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  <p:sldMasterId id="2147483712" r:id="rId2"/>
    <p:sldMasterId id="2147483735" r:id="rId3"/>
    <p:sldMasterId id="2147483758" r:id="rId4"/>
  </p:sldMasterIdLst>
  <p:notesMasterIdLst>
    <p:notesMasterId r:id="rId77"/>
  </p:notesMasterIdLst>
  <p:sldIdLst>
    <p:sldId id="336" r:id="rId5"/>
    <p:sldId id="347" r:id="rId6"/>
    <p:sldId id="348" r:id="rId7"/>
    <p:sldId id="349" r:id="rId8"/>
    <p:sldId id="352" r:id="rId9"/>
    <p:sldId id="353" r:id="rId10"/>
    <p:sldId id="354" r:id="rId11"/>
    <p:sldId id="406" r:id="rId12"/>
    <p:sldId id="355" r:id="rId13"/>
    <p:sldId id="341" r:id="rId14"/>
    <p:sldId id="342" r:id="rId15"/>
    <p:sldId id="343" r:id="rId16"/>
    <p:sldId id="344" r:id="rId17"/>
    <p:sldId id="345" r:id="rId18"/>
    <p:sldId id="34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40" r:id="rId27"/>
    <p:sldId id="356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374" r:id="rId43"/>
    <p:sldId id="375" r:id="rId44"/>
    <p:sldId id="376" r:id="rId45"/>
    <p:sldId id="377" r:id="rId46"/>
    <p:sldId id="378" r:id="rId47"/>
    <p:sldId id="379" r:id="rId48"/>
    <p:sldId id="394" r:id="rId49"/>
    <p:sldId id="395" r:id="rId50"/>
    <p:sldId id="396" r:id="rId51"/>
    <p:sldId id="397" r:id="rId52"/>
    <p:sldId id="398" r:id="rId53"/>
    <p:sldId id="399" r:id="rId54"/>
    <p:sldId id="358" r:id="rId55"/>
    <p:sldId id="420" r:id="rId56"/>
    <p:sldId id="407" r:id="rId57"/>
    <p:sldId id="408" r:id="rId58"/>
    <p:sldId id="409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17" r:id="rId67"/>
    <p:sldId id="418" r:id="rId68"/>
    <p:sldId id="419" r:id="rId69"/>
    <p:sldId id="400" r:id="rId70"/>
    <p:sldId id="401" r:id="rId71"/>
    <p:sldId id="402" r:id="rId72"/>
    <p:sldId id="403" r:id="rId73"/>
    <p:sldId id="404" r:id="rId74"/>
    <p:sldId id="405" r:id="rId75"/>
    <p:sldId id="386" r:id="rId7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30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1F7"/>
    <a:srgbClr val="D3E6FD"/>
    <a:srgbClr val="F66400"/>
    <a:srgbClr val="3366FF"/>
    <a:srgbClr val="FF3300"/>
    <a:srgbClr val="FEE6C6"/>
    <a:srgbClr val="FDC995"/>
    <a:srgbClr val="EDF1F6"/>
    <a:srgbClr val="F8FAFF"/>
    <a:srgbClr val="9DA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99085" autoAdjust="0"/>
  </p:normalViewPr>
  <p:slideViewPr>
    <p:cSldViewPr snapToGrid="0">
      <p:cViewPr>
        <p:scale>
          <a:sx n="100" d="100"/>
          <a:sy n="100" d="100"/>
        </p:scale>
        <p:origin x="-1236" y="-600"/>
      </p:cViewPr>
      <p:guideLst>
        <p:guide orient="horz" pos="302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FFE79F-B26B-40E1-B5AB-14ACF3C8E9D1}" type="doc">
      <dgm:prSet loTypeId="urn:microsoft.com/office/officeart/2005/8/layout/radial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1C9FB7-5A24-43C2-AA9A-4D6ACCBD1247}">
      <dgm:prSet custT="1"/>
      <dgm:spPr/>
      <dgm:t>
        <a:bodyPr/>
        <a:lstStyle/>
        <a:p>
          <a:pPr rtl="0"/>
          <a:r>
            <a:rPr lang="ru-RU" sz="1200" b="1" dirty="0" smtClean="0"/>
            <a:t>Для работодателей</a:t>
          </a:r>
          <a:endParaRPr lang="ru-RU" sz="1200" dirty="0"/>
        </a:p>
      </dgm:t>
    </dgm:pt>
    <dgm:pt modelId="{22FE98D5-C903-4E0A-AB9F-0EB6AE1B711B}" type="parTrans" cxnId="{DC6F26BF-1ECA-4D69-9059-58FFD57D1174}">
      <dgm:prSet/>
      <dgm:spPr/>
      <dgm:t>
        <a:bodyPr/>
        <a:lstStyle/>
        <a:p>
          <a:endParaRPr lang="ru-RU"/>
        </a:p>
      </dgm:t>
    </dgm:pt>
    <dgm:pt modelId="{DD0195F7-F6E4-4FAA-969B-0CD0D09DCBED}" type="sibTrans" cxnId="{DC6F26BF-1ECA-4D69-9059-58FFD57D1174}">
      <dgm:prSet/>
      <dgm:spPr/>
      <dgm:t>
        <a:bodyPr/>
        <a:lstStyle/>
        <a:p>
          <a:endParaRPr lang="ru-RU"/>
        </a:p>
      </dgm:t>
    </dgm:pt>
    <dgm:pt modelId="{ECDE04E1-A0CC-4AC3-B8F2-B0BB88A05D13}" type="pres">
      <dgm:prSet presAssocID="{F9FFE79F-B26B-40E1-B5AB-14ACF3C8E9D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5344B3-DAE3-4ACB-8009-3CF50C4EEB3F}" type="pres">
      <dgm:prSet presAssocID="{F9FFE79F-B26B-40E1-B5AB-14ACF3C8E9D1}" presName="radial" presStyleCnt="0">
        <dgm:presLayoutVars>
          <dgm:animLvl val="ctr"/>
        </dgm:presLayoutVars>
      </dgm:prSet>
      <dgm:spPr/>
    </dgm:pt>
    <dgm:pt modelId="{D42D062A-F182-48C1-866C-2966E88C9031}" type="pres">
      <dgm:prSet presAssocID="{471C9FB7-5A24-43C2-AA9A-4D6ACCBD1247}" presName="centerShape" presStyleLbl="vennNode1" presStyleIdx="0" presStyleCnt="1" custScaleX="153326" custScaleY="63450" custLinFactNeighborX="-38744" custLinFactNeighborY="-2220"/>
      <dgm:spPr/>
      <dgm:t>
        <a:bodyPr/>
        <a:lstStyle/>
        <a:p>
          <a:endParaRPr lang="ru-RU"/>
        </a:p>
      </dgm:t>
    </dgm:pt>
  </dgm:ptLst>
  <dgm:cxnLst>
    <dgm:cxn modelId="{DC6F26BF-1ECA-4D69-9059-58FFD57D1174}" srcId="{F9FFE79F-B26B-40E1-B5AB-14ACF3C8E9D1}" destId="{471C9FB7-5A24-43C2-AA9A-4D6ACCBD1247}" srcOrd="0" destOrd="0" parTransId="{22FE98D5-C903-4E0A-AB9F-0EB6AE1B711B}" sibTransId="{DD0195F7-F6E4-4FAA-969B-0CD0D09DCBED}"/>
    <dgm:cxn modelId="{6F2AD724-D363-439C-A227-DE06DDBFFB5D}" type="presOf" srcId="{471C9FB7-5A24-43C2-AA9A-4D6ACCBD1247}" destId="{D42D062A-F182-48C1-866C-2966E88C9031}" srcOrd="0" destOrd="0" presId="urn:microsoft.com/office/officeart/2005/8/layout/radial3"/>
    <dgm:cxn modelId="{DAB812E6-5AD0-4CC4-AFD6-95D6A7587322}" type="presOf" srcId="{F9FFE79F-B26B-40E1-B5AB-14ACF3C8E9D1}" destId="{ECDE04E1-A0CC-4AC3-B8F2-B0BB88A05D13}" srcOrd="0" destOrd="0" presId="urn:microsoft.com/office/officeart/2005/8/layout/radial3"/>
    <dgm:cxn modelId="{2876C803-CE38-4070-9484-F5F010AF572B}" type="presParOf" srcId="{ECDE04E1-A0CC-4AC3-B8F2-B0BB88A05D13}" destId="{685344B3-DAE3-4ACB-8009-3CF50C4EEB3F}" srcOrd="0" destOrd="0" presId="urn:microsoft.com/office/officeart/2005/8/layout/radial3"/>
    <dgm:cxn modelId="{BF1D4FB8-F2AC-42DD-BD1A-8AAA9DE2B9B8}" type="presParOf" srcId="{685344B3-DAE3-4ACB-8009-3CF50C4EEB3F}" destId="{D42D062A-F182-48C1-866C-2966E88C9031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FFE79F-B26B-40E1-B5AB-14ACF3C8E9D1}" type="doc">
      <dgm:prSet loTypeId="urn:microsoft.com/office/officeart/2005/8/layout/radial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1C9FB7-5A24-43C2-AA9A-4D6ACCBD1247}">
      <dgm:prSet custT="1"/>
      <dgm:spPr/>
      <dgm:t>
        <a:bodyPr/>
        <a:lstStyle/>
        <a:p>
          <a:pPr rtl="0"/>
          <a:r>
            <a:rPr lang="ru-RU" sz="1200" b="1" dirty="0" smtClean="0"/>
            <a:t>Для работодателей</a:t>
          </a:r>
          <a:endParaRPr lang="ru-RU" sz="1200" dirty="0"/>
        </a:p>
      </dgm:t>
    </dgm:pt>
    <dgm:pt modelId="{22FE98D5-C903-4E0A-AB9F-0EB6AE1B711B}" type="parTrans" cxnId="{DC6F26BF-1ECA-4D69-9059-58FFD57D1174}">
      <dgm:prSet/>
      <dgm:spPr/>
      <dgm:t>
        <a:bodyPr/>
        <a:lstStyle/>
        <a:p>
          <a:endParaRPr lang="ru-RU"/>
        </a:p>
      </dgm:t>
    </dgm:pt>
    <dgm:pt modelId="{DD0195F7-F6E4-4FAA-969B-0CD0D09DCBED}" type="sibTrans" cxnId="{DC6F26BF-1ECA-4D69-9059-58FFD57D1174}">
      <dgm:prSet/>
      <dgm:spPr/>
      <dgm:t>
        <a:bodyPr/>
        <a:lstStyle/>
        <a:p>
          <a:endParaRPr lang="ru-RU"/>
        </a:p>
      </dgm:t>
    </dgm:pt>
    <dgm:pt modelId="{ECDE04E1-A0CC-4AC3-B8F2-B0BB88A05D13}" type="pres">
      <dgm:prSet presAssocID="{F9FFE79F-B26B-40E1-B5AB-14ACF3C8E9D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5344B3-DAE3-4ACB-8009-3CF50C4EEB3F}" type="pres">
      <dgm:prSet presAssocID="{F9FFE79F-B26B-40E1-B5AB-14ACF3C8E9D1}" presName="radial" presStyleCnt="0">
        <dgm:presLayoutVars>
          <dgm:animLvl val="ctr"/>
        </dgm:presLayoutVars>
      </dgm:prSet>
      <dgm:spPr/>
    </dgm:pt>
    <dgm:pt modelId="{D42D062A-F182-48C1-866C-2966E88C9031}" type="pres">
      <dgm:prSet presAssocID="{471C9FB7-5A24-43C2-AA9A-4D6ACCBD1247}" presName="centerShape" presStyleLbl="vennNode1" presStyleIdx="0" presStyleCnt="1" custScaleX="153326" custScaleY="63450" custLinFactNeighborX="-38744" custLinFactNeighborY="-2220"/>
      <dgm:spPr/>
      <dgm:t>
        <a:bodyPr/>
        <a:lstStyle/>
        <a:p>
          <a:endParaRPr lang="ru-RU"/>
        </a:p>
      </dgm:t>
    </dgm:pt>
  </dgm:ptLst>
  <dgm:cxnLst>
    <dgm:cxn modelId="{DC6F26BF-1ECA-4D69-9059-58FFD57D1174}" srcId="{F9FFE79F-B26B-40E1-B5AB-14ACF3C8E9D1}" destId="{471C9FB7-5A24-43C2-AA9A-4D6ACCBD1247}" srcOrd="0" destOrd="0" parTransId="{22FE98D5-C903-4E0A-AB9F-0EB6AE1B711B}" sibTransId="{DD0195F7-F6E4-4FAA-969B-0CD0D09DCBED}"/>
    <dgm:cxn modelId="{C39E0114-FD0D-4DCD-9235-36461E0DFCB0}" type="presOf" srcId="{F9FFE79F-B26B-40E1-B5AB-14ACF3C8E9D1}" destId="{ECDE04E1-A0CC-4AC3-B8F2-B0BB88A05D13}" srcOrd="0" destOrd="0" presId="urn:microsoft.com/office/officeart/2005/8/layout/radial3"/>
    <dgm:cxn modelId="{CC689552-A7AD-4B0E-8A51-D6921B8B274F}" type="presOf" srcId="{471C9FB7-5A24-43C2-AA9A-4D6ACCBD1247}" destId="{D42D062A-F182-48C1-866C-2966E88C9031}" srcOrd="0" destOrd="0" presId="urn:microsoft.com/office/officeart/2005/8/layout/radial3"/>
    <dgm:cxn modelId="{889651F8-13A1-477D-954A-DCD168871C6B}" type="presParOf" srcId="{ECDE04E1-A0CC-4AC3-B8F2-B0BB88A05D13}" destId="{685344B3-DAE3-4ACB-8009-3CF50C4EEB3F}" srcOrd="0" destOrd="0" presId="urn:microsoft.com/office/officeart/2005/8/layout/radial3"/>
    <dgm:cxn modelId="{54D4970E-2E0D-4B59-BC45-4D6208069923}" type="presParOf" srcId="{685344B3-DAE3-4ACB-8009-3CF50C4EEB3F}" destId="{D42D062A-F182-48C1-866C-2966E88C9031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EB994-7F80-494B-B48A-B3336BC3B5C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56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35745-0330-88F3-EC75-3437EB65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EF8E566-92FC-7F19-1104-15F2B987A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1E76634-528C-EAB4-527D-980B6D941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F6FA0C-E043-9A00-1B29-8614370F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EB994-7F80-494B-B48A-B3336BC3B5C5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10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35745-0330-88F3-EC75-3437EB65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EF8E566-92FC-7F19-1104-15F2B987A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1E76634-528C-EAB4-527D-980B6D941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F6FA0C-E043-9A00-1B29-8614370F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EB994-7F80-494B-B48A-B3336BC3B5C5}" type="slidenum">
              <a:rPr lang="ru-RU" smtClean="0">
                <a:solidFill>
                  <a:prstClr val="black"/>
                </a:solidFill>
                <a:latin typeface="Aptos" panose="02110004020202020204"/>
              </a:rPr>
              <a:pPr/>
              <a:t>23</a:t>
            </a:fld>
            <a:endParaRPr lang="ru-RU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8610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35745-0330-88F3-EC75-3437EB65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EF8E566-92FC-7F19-1104-15F2B987A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1E76634-528C-EAB4-527D-980B6D941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F6FA0C-E043-9A00-1B29-8614370F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EB994-7F80-494B-B48A-B3336BC3B5C5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10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35745-0330-88F3-EC75-3437EB65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EF8E566-92FC-7F19-1104-15F2B987A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1E76634-528C-EAB4-527D-980B6D941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F6FA0C-E043-9A00-1B29-8614370F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EB994-7F80-494B-B48A-B3336BC3B5C5}" type="slidenum">
              <a:rPr lang="ru-RU" smtClean="0">
                <a:solidFill>
                  <a:prstClr val="black"/>
                </a:solidFill>
                <a:latin typeface="Aptos" panose="02110004020202020204"/>
              </a:rPr>
              <a:pPr/>
              <a:t>51</a:t>
            </a:fld>
            <a:endParaRPr lang="ru-RU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8610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35745-0330-88F3-EC75-3437EB65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EF8E566-92FC-7F19-1104-15F2B987A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1E76634-528C-EAB4-527D-980B6D941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F6FA0C-E043-9A00-1B29-8614370F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EB994-7F80-494B-B48A-B3336BC3B5C5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10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  <a:latin typeface="Calibri"/>
              </a:rPr>
              <a:pPr/>
              <a:t>71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35745-0330-88F3-EC75-3437EB65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EF8E566-92FC-7F19-1104-15F2B987A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1E76634-528C-EAB4-527D-980B6D941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F6FA0C-E043-9A00-1B29-8614370F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EB994-7F80-494B-B48A-B3336BC3B5C5}" type="slidenum">
              <a:rPr lang="ru-RU" smtClean="0">
                <a:solidFill>
                  <a:prstClr val="black"/>
                </a:solidFill>
                <a:latin typeface="Aptos" panose="02110004020202020204"/>
              </a:rPr>
              <a:pPr/>
              <a:t>72</a:t>
            </a:fld>
            <a:endParaRPr lang="ru-RU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8610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35745-0330-88F3-EC75-3437EB65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EF8E566-92FC-7F19-1104-15F2B987A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1E76634-528C-EAB4-527D-980B6D941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F6FA0C-E043-9A00-1B29-8614370F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EB994-7F80-494B-B48A-B3336BC3B5C5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610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4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606800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748748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26980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0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49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58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10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82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29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7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="" xmlns:a16="http://schemas.microsoft.com/office/drawing/2014/main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ДЕК</a:t>
            </a:r>
            <a:b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3BB7A90D-576E-DD3C-0613-6FA4710C8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6423820"/>
            <a:ext cx="7086600" cy="3190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* — </a:t>
            </a:r>
            <a:r>
              <a:rPr lang="ru-RU" dirty="0"/>
              <a:t>сноска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F7E252A-9D86-10D1-2385-0AFEE49B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137" y="4"/>
            <a:ext cx="550863" cy="5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51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87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9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0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2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="" xmlns:a16="http://schemas.microsoft.com/office/drawing/2014/main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ДЕК</a:t>
            </a:r>
            <a:b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3BB7A90D-576E-DD3C-0613-6FA4710C8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6423820"/>
            <a:ext cx="7086600" cy="3190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* — </a:t>
            </a:r>
            <a:r>
              <a:rPr lang="ru-RU" dirty="0"/>
              <a:t>сноска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F7E252A-9D86-10D1-2385-0AFEE49B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137" y="4"/>
            <a:ext cx="550863" cy="5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713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36FCBEA-7CB6-2731-2154-F08D4AFD6E6B}"/>
              </a:ext>
            </a:extLst>
          </p:cNvPr>
          <p:cNvGrpSpPr/>
          <p:nvPr userDrawn="1"/>
        </p:nvGrpSpPr>
        <p:grpSpPr>
          <a:xfrm>
            <a:off x="11641138" y="0"/>
            <a:ext cx="550862" cy="550862"/>
            <a:chOff x="11641138" y="5205414"/>
            <a:chExt cx="550862" cy="550862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05325DF2-8AB5-AE36-E39D-2122AAB85A78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1EC7472C-9B3D-6C07-49B9-DBD24EFD0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750675" y="5308402"/>
              <a:ext cx="331788" cy="3448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="" xmlns:a16="http://schemas.microsoft.com/office/drawing/2014/main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АПР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3BB7A90D-576E-DD3C-0613-6FA4710C8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6423820"/>
            <a:ext cx="7086600" cy="3190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* — </a:t>
            </a:r>
            <a:r>
              <a:rPr lang="ru-RU" dirty="0"/>
              <a:t>сноска</a:t>
            </a:r>
          </a:p>
        </p:txBody>
      </p:sp>
    </p:spTree>
    <p:extLst>
      <p:ext uri="{BB962C8B-B14F-4D97-AF65-F5344CB8AC3E}">
        <p14:creationId xmlns:p14="http://schemas.microsoft.com/office/powerpoint/2010/main" val="1986388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36FCBEA-7CB6-2731-2154-F08D4AFD6E6B}"/>
              </a:ext>
            </a:extLst>
          </p:cNvPr>
          <p:cNvGrpSpPr/>
          <p:nvPr userDrawn="1"/>
        </p:nvGrpSpPr>
        <p:grpSpPr>
          <a:xfrm>
            <a:off x="11641138" y="0"/>
            <a:ext cx="550862" cy="550862"/>
            <a:chOff x="11641138" y="5205414"/>
            <a:chExt cx="550862" cy="550862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05325DF2-8AB5-AE36-E39D-2122AAB85A78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1EC7472C-9B3D-6C07-49B9-DBD24EFD0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750675" y="5308402"/>
              <a:ext cx="331788" cy="3448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2024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="" xmlns:a16="http://schemas.microsoft.com/office/drawing/2014/main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ДЕК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2024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113477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AE6C89A-38C4-D83F-CF45-C4D203CC5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3045C3F7-CCB7-0721-FDBB-E033ECDC4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6259277" cy="4013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:a16="http://schemas.microsoft.com/office/drawing/2014/main" xmlns="" id="{7E69FAEA-8699-8EF6-C414-EADCA01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6418B7C-7145-D5BB-0239-0A4879DB9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523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6616D08E-07F3-3882-FE14-8F7AB130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173276-88B5-9918-3F71-6D3C8A506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797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22" y="180484"/>
            <a:ext cx="10147618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spcAft>
                <a:spcPts val="400"/>
              </a:spcAft>
              <a:defRPr lang="ru-RU" sz="2400" b="1" cap="none" spc="-10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11641136" y="6308726"/>
            <a:ext cx="550864" cy="549274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75000"/>
                </a:srgbClr>
              </a:solidFill>
              <a:ea typeface="Golos Text" panose="020B0503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6E52784-6665-AD1A-45BD-13E74380254A}"/>
              </a:ext>
            </a:extLst>
          </p:cNvPr>
          <p:cNvCxnSpPr>
            <a:cxnSpLocks/>
          </p:cNvCxnSpPr>
          <p:nvPr userDrawn="1"/>
        </p:nvCxnSpPr>
        <p:spPr>
          <a:xfrm>
            <a:off x="11641136" y="1011480"/>
            <a:ext cx="0" cy="584652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85000"/>
              </a:schemeClr>
            </a:solidFill>
            <a:prstDash val="solid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4FCE73-5BF7-6111-C6AB-0AE8D79721FE}"/>
              </a:ext>
            </a:extLst>
          </p:cNvPr>
          <p:cNvSpPr txBox="1"/>
          <p:nvPr userDrawn="1"/>
        </p:nvSpPr>
        <p:spPr>
          <a:xfrm rot="16200000">
            <a:off x="9638792" y="3242546"/>
            <a:ext cx="458524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219170">
              <a:lnSpc>
                <a:spcPct val="80000"/>
              </a:lnSpc>
              <a:defRPr/>
            </a:pPr>
            <a:r>
              <a:rPr lang="ru-RU" sz="1000" cap="all" spc="-5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СОВЕРШЕНСТВОВАНИЕ ТЕХНОЛОГИЧЕСКИХ ПРОЦЕССОВ ФНС </a:t>
            </a:r>
            <a:r>
              <a:rPr lang="ru-RU" sz="1000" cap="all" spc="-50" dirty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России</a:t>
            </a:r>
          </a:p>
        </p:txBody>
      </p:sp>
      <p:pic>
        <p:nvPicPr>
          <p:cNvPr id="2" name="Рисунок 11">
            <a:extLst>
              <a:ext uri="{FF2B5EF4-FFF2-40B4-BE49-F238E27FC236}">
                <a16:creationId xmlns:a16="http://schemas.microsoft.com/office/drawing/2014/main" xmlns="" id="{D5E10648-C9C3-98DC-A799-39A5DFDCED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3771" y="5781929"/>
            <a:ext cx="305594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6859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36FCBEA-7CB6-2731-2154-F08D4AFD6E6B}"/>
              </a:ext>
            </a:extLst>
          </p:cNvPr>
          <p:cNvGrpSpPr/>
          <p:nvPr userDrawn="1"/>
        </p:nvGrpSpPr>
        <p:grpSpPr>
          <a:xfrm>
            <a:off x="11641138" y="0"/>
            <a:ext cx="550862" cy="550862"/>
            <a:chOff x="11641138" y="5205414"/>
            <a:chExt cx="550862" cy="550862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05325DF2-8AB5-AE36-E39D-2122AAB85A78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1EC7472C-9B3D-6C07-49B9-DBD24EFD0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750675" y="5308402"/>
              <a:ext cx="331788" cy="3448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="" xmlns:a16="http://schemas.microsoft.com/office/drawing/2014/main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АПР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3BB7A90D-576E-DD3C-0613-6FA4710C8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6423820"/>
            <a:ext cx="7086600" cy="3190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* — </a:t>
            </a:r>
            <a:r>
              <a:rPr lang="ru-RU" dirty="0"/>
              <a:t>сноска</a:t>
            </a:r>
          </a:p>
        </p:txBody>
      </p:sp>
    </p:spTree>
    <p:extLst>
      <p:ext uri="{BB962C8B-B14F-4D97-AF65-F5344CB8AC3E}">
        <p14:creationId xmlns:p14="http://schemas.microsoft.com/office/powerpoint/2010/main" val="282789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264650"/>
      </p:ext>
    </p:extLst>
  </p:cSld>
  <p:clrMapOvr>
    <a:masterClrMapping/>
  </p:clrMapOvr>
  <p:transition spd="slow">
    <p:strips dir="r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70396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4859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2678871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01726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50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89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06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79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0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36FCBEA-7CB6-2731-2154-F08D4AFD6E6B}"/>
              </a:ext>
            </a:extLst>
          </p:cNvPr>
          <p:cNvGrpSpPr/>
          <p:nvPr userDrawn="1"/>
        </p:nvGrpSpPr>
        <p:grpSpPr>
          <a:xfrm>
            <a:off x="11641138" y="0"/>
            <a:ext cx="550862" cy="550862"/>
            <a:chOff x="11641138" y="5205414"/>
            <a:chExt cx="550862" cy="550862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05325DF2-8AB5-AE36-E39D-2122AAB85A78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1EC7472C-9B3D-6C07-49B9-DBD24EFD0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750675" y="5308402"/>
              <a:ext cx="331788" cy="3448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2024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="" xmlns:a16="http://schemas.microsoft.com/office/drawing/2014/main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ДЕК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2024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876264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30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3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52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42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3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501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="" xmlns:a16="http://schemas.microsoft.com/office/drawing/2014/main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ДЕК</a:t>
            </a:r>
            <a:b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3BB7A90D-576E-DD3C-0613-6FA4710C8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6423820"/>
            <a:ext cx="7086600" cy="3190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* — </a:t>
            </a:r>
            <a:r>
              <a:rPr lang="ru-RU" dirty="0"/>
              <a:t>сноска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F7E252A-9D86-10D1-2385-0AFEE49B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137" y="4"/>
            <a:ext cx="550863" cy="5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586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36FCBEA-7CB6-2731-2154-F08D4AFD6E6B}"/>
              </a:ext>
            </a:extLst>
          </p:cNvPr>
          <p:cNvGrpSpPr/>
          <p:nvPr userDrawn="1"/>
        </p:nvGrpSpPr>
        <p:grpSpPr>
          <a:xfrm>
            <a:off x="11641138" y="0"/>
            <a:ext cx="550862" cy="550862"/>
            <a:chOff x="11641138" y="5205414"/>
            <a:chExt cx="550862" cy="550862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05325DF2-8AB5-AE36-E39D-2122AAB85A78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1EC7472C-9B3D-6C07-49B9-DBD24EFD0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750675" y="5308402"/>
              <a:ext cx="331788" cy="3448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="" xmlns:a16="http://schemas.microsoft.com/office/drawing/2014/main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АПР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3BB7A90D-576E-DD3C-0613-6FA4710C8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6423820"/>
            <a:ext cx="7086600" cy="3190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* — </a:t>
            </a:r>
            <a:r>
              <a:rPr lang="ru-RU" dirty="0"/>
              <a:t>сноска</a:t>
            </a:r>
          </a:p>
        </p:txBody>
      </p:sp>
    </p:spTree>
    <p:extLst>
      <p:ext uri="{BB962C8B-B14F-4D97-AF65-F5344CB8AC3E}">
        <p14:creationId xmlns:p14="http://schemas.microsoft.com/office/powerpoint/2010/main" val="17137189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36FCBEA-7CB6-2731-2154-F08D4AFD6E6B}"/>
              </a:ext>
            </a:extLst>
          </p:cNvPr>
          <p:cNvGrpSpPr/>
          <p:nvPr userDrawn="1"/>
        </p:nvGrpSpPr>
        <p:grpSpPr>
          <a:xfrm>
            <a:off x="11641138" y="0"/>
            <a:ext cx="550862" cy="550862"/>
            <a:chOff x="11641138" y="5205414"/>
            <a:chExt cx="550862" cy="550862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05325DF2-8AB5-AE36-E39D-2122AAB85A78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1EC7472C-9B3D-6C07-49B9-DBD24EFD0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750675" y="5308402"/>
              <a:ext cx="331788" cy="3448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2024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="" xmlns:a16="http://schemas.microsoft.com/office/drawing/2014/main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ДЕК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2024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5532809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AE6C89A-38C4-D83F-CF45-C4D203CC5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3045C3F7-CCB7-0721-FDBB-E033ECDC4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6259277" cy="4013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:a16="http://schemas.microsoft.com/office/drawing/2014/main" xmlns="" id="{7E69FAEA-8699-8EF6-C414-EADCA01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6418B7C-7145-D5BB-0239-0A4879DB9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405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AE6C89A-38C4-D83F-CF45-C4D203CC5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3045C3F7-CCB7-0721-FDBB-E033ECDC4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6259277" cy="4013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:a16="http://schemas.microsoft.com/office/drawing/2014/main" xmlns="" id="{7E69FAEA-8699-8EF6-C414-EADCA01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6418B7C-7145-D5BB-0239-0A4879DB9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0969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6616D08E-07F3-3882-FE14-8F7AB130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173276-88B5-9918-3F71-6D3C8A506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11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22" y="180484"/>
            <a:ext cx="10147618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spcAft>
                <a:spcPts val="400"/>
              </a:spcAft>
              <a:defRPr lang="ru-RU" sz="2400" b="1" cap="none" spc="-10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11641136" y="6308726"/>
            <a:ext cx="550864" cy="549274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75000"/>
                </a:srgbClr>
              </a:solidFill>
              <a:ea typeface="Golos Text" panose="020B0503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6E52784-6665-AD1A-45BD-13E74380254A}"/>
              </a:ext>
            </a:extLst>
          </p:cNvPr>
          <p:cNvCxnSpPr>
            <a:cxnSpLocks/>
          </p:cNvCxnSpPr>
          <p:nvPr userDrawn="1"/>
        </p:nvCxnSpPr>
        <p:spPr>
          <a:xfrm>
            <a:off x="11641136" y="1011480"/>
            <a:ext cx="0" cy="584652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85000"/>
              </a:schemeClr>
            </a:solidFill>
            <a:prstDash val="solid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4FCE73-5BF7-6111-C6AB-0AE8D79721FE}"/>
              </a:ext>
            </a:extLst>
          </p:cNvPr>
          <p:cNvSpPr txBox="1"/>
          <p:nvPr userDrawn="1"/>
        </p:nvSpPr>
        <p:spPr>
          <a:xfrm rot="16200000">
            <a:off x="9638792" y="3242546"/>
            <a:ext cx="458524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219170">
              <a:lnSpc>
                <a:spcPct val="80000"/>
              </a:lnSpc>
              <a:defRPr/>
            </a:pPr>
            <a:r>
              <a:rPr lang="ru-RU" sz="1000" cap="all" spc="-5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СОВЕРШЕНСТВОВАНИЕ ТЕХНОЛОГИЧЕСКИХ ПРОЦЕССОВ ФНС </a:t>
            </a:r>
            <a:r>
              <a:rPr lang="ru-RU" sz="1000" cap="all" spc="-50" dirty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России</a:t>
            </a:r>
          </a:p>
        </p:txBody>
      </p:sp>
      <p:pic>
        <p:nvPicPr>
          <p:cNvPr id="2" name="Рисунок 11">
            <a:extLst>
              <a:ext uri="{FF2B5EF4-FFF2-40B4-BE49-F238E27FC236}">
                <a16:creationId xmlns:a16="http://schemas.microsoft.com/office/drawing/2014/main" xmlns="" id="{D5E10648-C9C3-98DC-A799-39A5DFDCED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3771" y="5781929"/>
            <a:ext cx="305594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5801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482976"/>
      </p:ext>
    </p:extLst>
  </p:cSld>
  <p:clrMapOvr>
    <a:masterClrMapping/>
  </p:clrMapOvr>
  <p:transition spd="slow">
    <p:strips dir="r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05423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27646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2319733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19185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57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88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64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6616D08E-07F3-3882-FE14-8F7AB130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173276-88B5-9918-3F71-6D3C8A506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424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404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28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6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60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70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36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41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667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:a16="http://schemas.microsoft.com/office/drawing/2014/main" xmlns="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ДЕК</a:t>
            </a:r>
            <a:b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3BB7A90D-576E-DD3C-0613-6FA4710C8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6423820"/>
            <a:ext cx="7086600" cy="3190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* — </a:t>
            </a:r>
            <a:r>
              <a:rPr lang="ru-RU" dirty="0"/>
              <a:t>сноска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9F7E252A-9D86-10D1-2385-0AFEE49B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137" y="4"/>
            <a:ext cx="550863" cy="5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078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36FCBEA-7CB6-2731-2154-F08D4AFD6E6B}"/>
              </a:ext>
            </a:extLst>
          </p:cNvPr>
          <p:cNvGrpSpPr/>
          <p:nvPr userDrawn="1"/>
        </p:nvGrpSpPr>
        <p:grpSpPr>
          <a:xfrm>
            <a:off x="11641138" y="0"/>
            <a:ext cx="550862" cy="550862"/>
            <a:chOff x="11641138" y="5205414"/>
            <a:chExt cx="550862" cy="5508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5325DF2-8AB5-AE36-E39D-2122AAB85A78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1EC7472C-9B3D-6C07-49B9-DBD24EFD0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750675" y="5308402"/>
              <a:ext cx="331788" cy="3448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:a16="http://schemas.microsoft.com/office/drawing/2014/main" xmlns="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АПР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2025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3BB7A90D-576E-DD3C-0613-6FA4710C8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6423820"/>
            <a:ext cx="7086600" cy="3190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* — </a:t>
            </a:r>
            <a:r>
              <a:rPr lang="ru-RU" dirty="0"/>
              <a:t>сноска</a:t>
            </a:r>
          </a:p>
        </p:txBody>
      </p:sp>
    </p:spTree>
    <p:extLst>
      <p:ext uri="{BB962C8B-B14F-4D97-AF65-F5344CB8AC3E}">
        <p14:creationId xmlns:p14="http://schemas.microsoft.com/office/powerpoint/2010/main" val="1092101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22" y="180484"/>
            <a:ext cx="10147618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spcAft>
                <a:spcPts val="400"/>
              </a:spcAft>
              <a:defRPr lang="ru-RU" sz="2400" b="1" cap="none" spc="-10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11641136" y="6308726"/>
            <a:ext cx="550864" cy="549274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75000"/>
                </a:srgbClr>
              </a:solidFill>
              <a:ea typeface="Golos Text" panose="020B0503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6E52784-6665-AD1A-45BD-13E74380254A}"/>
              </a:ext>
            </a:extLst>
          </p:cNvPr>
          <p:cNvCxnSpPr>
            <a:cxnSpLocks/>
          </p:cNvCxnSpPr>
          <p:nvPr userDrawn="1"/>
        </p:nvCxnSpPr>
        <p:spPr>
          <a:xfrm>
            <a:off x="11641136" y="1011480"/>
            <a:ext cx="0" cy="584652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85000"/>
              </a:schemeClr>
            </a:solidFill>
            <a:prstDash val="solid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4FCE73-5BF7-6111-C6AB-0AE8D79721FE}"/>
              </a:ext>
            </a:extLst>
          </p:cNvPr>
          <p:cNvSpPr txBox="1"/>
          <p:nvPr userDrawn="1"/>
        </p:nvSpPr>
        <p:spPr>
          <a:xfrm rot="16200000">
            <a:off x="9638792" y="3242546"/>
            <a:ext cx="458524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219170">
              <a:lnSpc>
                <a:spcPct val="80000"/>
              </a:lnSpc>
              <a:defRPr/>
            </a:pPr>
            <a:r>
              <a:rPr lang="ru-RU" sz="1000" cap="all" spc="-5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СОВЕРШЕНСТВОВАНИЕ</a:t>
            </a:r>
            <a:r>
              <a:rPr lang="ru-RU" sz="1000" cap="all" spc="-50" baseline="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 ТЕХНОЛОГИЧЕСКИХ ПРОЦЕССОВ </a:t>
            </a:r>
            <a:r>
              <a:rPr lang="ru-RU" sz="1000" cap="all" spc="-5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ФНС </a:t>
            </a:r>
            <a:r>
              <a:rPr lang="ru-RU" sz="1000" cap="all" spc="-50" dirty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России</a:t>
            </a:r>
          </a:p>
        </p:txBody>
      </p:sp>
      <p:pic>
        <p:nvPicPr>
          <p:cNvPr id="2" name="Рисунок 11">
            <a:extLst>
              <a:ext uri="{FF2B5EF4-FFF2-40B4-BE49-F238E27FC236}">
                <a16:creationId xmlns:a16="http://schemas.microsoft.com/office/drawing/2014/main" xmlns="" id="{D5E10648-C9C3-98DC-A799-39A5DFDCED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3771" y="5781929"/>
            <a:ext cx="305594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0601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"/>
            <a:ext cx="9263698" cy="5492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ru-RU" sz="1400" b="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0" y="6308726"/>
            <a:ext cx="550863" cy="54927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50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50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36FCBEA-7CB6-2731-2154-F08D4AFD6E6B}"/>
              </a:ext>
            </a:extLst>
          </p:cNvPr>
          <p:cNvGrpSpPr/>
          <p:nvPr userDrawn="1"/>
        </p:nvGrpSpPr>
        <p:grpSpPr>
          <a:xfrm>
            <a:off x="11641138" y="0"/>
            <a:ext cx="550862" cy="550862"/>
            <a:chOff x="11641138" y="5205414"/>
            <a:chExt cx="550862" cy="5508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5325DF2-8AB5-AE36-E39D-2122AAB85A78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1EC7472C-9B3D-6C07-49B9-DBD24EFD0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750675" y="5308402"/>
              <a:ext cx="331788" cy="3448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0915A55-6443-6232-DE29-EDD2F1E40522}"/>
              </a:ext>
            </a:extLst>
          </p:cNvPr>
          <p:cNvGrpSpPr/>
          <p:nvPr userDrawn="1"/>
        </p:nvGrpSpPr>
        <p:grpSpPr>
          <a:xfrm>
            <a:off x="11641138" y="6307138"/>
            <a:ext cx="550862" cy="550862"/>
            <a:chOff x="11641138" y="5205414"/>
            <a:chExt cx="550862" cy="1652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9E01014-2802-9097-12F2-B10F18117363}"/>
                </a:ext>
              </a:extLst>
            </p:cNvPr>
            <p:cNvSpPr/>
            <p:nvPr userDrawn="1"/>
          </p:nvSpPr>
          <p:spPr>
            <a:xfrm>
              <a:off x="11641138" y="6307138"/>
              <a:ext cx="550862" cy="550862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3766AA4-3A1E-8FA0-09DA-991319904C90}"/>
                </a:ext>
              </a:extLst>
            </p:cNvPr>
            <p:cNvSpPr/>
            <p:nvPr userDrawn="1"/>
          </p:nvSpPr>
          <p:spPr>
            <a:xfrm>
              <a:off x="11641138" y="5756276"/>
              <a:ext cx="550862" cy="550862"/>
            </a:xfrm>
            <a:prstGeom prst="rect">
              <a:avLst/>
            </a:prstGeom>
            <a:solidFill>
              <a:srgbClr val="166CFD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37313BF-9ACC-23A2-FDF0-90837D4BEE86}"/>
                </a:ext>
              </a:extLst>
            </p:cNvPr>
            <p:cNvSpPr/>
            <p:nvPr userDrawn="1"/>
          </p:nvSpPr>
          <p:spPr>
            <a:xfrm>
              <a:off x="11641138" y="5205414"/>
              <a:ext cx="550862" cy="550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985DE21-57AF-4CB8-285E-5F35A14FB6C2}"/>
              </a:ext>
            </a:extLst>
          </p:cNvPr>
          <p:cNvCxnSpPr>
            <a:cxnSpLocks/>
          </p:cNvCxnSpPr>
          <p:nvPr userDrawn="1"/>
        </p:nvCxnSpPr>
        <p:spPr>
          <a:xfrm>
            <a:off x="11641137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DAB24DD-1A33-B000-D36D-6CAABF4785CE}"/>
              </a:ext>
            </a:extLst>
          </p:cNvPr>
          <p:cNvCxnSpPr>
            <a:cxnSpLocks/>
          </p:cNvCxnSpPr>
          <p:nvPr userDrawn="1"/>
        </p:nvCxnSpPr>
        <p:spPr>
          <a:xfrm>
            <a:off x="0" y="549275"/>
            <a:ext cx="5508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2FD8EC-6A87-1FB0-543A-25D2BF867D9D}"/>
              </a:ext>
            </a:extLst>
          </p:cNvPr>
          <p:cNvSpPr txBox="1"/>
          <p:nvPr userDrawn="1"/>
        </p:nvSpPr>
        <p:spPr>
          <a:xfrm>
            <a:off x="757843" y="6444069"/>
            <a:ext cx="1401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</a:rPr>
              <a:t>ИТОГИ ДЕЯТЕЛЬНОСТИ </a:t>
            </a:r>
            <a:br>
              <a:rPr lang="ru-RU" sz="900" dirty="0">
                <a:solidFill>
                  <a:prstClr val="black"/>
                </a:solidFill>
              </a:rPr>
            </a:br>
            <a:r>
              <a:rPr lang="ru-RU" sz="900" dirty="0">
                <a:solidFill>
                  <a:prstClr val="black"/>
                </a:solidFill>
              </a:rPr>
              <a:t>ФНС 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971CE06-7997-A1DA-002F-D6C3A8E60118}"/>
              </a:ext>
            </a:extLst>
          </p:cNvPr>
          <p:cNvCxnSpPr/>
          <p:nvPr userDrawn="1"/>
        </p:nvCxnSpPr>
        <p:spPr>
          <a:xfrm>
            <a:off x="2386806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7D94306-CFE4-6B4A-D5F5-6883B6CCE40B}"/>
              </a:ext>
            </a:extLst>
          </p:cNvPr>
          <p:cNvCxnSpPr>
            <a:cxnSpLocks/>
          </p:cNvCxnSpPr>
          <p:nvPr userDrawn="1"/>
        </p:nvCxnSpPr>
        <p:spPr>
          <a:xfrm>
            <a:off x="2965805" y="6582568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7C1DA9-FB14-0740-C46D-27C249485A83}"/>
              </a:ext>
            </a:extLst>
          </p:cNvPr>
          <p:cNvSpPr txBox="1"/>
          <p:nvPr userDrawn="1"/>
        </p:nvSpPr>
        <p:spPr>
          <a:xfrm>
            <a:off x="2630236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ЯНВ </a:t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2024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69AA414-618C-9E40-1FF2-E3C99696FE8B}"/>
              </a:ext>
            </a:extLst>
          </p:cNvPr>
          <p:cNvGrpSpPr/>
          <p:nvPr userDrawn="1"/>
        </p:nvGrpSpPr>
        <p:grpSpPr>
          <a:xfrm>
            <a:off x="3079130" y="6446651"/>
            <a:ext cx="388516" cy="271835"/>
            <a:chOff x="3076525" y="6446651"/>
            <a:chExt cx="388516" cy="27183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D2BF410C-2341-A83F-9BF3-0DF5A28EED67}"/>
                </a:ext>
              </a:extLst>
            </p:cNvPr>
            <p:cNvSpPr/>
            <p:nvPr userDrawn="1"/>
          </p:nvSpPr>
          <p:spPr>
            <a:xfrm>
              <a:off x="3076525" y="6446651"/>
              <a:ext cx="271835" cy="2718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673D047-4485-8D9A-D535-BA3B3925686B}"/>
                </a:ext>
              </a:extLst>
            </p:cNvPr>
            <p:cNvSpPr/>
            <p:nvPr userDrawn="1"/>
          </p:nvSpPr>
          <p:spPr>
            <a:xfrm>
              <a:off x="3193206" y="6446651"/>
              <a:ext cx="271835" cy="271835"/>
            </a:xfrm>
            <a:prstGeom prst="ellipse">
              <a:avLst/>
            </a:prstGeom>
            <a:solidFill>
              <a:srgbClr val="0561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aphic 152" descr="Monthly calendar with solid fill">
            <a:extLst>
              <a:ext uri="{FF2B5EF4-FFF2-40B4-BE49-F238E27FC236}">
                <a16:creationId xmlns:a16="http://schemas.microsoft.com/office/drawing/2014/main" xmlns="" id="{54888236-C94E-88CF-58BD-932507592976}"/>
              </a:ext>
            </a:extLst>
          </p:cNvPr>
          <p:cNvGrpSpPr/>
          <p:nvPr userDrawn="1"/>
        </p:nvGrpSpPr>
        <p:grpSpPr>
          <a:xfrm>
            <a:off x="3270033" y="6520873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A03B923D-D926-86A9-1863-6A048BA110C3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6DC8528-B668-FCF6-9048-B11074DEBC5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4837C5-21BF-6307-22CA-74318990725E}"/>
              </a:ext>
            </a:extLst>
          </p:cNvPr>
          <p:cNvSpPr txBox="1"/>
          <p:nvPr userDrawn="1"/>
        </p:nvSpPr>
        <p:spPr>
          <a:xfrm>
            <a:off x="3598921" y="6490235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ДЕК </a:t>
            </a:r>
            <a: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/>
            </a:r>
            <a:br>
              <a:rPr lang="ru-RU" sz="600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</a:br>
            <a:r>
              <a:rPr lang="ru-RU" sz="600" dirty="0" smtClean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  <a:cs typeface="Roboto Condensed" panose="020B0604020202020204" charset="0"/>
              </a:rPr>
              <a:t>2024</a:t>
            </a:r>
            <a:endParaRPr lang="ru-RU" sz="600" dirty="0">
              <a:solidFill>
                <a:prstClr val="black">
                  <a:lumMod val="75000"/>
                </a:prstClr>
              </a:solidFill>
              <a:ea typeface="Golos Text" panose="020B0503020202020204" pitchFamily="34" charset="0"/>
              <a:cs typeface="Roboto Condensed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0D3F662-F6FC-AF01-D2D0-8803AF7464A2}"/>
              </a:ext>
            </a:extLst>
          </p:cNvPr>
          <p:cNvCxnSpPr>
            <a:cxnSpLocks/>
          </p:cNvCxnSpPr>
          <p:nvPr userDrawn="1"/>
        </p:nvCxnSpPr>
        <p:spPr>
          <a:xfrm>
            <a:off x="0" y="6307138"/>
            <a:ext cx="12192000" cy="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C78B0E2-D484-0A10-C7CE-D9E81EE1BA89}"/>
              </a:ext>
            </a:extLst>
          </p:cNvPr>
          <p:cNvCxnSpPr/>
          <p:nvPr userDrawn="1"/>
        </p:nvCxnSpPr>
        <p:spPr>
          <a:xfrm>
            <a:off x="4246562" y="6307138"/>
            <a:ext cx="0" cy="550862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217279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AE6C89A-38C4-D83F-CF45-C4D203CC5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3045C3F7-CCB7-0721-FDBB-E033ECDC4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6259277" cy="4013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="" xmlns:a16="http://schemas.microsoft.com/office/drawing/2014/main" id="{7E69FAEA-8699-8EF6-C414-EADCA01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6418B7C-7145-D5BB-0239-0A4879DB9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087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6616D08E-07F3-3882-FE14-8F7AB130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173276-88B5-9918-3F71-6D3C8A506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065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AA835-D37C-D111-DD1C-BEEC470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22" y="180484"/>
            <a:ext cx="10147618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spcAft>
                <a:spcPts val="400"/>
              </a:spcAft>
              <a:defRPr lang="ru-RU" sz="2400" b="1" cap="none" spc="-100" baseline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="" xmlns:a16="http://schemas.microsoft.com/office/drawing/2014/main" id="{D8669BFE-3DB8-7D6E-17C1-274DC0BF77D5}"/>
              </a:ext>
            </a:extLst>
          </p:cNvPr>
          <p:cNvSpPr txBox="1">
            <a:spLocks/>
          </p:cNvSpPr>
          <p:nvPr userDrawn="1"/>
        </p:nvSpPr>
        <p:spPr>
          <a:xfrm>
            <a:off x="11641136" y="6308726"/>
            <a:ext cx="550864" cy="549274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t>Стр.</a:t>
            </a:r>
            <a:r>
              <a:rPr lang="en-US" sz="800" dirty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t> </a:t>
            </a:r>
            <a:fld id="{2245CF44-F5A7-4881-A3C6-C17067F190D2}" type="slidenum">
              <a:rPr lang="en-US" sz="800" smtClean="0">
                <a:solidFill>
                  <a:srgbClr val="44546A">
                    <a:lumMod val="75000"/>
                  </a:srgbClr>
                </a:solidFill>
                <a:ea typeface="Golos Text" panose="020B0503020202020204" pitchFamily="34" charset="0"/>
              </a:rPr>
              <a:pPr algn="ctr"/>
              <a:t>‹#›</a:t>
            </a:fld>
            <a:endParaRPr lang="en-US" sz="800" dirty="0">
              <a:solidFill>
                <a:srgbClr val="44546A">
                  <a:lumMod val="75000"/>
                </a:srgbClr>
              </a:solidFill>
              <a:ea typeface="Golos Text" panose="020B0503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6E52784-6665-AD1A-45BD-13E74380254A}"/>
              </a:ext>
            </a:extLst>
          </p:cNvPr>
          <p:cNvCxnSpPr>
            <a:cxnSpLocks/>
          </p:cNvCxnSpPr>
          <p:nvPr userDrawn="1"/>
        </p:nvCxnSpPr>
        <p:spPr>
          <a:xfrm>
            <a:off x="11641136" y="1011480"/>
            <a:ext cx="0" cy="5846520"/>
          </a:xfrm>
          <a:prstGeom prst="line">
            <a:avLst/>
          </a:prstGeom>
          <a:gradFill>
            <a:gsLst>
              <a:gs pos="0">
                <a:schemeClr val="bg1">
                  <a:alpha val="99000"/>
                </a:schemeClr>
              </a:gs>
              <a:gs pos="41000">
                <a:schemeClr val="bg1">
                  <a:alpha val="0"/>
                </a:schemeClr>
              </a:gs>
            </a:gsLst>
            <a:lin ang="3600000" scaled="0"/>
          </a:gradFill>
          <a:ln w="6350">
            <a:solidFill>
              <a:schemeClr val="bg1">
                <a:lumMod val="85000"/>
              </a:schemeClr>
            </a:solidFill>
            <a:prstDash val="solid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4FCE73-5BF7-6111-C6AB-0AE8D79721FE}"/>
              </a:ext>
            </a:extLst>
          </p:cNvPr>
          <p:cNvSpPr txBox="1"/>
          <p:nvPr userDrawn="1"/>
        </p:nvSpPr>
        <p:spPr>
          <a:xfrm rot="16200000">
            <a:off x="9638792" y="3242546"/>
            <a:ext cx="458524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219170">
              <a:lnSpc>
                <a:spcPct val="80000"/>
              </a:lnSpc>
              <a:defRPr/>
            </a:pPr>
            <a:r>
              <a:rPr lang="ru-RU" sz="1000" cap="all" spc="-5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СОВЕРШЕНСТВОВАНИЕ ТЕХНОЛОГИЧЕСКИХ ПРОЦЕССОВ ФНС </a:t>
            </a:r>
            <a:r>
              <a:rPr lang="ru-RU" sz="1000" cap="all" spc="-50" dirty="0">
                <a:solidFill>
                  <a:prstClr val="black">
                    <a:lumMod val="85000"/>
                    <a:lumOff val="15000"/>
                  </a:prstClr>
                </a:solidFill>
                <a:ea typeface="Golos Text" panose="020B0503020202020204" pitchFamily="34" charset="0"/>
              </a:rPr>
              <a:t>России</a:t>
            </a:r>
          </a:p>
        </p:txBody>
      </p:sp>
      <p:pic>
        <p:nvPicPr>
          <p:cNvPr id="2" name="Рисунок 11">
            <a:extLst>
              <a:ext uri="{FF2B5EF4-FFF2-40B4-BE49-F238E27FC236}">
                <a16:creationId xmlns="" xmlns:a16="http://schemas.microsoft.com/office/drawing/2014/main" id="{D5E10648-C9C3-98DC-A799-39A5DFDCED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3771" y="5781929"/>
            <a:ext cx="305594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5032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894007"/>
      </p:ext>
    </p:extLst>
  </p:cSld>
  <p:clrMapOvr>
    <a:masterClrMapping/>
  </p:clrMapOvr>
  <p:transition spd="slow">
    <p:strips dir="r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="" xmlns:a16="http://schemas.microsoft.com/office/drawing/2014/main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4189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="" xmlns:a16="http://schemas.microsoft.com/office/drawing/2014/main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14069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435157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907838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0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92340"/>
      </p:ext>
    </p:extLst>
  </p:cSld>
  <p:clrMapOvr>
    <a:masterClrMapping/>
  </p:clrMapOvr>
  <p:transition spd="slow">
    <p:strips dir="r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828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151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39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293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010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051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418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01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557963"/>
            <a:ext cx="1435504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93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" y="1441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7902356" y="5127302"/>
            <a:ext cx="1230784" cy="3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1633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46" y="1606871"/>
            <a:ext cx="9760919" cy="4829253"/>
          </a:xfrm>
          <a:prstGeom prst="rect">
            <a:avLst/>
          </a:prstGeom>
        </p:spPr>
        <p:txBody>
          <a:bodyPr/>
          <a:lstStyle>
            <a:lvl1pPr marL="329729" indent="0">
              <a:buFontTx/>
              <a:buNone/>
              <a:defRPr b="1">
                <a:latin typeface="+mj-lt"/>
              </a:defRPr>
            </a:lvl1pPr>
            <a:lvl2pPr marL="326849" indent="2880">
              <a:defRPr>
                <a:latin typeface="+mj-lt"/>
              </a:defRPr>
            </a:lvl2pPr>
            <a:lvl3pPr marL="570186" indent="-236137">
              <a:tabLst/>
              <a:defRPr>
                <a:latin typeface="+mj-lt"/>
              </a:defRPr>
            </a:lvl3pPr>
            <a:lvl4pPr marL="0" indent="326849">
              <a:lnSpc>
                <a:spcPts val="1633"/>
              </a:lnSpc>
              <a:spcBef>
                <a:spcPts val="363"/>
              </a:spcBef>
              <a:defRPr>
                <a:latin typeface="+mj-lt"/>
              </a:defRPr>
            </a:lvl4pPr>
            <a:lvl5pPr>
              <a:lnSpc>
                <a:spcPts val="1633"/>
              </a:lnSpc>
              <a:spcBef>
                <a:spcPts val="363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96847" y="501069"/>
            <a:ext cx="9782922" cy="1105803"/>
          </a:xfrm>
          <a:prstGeom prst="rect">
            <a:avLst/>
          </a:prstGeom>
        </p:spPr>
        <p:txBody>
          <a:bodyPr/>
          <a:lstStyle>
            <a:lvl1pPr marL="0" marR="0" indent="0" defTabSz="9460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898"/>
            </a:lvl1pPr>
          </a:lstStyle>
          <a:p>
            <a:pPr lvl="0"/>
            <a:r>
              <a:rPr lang="en-US" noProof="0" dirty="0"/>
              <a:t>Образец заголовка</a:t>
            </a:r>
            <a:endParaRPr lang="ru-RU" noProof="0" dirty="0"/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0"/>
          </p:nvPr>
        </p:nvSpPr>
        <p:spPr>
          <a:xfrm>
            <a:off x="11098774" y="6041606"/>
            <a:ext cx="827160" cy="6320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598D0A-79E2-41AB-B52F-FFA4AA9BFB4F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5051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72117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4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5" r:id="rId5"/>
    <p:sldLayoutId id="2147483686" r:id="rId6"/>
    <p:sldLayoutId id="2147483695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47">
          <p15:clr>
            <a:srgbClr val="F26B43"/>
          </p15:clr>
        </p15:guide>
        <p15:guide id="2" orient="horz" pos="346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1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47">
          <p15:clr>
            <a:srgbClr val="F26B43"/>
          </p15:clr>
        </p15:guide>
        <p15:guide id="2" orient="horz" pos="346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47">
          <p15:clr>
            <a:srgbClr val="F26B43"/>
          </p15:clr>
        </p15:guide>
        <p15:guide id="2" orient="horz" pos="346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3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47">
          <p15:clr>
            <a:srgbClr val="F26B43"/>
          </p15:clr>
        </p15:guide>
        <p15:guide id="2" orient="horz" pos="346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30.png"/><Relationship Id="rId17" Type="http://schemas.microsoft.com/office/2007/relationships/hdphoto" Target="../media/hdphoto8.wdp"/><Relationship Id="rId2" Type="http://schemas.openxmlformats.org/officeDocument/2006/relationships/image" Target="../media/image2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microsoft.com/office/2007/relationships/hdphoto" Target="../media/hdphoto4.wdp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70832&amp;dst=9921" TargetMode="External"/><Relationship Id="rId2" Type="http://schemas.openxmlformats.org/officeDocument/2006/relationships/hyperlink" Target="https://login.consultant.ru/link/?req=doc&amp;base=LAW&amp;n=470832&amp;dst=779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ogin.consultant.ru/link/?req=doc&amp;base=LAW&amp;n=470832&amp;dst=9929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emf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-6-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-6-5.svg"/><Relationship Id="rId5" Type="http://schemas.openxmlformats.org/officeDocument/2006/relationships/image" Target="../media/image-6-3.svg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3.png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13.wdp"/><Relationship Id="rId5" Type="http://schemas.openxmlformats.org/officeDocument/2006/relationships/image" Target="../media/image65.png"/><Relationship Id="rId4" Type="http://schemas.openxmlformats.org/officeDocument/2006/relationships/hyperlink" Target="http://www.nalog.gov.ru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149EDEB-4790-D494-D8BF-F275BD9478ED}"/>
              </a:ext>
            </a:extLst>
          </p:cNvPr>
          <p:cNvSpPr/>
          <p:nvPr/>
        </p:nvSpPr>
        <p:spPr>
          <a:xfrm>
            <a:off x="495300" y="331259"/>
            <a:ext cx="11353800" cy="607695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617A22B0-A187-AAB7-F714-2F49524A69B8}"/>
              </a:ext>
            </a:extLst>
          </p:cNvPr>
          <p:cNvSpPr txBox="1"/>
          <p:nvPr/>
        </p:nvSpPr>
        <p:spPr>
          <a:xfrm>
            <a:off x="1699404" y="5772362"/>
            <a:ext cx="200876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ea typeface="Golos Text" panose="020B0503020202020204" pitchFamily="34" charset="0"/>
                <a:cs typeface="Poppins" panose="00000500000000000000" pitchFamily="2" charset="0"/>
              </a:rPr>
              <a:t>АБАКАН</a:t>
            </a:r>
            <a:r>
              <a:rPr lang="en-US" sz="1600" b="1" dirty="0" smtClean="0">
                <a:solidFill>
                  <a:srgbClr val="ED4D51"/>
                </a:solidFill>
                <a:ea typeface="Golos Text" panose="020B0503020202020204" pitchFamily="34" charset="0"/>
                <a:cs typeface="Poppins" panose="00000500000000000000" pitchFamily="2" charset="0"/>
              </a:rPr>
              <a:t>’26</a:t>
            </a:r>
            <a:endParaRPr lang="id-ID" sz="1600" b="1" dirty="0">
              <a:solidFill>
                <a:srgbClr val="ED4D51"/>
              </a:solidFill>
              <a:ea typeface="Golos Text" panose="020B0503020202020204" pitchFamily="34" charset="0"/>
              <a:cs typeface="Poppins" panose="00000500000000000000" pitchFamily="2" charset="0"/>
            </a:endParaRPr>
          </a:p>
        </p:txBody>
      </p:sp>
      <p:grpSp>
        <p:nvGrpSpPr>
          <p:cNvPr id="8" name="Group 21">
            <a:extLst>
              <a:ext uri="{FF2B5EF4-FFF2-40B4-BE49-F238E27FC236}">
                <a16:creationId xmlns="" xmlns:a16="http://schemas.microsoft.com/office/drawing/2014/main" id="{D5AA44EB-2F25-C00D-EEE4-2AAC7F621297}"/>
              </a:ext>
            </a:extLst>
          </p:cNvPr>
          <p:cNvGrpSpPr/>
          <p:nvPr/>
        </p:nvGrpSpPr>
        <p:grpSpPr>
          <a:xfrm>
            <a:off x="642607" y="566488"/>
            <a:ext cx="5182460" cy="1863443"/>
            <a:chOff x="1699404" y="761224"/>
            <a:chExt cx="1721962" cy="626727"/>
          </a:xfrm>
        </p:grpSpPr>
        <p:pic>
          <p:nvPicPr>
            <p:cNvPr id="9" name="Graphic 2">
              <a:extLst>
                <a:ext uri="{FF2B5EF4-FFF2-40B4-BE49-F238E27FC236}">
                  <a16:creationId xmlns="" xmlns:a16="http://schemas.microsoft.com/office/drawing/2014/main" id="{1046BA20-4A44-C48E-0201-791E0D65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77"/>
            <a:stretch>
              <a:fillRect/>
            </a:stretch>
          </p:blipFill>
          <p:spPr>
            <a:xfrm>
              <a:off x="2309614" y="791827"/>
              <a:ext cx="1111752" cy="565520"/>
            </a:xfrm>
            <a:prstGeom prst="rect">
              <a:avLst/>
            </a:prstGeom>
          </p:spPr>
        </p:pic>
        <p:pic>
          <p:nvPicPr>
            <p:cNvPr id="10" name="Рисунок 11">
              <a:extLst>
                <a:ext uri="{FF2B5EF4-FFF2-40B4-BE49-F238E27FC236}">
                  <a16:creationId xmlns="" xmlns:a16="http://schemas.microsoft.com/office/drawing/2014/main" id="{3A3A5AC7-711F-5ECF-43D7-B8101AE7D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9404" y="761224"/>
              <a:ext cx="548386" cy="626727"/>
            </a:xfrm>
            <a:prstGeom prst="rect">
              <a:avLst/>
            </a:prstGeom>
          </p:spPr>
        </p:pic>
      </p:grp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89A19BA4-DDD9-0A4A-2791-7E08B88A4C46}"/>
              </a:ext>
            </a:extLst>
          </p:cNvPr>
          <p:cNvSpPr txBox="1">
            <a:spLocks/>
          </p:cNvSpPr>
          <p:nvPr/>
        </p:nvSpPr>
        <p:spPr>
          <a:xfrm>
            <a:off x="4986960" y="2429931"/>
            <a:ext cx="7205040" cy="1091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6">
                    <a:lumMod val="25000"/>
                  </a:schemeClr>
                </a:solidFill>
              </a:rPr>
              <a:t>Управление </a:t>
            </a:r>
            <a:r>
              <a:rPr lang="ru-RU" sz="2400" dirty="0">
                <a:solidFill>
                  <a:schemeClr val="accent6">
                    <a:lumMod val="25000"/>
                  </a:schemeClr>
                </a:solidFill>
              </a:rPr>
              <a:t>Федеральной налоговой службы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6">
                    <a:lumMod val="25000"/>
                  </a:schemeClr>
                </a:solidFill>
              </a:rPr>
              <a:t>по Республике </a:t>
            </a:r>
            <a:r>
              <a:rPr lang="ru-RU" sz="2400" dirty="0" smtClean="0">
                <a:solidFill>
                  <a:schemeClr val="accent6">
                    <a:lumMod val="25000"/>
                  </a:schemeClr>
                </a:solidFill>
              </a:rPr>
              <a:t>Хакасия: </a:t>
            </a:r>
            <a:endParaRPr lang="ru-RU" sz="24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xmlns="" id="{FF8F61FE-5744-27B7-BF0D-4B956C9F0DA1}"/>
              </a:ext>
            </a:extLst>
          </p:cNvPr>
          <p:cNvSpPr txBox="1">
            <a:spLocks/>
          </p:cNvSpPr>
          <p:nvPr/>
        </p:nvSpPr>
        <p:spPr>
          <a:xfrm>
            <a:off x="5113866" y="3369733"/>
            <a:ext cx="5139906" cy="23733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6">
                    <a:lumMod val="25000"/>
                  </a:schemeClr>
                </a:solidFill>
              </a:rPr>
              <a:t>Наталья Петрук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6">
                    <a:lumMod val="25000"/>
                  </a:schemeClr>
                </a:solidFill>
              </a:rPr>
              <a:t>Артём </a:t>
            </a:r>
            <a:r>
              <a:rPr lang="ru-RU" sz="1600" dirty="0" err="1" smtClean="0">
                <a:solidFill>
                  <a:schemeClr val="accent6">
                    <a:lumMod val="25000"/>
                  </a:schemeClr>
                </a:solidFill>
              </a:rPr>
              <a:t>Руттен</a:t>
            </a:r>
            <a:endParaRPr lang="ru-RU" sz="1600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6">
                    <a:lumMod val="25000"/>
                  </a:schemeClr>
                </a:solidFill>
              </a:rPr>
              <a:t>Сергей </a:t>
            </a:r>
            <a:r>
              <a:rPr lang="ru-RU" sz="1600" dirty="0" err="1" smtClean="0">
                <a:solidFill>
                  <a:schemeClr val="accent6">
                    <a:lumMod val="25000"/>
                  </a:schemeClr>
                </a:solidFill>
              </a:rPr>
              <a:t>Шулбаев</a:t>
            </a:r>
            <a:endParaRPr lang="ru-RU" sz="1600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accent6">
                    <a:lumMod val="25000"/>
                  </a:schemeClr>
                </a:solidFill>
              </a:rPr>
              <a:t>Юлия </a:t>
            </a:r>
            <a:r>
              <a:rPr lang="ru-RU" sz="1600" dirty="0" err="1" smtClean="0">
                <a:solidFill>
                  <a:schemeClr val="accent6">
                    <a:lumMod val="25000"/>
                  </a:schemeClr>
                </a:solidFill>
              </a:rPr>
              <a:t>Таранова</a:t>
            </a:r>
            <a:endParaRPr lang="ru-RU" sz="1600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6">
                    <a:lumMod val="25000"/>
                  </a:schemeClr>
                </a:solidFill>
              </a:rPr>
              <a:t>Наталья </a:t>
            </a:r>
            <a:r>
              <a:rPr lang="ru-RU" sz="1600" dirty="0" err="1" smtClean="0">
                <a:solidFill>
                  <a:schemeClr val="accent6">
                    <a:lumMod val="25000"/>
                  </a:schemeClr>
                </a:solidFill>
              </a:rPr>
              <a:t>Горева</a:t>
            </a:r>
            <a:endParaRPr lang="ru-RU" sz="1600" dirty="0">
              <a:solidFill>
                <a:schemeClr val="accent6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6">
                    <a:lumMod val="25000"/>
                  </a:schemeClr>
                </a:solidFill>
              </a:rPr>
              <a:t>Елена </a:t>
            </a:r>
            <a:r>
              <a:rPr lang="ru-RU" sz="1600" dirty="0" err="1" smtClean="0">
                <a:solidFill>
                  <a:schemeClr val="accent6">
                    <a:lumMod val="25000"/>
                  </a:schemeClr>
                </a:solidFill>
              </a:rPr>
              <a:t>Рутианиди</a:t>
            </a:r>
            <a:endParaRPr lang="ru-RU" sz="1600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6">
                    <a:lumMod val="25000"/>
                  </a:schemeClr>
                </a:solidFill>
              </a:rPr>
              <a:t>Надежда Моисеенко</a:t>
            </a:r>
          </a:p>
        </p:txBody>
      </p:sp>
    </p:spTree>
    <p:extLst>
      <p:ext uri="{BB962C8B-B14F-4D97-AF65-F5344CB8AC3E}">
        <p14:creationId xmlns:p14="http://schemas.microsoft.com/office/powerpoint/2010/main" val="3450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7479357-362B-98D1-32DC-0DCF85FF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492" y="734370"/>
            <a:ext cx="7251095" cy="28502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chemeClr val="accent4">
                    <a:lumMod val="25000"/>
                  </a:schemeClr>
                </a:solidFill>
                <a:cs typeface="Alexandria Semi Bold" panose="020B0604020202020204" charset="-78"/>
              </a:rPr>
              <a:t>Контрольно-надзорная</a:t>
            </a:r>
            <a:br>
              <a:rPr lang="ru-RU" sz="3600" dirty="0" smtClean="0">
                <a:solidFill>
                  <a:schemeClr val="accent4">
                    <a:lumMod val="25000"/>
                  </a:schemeClr>
                </a:solidFill>
                <a:cs typeface="Alexandria Semi Bold" panose="020B0604020202020204" charset="-78"/>
              </a:rPr>
            </a:br>
            <a:r>
              <a:rPr lang="en-US" sz="3600" dirty="0" err="1" smtClean="0">
                <a:solidFill>
                  <a:schemeClr val="accent4">
                    <a:lumMod val="25000"/>
                  </a:schemeClr>
                </a:solidFill>
                <a:latin typeface="Alexandria Semi Bold" panose="020B0604020202020204" charset="-78"/>
                <a:ea typeface="Bitter Medium" pitchFamily="34" charset="-122"/>
                <a:cs typeface="Alexandria Semi Bold" panose="020B0604020202020204" charset="-78"/>
              </a:rPr>
              <a:t>деятельность</a:t>
            </a:r>
            <a:r>
              <a:rPr lang="en-US" sz="3600" dirty="0" smtClean="0">
                <a:solidFill>
                  <a:schemeClr val="accent4">
                    <a:lumMod val="25000"/>
                  </a:schemeClr>
                </a:solidFill>
                <a:latin typeface="Alexandria Semi Bold" panose="020B0604020202020204" charset="-78"/>
                <a:ea typeface="Bitter Medium" pitchFamily="34" charset="-122"/>
                <a:cs typeface="Alexandria Semi Bold" panose="020B0604020202020204" charset="-78"/>
              </a:rPr>
              <a:t> </a:t>
            </a:r>
            <a:r>
              <a:rPr lang="ru-RU" sz="3600" dirty="0" smtClean="0">
                <a:solidFill>
                  <a:schemeClr val="accent4">
                    <a:lumMod val="25000"/>
                  </a:schemeClr>
                </a:solidFill>
                <a:ea typeface="Bitter Medium" pitchFamily="34" charset="-122"/>
                <a:cs typeface="Alexandria Semi Bold" panose="020B0604020202020204" charset="-78"/>
              </a:rPr>
              <a:t/>
            </a:r>
            <a:br>
              <a:rPr lang="ru-RU" sz="3600" dirty="0" smtClean="0">
                <a:solidFill>
                  <a:schemeClr val="accent4">
                    <a:lumMod val="25000"/>
                  </a:schemeClr>
                </a:solidFill>
                <a:ea typeface="Bitter Medium" pitchFamily="34" charset="-122"/>
                <a:cs typeface="Alexandria Semi Bold" panose="020B0604020202020204" charset="-78"/>
              </a:rPr>
            </a:br>
            <a:r>
              <a:rPr lang="en-US" sz="3600" dirty="0" err="1" smtClean="0">
                <a:solidFill>
                  <a:schemeClr val="accent4">
                    <a:lumMod val="25000"/>
                  </a:schemeClr>
                </a:solidFill>
                <a:latin typeface="Alexandria Semi Bold" panose="020B0604020202020204" charset="-78"/>
                <a:ea typeface="Bitter Medium" pitchFamily="34" charset="-122"/>
                <a:cs typeface="Alexandria Semi Bold" panose="020B0604020202020204" charset="-78"/>
              </a:rPr>
              <a:t>Федеральной</a:t>
            </a:r>
            <a:r>
              <a:rPr lang="en-US" sz="3600" dirty="0" smtClean="0">
                <a:solidFill>
                  <a:schemeClr val="accent4">
                    <a:lumMod val="25000"/>
                  </a:schemeClr>
                </a:solidFill>
                <a:latin typeface="Alexandria Semi Bold" panose="020B0604020202020204" charset="-78"/>
                <a:ea typeface="Bitter Medium" pitchFamily="34" charset="-122"/>
                <a:cs typeface="Alexandria Semi Bold" panose="020B0604020202020204" charset="-78"/>
              </a:rPr>
              <a:t> </a:t>
            </a:r>
            <a:r>
              <a:rPr lang="en-US" sz="3600" dirty="0" err="1" smtClean="0">
                <a:solidFill>
                  <a:schemeClr val="accent4">
                    <a:lumMod val="25000"/>
                  </a:schemeClr>
                </a:solidFill>
                <a:latin typeface="Alexandria Semi Bold" panose="020B0604020202020204" charset="-78"/>
                <a:ea typeface="Bitter Medium" pitchFamily="34" charset="-122"/>
                <a:cs typeface="Alexandria Semi Bold" panose="020B0604020202020204" charset="-78"/>
              </a:rPr>
              <a:t>налоговой</a:t>
            </a:r>
            <a:r>
              <a:rPr lang="ru-RU" sz="3600" dirty="0" smtClean="0">
                <a:solidFill>
                  <a:schemeClr val="accent4">
                    <a:lumMod val="25000"/>
                  </a:schemeClr>
                </a:solidFill>
                <a:latin typeface="Alexandria Semi Bold" panose="020B0604020202020204" charset="-78"/>
                <a:ea typeface="Bitter Medium" pitchFamily="34" charset="-122"/>
                <a:cs typeface="Alexandria Semi Bold" panose="020B0604020202020204" charset="-78"/>
              </a:rPr>
              <a:t/>
            </a:r>
            <a:br>
              <a:rPr lang="ru-RU" sz="3600" dirty="0" smtClean="0">
                <a:solidFill>
                  <a:schemeClr val="accent4">
                    <a:lumMod val="25000"/>
                  </a:schemeClr>
                </a:solidFill>
                <a:latin typeface="Alexandria Semi Bold" panose="020B0604020202020204" charset="-78"/>
                <a:ea typeface="Bitter Medium" pitchFamily="34" charset="-122"/>
                <a:cs typeface="Alexandria Semi Bold" panose="020B0604020202020204" charset="-78"/>
              </a:rPr>
            </a:br>
            <a:r>
              <a:rPr lang="en-US" sz="3600" dirty="0" err="1" smtClean="0">
                <a:solidFill>
                  <a:schemeClr val="accent4">
                    <a:lumMod val="25000"/>
                  </a:schemeClr>
                </a:solidFill>
                <a:latin typeface="Alexandria Semi Bold" panose="020B0604020202020204" charset="-78"/>
                <a:ea typeface="Bitter Medium" pitchFamily="34" charset="-122"/>
                <a:cs typeface="Alexandria Semi Bold" panose="020B0604020202020204" charset="-78"/>
              </a:rPr>
              <a:t>службы</a:t>
            </a:r>
            <a:r>
              <a:rPr lang="ru-RU" sz="3600" dirty="0" smtClean="0">
                <a:solidFill>
                  <a:schemeClr val="accent4">
                    <a:lumMod val="25000"/>
                  </a:schemeClr>
                </a:solidFill>
                <a:latin typeface="Alexandria Semi Bold" panose="020B0604020202020204" charset="-78"/>
                <a:ea typeface="Bitter Medium" pitchFamily="34" charset="-122"/>
                <a:cs typeface="Alexandria Semi Bold" panose="020B0604020202020204" charset="-78"/>
              </a:rPr>
              <a:t> России</a:t>
            </a:r>
            <a:endParaRPr lang="ru-RU" sz="3600" dirty="0">
              <a:cs typeface="Alexandria Semi Bold" panose="020B0604020202020204" charset="-78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98093BA3-2100-F04A-E3ED-0B4FD01D0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705" y="2578058"/>
            <a:ext cx="6920896" cy="3389841"/>
          </a:xfrm>
        </p:spPr>
        <p:txBody>
          <a:bodyPr>
            <a:normAutofit/>
          </a:bodyPr>
          <a:lstStyle/>
          <a:p>
            <a:pPr>
              <a:lnSpc>
                <a:spcPts val="2375"/>
              </a:lnSpc>
            </a:pPr>
            <a:endParaRPr lang="ru-RU" dirty="0" smtClean="0">
              <a:solidFill>
                <a:schemeClr val="tx2"/>
              </a:solidFill>
              <a:latin typeface="Montserrat Medium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2375"/>
              </a:lnSpc>
            </a:pPr>
            <a:endParaRPr lang="ru-RU" dirty="0">
              <a:solidFill>
                <a:schemeClr val="tx2"/>
              </a:solidFill>
              <a:latin typeface="Montserrat Medium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2375"/>
              </a:lnSpc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Montserrat Medium"/>
              <a:ea typeface="Open Sans" pitchFamily="34" charset="-122"/>
              <a:cs typeface="Alexandria Semi Bold" panose="020B0604020202020204" charset="-7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Эффективный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налоговый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контроль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—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Alexandria Semi Bold" panose="020B0604020202020204" charset="-78"/>
              <a:ea typeface="Open Sans" pitchFamily="34" charset="-122"/>
              <a:cs typeface="Alexandria Semi Bold" panose="020B0604020202020204" charset="-7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основа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стабильной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экономики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и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справедливого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распределения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ресурсов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lexandria Semi Bold" panose="020B0604020202020204" charset="-78"/>
                <a:ea typeface="Open Sans" pitchFamily="34" charset="-122"/>
                <a:cs typeface="Alexandria Semi Bold" panose="020B0604020202020204" charset="-78"/>
              </a:rPr>
              <a:t> 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lexandria Semi Bold" panose="020B0604020202020204" charset="-78"/>
              <a:cs typeface="Alexandria Semi Bold" panose="020B0604020202020204" charset="-78"/>
            </a:endParaRPr>
          </a:p>
        </p:txBody>
      </p:sp>
      <p:sp>
        <p:nvSpPr>
          <p:cNvPr id="6" name="Text 1"/>
          <p:cNvSpPr/>
          <p:nvPr/>
        </p:nvSpPr>
        <p:spPr>
          <a:xfrm>
            <a:off x="720759" y="4272979"/>
            <a:ext cx="6297018" cy="814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endParaRPr lang="en-US" sz="1500" dirty="0">
              <a:solidFill>
                <a:schemeClr val="tx2"/>
              </a:solidFill>
              <a:latin typeface="Montserrat Medium"/>
            </a:endParaRPr>
          </a:p>
        </p:txBody>
      </p:sp>
      <p:pic>
        <p:nvPicPr>
          <p:cNvPr id="7" name="Picture 6" descr="C:\Users\1900-00-526\Desktop\Презентация\photo_2022-10-07_15-54-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52" b="97506" l="27273" r="100000">
                        <a14:foregroundMark x1="56098" y1="89342" x2="65410" y2="88889"/>
                        <a14:foregroundMark x1="58093" y1="83673" x2="71397" y2="83673"/>
                        <a14:foregroundMark x1="68958" y1="78005" x2="68958" y2="59184"/>
                        <a14:foregroundMark x1="61863" y1="67574" x2="61863" y2="59637"/>
                        <a14:foregroundMark x1="53215" y1="88889" x2="62306" y2="91837"/>
                        <a14:foregroundMark x1="48115" y1="90930" x2="47450" y2="87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6" t="28283"/>
          <a:stretch/>
        </p:blipFill>
        <p:spPr bwMode="auto">
          <a:xfrm>
            <a:off x="6138094" y="1003236"/>
            <a:ext cx="5824607" cy="5162672"/>
          </a:xfrm>
          <a:prstGeom prst="rect">
            <a:avLst/>
          </a:prstGeom>
          <a:noFill/>
          <a:effectLst>
            <a:glow>
              <a:schemeClr val="accent1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10</a:t>
            </a:fld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/>
          <p:nvPr/>
        </p:nvSpPr>
        <p:spPr>
          <a:xfrm>
            <a:off x="661492" y="1098352"/>
            <a:ext cx="10869018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100" dirty="0">
                <a:solidFill>
                  <a:srgbClr val="D67B20"/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Роль ФНС России </a:t>
            </a: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в налоговом контроле</a:t>
            </a:r>
            <a:endParaRPr lang="en-US" sz="51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7" name="Text 2"/>
          <p:cNvSpPr/>
          <p:nvPr/>
        </p:nvSpPr>
        <p:spPr>
          <a:xfrm>
            <a:off x="661492" y="3182243"/>
            <a:ext cx="5203924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Федеральная налоговая служба России (ФНС) является центральным органом исполнительной власти, ответственным за обеспечение соблюдения налогового законодательства и полноты уплаты налогов. 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8" name="Text 3"/>
          <p:cNvSpPr/>
          <p:nvPr/>
        </p:nvSpPr>
        <p:spPr>
          <a:xfrm>
            <a:off x="6332935" y="3182244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Ключевая миссия ФНС: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9" name="Text 4"/>
          <p:cNvSpPr/>
          <p:nvPr/>
        </p:nvSpPr>
        <p:spPr>
          <a:xfrm>
            <a:off x="6332935" y="3654723"/>
            <a:ext cx="5203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Контроль за соблюдением налогового законодательства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332935" y="4325640"/>
            <a:ext cx="5203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Обеспечение правильности исчисления и уплаты налогов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332935" y="4996557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Борьба с уклонением от уплаты налогов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/>
          <p:nvPr/>
        </p:nvSpPr>
        <p:spPr>
          <a:xfrm>
            <a:off x="577602" y="1310729"/>
            <a:ext cx="10869018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Основные задачи </a:t>
            </a:r>
            <a:r>
              <a:rPr lang="en-US" sz="4800" dirty="0">
                <a:solidFill>
                  <a:srgbClr val="D67B20"/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контрольно-надзорной</a:t>
            </a:r>
            <a:r>
              <a:rPr lang="en-US" sz="4800" dirty="0">
                <a:solidFill>
                  <a:srgbClr val="2C3F42"/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деятельности ФНС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92" y="3162102"/>
            <a:ext cx="472480" cy="47248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661492" y="3870821"/>
            <a:ext cx="303401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Проверка уплаты налогов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9" name="Text 3"/>
          <p:cNvSpPr/>
          <p:nvPr/>
        </p:nvSpPr>
        <p:spPr>
          <a:xfrm>
            <a:off x="661492" y="4279504"/>
            <a:ext cx="3465513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Обеспечение полноты и своевременности уплаты всех видов налогов, сборов и страховых взносов, что является фундаментом формирования бюджета страны.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244" y="3162102"/>
            <a:ext cx="472480" cy="47248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363244" y="3870821"/>
            <a:ext cx="344576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Контроль оборота продукции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12" name="Text 5"/>
          <p:cNvSpPr/>
          <p:nvPr/>
        </p:nvSpPr>
        <p:spPr>
          <a:xfrm>
            <a:off x="4363244" y="4279504"/>
            <a:ext cx="346551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Надзор за производством и оборотом табачной продукции, а также контроль за применением контрольно-кассовой техники для обеспечения прозрачности расчетов.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996" y="3162102"/>
            <a:ext cx="472480" cy="472480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8064996" y="3870821"/>
            <a:ext cx="237896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Валютный контроль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15" name="Text 7"/>
          <p:cNvSpPr/>
          <p:nvPr/>
        </p:nvSpPr>
        <p:spPr>
          <a:xfrm>
            <a:off x="8064996" y="4279504"/>
            <a:ext cx="3465513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Осуществление валютного контроля в пределах компетенции налоговых органов, что особенно важно для поддержания экономической стабильности.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1267" y="3389875"/>
            <a:ext cx="186266" cy="236240"/>
          </a:xfrm>
          <a:prstGeom prst="rect">
            <a:avLst/>
          </a:prstGeom>
          <a:solidFill>
            <a:srgbClr val="EEF1F7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/>
          <p:nvPr/>
        </p:nvSpPr>
        <p:spPr>
          <a:xfrm>
            <a:off x="619824" y="192981"/>
            <a:ext cx="2032099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chemeClr val="tx2"/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Методы контроля</a:t>
            </a:r>
            <a:endParaRPr lang="en-US" sz="1600" dirty="0">
              <a:solidFill>
                <a:schemeClr val="tx2"/>
              </a:solidFill>
              <a:latin typeface="Montserrat SemiBold3"/>
            </a:endParaRPr>
          </a:p>
        </p:txBody>
      </p:sp>
      <p:sp>
        <p:nvSpPr>
          <p:cNvPr id="6" name="Text 1"/>
          <p:cNvSpPr/>
          <p:nvPr/>
        </p:nvSpPr>
        <p:spPr>
          <a:xfrm>
            <a:off x="619824" y="993064"/>
            <a:ext cx="4923731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67"/>
              </a:lnSpc>
            </a:pP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Montserrat SemiBold"/>
                <a:ea typeface="Bitter Medium" pitchFamily="34" charset="-122"/>
                <a:cs typeface="Bitter Medium" pitchFamily="34" charset="-120"/>
              </a:rPr>
              <a:t>Виды </a:t>
            </a:r>
            <a:r>
              <a:rPr lang="en-US" sz="5100" dirty="0" smtClean="0">
                <a:solidFill>
                  <a:schemeClr val="accent1">
                    <a:lumMod val="50000"/>
                  </a:schemeClr>
                </a:solidFill>
                <a:latin typeface="Montserrat SemiBold"/>
                <a:ea typeface="Bitter Medium" pitchFamily="34" charset="-122"/>
                <a:cs typeface="Bitter Medium" pitchFamily="34" charset="-120"/>
              </a:rPr>
              <a:t>проверок</a:t>
            </a:r>
            <a:endParaRPr lang="en-US" sz="5100" dirty="0">
              <a:solidFill>
                <a:schemeClr val="accent1">
                  <a:lumMod val="50000"/>
                </a:schemeClr>
              </a:solidFill>
              <a:latin typeface="Montserrat SemiBold"/>
            </a:endParaRPr>
          </a:p>
        </p:txBody>
      </p:sp>
      <p:sp>
        <p:nvSpPr>
          <p:cNvPr id="7" name="Shape 2"/>
          <p:cNvSpPr/>
          <p:nvPr/>
        </p:nvSpPr>
        <p:spPr>
          <a:xfrm>
            <a:off x="737791" y="1836084"/>
            <a:ext cx="4741311" cy="3890526"/>
          </a:xfrm>
          <a:prstGeom prst="roundRect">
            <a:avLst>
              <a:gd name="adj" fmla="val 3125"/>
            </a:avLst>
          </a:prstGeom>
          <a:solidFill>
            <a:schemeClr val="tx1">
              <a:lumMod val="20000"/>
              <a:lumOff val="80000"/>
              <a:alpha val="20000"/>
            </a:schemeClr>
          </a:solidFill>
          <a:ln w="7620">
            <a:solidFill>
              <a:srgbClr val="C3CDC1"/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906662" y="2004954"/>
            <a:ext cx="487660" cy="487660"/>
          </a:xfrm>
          <a:prstGeom prst="roundRect">
            <a:avLst>
              <a:gd name="adj" fmla="val 15624078"/>
            </a:avLst>
          </a:prstGeom>
          <a:solidFill>
            <a:srgbClr val="C3CDC1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05" y="2111614"/>
            <a:ext cx="219373" cy="27424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06662" y="2655135"/>
            <a:ext cx="2403078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Камеральные проверки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11" name="Text 5"/>
          <p:cNvSpPr/>
          <p:nvPr/>
        </p:nvSpPr>
        <p:spPr>
          <a:xfrm>
            <a:off x="906662" y="3071655"/>
            <a:ext cx="3068042" cy="780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Проводятся непосредственно в офисах ФНС на основе налоговых деклараций и документов, представленных налогоплательщиками, без выезда на место их деятельности.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6761086" y="1921263"/>
            <a:ext cx="487660" cy="487660"/>
          </a:xfrm>
          <a:prstGeom prst="roundRect">
            <a:avLst>
              <a:gd name="adj" fmla="val 15624078"/>
            </a:avLst>
          </a:prstGeom>
          <a:solidFill>
            <a:srgbClr val="FBE2D1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229" y="2027924"/>
            <a:ext cx="219373" cy="27424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761086" y="2571443"/>
            <a:ext cx="204976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Выездные проверки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16" name="Text 9"/>
          <p:cNvSpPr/>
          <p:nvPr/>
        </p:nvSpPr>
        <p:spPr>
          <a:xfrm>
            <a:off x="6811859" y="3056362"/>
            <a:ext cx="3624046" cy="1725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Осуществляются на территории налогоплательщика, включая его офисы, производственные помещения и склады, для детального изучения финансово-хозяйственной деятельности.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20" name="Shape 2"/>
          <p:cNvSpPr/>
          <p:nvPr/>
        </p:nvSpPr>
        <p:spPr>
          <a:xfrm>
            <a:off x="6604701" y="1839656"/>
            <a:ext cx="4741311" cy="3890526"/>
          </a:xfrm>
          <a:prstGeom prst="roundRect">
            <a:avLst>
              <a:gd name="adj" fmla="val 3125"/>
            </a:avLst>
          </a:prstGeom>
          <a:solidFill>
            <a:schemeClr val="tx1">
              <a:lumMod val="20000"/>
              <a:lumOff val="80000"/>
              <a:alpha val="20000"/>
            </a:schemeClr>
          </a:solidFill>
          <a:ln w="7620">
            <a:solidFill>
              <a:srgbClr val="C3CDC1"/>
            </a:solidFill>
            <a:prstDash val="solid"/>
          </a:ln>
        </p:spPr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13</a:t>
            </a:fld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7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1900-00-526\Desktop\Презентация\декларац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20" b="79274" l="6044" r="91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08"/>
          <a:stretch/>
        </p:blipFill>
        <p:spPr bwMode="auto">
          <a:xfrm>
            <a:off x="-51493" y="3294202"/>
            <a:ext cx="2805743" cy="17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1900-00-526\Desktop\Презентация\photo_2022-10-07_15-54-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52" b="97506" l="27273" r="100000">
                        <a14:foregroundMark x1="56098" y1="89342" x2="65410" y2="88889"/>
                        <a14:foregroundMark x1="58093" y1="83673" x2="71397" y2="83673"/>
                        <a14:foregroundMark x1="68958" y1="78005" x2="68958" y2="59184"/>
                        <a14:foregroundMark x1="61863" y1="67574" x2="61863" y2="59637"/>
                        <a14:foregroundMark x1="53215" y1="88889" x2="62306" y2="91837"/>
                        <a14:foregroundMark x1="48115" y1="90930" x2="47450" y2="87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6" t="28283"/>
          <a:stretch/>
        </p:blipFill>
        <p:spPr bwMode="auto">
          <a:xfrm>
            <a:off x="9520589" y="3842845"/>
            <a:ext cx="1976080" cy="1313632"/>
          </a:xfrm>
          <a:prstGeom prst="rect">
            <a:avLst/>
          </a:prstGeom>
          <a:noFill/>
          <a:effectLst>
            <a:glow>
              <a:schemeClr val="accent1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право 16"/>
          <p:cNvSpPr/>
          <p:nvPr/>
        </p:nvSpPr>
        <p:spPr>
          <a:xfrm rot="5400000">
            <a:off x="10122524" y="3417321"/>
            <a:ext cx="370632" cy="81010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7000"/>
                  <a:lumOff val="23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  <a:latin typeface="Montserrat SemiBold3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82" y="2626606"/>
            <a:ext cx="1293375" cy="1005578"/>
          </a:xfrm>
          <a:prstGeom prst="rect">
            <a:avLst/>
          </a:prstGeom>
          <a:noFill/>
          <a:ln>
            <a:noFill/>
          </a:ln>
          <a:effectLst>
            <a:glow rad="38100">
              <a:schemeClr val="accent1">
                <a:alpha val="90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0644" y="141671"/>
            <a:ext cx="10251347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b="1" dirty="0" smtClean="0">
                <a:solidFill>
                  <a:srgbClr val="D67B20"/>
                </a:solidFill>
                <a:latin typeface="Montserrat SemiBold"/>
                <a:cs typeface="Times New Roman" panose="02020603050405020304" pitchFamily="18" charset="0"/>
              </a:rPr>
              <a:t>Контрольно-аналитическая</a:t>
            </a:r>
            <a:r>
              <a:rPr lang="ru-RU" sz="3800" b="1" dirty="0" smtClean="0">
                <a:solidFill>
                  <a:schemeClr val="tx2"/>
                </a:solidFill>
                <a:latin typeface="Montserrat SemiBold"/>
                <a:cs typeface="Times New Roman" panose="02020603050405020304" pitchFamily="18" charset="0"/>
              </a:rPr>
              <a:t> </a:t>
            </a:r>
            <a:r>
              <a:rPr lang="ru-RU" sz="3800" b="1" dirty="0" smtClean="0">
                <a:solidFill>
                  <a:schemeClr val="accent1">
                    <a:lumMod val="50000"/>
                  </a:schemeClr>
                </a:solidFill>
                <a:latin typeface="Montserrat SemiBold"/>
                <a:cs typeface="Times New Roman" panose="02020603050405020304" pitchFamily="18" charset="0"/>
              </a:rPr>
              <a:t>работа </a:t>
            </a:r>
          </a:p>
          <a:p>
            <a:pPr>
              <a:lnSpc>
                <a:spcPct val="80000"/>
              </a:lnSpc>
            </a:pPr>
            <a:r>
              <a:rPr lang="ru-RU" sz="3800" b="1" dirty="0" smtClean="0">
                <a:solidFill>
                  <a:schemeClr val="accent1">
                    <a:lumMod val="50000"/>
                  </a:schemeClr>
                </a:solidFill>
                <a:latin typeface="Montserrat SemiBold"/>
                <a:cs typeface="Times New Roman" panose="02020603050405020304" pitchFamily="18" charset="0"/>
              </a:rPr>
              <a:t>по устранению рисков налогового законодательства</a:t>
            </a:r>
            <a:endParaRPr lang="ru-RU" sz="3800" b="1" dirty="0">
              <a:solidFill>
                <a:schemeClr val="accent1">
                  <a:lumMod val="50000"/>
                </a:schemeClr>
              </a:solidFill>
              <a:latin typeface="Montserrat SemiBold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34" y="2651951"/>
            <a:ext cx="1293375" cy="1005578"/>
          </a:xfrm>
          <a:prstGeom prst="rect">
            <a:avLst/>
          </a:prstGeom>
          <a:noFill/>
          <a:ln>
            <a:noFill/>
          </a:ln>
          <a:effectLst>
            <a:glow rad="38100">
              <a:schemeClr val="accent1">
                <a:alpha val="79000"/>
              </a:schemeClr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O:\2.13 Отдел предпроверочного анализа и планирования налоговых проверок\Юдина Анна Владимировна\Картинки\PHOTO-2024-02-12-09-02-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3" y="5588572"/>
            <a:ext cx="1448359" cy="118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7824192" y="5300493"/>
            <a:ext cx="4233208" cy="1068593"/>
          </a:xfrm>
          <a:prstGeom prst="roundRect">
            <a:avLst>
              <a:gd name="adj" fmla="val 65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0800" rIns="54000" bIns="10800" rtlCol="0" anchor="ctr"/>
          <a:lstStyle/>
          <a:p>
            <a:pPr algn="ctr"/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штрафные санкции 20</a:t>
            </a:r>
            <a:r>
              <a:rPr lang="ru-RU" sz="1400" b="1" cap="all" dirty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% </a:t>
            </a:r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- 40</a:t>
            </a:r>
            <a:r>
              <a:rPr lang="ru-RU" sz="1400" b="1" cap="all" dirty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 </a:t>
            </a:r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%</a:t>
            </a:r>
            <a:endParaRPr lang="ru-RU" sz="1400" b="1" cap="all" dirty="0">
              <a:solidFill>
                <a:schemeClr val="accent1">
                  <a:lumMod val="50000"/>
                </a:schemeClr>
              </a:solidFill>
              <a:latin typeface="Montserrat SemiBold3"/>
              <a:cs typeface="Arial" pitchFamily="34" charset="0"/>
            </a:endParaRPr>
          </a:p>
          <a:p>
            <a:pPr algn="ctr"/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уголовная ответственность</a:t>
            </a:r>
          </a:p>
          <a:p>
            <a:pPr algn="ctr"/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Трудовые и временные издержки</a:t>
            </a:r>
            <a:endParaRPr lang="ru-RU" sz="1400" b="1" cap="all" dirty="0">
              <a:solidFill>
                <a:schemeClr val="accent1">
                  <a:lumMod val="50000"/>
                </a:schemeClr>
              </a:solidFill>
              <a:latin typeface="Montserrat SemiBold3"/>
              <a:cs typeface="Arial" pitchFamily="34" charset="0"/>
            </a:endParaRPr>
          </a:p>
          <a:p>
            <a:pPr algn="ctr"/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Утрата </a:t>
            </a:r>
            <a:r>
              <a:rPr lang="ru-RU" sz="1400" b="1" cap="all" dirty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деловой </a:t>
            </a:r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Arial" pitchFamily="34" charset="0"/>
              </a:rPr>
              <a:t>репутации</a:t>
            </a:r>
            <a:endParaRPr lang="ru-RU" sz="1400" b="1" cap="all" dirty="0">
              <a:solidFill>
                <a:schemeClr val="accent1">
                  <a:lumMod val="50000"/>
                </a:schemeClr>
              </a:solidFill>
              <a:latin typeface="Montserrat SemiBold3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7101" y="5208471"/>
            <a:ext cx="2902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Times New Roman" panose="02020603050405020304" pitchFamily="18" charset="0"/>
              </a:rPr>
              <a:t>Представление</a:t>
            </a:r>
          </a:p>
          <a:p>
            <a:pPr algn="ctr"/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Times New Roman" panose="02020603050405020304" pitchFamily="18" charset="0"/>
              </a:rPr>
              <a:t> уточненных </a:t>
            </a:r>
          </a:p>
          <a:p>
            <a:pPr algn="ctr"/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Times New Roman" panose="02020603050405020304" pitchFamily="18" charset="0"/>
              </a:rPr>
              <a:t>деклараций и</a:t>
            </a:r>
          </a:p>
          <a:p>
            <a:pPr algn="ctr"/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Times New Roman" panose="02020603050405020304" pitchFamily="18" charset="0"/>
              </a:rPr>
              <a:t> уплата </a:t>
            </a:r>
          </a:p>
          <a:p>
            <a:pPr algn="ctr"/>
            <a:r>
              <a:rPr lang="ru-RU" sz="1400" b="1" cap="all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cs typeface="Times New Roman" panose="02020603050405020304" pitchFamily="18" charset="0"/>
              </a:rPr>
              <a:t>дополнительных платежей в бюджет</a:t>
            </a:r>
            <a:endParaRPr lang="ru-RU" sz="1400" b="1" cap="all" dirty="0">
              <a:solidFill>
                <a:schemeClr val="accent1">
                  <a:lumMod val="50000"/>
                </a:schemeClr>
              </a:solidFill>
              <a:latin typeface="Montserrat SemiBold3"/>
              <a:cs typeface="Times New Roman" panose="02020603050405020304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1050440" y="5042315"/>
            <a:ext cx="629722" cy="52371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7000"/>
                  <a:lumOff val="23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21144062">
            <a:off x="1088987" y="4193923"/>
            <a:ext cx="901209" cy="21544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" b="1" cap="none" spc="0" dirty="0" smtClean="0">
                <a:ln w="63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Montserrat SemiBold3"/>
              </a:rPr>
              <a:t>ДЕКЛАРАЦИЯ</a:t>
            </a:r>
            <a:endParaRPr lang="ru-RU" sz="800" b="1" cap="none" spc="0" dirty="0">
              <a:ln w="63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2"/>
              </a:solidFill>
              <a:latin typeface="Montserrat SemiBold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99152" y="3221441"/>
            <a:ext cx="1451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cap="all" dirty="0" smtClean="0">
                <a:solidFill>
                  <a:schemeClr val="tx2"/>
                </a:solidFill>
                <a:latin typeface="Montserrat SemiBold3"/>
                <a:cs typeface="Times New Roman" panose="02020603050405020304" pitchFamily="18" charset="0"/>
              </a:rPr>
              <a:t>+</a:t>
            </a:r>
            <a:endParaRPr lang="ru-RU" sz="7200" b="1" cap="all" dirty="0">
              <a:solidFill>
                <a:schemeClr val="tx2"/>
              </a:solidFill>
              <a:latin typeface="Montserrat SemiBold3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97120" y="3221380"/>
            <a:ext cx="694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cap="all" dirty="0" smtClean="0">
                <a:solidFill>
                  <a:schemeClr val="tx2"/>
                </a:solidFill>
                <a:latin typeface="Montserrat SemiBold3"/>
                <a:cs typeface="Times New Roman" panose="02020603050405020304" pitchFamily="18" charset="0"/>
              </a:rPr>
              <a:t>-</a:t>
            </a:r>
            <a:endParaRPr lang="ru-RU" sz="7200" b="1" cap="all" dirty="0">
              <a:solidFill>
                <a:schemeClr val="tx2"/>
              </a:solidFill>
              <a:latin typeface="Montserrat SemiBold3"/>
              <a:cs typeface="Times New Roman" panose="02020603050405020304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9116527" y="2573607"/>
            <a:ext cx="1340512" cy="1095684"/>
          </a:xfrm>
          <a:prstGeom prst="line">
            <a:avLst/>
          </a:prstGeom>
          <a:ln w="825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105713" y="2554599"/>
            <a:ext cx="1351327" cy="1082457"/>
          </a:xfrm>
          <a:prstGeom prst="line">
            <a:avLst/>
          </a:prstGeom>
          <a:ln w="825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4303506" y="1420591"/>
            <a:ext cx="5189925" cy="2187644"/>
            <a:chOff x="3052371" y="745536"/>
            <a:chExt cx="3892444" cy="2187644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1288" y1="57540" x2="46212" y2="53571"/>
                          <a14:foregroundMark x1="65909" y1="45635" x2="68561" y2="43651"/>
                          <a14:foregroundMark x1="53788" y1="38492" x2="55303" y2="365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52371" y="745536"/>
              <a:ext cx="2167702" cy="2187644"/>
            </a:xfrm>
            <a:prstGeom prst="rect">
              <a:avLst/>
            </a:prstGeom>
          </p:spPr>
        </p:pic>
        <p:sp>
          <p:nvSpPr>
            <p:cNvPr id="32" name="Овальная выноска 31"/>
            <p:cNvSpPr/>
            <p:nvPr/>
          </p:nvSpPr>
          <p:spPr>
            <a:xfrm flipH="1">
              <a:off x="5105480" y="854532"/>
              <a:ext cx="1486846" cy="1133007"/>
            </a:xfrm>
            <a:prstGeom prst="wedgeEllipseCallout">
              <a:avLst>
                <a:gd name="adj1" fmla="val 79020"/>
                <a:gd name="adj2" fmla="val -162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chemeClr val="tx2"/>
                </a:solidFill>
                <a:latin typeface="Montserrat SemiBold3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752990" y="1087868"/>
              <a:ext cx="21918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cap="all" dirty="0">
                  <a:solidFill>
                    <a:schemeClr val="bg1">
                      <a:lumMod val="90000"/>
                    </a:schemeClr>
                  </a:solidFill>
                  <a:latin typeface="Montserrat SemiBold3"/>
                  <a:cs typeface="Times New Roman" panose="02020603050405020304" pitchFamily="18" charset="0"/>
                </a:rPr>
                <a:t>ИНФОРМИРОВАНИЕ </a:t>
              </a:r>
              <a:endParaRPr lang="ru-RU" sz="1200" cap="all" dirty="0" smtClean="0">
                <a:solidFill>
                  <a:schemeClr val="bg1">
                    <a:lumMod val="90000"/>
                  </a:schemeClr>
                </a:solidFill>
                <a:latin typeface="Montserrat SemiBold3"/>
                <a:cs typeface="Times New Roman" panose="02020603050405020304" pitchFamily="18" charset="0"/>
              </a:endParaRPr>
            </a:p>
            <a:p>
              <a:pPr lvl="0" algn="ctr"/>
              <a:r>
                <a:rPr lang="ru-RU" sz="1200" cap="all" dirty="0" smtClean="0">
                  <a:solidFill>
                    <a:schemeClr val="bg1">
                      <a:lumMod val="90000"/>
                    </a:schemeClr>
                  </a:solidFill>
                  <a:latin typeface="Montserrat SemiBold3"/>
                  <a:cs typeface="Times New Roman" panose="02020603050405020304" pitchFamily="18" charset="0"/>
                </a:rPr>
                <a:t> налогоплательщика </a:t>
              </a:r>
            </a:p>
            <a:p>
              <a:pPr lvl="0" algn="ctr"/>
              <a:r>
                <a:rPr lang="ru-RU" sz="1200" dirty="0" smtClean="0">
                  <a:solidFill>
                    <a:schemeClr val="bg1">
                      <a:lumMod val="90000"/>
                    </a:schemeClr>
                  </a:solidFill>
                  <a:latin typeface="Montserrat SemiBold3"/>
                  <a:cs typeface="Times New Roman" panose="02020603050405020304" pitchFamily="18" charset="0"/>
                </a:rPr>
                <a:t>О </a:t>
              </a:r>
              <a:r>
                <a:rPr lang="en-US" sz="1200" dirty="0" smtClean="0">
                  <a:solidFill>
                    <a:schemeClr val="bg1">
                      <a:lumMod val="90000"/>
                    </a:schemeClr>
                  </a:solidFill>
                  <a:latin typeface="Montserrat SemiBold3"/>
                  <a:cs typeface="Times New Roman" panose="02020603050405020304" pitchFamily="18" charset="0"/>
                </a:rPr>
                <a:t> </a:t>
              </a:r>
              <a:r>
                <a:rPr lang="ru-RU" sz="1200" dirty="0" smtClean="0">
                  <a:solidFill>
                    <a:schemeClr val="bg1">
                      <a:lumMod val="90000"/>
                    </a:schemeClr>
                  </a:solidFill>
                  <a:latin typeface="Montserrat SemiBold3"/>
                  <a:cs typeface="Times New Roman" panose="02020603050405020304" pitchFamily="18" charset="0"/>
                </a:rPr>
                <a:t>РИСКАХ</a:t>
              </a:r>
              <a:endParaRPr lang="ru-RU" sz="1200" dirty="0">
                <a:solidFill>
                  <a:schemeClr val="bg1">
                    <a:lumMod val="90000"/>
                  </a:schemeClr>
                </a:solidFill>
                <a:latin typeface="Montserrat SemiBold3"/>
                <a:cs typeface="Times New Roman" panose="02020603050405020304" pitchFamily="18" charset="0"/>
              </a:endParaRPr>
            </a:p>
          </p:txBody>
        </p:sp>
        <p:sp>
          <p:nvSpPr>
            <p:cNvPr id="34" name="Стрелка вправо 33"/>
            <p:cNvSpPr/>
            <p:nvPr/>
          </p:nvSpPr>
          <p:spPr>
            <a:xfrm rot="5400000">
              <a:off x="4050149" y="2103875"/>
              <a:ext cx="370632" cy="607576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77000"/>
                    <a:lumOff val="23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2"/>
                </a:solidFill>
                <a:latin typeface="Montserrat SemiBold3"/>
              </a:endParaRPr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752" y="1411034"/>
              <a:ext cx="231436" cy="247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3" b="100000" l="3061" r="91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50" y="3345339"/>
            <a:ext cx="1110075" cy="8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Стрелка вправо 36"/>
          <p:cNvSpPr/>
          <p:nvPr/>
        </p:nvSpPr>
        <p:spPr>
          <a:xfrm rot="5400000">
            <a:off x="1402707" y="3437795"/>
            <a:ext cx="370632" cy="81010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7000"/>
                  <a:lumOff val="23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  <a:latin typeface="Montserrat SemiBold3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5400000">
            <a:off x="10346675" y="4782134"/>
            <a:ext cx="370632" cy="81010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7000"/>
                  <a:lumOff val="23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794" r="100000">
                        <a14:foregroundMark x1="42460" y1="87263" x2="63294" y2="87534"/>
                        <a14:foregroundMark x1="65675" y1="89973" x2="66071" y2="25474"/>
                        <a14:foregroundMark x1="39286" y1="89160" x2="37500" y2="23848"/>
                        <a14:foregroundMark x1="51587" y1="85637" x2="52976" y2="21409"/>
                        <a14:foregroundMark x1="46230" y1="79675" x2="46230" y2="79675"/>
                        <a14:foregroundMark x1="47024" y1="76423" x2="49405" y2="21409"/>
                        <a14:foregroundMark x1="56944" y1="86721" x2="56746" y2="35501"/>
                        <a14:foregroundMark x1="10714" y1="31978" x2="14683" y2="29268"/>
                        <a14:foregroundMark x1="92262" y1="33875" x2="87103" y2="27371"/>
                        <a14:backgroundMark x1="28373" y1="85095" x2="23214" y2="46070"/>
                        <a14:backgroundMark x1="31151" y1="86450" x2="30357" y2="51491"/>
                        <a14:backgroundMark x1="25198" y1="45528" x2="1984" y2="34959"/>
                        <a14:backgroundMark x1="4365" y1="29268" x2="10119" y2="10569"/>
                        <a14:backgroundMark x1="14286" y1="6775" x2="36706" y2="6775"/>
                        <a14:backgroundMark x1="37302" y1="12195" x2="46032" y2="19241"/>
                        <a14:backgroundMark x1="58730" y1="20325" x2="71429" y2="271"/>
                        <a14:backgroundMark x1="75595" y1="5962" x2="96032" y2="9214"/>
                        <a14:backgroundMark x1="93254" y1="7859" x2="98810" y2="36856"/>
                        <a14:backgroundMark x1="85516" y1="34146" x2="70040" y2="63957"/>
                        <a14:backgroundMark x1="81944" y1="35230" x2="70833" y2="54472"/>
                        <a14:backgroundMark x1="69841" y1="64770" x2="73016" y2="94851"/>
                        <a14:backgroundMark x1="22619" y1="95122" x2="81944" y2="94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34" y="3597861"/>
            <a:ext cx="6201455" cy="34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273431" y="6410903"/>
            <a:ext cx="1268186" cy="365125"/>
          </a:xfrm>
        </p:spPr>
        <p:txBody>
          <a:bodyPr/>
          <a:lstStyle/>
          <a:p>
            <a:fld id="{4C6B8470-55A6-CF4B-ABEF-5E5F70F4E2F5}" type="slidenum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14</a:t>
            </a:fld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/>
          <p:cNvSpPr/>
          <p:nvPr/>
        </p:nvSpPr>
        <p:spPr>
          <a:xfrm>
            <a:off x="661492" y="580331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dirty="0">
                <a:solidFill>
                  <a:schemeClr val="tx2"/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Выводы</a:t>
            </a:r>
            <a:endParaRPr lang="en-US" dirty="0">
              <a:solidFill>
                <a:schemeClr val="tx2"/>
              </a:solidFill>
              <a:latin typeface="Montserrat SemiBold3"/>
            </a:endParaRPr>
          </a:p>
        </p:txBody>
      </p:sp>
      <p:sp>
        <p:nvSpPr>
          <p:cNvPr id="7" name="Text 1"/>
          <p:cNvSpPr/>
          <p:nvPr/>
        </p:nvSpPr>
        <p:spPr>
          <a:xfrm>
            <a:off x="661492" y="1547218"/>
            <a:ext cx="9839028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Значение</a:t>
            </a:r>
            <a:r>
              <a:rPr lang="en-US" sz="3000" dirty="0">
                <a:solidFill>
                  <a:schemeClr val="tx2"/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>
                <a:solidFill>
                  <a:srgbClr val="D67B20"/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контрольно-надзорной</a:t>
            </a:r>
            <a:r>
              <a:rPr lang="en-US" sz="3000" dirty="0">
                <a:solidFill>
                  <a:schemeClr val="tx2"/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Bitter Medium" pitchFamily="34" charset="-122"/>
                <a:cs typeface="Bitter Medium" pitchFamily="34" charset="-120"/>
              </a:rPr>
              <a:t>деятельности ФНС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8" name="Text 2"/>
          <p:cNvSpPr/>
          <p:nvPr/>
        </p:nvSpPr>
        <p:spPr>
          <a:xfrm>
            <a:off x="944960" y="2515791"/>
            <a:ext cx="1058554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Контрольно-надзорная деятельность Федеральной налоговой службы является </a:t>
            </a: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ключевым фактором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 стабильности и развития экономики России. ФНС успешно сочетает жесткий контроль с поддержкой налогоплательщиков, создавая условия для прозрачного и ответственного ведения бизнеса.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9" name="Shape 3"/>
          <p:cNvSpPr/>
          <p:nvPr/>
        </p:nvSpPr>
        <p:spPr>
          <a:xfrm>
            <a:off x="661492" y="2303165"/>
            <a:ext cx="25400" cy="1332508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0" name="Text 4"/>
          <p:cNvSpPr/>
          <p:nvPr/>
        </p:nvSpPr>
        <p:spPr>
          <a:xfrm>
            <a:off x="661492" y="3848299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Экономическая стабильность: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 Эффективный налоговый контроль гарантирует пополнение бюджета и устойчивость финансовой системы.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11" name="Text 5"/>
          <p:cNvSpPr/>
          <p:nvPr/>
        </p:nvSpPr>
        <p:spPr>
          <a:xfrm>
            <a:off x="661492" y="4519216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Баланс: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 ФНС стремится к оптимальному балансу между строгим контролем и созданием благоприятных условий для налогоплательщиков.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61492" y="5190133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Будущее: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Open Sans" pitchFamily="34" charset="-122"/>
                <a:cs typeface="Open Sans" pitchFamily="34" charset="-120"/>
              </a:rPr>
              <a:t> Постоянное совершенствование методов и технологий ФНС направлено на повышение прозрачности, эффективности и адаптивности налоговой системы.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Montserrat SemiBold3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15</a:t>
            </a:fld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E40446-3119-0AB4-C56B-DF4D5C4D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7">
            <a:extLst>
              <a:ext uri="{FF2B5EF4-FFF2-40B4-BE49-F238E27FC236}">
                <a16:creationId xmlns="" xmlns:a16="http://schemas.microsoft.com/office/drawing/2014/main" id="{8947046D-6536-EE13-7549-444863E8A6A6}"/>
              </a:ext>
            </a:extLst>
          </p:cNvPr>
          <p:cNvGrpSpPr/>
          <p:nvPr/>
        </p:nvGrpSpPr>
        <p:grpSpPr>
          <a:xfrm>
            <a:off x="606390" y="529046"/>
            <a:ext cx="11146971" cy="5799908"/>
            <a:chOff x="1563052" y="880570"/>
            <a:chExt cx="9064944" cy="5099223"/>
          </a:xfrm>
          <a:solidFill>
            <a:schemeClr val="accent5">
              <a:alpha val="46000"/>
            </a:schemeClr>
          </a:solidFill>
        </p:grpSpPr>
        <p:sp>
          <p:nvSpPr>
            <p:cNvPr id="96" name="Freeform: Shape 14">
              <a:extLst>
                <a:ext uri="{FF2B5EF4-FFF2-40B4-BE49-F238E27FC236}">
                  <a16:creationId xmlns="" xmlns:a16="http://schemas.microsoft.com/office/drawing/2014/main" id="{AED3342C-3400-8467-8696-EB67C1D357AD}"/>
                </a:ext>
              </a:extLst>
            </p:cNvPr>
            <p:cNvSpPr/>
            <p:nvPr/>
          </p:nvSpPr>
          <p:spPr>
            <a:xfrm>
              <a:off x="1968817" y="4986337"/>
              <a:ext cx="517207" cy="812482"/>
            </a:xfrm>
            <a:custGeom>
              <a:avLst/>
              <a:gdLst>
                <a:gd name="connsiteX0" fmla="*/ 508635 w 517207"/>
                <a:gd name="connsiteY0" fmla="*/ 458153 h 812482"/>
                <a:gd name="connsiteX1" fmla="*/ 493395 w 517207"/>
                <a:gd name="connsiteY1" fmla="*/ 442913 h 812482"/>
                <a:gd name="connsiteX2" fmla="*/ 493395 w 517207"/>
                <a:gd name="connsiteY2" fmla="*/ 420053 h 812482"/>
                <a:gd name="connsiteX3" fmla="*/ 507683 w 517207"/>
                <a:gd name="connsiteY3" fmla="*/ 405765 h 812482"/>
                <a:gd name="connsiteX4" fmla="*/ 509587 w 517207"/>
                <a:gd name="connsiteY4" fmla="*/ 381000 h 812482"/>
                <a:gd name="connsiteX5" fmla="*/ 502920 w 517207"/>
                <a:gd name="connsiteY5" fmla="*/ 362903 h 812482"/>
                <a:gd name="connsiteX6" fmla="*/ 488633 w 517207"/>
                <a:gd name="connsiteY6" fmla="*/ 357188 h 812482"/>
                <a:gd name="connsiteX7" fmla="*/ 479108 w 517207"/>
                <a:gd name="connsiteY7" fmla="*/ 342900 h 812482"/>
                <a:gd name="connsiteX8" fmla="*/ 460058 w 517207"/>
                <a:gd name="connsiteY8" fmla="*/ 328613 h 812482"/>
                <a:gd name="connsiteX9" fmla="*/ 460058 w 517207"/>
                <a:gd name="connsiteY9" fmla="*/ 296228 h 812482"/>
                <a:gd name="connsiteX10" fmla="*/ 447675 w 517207"/>
                <a:gd name="connsiteY10" fmla="*/ 278130 h 812482"/>
                <a:gd name="connsiteX11" fmla="*/ 443865 w 517207"/>
                <a:gd name="connsiteY11" fmla="*/ 256222 h 812482"/>
                <a:gd name="connsiteX12" fmla="*/ 428625 w 517207"/>
                <a:gd name="connsiteY12" fmla="*/ 240982 h 812482"/>
                <a:gd name="connsiteX13" fmla="*/ 428625 w 517207"/>
                <a:gd name="connsiteY13" fmla="*/ 223838 h 812482"/>
                <a:gd name="connsiteX14" fmla="*/ 418147 w 517207"/>
                <a:gd name="connsiteY14" fmla="*/ 209550 h 812482"/>
                <a:gd name="connsiteX15" fmla="*/ 403860 w 517207"/>
                <a:gd name="connsiteY15" fmla="*/ 195263 h 812482"/>
                <a:gd name="connsiteX16" fmla="*/ 393383 w 517207"/>
                <a:gd name="connsiteY16" fmla="*/ 175260 h 812482"/>
                <a:gd name="connsiteX17" fmla="*/ 402908 w 517207"/>
                <a:gd name="connsiteY17" fmla="*/ 156210 h 812482"/>
                <a:gd name="connsiteX18" fmla="*/ 393383 w 517207"/>
                <a:gd name="connsiteY18" fmla="*/ 130493 h 812482"/>
                <a:gd name="connsiteX19" fmla="*/ 380047 w 517207"/>
                <a:gd name="connsiteY19" fmla="*/ 117157 h 812482"/>
                <a:gd name="connsiteX20" fmla="*/ 376237 w 517207"/>
                <a:gd name="connsiteY20" fmla="*/ 99060 h 812482"/>
                <a:gd name="connsiteX21" fmla="*/ 362903 w 517207"/>
                <a:gd name="connsiteY21" fmla="*/ 83820 h 812482"/>
                <a:gd name="connsiteX22" fmla="*/ 360045 w 517207"/>
                <a:gd name="connsiteY22" fmla="*/ 63818 h 812482"/>
                <a:gd name="connsiteX23" fmla="*/ 343853 w 517207"/>
                <a:gd name="connsiteY23" fmla="*/ 57150 h 812482"/>
                <a:gd name="connsiteX24" fmla="*/ 319087 w 517207"/>
                <a:gd name="connsiteY24" fmla="*/ 61913 h 812482"/>
                <a:gd name="connsiteX25" fmla="*/ 307658 w 517207"/>
                <a:gd name="connsiteY25" fmla="*/ 50482 h 812482"/>
                <a:gd name="connsiteX26" fmla="*/ 300990 w 517207"/>
                <a:gd name="connsiteY26" fmla="*/ 32385 h 812482"/>
                <a:gd name="connsiteX27" fmla="*/ 289560 w 517207"/>
                <a:gd name="connsiteY27" fmla="*/ 36195 h 812482"/>
                <a:gd name="connsiteX28" fmla="*/ 275272 w 517207"/>
                <a:gd name="connsiteY28" fmla="*/ 36195 h 812482"/>
                <a:gd name="connsiteX29" fmla="*/ 268605 w 517207"/>
                <a:gd name="connsiteY29" fmla="*/ 18097 h 812482"/>
                <a:gd name="connsiteX30" fmla="*/ 252412 w 517207"/>
                <a:gd name="connsiteY30" fmla="*/ 10478 h 812482"/>
                <a:gd name="connsiteX31" fmla="*/ 241935 w 517207"/>
                <a:gd name="connsiteY31" fmla="*/ 0 h 812482"/>
                <a:gd name="connsiteX32" fmla="*/ 226695 w 517207"/>
                <a:gd name="connsiteY32" fmla="*/ 0 h 812482"/>
                <a:gd name="connsiteX33" fmla="*/ 214312 w 517207"/>
                <a:gd name="connsiteY33" fmla="*/ 12382 h 812482"/>
                <a:gd name="connsiteX34" fmla="*/ 194310 w 517207"/>
                <a:gd name="connsiteY34" fmla="*/ 15240 h 812482"/>
                <a:gd name="connsiteX35" fmla="*/ 186690 w 517207"/>
                <a:gd name="connsiteY35" fmla="*/ 3810 h 812482"/>
                <a:gd name="connsiteX36" fmla="*/ 175260 w 517207"/>
                <a:gd name="connsiteY36" fmla="*/ 0 h 812482"/>
                <a:gd name="connsiteX37" fmla="*/ 164783 w 517207"/>
                <a:gd name="connsiteY37" fmla="*/ 12382 h 812482"/>
                <a:gd name="connsiteX38" fmla="*/ 164783 w 517207"/>
                <a:gd name="connsiteY38" fmla="*/ 29528 h 812482"/>
                <a:gd name="connsiteX39" fmla="*/ 153352 w 517207"/>
                <a:gd name="connsiteY39" fmla="*/ 46672 h 812482"/>
                <a:gd name="connsiteX40" fmla="*/ 163830 w 517207"/>
                <a:gd name="connsiteY40" fmla="*/ 55245 h 812482"/>
                <a:gd name="connsiteX41" fmla="*/ 172402 w 517207"/>
                <a:gd name="connsiteY41" fmla="*/ 72390 h 812482"/>
                <a:gd name="connsiteX42" fmla="*/ 160972 w 517207"/>
                <a:gd name="connsiteY42" fmla="*/ 90488 h 812482"/>
                <a:gd name="connsiteX43" fmla="*/ 174308 w 517207"/>
                <a:gd name="connsiteY43" fmla="*/ 103822 h 812482"/>
                <a:gd name="connsiteX44" fmla="*/ 151447 w 517207"/>
                <a:gd name="connsiteY44" fmla="*/ 121920 h 812482"/>
                <a:gd name="connsiteX45" fmla="*/ 136208 w 517207"/>
                <a:gd name="connsiteY45" fmla="*/ 125730 h 812482"/>
                <a:gd name="connsiteX46" fmla="*/ 141922 w 517207"/>
                <a:gd name="connsiteY46" fmla="*/ 145732 h 812482"/>
                <a:gd name="connsiteX47" fmla="*/ 134302 w 517207"/>
                <a:gd name="connsiteY47" fmla="*/ 160972 h 812482"/>
                <a:gd name="connsiteX48" fmla="*/ 113347 w 517207"/>
                <a:gd name="connsiteY48" fmla="*/ 187643 h 812482"/>
                <a:gd name="connsiteX49" fmla="*/ 85725 w 517207"/>
                <a:gd name="connsiteY49" fmla="*/ 187643 h 812482"/>
                <a:gd name="connsiteX50" fmla="*/ 73343 w 517207"/>
                <a:gd name="connsiteY50" fmla="*/ 169545 h 812482"/>
                <a:gd name="connsiteX51" fmla="*/ 65722 w 517207"/>
                <a:gd name="connsiteY51" fmla="*/ 152400 h 812482"/>
                <a:gd name="connsiteX52" fmla="*/ 51435 w 517207"/>
                <a:gd name="connsiteY52" fmla="*/ 152400 h 812482"/>
                <a:gd name="connsiteX53" fmla="*/ 37147 w 517207"/>
                <a:gd name="connsiteY53" fmla="*/ 166688 h 812482"/>
                <a:gd name="connsiteX54" fmla="*/ 17145 w 517207"/>
                <a:gd name="connsiteY54" fmla="*/ 169545 h 812482"/>
                <a:gd name="connsiteX55" fmla="*/ 0 w 517207"/>
                <a:gd name="connsiteY55" fmla="*/ 186690 h 812482"/>
                <a:gd name="connsiteX56" fmla="*/ 6668 w 517207"/>
                <a:gd name="connsiteY56" fmla="*/ 215265 h 812482"/>
                <a:gd name="connsiteX57" fmla="*/ 27622 w 517207"/>
                <a:gd name="connsiteY57" fmla="*/ 247650 h 812482"/>
                <a:gd name="connsiteX58" fmla="*/ 37147 w 517207"/>
                <a:gd name="connsiteY58" fmla="*/ 281940 h 812482"/>
                <a:gd name="connsiteX59" fmla="*/ 68580 w 517207"/>
                <a:gd name="connsiteY59" fmla="*/ 302895 h 812482"/>
                <a:gd name="connsiteX60" fmla="*/ 89535 w 517207"/>
                <a:gd name="connsiteY60" fmla="*/ 312420 h 812482"/>
                <a:gd name="connsiteX61" fmla="*/ 101918 w 517207"/>
                <a:gd name="connsiteY61" fmla="*/ 344805 h 812482"/>
                <a:gd name="connsiteX62" fmla="*/ 125730 w 517207"/>
                <a:gd name="connsiteY62" fmla="*/ 364807 h 812482"/>
                <a:gd name="connsiteX63" fmla="*/ 120015 w 517207"/>
                <a:gd name="connsiteY63" fmla="*/ 393382 h 812482"/>
                <a:gd name="connsiteX64" fmla="*/ 140018 w 517207"/>
                <a:gd name="connsiteY64" fmla="*/ 411480 h 812482"/>
                <a:gd name="connsiteX65" fmla="*/ 145733 w 517207"/>
                <a:gd name="connsiteY65" fmla="*/ 456247 h 812482"/>
                <a:gd name="connsiteX66" fmla="*/ 165735 w 517207"/>
                <a:gd name="connsiteY66" fmla="*/ 476250 h 812482"/>
                <a:gd name="connsiteX67" fmla="*/ 197168 w 517207"/>
                <a:gd name="connsiteY67" fmla="*/ 480060 h 812482"/>
                <a:gd name="connsiteX68" fmla="*/ 215265 w 517207"/>
                <a:gd name="connsiteY68" fmla="*/ 498157 h 812482"/>
                <a:gd name="connsiteX69" fmla="*/ 220028 w 517207"/>
                <a:gd name="connsiteY69" fmla="*/ 513397 h 812482"/>
                <a:gd name="connsiteX70" fmla="*/ 243840 w 517207"/>
                <a:gd name="connsiteY70" fmla="*/ 516255 h 812482"/>
                <a:gd name="connsiteX71" fmla="*/ 250508 w 517207"/>
                <a:gd name="connsiteY71" fmla="*/ 541972 h 812482"/>
                <a:gd name="connsiteX72" fmla="*/ 271462 w 517207"/>
                <a:gd name="connsiteY72" fmla="*/ 564832 h 812482"/>
                <a:gd name="connsiteX73" fmla="*/ 262890 w 517207"/>
                <a:gd name="connsiteY73" fmla="*/ 588645 h 812482"/>
                <a:gd name="connsiteX74" fmla="*/ 250508 w 517207"/>
                <a:gd name="connsiteY74" fmla="*/ 609600 h 812482"/>
                <a:gd name="connsiteX75" fmla="*/ 270510 w 517207"/>
                <a:gd name="connsiteY75" fmla="*/ 635318 h 812482"/>
                <a:gd name="connsiteX76" fmla="*/ 281940 w 517207"/>
                <a:gd name="connsiteY76" fmla="*/ 664845 h 812482"/>
                <a:gd name="connsiteX77" fmla="*/ 281940 w 517207"/>
                <a:gd name="connsiteY77" fmla="*/ 682943 h 812482"/>
                <a:gd name="connsiteX78" fmla="*/ 304800 w 517207"/>
                <a:gd name="connsiteY78" fmla="*/ 698182 h 812482"/>
                <a:gd name="connsiteX79" fmla="*/ 307658 w 517207"/>
                <a:gd name="connsiteY79" fmla="*/ 732472 h 812482"/>
                <a:gd name="connsiteX80" fmla="*/ 322897 w 517207"/>
                <a:gd name="connsiteY80" fmla="*/ 779145 h 812482"/>
                <a:gd name="connsiteX81" fmla="*/ 326708 w 517207"/>
                <a:gd name="connsiteY81" fmla="*/ 805815 h 812482"/>
                <a:gd name="connsiteX82" fmla="*/ 358140 w 517207"/>
                <a:gd name="connsiteY82" fmla="*/ 812482 h 812482"/>
                <a:gd name="connsiteX83" fmla="*/ 390525 w 517207"/>
                <a:gd name="connsiteY83" fmla="*/ 801052 h 812482"/>
                <a:gd name="connsiteX84" fmla="*/ 413385 w 517207"/>
                <a:gd name="connsiteY84" fmla="*/ 810577 h 812482"/>
                <a:gd name="connsiteX85" fmla="*/ 447675 w 517207"/>
                <a:gd name="connsiteY85" fmla="*/ 795338 h 812482"/>
                <a:gd name="connsiteX86" fmla="*/ 444818 w 517207"/>
                <a:gd name="connsiteY86" fmla="*/ 750570 h 812482"/>
                <a:gd name="connsiteX87" fmla="*/ 450533 w 517207"/>
                <a:gd name="connsiteY87" fmla="*/ 713422 h 812482"/>
                <a:gd name="connsiteX88" fmla="*/ 441960 w 517207"/>
                <a:gd name="connsiteY88" fmla="*/ 665797 h 812482"/>
                <a:gd name="connsiteX89" fmla="*/ 441960 w 517207"/>
                <a:gd name="connsiteY89" fmla="*/ 626745 h 812482"/>
                <a:gd name="connsiteX90" fmla="*/ 473393 w 517207"/>
                <a:gd name="connsiteY90" fmla="*/ 576263 h 812482"/>
                <a:gd name="connsiteX91" fmla="*/ 487680 w 517207"/>
                <a:gd name="connsiteY91" fmla="*/ 563880 h 812482"/>
                <a:gd name="connsiteX92" fmla="*/ 487680 w 517207"/>
                <a:gd name="connsiteY92" fmla="*/ 554355 h 812482"/>
                <a:gd name="connsiteX93" fmla="*/ 503872 w 517207"/>
                <a:gd name="connsiteY93" fmla="*/ 538163 h 812482"/>
                <a:gd name="connsiteX94" fmla="*/ 510540 w 517207"/>
                <a:gd name="connsiteY94" fmla="*/ 513397 h 812482"/>
                <a:gd name="connsiteX95" fmla="*/ 517208 w 517207"/>
                <a:gd name="connsiteY95" fmla="*/ 486728 h 812482"/>
                <a:gd name="connsiteX96" fmla="*/ 508635 w 517207"/>
                <a:gd name="connsiteY96" fmla="*/ 458153 h 81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17207" h="812482">
                  <a:moveTo>
                    <a:pt x="508635" y="458153"/>
                  </a:moveTo>
                  <a:lnTo>
                    <a:pt x="493395" y="442913"/>
                  </a:lnTo>
                  <a:lnTo>
                    <a:pt x="493395" y="420053"/>
                  </a:lnTo>
                  <a:lnTo>
                    <a:pt x="507683" y="405765"/>
                  </a:lnTo>
                  <a:lnTo>
                    <a:pt x="509587" y="381000"/>
                  </a:lnTo>
                  <a:lnTo>
                    <a:pt x="502920" y="362903"/>
                  </a:lnTo>
                  <a:lnTo>
                    <a:pt x="488633" y="357188"/>
                  </a:lnTo>
                  <a:lnTo>
                    <a:pt x="479108" y="342900"/>
                  </a:lnTo>
                  <a:lnTo>
                    <a:pt x="460058" y="328613"/>
                  </a:lnTo>
                  <a:lnTo>
                    <a:pt x="460058" y="296228"/>
                  </a:lnTo>
                  <a:lnTo>
                    <a:pt x="447675" y="278130"/>
                  </a:lnTo>
                  <a:lnTo>
                    <a:pt x="443865" y="256222"/>
                  </a:lnTo>
                  <a:lnTo>
                    <a:pt x="428625" y="240982"/>
                  </a:lnTo>
                  <a:lnTo>
                    <a:pt x="428625" y="223838"/>
                  </a:lnTo>
                  <a:lnTo>
                    <a:pt x="418147" y="209550"/>
                  </a:lnTo>
                  <a:lnTo>
                    <a:pt x="403860" y="195263"/>
                  </a:lnTo>
                  <a:lnTo>
                    <a:pt x="393383" y="175260"/>
                  </a:lnTo>
                  <a:lnTo>
                    <a:pt x="402908" y="156210"/>
                  </a:lnTo>
                  <a:lnTo>
                    <a:pt x="393383" y="130493"/>
                  </a:lnTo>
                  <a:lnTo>
                    <a:pt x="380047" y="117157"/>
                  </a:lnTo>
                  <a:lnTo>
                    <a:pt x="376237" y="99060"/>
                  </a:lnTo>
                  <a:lnTo>
                    <a:pt x="362903" y="83820"/>
                  </a:lnTo>
                  <a:lnTo>
                    <a:pt x="360045" y="63818"/>
                  </a:lnTo>
                  <a:lnTo>
                    <a:pt x="343853" y="57150"/>
                  </a:lnTo>
                  <a:lnTo>
                    <a:pt x="319087" y="61913"/>
                  </a:lnTo>
                  <a:lnTo>
                    <a:pt x="307658" y="50482"/>
                  </a:lnTo>
                  <a:lnTo>
                    <a:pt x="300990" y="32385"/>
                  </a:lnTo>
                  <a:lnTo>
                    <a:pt x="289560" y="36195"/>
                  </a:lnTo>
                  <a:lnTo>
                    <a:pt x="275272" y="36195"/>
                  </a:lnTo>
                  <a:lnTo>
                    <a:pt x="268605" y="18097"/>
                  </a:lnTo>
                  <a:lnTo>
                    <a:pt x="252412" y="10478"/>
                  </a:lnTo>
                  <a:lnTo>
                    <a:pt x="241935" y="0"/>
                  </a:lnTo>
                  <a:lnTo>
                    <a:pt x="226695" y="0"/>
                  </a:lnTo>
                  <a:lnTo>
                    <a:pt x="214312" y="12382"/>
                  </a:lnTo>
                  <a:lnTo>
                    <a:pt x="194310" y="15240"/>
                  </a:lnTo>
                  <a:lnTo>
                    <a:pt x="186690" y="3810"/>
                  </a:lnTo>
                  <a:lnTo>
                    <a:pt x="175260" y="0"/>
                  </a:lnTo>
                  <a:lnTo>
                    <a:pt x="164783" y="12382"/>
                  </a:lnTo>
                  <a:lnTo>
                    <a:pt x="164783" y="29528"/>
                  </a:lnTo>
                  <a:lnTo>
                    <a:pt x="153352" y="46672"/>
                  </a:lnTo>
                  <a:lnTo>
                    <a:pt x="163830" y="55245"/>
                  </a:lnTo>
                  <a:lnTo>
                    <a:pt x="172402" y="72390"/>
                  </a:lnTo>
                  <a:lnTo>
                    <a:pt x="160972" y="90488"/>
                  </a:lnTo>
                  <a:lnTo>
                    <a:pt x="174308" y="103822"/>
                  </a:lnTo>
                  <a:lnTo>
                    <a:pt x="151447" y="121920"/>
                  </a:lnTo>
                  <a:lnTo>
                    <a:pt x="136208" y="125730"/>
                  </a:lnTo>
                  <a:lnTo>
                    <a:pt x="141922" y="145732"/>
                  </a:lnTo>
                  <a:lnTo>
                    <a:pt x="134302" y="160972"/>
                  </a:lnTo>
                  <a:lnTo>
                    <a:pt x="113347" y="187643"/>
                  </a:lnTo>
                  <a:lnTo>
                    <a:pt x="85725" y="187643"/>
                  </a:lnTo>
                  <a:lnTo>
                    <a:pt x="73343" y="169545"/>
                  </a:lnTo>
                  <a:lnTo>
                    <a:pt x="65722" y="152400"/>
                  </a:lnTo>
                  <a:lnTo>
                    <a:pt x="51435" y="152400"/>
                  </a:lnTo>
                  <a:lnTo>
                    <a:pt x="37147" y="166688"/>
                  </a:lnTo>
                  <a:lnTo>
                    <a:pt x="17145" y="169545"/>
                  </a:lnTo>
                  <a:lnTo>
                    <a:pt x="0" y="186690"/>
                  </a:lnTo>
                  <a:lnTo>
                    <a:pt x="6668" y="215265"/>
                  </a:lnTo>
                  <a:lnTo>
                    <a:pt x="27622" y="247650"/>
                  </a:lnTo>
                  <a:lnTo>
                    <a:pt x="37147" y="281940"/>
                  </a:lnTo>
                  <a:lnTo>
                    <a:pt x="68580" y="302895"/>
                  </a:lnTo>
                  <a:lnTo>
                    <a:pt x="89535" y="312420"/>
                  </a:lnTo>
                  <a:lnTo>
                    <a:pt x="101918" y="344805"/>
                  </a:lnTo>
                  <a:lnTo>
                    <a:pt x="125730" y="364807"/>
                  </a:lnTo>
                  <a:lnTo>
                    <a:pt x="120015" y="393382"/>
                  </a:lnTo>
                  <a:lnTo>
                    <a:pt x="140018" y="411480"/>
                  </a:lnTo>
                  <a:lnTo>
                    <a:pt x="145733" y="456247"/>
                  </a:lnTo>
                  <a:lnTo>
                    <a:pt x="165735" y="476250"/>
                  </a:lnTo>
                  <a:lnTo>
                    <a:pt x="197168" y="480060"/>
                  </a:lnTo>
                  <a:lnTo>
                    <a:pt x="215265" y="498157"/>
                  </a:lnTo>
                  <a:lnTo>
                    <a:pt x="220028" y="513397"/>
                  </a:lnTo>
                  <a:lnTo>
                    <a:pt x="243840" y="516255"/>
                  </a:lnTo>
                  <a:lnTo>
                    <a:pt x="250508" y="541972"/>
                  </a:lnTo>
                  <a:lnTo>
                    <a:pt x="271462" y="564832"/>
                  </a:lnTo>
                  <a:lnTo>
                    <a:pt x="262890" y="588645"/>
                  </a:lnTo>
                  <a:lnTo>
                    <a:pt x="250508" y="609600"/>
                  </a:lnTo>
                  <a:lnTo>
                    <a:pt x="270510" y="635318"/>
                  </a:lnTo>
                  <a:lnTo>
                    <a:pt x="281940" y="664845"/>
                  </a:lnTo>
                  <a:lnTo>
                    <a:pt x="281940" y="682943"/>
                  </a:lnTo>
                  <a:lnTo>
                    <a:pt x="304800" y="698182"/>
                  </a:lnTo>
                  <a:lnTo>
                    <a:pt x="307658" y="732472"/>
                  </a:lnTo>
                  <a:lnTo>
                    <a:pt x="322897" y="779145"/>
                  </a:lnTo>
                  <a:lnTo>
                    <a:pt x="326708" y="805815"/>
                  </a:lnTo>
                  <a:lnTo>
                    <a:pt x="358140" y="812482"/>
                  </a:lnTo>
                  <a:lnTo>
                    <a:pt x="390525" y="801052"/>
                  </a:lnTo>
                  <a:lnTo>
                    <a:pt x="413385" y="810577"/>
                  </a:lnTo>
                  <a:lnTo>
                    <a:pt x="447675" y="795338"/>
                  </a:lnTo>
                  <a:lnTo>
                    <a:pt x="444818" y="750570"/>
                  </a:lnTo>
                  <a:lnTo>
                    <a:pt x="450533" y="713422"/>
                  </a:lnTo>
                  <a:lnTo>
                    <a:pt x="441960" y="665797"/>
                  </a:lnTo>
                  <a:lnTo>
                    <a:pt x="441960" y="626745"/>
                  </a:lnTo>
                  <a:lnTo>
                    <a:pt x="473393" y="576263"/>
                  </a:lnTo>
                  <a:lnTo>
                    <a:pt x="487680" y="563880"/>
                  </a:lnTo>
                  <a:lnTo>
                    <a:pt x="487680" y="554355"/>
                  </a:lnTo>
                  <a:lnTo>
                    <a:pt x="503872" y="538163"/>
                  </a:lnTo>
                  <a:lnTo>
                    <a:pt x="510540" y="513397"/>
                  </a:lnTo>
                  <a:lnTo>
                    <a:pt x="517208" y="486728"/>
                  </a:lnTo>
                  <a:lnTo>
                    <a:pt x="508635" y="45815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7" name="Freeform: Shape 15">
              <a:extLst>
                <a:ext uri="{FF2B5EF4-FFF2-40B4-BE49-F238E27FC236}">
                  <a16:creationId xmlns="" xmlns:a16="http://schemas.microsoft.com/office/drawing/2014/main" id="{C7E4D156-5ED9-6C22-A1AB-8FBC8ACA9C77}"/>
                </a:ext>
              </a:extLst>
            </p:cNvPr>
            <p:cNvSpPr/>
            <p:nvPr/>
          </p:nvSpPr>
          <p:spPr>
            <a:xfrm>
              <a:off x="2169794" y="3466147"/>
              <a:ext cx="1386839" cy="1147762"/>
            </a:xfrm>
            <a:custGeom>
              <a:avLst/>
              <a:gdLst>
                <a:gd name="connsiteX0" fmla="*/ 1349693 w 1386839"/>
                <a:gd name="connsiteY0" fmla="*/ 424815 h 1147762"/>
                <a:gd name="connsiteX1" fmla="*/ 1332548 w 1386839"/>
                <a:gd name="connsiteY1" fmla="*/ 452438 h 1147762"/>
                <a:gd name="connsiteX2" fmla="*/ 1302068 w 1386839"/>
                <a:gd name="connsiteY2" fmla="*/ 444818 h 1147762"/>
                <a:gd name="connsiteX3" fmla="*/ 1288733 w 1386839"/>
                <a:gd name="connsiteY3" fmla="*/ 458153 h 1147762"/>
                <a:gd name="connsiteX4" fmla="*/ 1269683 w 1386839"/>
                <a:gd name="connsiteY4" fmla="*/ 430530 h 1147762"/>
                <a:gd name="connsiteX5" fmla="*/ 1217295 w 1386839"/>
                <a:gd name="connsiteY5" fmla="*/ 402908 h 1147762"/>
                <a:gd name="connsiteX6" fmla="*/ 1207770 w 1386839"/>
                <a:gd name="connsiteY6" fmla="*/ 375285 h 1147762"/>
                <a:gd name="connsiteX7" fmla="*/ 1180148 w 1386839"/>
                <a:gd name="connsiteY7" fmla="*/ 347663 h 1147762"/>
                <a:gd name="connsiteX8" fmla="*/ 1143953 w 1386839"/>
                <a:gd name="connsiteY8" fmla="*/ 340995 h 1147762"/>
                <a:gd name="connsiteX9" fmla="*/ 1125855 w 1386839"/>
                <a:gd name="connsiteY9" fmla="*/ 300990 h 1147762"/>
                <a:gd name="connsiteX10" fmla="*/ 1097280 w 1386839"/>
                <a:gd name="connsiteY10" fmla="*/ 314325 h 1147762"/>
                <a:gd name="connsiteX11" fmla="*/ 1066800 w 1386839"/>
                <a:gd name="connsiteY11" fmla="*/ 300990 h 1147762"/>
                <a:gd name="connsiteX12" fmla="*/ 1032510 w 1386839"/>
                <a:gd name="connsiteY12" fmla="*/ 309563 h 1147762"/>
                <a:gd name="connsiteX13" fmla="*/ 1002030 w 1386839"/>
                <a:gd name="connsiteY13" fmla="*/ 322897 h 1147762"/>
                <a:gd name="connsiteX14" fmla="*/ 968693 w 1386839"/>
                <a:gd name="connsiteY14" fmla="*/ 289560 h 1147762"/>
                <a:gd name="connsiteX15" fmla="*/ 968693 w 1386839"/>
                <a:gd name="connsiteY15" fmla="*/ 234315 h 1147762"/>
                <a:gd name="connsiteX16" fmla="*/ 942023 w 1386839"/>
                <a:gd name="connsiteY16" fmla="*/ 207645 h 1147762"/>
                <a:gd name="connsiteX17" fmla="*/ 928688 w 1386839"/>
                <a:gd name="connsiteY17" fmla="*/ 220980 h 1147762"/>
                <a:gd name="connsiteX18" fmla="*/ 893445 w 1386839"/>
                <a:gd name="connsiteY18" fmla="*/ 197168 h 1147762"/>
                <a:gd name="connsiteX19" fmla="*/ 878205 w 1386839"/>
                <a:gd name="connsiteY19" fmla="*/ 181928 h 1147762"/>
                <a:gd name="connsiteX20" fmla="*/ 852488 w 1386839"/>
                <a:gd name="connsiteY20" fmla="*/ 184785 h 1147762"/>
                <a:gd name="connsiteX21" fmla="*/ 835343 w 1386839"/>
                <a:gd name="connsiteY21" fmla="*/ 187643 h 1147762"/>
                <a:gd name="connsiteX22" fmla="*/ 819150 w 1386839"/>
                <a:gd name="connsiteY22" fmla="*/ 194310 h 1147762"/>
                <a:gd name="connsiteX23" fmla="*/ 835343 w 1386839"/>
                <a:gd name="connsiteY23" fmla="*/ 187643 h 1147762"/>
                <a:gd name="connsiteX24" fmla="*/ 835343 w 1386839"/>
                <a:gd name="connsiteY24" fmla="*/ 159068 h 1147762"/>
                <a:gd name="connsiteX25" fmla="*/ 842963 w 1386839"/>
                <a:gd name="connsiteY25" fmla="*/ 135255 h 1147762"/>
                <a:gd name="connsiteX26" fmla="*/ 822960 w 1386839"/>
                <a:gd name="connsiteY26" fmla="*/ 128588 h 1147762"/>
                <a:gd name="connsiteX27" fmla="*/ 800100 w 1386839"/>
                <a:gd name="connsiteY27" fmla="*/ 133350 h 1147762"/>
                <a:gd name="connsiteX28" fmla="*/ 783908 w 1386839"/>
                <a:gd name="connsiteY28" fmla="*/ 126683 h 1147762"/>
                <a:gd name="connsiteX29" fmla="*/ 771525 w 1386839"/>
                <a:gd name="connsiteY29" fmla="*/ 119063 h 1147762"/>
                <a:gd name="connsiteX30" fmla="*/ 751523 w 1386839"/>
                <a:gd name="connsiteY30" fmla="*/ 109538 h 1147762"/>
                <a:gd name="connsiteX31" fmla="*/ 728663 w 1386839"/>
                <a:gd name="connsiteY31" fmla="*/ 100013 h 1147762"/>
                <a:gd name="connsiteX32" fmla="*/ 717233 w 1386839"/>
                <a:gd name="connsiteY32" fmla="*/ 88583 h 1147762"/>
                <a:gd name="connsiteX33" fmla="*/ 713423 w 1386839"/>
                <a:gd name="connsiteY33" fmla="*/ 100013 h 1147762"/>
                <a:gd name="connsiteX34" fmla="*/ 695325 w 1386839"/>
                <a:gd name="connsiteY34" fmla="*/ 100013 h 1147762"/>
                <a:gd name="connsiteX35" fmla="*/ 681990 w 1386839"/>
                <a:gd name="connsiteY35" fmla="*/ 83820 h 1147762"/>
                <a:gd name="connsiteX36" fmla="*/ 661988 w 1386839"/>
                <a:gd name="connsiteY36" fmla="*/ 83820 h 1147762"/>
                <a:gd name="connsiteX37" fmla="*/ 657225 w 1386839"/>
                <a:gd name="connsiteY37" fmla="*/ 62865 h 1147762"/>
                <a:gd name="connsiteX38" fmla="*/ 645795 w 1386839"/>
                <a:gd name="connsiteY38" fmla="*/ 51435 h 1147762"/>
                <a:gd name="connsiteX39" fmla="*/ 630555 w 1386839"/>
                <a:gd name="connsiteY39" fmla="*/ 43815 h 1147762"/>
                <a:gd name="connsiteX40" fmla="*/ 611505 w 1386839"/>
                <a:gd name="connsiteY40" fmla="*/ 43815 h 1147762"/>
                <a:gd name="connsiteX41" fmla="*/ 596265 w 1386839"/>
                <a:gd name="connsiteY41" fmla="*/ 59055 h 1147762"/>
                <a:gd name="connsiteX42" fmla="*/ 572453 w 1386839"/>
                <a:gd name="connsiteY42" fmla="*/ 59055 h 1147762"/>
                <a:gd name="connsiteX43" fmla="*/ 561023 w 1386839"/>
                <a:gd name="connsiteY43" fmla="*/ 70485 h 1147762"/>
                <a:gd name="connsiteX44" fmla="*/ 541020 w 1386839"/>
                <a:gd name="connsiteY44" fmla="*/ 68580 h 1147762"/>
                <a:gd name="connsiteX45" fmla="*/ 524828 w 1386839"/>
                <a:gd name="connsiteY45" fmla="*/ 52388 h 1147762"/>
                <a:gd name="connsiteX46" fmla="*/ 494347 w 1386839"/>
                <a:gd name="connsiteY46" fmla="*/ 52388 h 1147762"/>
                <a:gd name="connsiteX47" fmla="*/ 478155 w 1386839"/>
                <a:gd name="connsiteY47" fmla="*/ 41910 h 1147762"/>
                <a:gd name="connsiteX48" fmla="*/ 456247 w 1386839"/>
                <a:gd name="connsiteY48" fmla="*/ 42863 h 1147762"/>
                <a:gd name="connsiteX49" fmla="*/ 443865 w 1386839"/>
                <a:gd name="connsiteY49" fmla="*/ 30480 h 1147762"/>
                <a:gd name="connsiteX50" fmla="*/ 419100 w 1386839"/>
                <a:gd name="connsiteY50" fmla="*/ 30480 h 1147762"/>
                <a:gd name="connsiteX51" fmla="*/ 406718 w 1386839"/>
                <a:gd name="connsiteY51" fmla="*/ 18097 h 1147762"/>
                <a:gd name="connsiteX52" fmla="*/ 398145 w 1386839"/>
                <a:gd name="connsiteY52" fmla="*/ 0 h 1147762"/>
                <a:gd name="connsiteX53" fmla="*/ 376238 w 1386839"/>
                <a:gd name="connsiteY53" fmla="*/ 18097 h 1147762"/>
                <a:gd name="connsiteX54" fmla="*/ 374333 w 1386839"/>
                <a:gd name="connsiteY54" fmla="*/ 36195 h 1147762"/>
                <a:gd name="connsiteX55" fmla="*/ 361950 w 1386839"/>
                <a:gd name="connsiteY55" fmla="*/ 48578 h 1147762"/>
                <a:gd name="connsiteX56" fmla="*/ 359093 w 1386839"/>
                <a:gd name="connsiteY56" fmla="*/ 78105 h 1147762"/>
                <a:gd name="connsiteX57" fmla="*/ 351472 w 1386839"/>
                <a:gd name="connsiteY57" fmla="*/ 95250 h 1147762"/>
                <a:gd name="connsiteX58" fmla="*/ 342900 w 1386839"/>
                <a:gd name="connsiteY58" fmla="*/ 110490 h 1147762"/>
                <a:gd name="connsiteX59" fmla="*/ 322897 w 1386839"/>
                <a:gd name="connsiteY59" fmla="*/ 110490 h 1147762"/>
                <a:gd name="connsiteX60" fmla="*/ 314325 w 1386839"/>
                <a:gd name="connsiteY60" fmla="*/ 134303 h 1147762"/>
                <a:gd name="connsiteX61" fmla="*/ 295275 w 1386839"/>
                <a:gd name="connsiteY61" fmla="*/ 111443 h 1147762"/>
                <a:gd name="connsiteX62" fmla="*/ 271463 w 1386839"/>
                <a:gd name="connsiteY62" fmla="*/ 113347 h 1147762"/>
                <a:gd name="connsiteX63" fmla="*/ 244793 w 1386839"/>
                <a:gd name="connsiteY63" fmla="*/ 136208 h 1147762"/>
                <a:gd name="connsiteX64" fmla="*/ 235268 w 1386839"/>
                <a:gd name="connsiteY64" fmla="*/ 157163 h 1147762"/>
                <a:gd name="connsiteX65" fmla="*/ 206693 w 1386839"/>
                <a:gd name="connsiteY65" fmla="*/ 165735 h 1147762"/>
                <a:gd name="connsiteX66" fmla="*/ 195263 w 1386839"/>
                <a:gd name="connsiteY66" fmla="*/ 197168 h 1147762"/>
                <a:gd name="connsiteX67" fmla="*/ 180022 w 1386839"/>
                <a:gd name="connsiteY67" fmla="*/ 234315 h 1147762"/>
                <a:gd name="connsiteX68" fmla="*/ 171450 w 1386839"/>
                <a:gd name="connsiteY68" fmla="*/ 268605 h 1147762"/>
                <a:gd name="connsiteX69" fmla="*/ 172403 w 1386839"/>
                <a:gd name="connsiteY69" fmla="*/ 292418 h 1147762"/>
                <a:gd name="connsiteX70" fmla="*/ 158115 w 1386839"/>
                <a:gd name="connsiteY70" fmla="*/ 301943 h 1147762"/>
                <a:gd name="connsiteX71" fmla="*/ 179070 w 1386839"/>
                <a:gd name="connsiteY71" fmla="*/ 322897 h 1147762"/>
                <a:gd name="connsiteX72" fmla="*/ 170497 w 1386839"/>
                <a:gd name="connsiteY72" fmla="*/ 354330 h 1147762"/>
                <a:gd name="connsiteX73" fmla="*/ 163830 w 1386839"/>
                <a:gd name="connsiteY73" fmla="*/ 382905 h 1147762"/>
                <a:gd name="connsiteX74" fmla="*/ 137160 w 1386839"/>
                <a:gd name="connsiteY74" fmla="*/ 391478 h 1147762"/>
                <a:gd name="connsiteX75" fmla="*/ 108585 w 1386839"/>
                <a:gd name="connsiteY75" fmla="*/ 381953 h 1147762"/>
                <a:gd name="connsiteX76" fmla="*/ 100013 w 1386839"/>
                <a:gd name="connsiteY76" fmla="*/ 360997 h 1147762"/>
                <a:gd name="connsiteX77" fmla="*/ 84772 w 1386839"/>
                <a:gd name="connsiteY77" fmla="*/ 343853 h 1147762"/>
                <a:gd name="connsiteX78" fmla="*/ 63818 w 1386839"/>
                <a:gd name="connsiteY78" fmla="*/ 344805 h 1147762"/>
                <a:gd name="connsiteX79" fmla="*/ 57150 w 1386839"/>
                <a:gd name="connsiteY79" fmla="*/ 370522 h 1147762"/>
                <a:gd name="connsiteX80" fmla="*/ 39053 w 1386839"/>
                <a:gd name="connsiteY80" fmla="*/ 391478 h 1147762"/>
                <a:gd name="connsiteX81" fmla="*/ 12382 w 1386839"/>
                <a:gd name="connsiteY81" fmla="*/ 418147 h 1147762"/>
                <a:gd name="connsiteX82" fmla="*/ 0 w 1386839"/>
                <a:gd name="connsiteY82" fmla="*/ 441008 h 1147762"/>
                <a:gd name="connsiteX83" fmla="*/ 12382 w 1386839"/>
                <a:gd name="connsiteY83" fmla="*/ 461963 h 1147762"/>
                <a:gd name="connsiteX84" fmla="*/ 27622 w 1386839"/>
                <a:gd name="connsiteY84" fmla="*/ 477203 h 1147762"/>
                <a:gd name="connsiteX85" fmla="*/ 46672 w 1386839"/>
                <a:gd name="connsiteY85" fmla="*/ 461010 h 1147762"/>
                <a:gd name="connsiteX86" fmla="*/ 59055 w 1386839"/>
                <a:gd name="connsiteY86" fmla="*/ 479108 h 1147762"/>
                <a:gd name="connsiteX87" fmla="*/ 74295 w 1386839"/>
                <a:gd name="connsiteY87" fmla="*/ 496253 h 1147762"/>
                <a:gd name="connsiteX88" fmla="*/ 95250 w 1386839"/>
                <a:gd name="connsiteY88" fmla="*/ 499110 h 1147762"/>
                <a:gd name="connsiteX89" fmla="*/ 110490 w 1386839"/>
                <a:gd name="connsiteY89" fmla="*/ 514350 h 1147762"/>
                <a:gd name="connsiteX90" fmla="*/ 121920 w 1386839"/>
                <a:gd name="connsiteY90" fmla="*/ 542925 h 1147762"/>
                <a:gd name="connsiteX91" fmla="*/ 119063 w 1386839"/>
                <a:gd name="connsiteY91" fmla="*/ 565785 h 1147762"/>
                <a:gd name="connsiteX92" fmla="*/ 109538 w 1386839"/>
                <a:gd name="connsiteY92" fmla="*/ 603885 h 1147762"/>
                <a:gd name="connsiteX93" fmla="*/ 97155 w 1386839"/>
                <a:gd name="connsiteY93" fmla="*/ 615315 h 1147762"/>
                <a:gd name="connsiteX94" fmla="*/ 80010 w 1386839"/>
                <a:gd name="connsiteY94" fmla="*/ 615315 h 1147762"/>
                <a:gd name="connsiteX95" fmla="*/ 71438 w 1386839"/>
                <a:gd name="connsiteY95" fmla="*/ 636270 h 1147762"/>
                <a:gd name="connsiteX96" fmla="*/ 57150 w 1386839"/>
                <a:gd name="connsiteY96" fmla="*/ 647700 h 1147762"/>
                <a:gd name="connsiteX97" fmla="*/ 72390 w 1386839"/>
                <a:gd name="connsiteY97" fmla="*/ 671513 h 1147762"/>
                <a:gd name="connsiteX98" fmla="*/ 87630 w 1386839"/>
                <a:gd name="connsiteY98" fmla="*/ 700088 h 1147762"/>
                <a:gd name="connsiteX99" fmla="*/ 87630 w 1386839"/>
                <a:gd name="connsiteY99" fmla="*/ 729615 h 1147762"/>
                <a:gd name="connsiteX100" fmla="*/ 73343 w 1386839"/>
                <a:gd name="connsiteY100" fmla="*/ 761047 h 1147762"/>
                <a:gd name="connsiteX101" fmla="*/ 55245 w 1386839"/>
                <a:gd name="connsiteY101" fmla="*/ 782003 h 1147762"/>
                <a:gd name="connsiteX102" fmla="*/ 61913 w 1386839"/>
                <a:gd name="connsiteY102" fmla="*/ 802005 h 1147762"/>
                <a:gd name="connsiteX103" fmla="*/ 82868 w 1386839"/>
                <a:gd name="connsiteY103" fmla="*/ 819150 h 1147762"/>
                <a:gd name="connsiteX104" fmla="*/ 92393 w 1386839"/>
                <a:gd name="connsiteY104" fmla="*/ 851535 h 1147762"/>
                <a:gd name="connsiteX105" fmla="*/ 123825 w 1386839"/>
                <a:gd name="connsiteY105" fmla="*/ 875347 h 1147762"/>
                <a:gd name="connsiteX106" fmla="*/ 150495 w 1386839"/>
                <a:gd name="connsiteY106" fmla="*/ 895350 h 1147762"/>
                <a:gd name="connsiteX107" fmla="*/ 159068 w 1386839"/>
                <a:gd name="connsiteY107" fmla="*/ 939165 h 1147762"/>
                <a:gd name="connsiteX108" fmla="*/ 150495 w 1386839"/>
                <a:gd name="connsiteY108" fmla="*/ 968693 h 1147762"/>
                <a:gd name="connsiteX109" fmla="*/ 173355 w 1386839"/>
                <a:gd name="connsiteY109" fmla="*/ 994410 h 1147762"/>
                <a:gd name="connsiteX110" fmla="*/ 194310 w 1386839"/>
                <a:gd name="connsiteY110" fmla="*/ 1006793 h 1147762"/>
                <a:gd name="connsiteX111" fmla="*/ 202883 w 1386839"/>
                <a:gd name="connsiteY111" fmla="*/ 1039178 h 1147762"/>
                <a:gd name="connsiteX112" fmla="*/ 206693 w 1386839"/>
                <a:gd name="connsiteY112" fmla="*/ 1043940 h 1147762"/>
                <a:gd name="connsiteX113" fmla="*/ 224790 w 1386839"/>
                <a:gd name="connsiteY113" fmla="*/ 1064895 h 1147762"/>
                <a:gd name="connsiteX114" fmla="*/ 224790 w 1386839"/>
                <a:gd name="connsiteY114" fmla="*/ 1094423 h 1147762"/>
                <a:gd name="connsiteX115" fmla="*/ 248603 w 1386839"/>
                <a:gd name="connsiteY115" fmla="*/ 1105853 h 1147762"/>
                <a:gd name="connsiteX116" fmla="*/ 259080 w 1386839"/>
                <a:gd name="connsiteY116" fmla="*/ 1116330 h 1147762"/>
                <a:gd name="connsiteX117" fmla="*/ 259080 w 1386839"/>
                <a:gd name="connsiteY117" fmla="*/ 1134428 h 1147762"/>
                <a:gd name="connsiteX118" fmla="*/ 283845 w 1386839"/>
                <a:gd name="connsiteY118" fmla="*/ 1134428 h 1147762"/>
                <a:gd name="connsiteX119" fmla="*/ 293370 w 1386839"/>
                <a:gd name="connsiteY119" fmla="*/ 1147763 h 1147762"/>
                <a:gd name="connsiteX120" fmla="*/ 313372 w 1386839"/>
                <a:gd name="connsiteY120" fmla="*/ 1147763 h 1147762"/>
                <a:gd name="connsiteX121" fmla="*/ 325755 w 1386839"/>
                <a:gd name="connsiteY121" fmla="*/ 1135380 h 1147762"/>
                <a:gd name="connsiteX122" fmla="*/ 361950 w 1386839"/>
                <a:gd name="connsiteY122" fmla="*/ 1135380 h 1147762"/>
                <a:gd name="connsiteX123" fmla="*/ 395288 w 1386839"/>
                <a:gd name="connsiteY123" fmla="*/ 1102043 h 1147762"/>
                <a:gd name="connsiteX124" fmla="*/ 405765 w 1386839"/>
                <a:gd name="connsiteY124" fmla="*/ 1067753 h 1147762"/>
                <a:gd name="connsiteX125" fmla="*/ 445770 w 1386839"/>
                <a:gd name="connsiteY125" fmla="*/ 1067753 h 1147762"/>
                <a:gd name="connsiteX126" fmla="*/ 465772 w 1386839"/>
                <a:gd name="connsiteY126" fmla="*/ 1049655 h 1147762"/>
                <a:gd name="connsiteX127" fmla="*/ 486728 w 1386839"/>
                <a:gd name="connsiteY127" fmla="*/ 1053465 h 1147762"/>
                <a:gd name="connsiteX128" fmla="*/ 491490 w 1386839"/>
                <a:gd name="connsiteY128" fmla="*/ 1069658 h 1147762"/>
                <a:gd name="connsiteX129" fmla="*/ 513397 w 1386839"/>
                <a:gd name="connsiteY129" fmla="*/ 1081088 h 1147762"/>
                <a:gd name="connsiteX130" fmla="*/ 541973 w 1386839"/>
                <a:gd name="connsiteY130" fmla="*/ 1081088 h 1147762"/>
                <a:gd name="connsiteX131" fmla="*/ 552450 w 1386839"/>
                <a:gd name="connsiteY131" fmla="*/ 1070610 h 1147762"/>
                <a:gd name="connsiteX132" fmla="*/ 541020 w 1386839"/>
                <a:gd name="connsiteY132" fmla="*/ 1042035 h 1147762"/>
                <a:gd name="connsiteX133" fmla="*/ 561023 w 1386839"/>
                <a:gd name="connsiteY133" fmla="*/ 1033463 h 1147762"/>
                <a:gd name="connsiteX134" fmla="*/ 574358 w 1386839"/>
                <a:gd name="connsiteY134" fmla="*/ 1032510 h 1147762"/>
                <a:gd name="connsiteX135" fmla="*/ 588645 w 1386839"/>
                <a:gd name="connsiteY135" fmla="*/ 1018222 h 1147762"/>
                <a:gd name="connsiteX136" fmla="*/ 613410 w 1386839"/>
                <a:gd name="connsiteY136" fmla="*/ 1004888 h 1147762"/>
                <a:gd name="connsiteX137" fmla="*/ 641033 w 1386839"/>
                <a:gd name="connsiteY137" fmla="*/ 987743 h 1147762"/>
                <a:gd name="connsiteX138" fmla="*/ 648652 w 1386839"/>
                <a:gd name="connsiteY138" fmla="*/ 973455 h 1147762"/>
                <a:gd name="connsiteX139" fmla="*/ 672465 w 1386839"/>
                <a:gd name="connsiteY139" fmla="*/ 973455 h 1147762"/>
                <a:gd name="connsiteX140" fmla="*/ 675323 w 1386839"/>
                <a:gd name="connsiteY140" fmla="*/ 928688 h 1147762"/>
                <a:gd name="connsiteX141" fmla="*/ 663893 w 1386839"/>
                <a:gd name="connsiteY141" fmla="*/ 907733 h 1147762"/>
                <a:gd name="connsiteX142" fmla="*/ 668655 w 1386839"/>
                <a:gd name="connsiteY142" fmla="*/ 870585 h 1147762"/>
                <a:gd name="connsiteX143" fmla="*/ 663893 w 1386839"/>
                <a:gd name="connsiteY143" fmla="*/ 848678 h 1147762"/>
                <a:gd name="connsiteX144" fmla="*/ 677227 w 1386839"/>
                <a:gd name="connsiteY144" fmla="*/ 835343 h 1147762"/>
                <a:gd name="connsiteX145" fmla="*/ 693420 w 1386839"/>
                <a:gd name="connsiteY145" fmla="*/ 817245 h 1147762"/>
                <a:gd name="connsiteX146" fmla="*/ 706755 w 1386839"/>
                <a:gd name="connsiteY146" fmla="*/ 823913 h 1147762"/>
                <a:gd name="connsiteX147" fmla="*/ 722948 w 1386839"/>
                <a:gd name="connsiteY147" fmla="*/ 812483 h 1147762"/>
                <a:gd name="connsiteX148" fmla="*/ 735330 w 1386839"/>
                <a:gd name="connsiteY148" fmla="*/ 800100 h 1147762"/>
                <a:gd name="connsiteX149" fmla="*/ 735330 w 1386839"/>
                <a:gd name="connsiteY149" fmla="*/ 788670 h 1147762"/>
                <a:gd name="connsiteX150" fmla="*/ 751523 w 1386839"/>
                <a:gd name="connsiteY150" fmla="*/ 788670 h 1147762"/>
                <a:gd name="connsiteX151" fmla="*/ 764858 w 1386839"/>
                <a:gd name="connsiteY151" fmla="*/ 775335 h 1147762"/>
                <a:gd name="connsiteX152" fmla="*/ 773430 w 1386839"/>
                <a:gd name="connsiteY152" fmla="*/ 766763 h 1147762"/>
                <a:gd name="connsiteX153" fmla="*/ 790575 w 1386839"/>
                <a:gd name="connsiteY153" fmla="*/ 762000 h 1147762"/>
                <a:gd name="connsiteX154" fmla="*/ 803910 w 1386839"/>
                <a:gd name="connsiteY154" fmla="*/ 748665 h 1147762"/>
                <a:gd name="connsiteX155" fmla="*/ 799148 w 1386839"/>
                <a:gd name="connsiteY155" fmla="*/ 735330 h 1147762"/>
                <a:gd name="connsiteX156" fmla="*/ 799148 w 1386839"/>
                <a:gd name="connsiteY156" fmla="*/ 721995 h 1147762"/>
                <a:gd name="connsiteX157" fmla="*/ 789623 w 1386839"/>
                <a:gd name="connsiteY157" fmla="*/ 712470 h 1147762"/>
                <a:gd name="connsiteX158" fmla="*/ 776288 w 1386839"/>
                <a:gd name="connsiteY158" fmla="*/ 702945 h 1147762"/>
                <a:gd name="connsiteX159" fmla="*/ 776288 w 1386839"/>
                <a:gd name="connsiteY159" fmla="*/ 677228 h 1147762"/>
                <a:gd name="connsiteX160" fmla="*/ 792480 w 1386839"/>
                <a:gd name="connsiteY160" fmla="*/ 661035 h 1147762"/>
                <a:gd name="connsiteX161" fmla="*/ 816293 w 1386839"/>
                <a:gd name="connsiteY161" fmla="*/ 656272 h 1147762"/>
                <a:gd name="connsiteX162" fmla="*/ 833438 w 1386839"/>
                <a:gd name="connsiteY162" fmla="*/ 639128 h 1147762"/>
                <a:gd name="connsiteX163" fmla="*/ 862013 w 1386839"/>
                <a:gd name="connsiteY163" fmla="*/ 634365 h 1147762"/>
                <a:gd name="connsiteX164" fmla="*/ 892493 w 1386839"/>
                <a:gd name="connsiteY164" fmla="*/ 624840 h 1147762"/>
                <a:gd name="connsiteX165" fmla="*/ 928688 w 1386839"/>
                <a:gd name="connsiteY165" fmla="*/ 620078 h 1147762"/>
                <a:gd name="connsiteX166" fmla="*/ 946785 w 1386839"/>
                <a:gd name="connsiteY166" fmla="*/ 601980 h 1147762"/>
                <a:gd name="connsiteX167" fmla="*/ 954405 w 1386839"/>
                <a:gd name="connsiteY167" fmla="*/ 572453 h 1147762"/>
                <a:gd name="connsiteX168" fmla="*/ 970598 w 1386839"/>
                <a:gd name="connsiteY168" fmla="*/ 556260 h 1147762"/>
                <a:gd name="connsiteX169" fmla="*/ 990600 w 1386839"/>
                <a:gd name="connsiteY169" fmla="*/ 576263 h 1147762"/>
                <a:gd name="connsiteX170" fmla="*/ 1019175 w 1386839"/>
                <a:gd name="connsiteY170" fmla="*/ 576263 h 1147762"/>
                <a:gd name="connsiteX171" fmla="*/ 1030605 w 1386839"/>
                <a:gd name="connsiteY171" fmla="*/ 547688 h 1147762"/>
                <a:gd name="connsiteX172" fmla="*/ 1059180 w 1386839"/>
                <a:gd name="connsiteY172" fmla="*/ 547688 h 1147762"/>
                <a:gd name="connsiteX173" fmla="*/ 1092518 w 1386839"/>
                <a:gd name="connsiteY173" fmla="*/ 555308 h 1147762"/>
                <a:gd name="connsiteX174" fmla="*/ 1135380 w 1386839"/>
                <a:gd name="connsiteY174" fmla="*/ 543878 h 1147762"/>
                <a:gd name="connsiteX175" fmla="*/ 1151573 w 1386839"/>
                <a:gd name="connsiteY175" fmla="*/ 527685 h 1147762"/>
                <a:gd name="connsiteX176" fmla="*/ 1176338 w 1386839"/>
                <a:gd name="connsiteY176" fmla="*/ 527685 h 1147762"/>
                <a:gd name="connsiteX177" fmla="*/ 1185863 w 1386839"/>
                <a:gd name="connsiteY177" fmla="*/ 551497 h 1147762"/>
                <a:gd name="connsiteX178" fmla="*/ 1201103 w 1386839"/>
                <a:gd name="connsiteY178" fmla="*/ 566738 h 1147762"/>
                <a:gd name="connsiteX179" fmla="*/ 1227773 w 1386839"/>
                <a:gd name="connsiteY179" fmla="*/ 566738 h 1147762"/>
                <a:gd name="connsiteX180" fmla="*/ 1237298 w 1386839"/>
                <a:gd name="connsiteY180" fmla="*/ 576263 h 1147762"/>
                <a:gd name="connsiteX181" fmla="*/ 1259205 w 1386839"/>
                <a:gd name="connsiteY181" fmla="*/ 554355 h 1147762"/>
                <a:gd name="connsiteX182" fmla="*/ 1293495 w 1386839"/>
                <a:gd name="connsiteY182" fmla="*/ 542925 h 1147762"/>
                <a:gd name="connsiteX183" fmla="*/ 1307783 w 1386839"/>
                <a:gd name="connsiteY183" fmla="*/ 557213 h 1147762"/>
                <a:gd name="connsiteX184" fmla="*/ 1324928 w 1386839"/>
                <a:gd name="connsiteY184" fmla="*/ 539115 h 1147762"/>
                <a:gd name="connsiteX185" fmla="*/ 1364933 w 1386839"/>
                <a:gd name="connsiteY185" fmla="*/ 539115 h 1147762"/>
                <a:gd name="connsiteX186" fmla="*/ 1369695 w 1386839"/>
                <a:gd name="connsiteY186" fmla="*/ 472440 h 1147762"/>
                <a:gd name="connsiteX187" fmla="*/ 1386840 w 1386839"/>
                <a:gd name="connsiteY187" fmla="*/ 453390 h 1147762"/>
                <a:gd name="connsiteX188" fmla="*/ 1349693 w 1386839"/>
                <a:gd name="connsiteY188" fmla="*/ 424815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386839" h="1147762">
                  <a:moveTo>
                    <a:pt x="1349693" y="424815"/>
                  </a:moveTo>
                  <a:lnTo>
                    <a:pt x="1332548" y="452438"/>
                  </a:lnTo>
                  <a:lnTo>
                    <a:pt x="1302068" y="444818"/>
                  </a:lnTo>
                  <a:lnTo>
                    <a:pt x="1288733" y="458153"/>
                  </a:lnTo>
                  <a:lnTo>
                    <a:pt x="1269683" y="430530"/>
                  </a:lnTo>
                  <a:lnTo>
                    <a:pt x="1217295" y="402908"/>
                  </a:lnTo>
                  <a:lnTo>
                    <a:pt x="1207770" y="375285"/>
                  </a:lnTo>
                  <a:lnTo>
                    <a:pt x="1180148" y="347663"/>
                  </a:lnTo>
                  <a:lnTo>
                    <a:pt x="1143953" y="340995"/>
                  </a:lnTo>
                  <a:lnTo>
                    <a:pt x="1125855" y="300990"/>
                  </a:lnTo>
                  <a:lnTo>
                    <a:pt x="1097280" y="314325"/>
                  </a:lnTo>
                  <a:lnTo>
                    <a:pt x="1066800" y="300990"/>
                  </a:lnTo>
                  <a:lnTo>
                    <a:pt x="1032510" y="309563"/>
                  </a:lnTo>
                  <a:lnTo>
                    <a:pt x="1002030" y="322897"/>
                  </a:lnTo>
                  <a:lnTo>
                    <a:pt x="968693" y="289560"/>
                  </a:lnTo>
                  <a:lnTo>
                    <a:pt x="968693" y="234315"/>
                  </a:lnTo>
                  <a:lnTo>
                    <a:pt x="942023" y="207645"/>
                  </a:lnTo>
                  <a:lnTo>
                    <a:pt x="928688" y="220980"/>
                  </a:lnTo>
                  <a:lnTo>
                    <a:pt x="893445" y="197168"/>
                  </a:lnTo>
                  <a:lnTo>
                    <a:pt x="878205" y="181928"/>
                  </a:lnTo>
                  <a:lnTo>
                    <a:pt x="852488" y="184785"/>
                  </a:lnTo>
                  <a:lnTo>
                    <a:pt x="835343" y="187643"/>
                  </a:lnTo>
                  <a:lnTo>
                    <a:pt x="819150" y="194310"/>
                  </a:lnTo>
                  <a:lnTo>
                    <a:pt x="835343" y="187643"/>
                  </a:lnTo>
                  <a:lnTo>
                    <a:pt x="835343" y="159068"/>
                  </a:lnTo>
                  <a:lnTo>
                    <a:pt x="842963" y="135255"/>
                  </a:lnTo>
                  <a:lnTo>
                    <a:pt x="822960" y="128588"/>
                  </a:lnTo>
                  <a:lnTo>
                    <a:pt x="800100" y="133350"/>
                  </a:lnTo>
                  <a:lnTo>
                    <a:pt x="783908" y="126683"/>
                  </a:lnTo>
                  <a:lnTo>
                    <a:pt x="771525" y="119063"/>
                  </a:lnTo>
                  <a:cubicBezTo>
                    <a:pt x="771525" y="119063"/>
                    <a:pt x="755333" y="109538"/>
                    <a:pt x="751523" y="109538"/>
                  </a:cubicBezTo>
                  <a:cubicBezTo>
                    <a:pt x="747713" y="109538"/>
                    <a:pt x="728663" y="100013"/>
                    <a:pt x="728663" y="100013"/>
                  </a:cubicBezTo>
                  <a:lnTo>
                    <a:pt x="717233" y="88583"/>
                  </a:lnTo>
                  <a:lnTo>
                    <a:pt x="713423" y="100013"/>
                  </a:lnTo>
                  <a:lnTo>
                    <a:pt x="695325" y="100013"/>
                  </a:lnTo>
                  <a:lnTo>
                    <a:pt x="681990" y="83820"/>
                  </a:lnTo>
                  <a:lnTo>
                    <a:pt x="661988" y="83820"/>
                  </a:lnTo>
                  <a:cubicBezTo>
                    <a:pt x="661988" y="83820"/>
                    <a:pt x="661035" y="62865"/>
                    <a:pt x="657225" y="62865"/>
                  </a:cubicBezTo>
                  <a:cubicBezTo>
                    <a:pt x="653415" y="62865"/>
                    <a:pt x="645795" y="51435"/>
                    <a:pt x="645795" y="51435"/>
                  </a:cubicBezTo>
                  <a:lnTo>
                    <a:pt x="630555" y="43815"/>
                  </a:lnTo>
                  <a:lnTo>
                    <a:pt x="611505" y="43815"/>
                  </a:lnTo>
                  <a:lnTo>
                    <a:pt x="596265" y="59055"/>
                  </a:lnTo>
                  <a:lnTo>
                    <a:pt x="572453" y="59055"/>
                  </a:lnTo>
                  <a:lnTo>
                    <a:pt x="561023" y="70485"/>
                  </a:lnTo>
                  <a:lnTo>
                    <a:pt x="541020" y="68580"/>
                  </a:lnTo>
                  <a:lnTo>
                    <a:pt x="524828" y="52388"/>
                  </a:lnTo>
                  <a:lnTo>
                    <a:pt x="494347" y="52388"/>
                  </a:lnTo>
                  <a:lnTo>
                    <a:pt x="478155" y="41910"/>
                  </a:lnTo>
                  <a:lnTo>
                    <a:pt x="456247" y="42863"/>
                  </a:lnTo>
                  <a:lnTo>
                    <a:pt x="443865" y="30480"/>
                  </a:lnTo>
                  <a:lnTo>
                    <a:pt x="419100" y="30480"/>
                  </a:lnTo>
                  <a:lnTo>
                    <a:pt x="406718" y="18097"/>
                  </a:lnTo>
                  <a:lnTo>
                    <a:pt x="398145" y="0"/>
                  </a:lnTo>
                  <a:lnTo>
                    <a:pt x="376238" y="18097"/>
                  </a:lnTo>
                  <a:lnTo>
                    <a:pt x="374333" y="36195"/>
                  </a:lnTo>
                  <a:lnTo>
                    <a:pt x="361950" y="48578"/>
                  </a:lnTo>
                  <a:lnTo>
                    <a:pt x="359093" y="78105"/>
                  </a:lnTo>
                  <a:lnTo>
                    <a:pt x="351472" y="95250"/>
                  </a:lnTo>
                  <a:lnTo>
                    <a:pt x="342900" y="110490"/>
                  </a:lnTo>
                  <a:lnTo>
                    <a:pt x="322897" y="110490"/>
                  </a:lnTo>
                  <a:lnTo>
                    <a:pt x="314325" y="134303"/>
                  </a:lnTo>
                  <a:lnTo>
                    <a:pt x="295275" y="111443"/>
                  </a:lnTo>
                  <a:lnTo>
                    <a:pt x="271463" y="113347"/>
                  </a:lnTo>
                  <a:lnTo>
                    <a:pt x="244793" y="136208"/>
                  </a:lnTo>
                  <a:lnTo>
                    <a:pt x="235268" y="157163"/>
                  </a:lnTo>
                  <a:lnTo>
                    <a:pt x="206693" y="165735"/>
                  </a:lnTo>
                  <a:lnTo>
                    <a:pt x="195263" y="197168"/>
                  </a:lnTo>
                  <a:lnTo>
                    <a:pt x="180022" y="234315"/>
                  </a:lnTo>
                  <a:lnTo>
                    <a:pt x="171450" y="268605"/>
                  </a:lnTo>
                  <a:lnTo>
                    <a:pt x="172403" y="292418"/>
                  </a:lnTo>
                  <a:lnTo>
                    <a:pt x="158115" y="301943"/>
                  </a:lnTo>
                  <a:lnTo>
                    <a:pt x="179070" y="322897"/>
                  </a:lnTo>
                  <a:lnTo>
                    <a:pt x="170497" y="354330"/>
                  </a:lnTo>
                  <a:lnTo>
                    <a:pt x="163830" y="382905"/>
                  </a:lnTo>
                  <a:lnTo>
                    <a:pt x="137160" y="391478"/>
                  </a:lnTo>
                  <a:lnTo>
                    <a:pt x="108585" y="381953"/>
                  </a:lnTo>
                  <a:lnTo>
                    <a:pt x="100013" y="360997"/>
                  </a:lnTo>
                  <a:lnTo>
                    <a:pt x="84772" y="343853"/>
                  </a:lnTo>
                  <a:lnTo>
                    <a:pt x="63818" y="344805"/>
                  </a:lnTo>
                  <a:lnTo>
                    <a:pt x="57150" y="370522"/>
                  </a:lnTo>
                  <a:lnTo>
                    <a:pt x="39053" y="391478"/>
                  </a:lnTo>
                  <a:lnTo>
                    <a:pt x="12382" y="418147"/>
                  </a:lnTo>
                  <a:lnTo>
                    <a:pt x="0" y="441008"/>
                  </a:lnTo>
                  <a:lnTo>
                    <a:pt x="12382" y="461963"/>
                  </a:lnTo>
                  <a:lnTo>
                    <a:pt x="27622" y="477203"/>
                  </a:lnTo>
                  <a:lnTo>
                    <a:pt x="46672" y="461010"/>
                  </a:lnTo>
                  <a:lnTo>
                    <a:pt x="59055" y="479108"/>
                  </a:lnTo>
                  <a:lnTo>
                    <a:pt x="74295" y="496253"/>
                  </a:lnTo>
                  <a:lnTo>
                    <a:pt x="95250" y="499110"/>
                  </a:lnTo>
                  <a:lnTo>
                    <a:pt x="110490" y="514350"/>
                  </a:lnTo>
                  <a:lnTo>
                    <a:pt x="121920" y="542925"/>
                  </a:lnTo>
                  <a:lnTo>
                    <a:pt x="119063" y="565785"/>
                  </a:lnTo>
                  <a:lnTo>
                    <a:pt x="109538" y="603885"/>
                  </a:lnTo>
                  <a:lnTo>
                    <a:pt x="97155" y="615315"/>
                  </a:lnTo>
                  <a:lnTo>
                    <a:pt x="80010" y="615315"/>
                  </a:lnTo>
                  <a:lnTo>
                    <a:pt x="71438" y="636270"/>
                  </a:lnTo>
                  <a:lnTo>
                    <a:pt x="57150" y="647700"/>
                  </a:lnTo>
                  <a:lnTo>
                    <a:pt x="72390" y="671513"/>
                  </a:lnTo>
                  <a:lnTo>
                    <a:pt x="87630" y="700088"/>
                  </a:lnTo>
                  <a:lnTo>
                    <a:pt x="87630" y="729615"/>
                  </a:lnTo>
                  <a:lnTo>
                    <a:pt x="73343" y="761047"/>
                  </a:lnTo>
                  <a:lnTo>
                    <a:pt x="55245" y="782003"/>
                  </a:lnTo>
                  <a:lnTo>
                    <a:pt x="61913" y="802005"/>
                  </a:lnTo>
                  <a:lnTo>
                    <a:pt x="82868" y="819150"/>
                  </a:lnTo>
                  <a:lnTo>
                    <a:pt x="92393" y="851535"/>
                  </a:lnTo>
                  <a:lnTo>
                    <a:pt x="123825" y="875347"/>
                  </a:lnTo>
                  <a:lnTo>
                    <a:pt x="150495" y="895350"/>
                  </a:lnTo>
                  <a:lnTo>
                    <a:pt x="159068" y="939165"/>
                  </a:lnTo>
                  <a:lnTo>
                    <a:pt x="150495" y="968693"/>
                  </a:lnTo>
                  <a:lnTo>
                    <a:pt x="173355" y="994410"/>
                  </a:lnTo>
                  <a:lnTo>
                    <a:pt x="194310" y="1006793"/>
                  </a:lnTo>
                  <a:lnTo>
                    <a:pt x="202883" y="1039178"/>
                  </a:lnTo>
                  <a:lnTo>
                    <a:pt x="206693" y="1043940"/>
                  </a:lnTo>
                  <a:lnTo>
                    <a:pt x="224790" y="1064895"/>
                  </a:lnTo>
                  <a:lnTo>
                    <a:pt x="224790" y="1094423"/>
                  </a:lnTo>
                  <a:lnTo>
                    <a:pt x="248603" y="1105853"/>
                  </a:lnTo>
                  <a:lnTo>
                    <a:pt x="259080" y="1116330"/>
                  </a:lnTo>
                  <a:lnTo>
                    <a:pt x="259080" y="1134428"/>
                  </a:lnTo>
                  <a:lnTo>
                    <a:pt x="283845" y="1134428"/>
                  </a:lnTo>
                  <a:lnTo>
                    <a:pt x="293370" y="1147763"/>
                  </a:lnTo>
                  <a:lnTo>
                    <a:pt x="313372" y="1147763"/>
                  </a:lnTo>
                  <a:lnTo>
                    <a:pt x="325755" y="1135380"/>
                  </a:lnTo>
                  <a:lnTo>
                    <a:pt x="361950" y="1135380"/>
                  </a:lnTo>
                  <a:lnTo>
                    <a:pt x="395288" y="1102043"/>
                  </a:lnTo>
                  <a:lnTo>
                    <a:pt x="405765" y="1067753"/>
                  </a:lnTo>
                  <a:lnTo>
                    <a:pt x="445770" y="1067753"/>
                  </a:lnTo>
                  <a:lnTo>
                    <a:pt x="465772" y="1049655"/>
                  </a:lnTo>
                  <a:lnTo>
                    <a:pt x="486728" y="1053465"/>
                  </a:lnTo>
                  <a:lnTo>
                    <a:pt x="491490" y="1069658"/>
                  </a:lnTo>
                  <a:lnTo>
                    <a:pt x="513397" y="1081088"/>
                  </a:lnTo>
                  <a:lnTo>
                    <a:pt x="541973" y="1081088"/>
                  </a:lnTo>
                  <a:lnTo>
                    <a:pt x="552450" y="1070610"/>
                  </a:lnTo>
                  <a:lnTo>
                    <a:pt x="541020" y="1042035"/>
                  </a:lnTo>
                  <a:lnTo>
                    <a:pt x="561023" y="1033463"/>
                  </a:lnTo>
                  <a:lnTo>
                    <a:pt x="574358" y="1032510"/>
                  </a:lnTo>
                  <a:lnTo>
                    <a:pt x="588645" y="1018222"/>
                  </a:lnTo>
                  <a:lnTo>
                    <a:pt x="613410" y="1004888"/>
                  </a:lnTo>
                  <a:lnTo>
                    <a:pt x="641033" y="987743"/>
                  </a:lnTo>
                  <a:lnTo>
                    <a:pt x="648652" y="973455"/>
                  </a:lnTo>
                  <a:lnTo>
                    <a:pt x="672465" y="973455"/>
                  </a:lnTo>
                  <a:lnTo>
                    <a:pt x="675323" y="928688"/>
                  </a:lnTo>
                  <a:lnTo>
                    <a:pt x="663893" y="907733"/>
                  </a:lnTo>
                  <a:lnTo>
                    <a:pt x="668655" y="870585"/>
                  </a:lnTo>
                  <a:lnTo>
                    <a:pt x="663893" y="848678"/>
                  </a:lnTo>
                  <a:lnTo>
                    <a:pt x="677227" y="835343"/>
                  </a:lnTo>
                  <a:lnTo>
                    <a:pt x="693420" y="817245"/>
                  </a:lnTo>
                  <a:lnTo>
                    <a:pt x="706755" y="823913"/>
                  </a:lnTo>
                  <a:lnTo>
                    <a:pt x="722948" y="812483"/>
                  </a:lnTo>
                  <a:lnTo>
                    <a:pt x="735330" y="800100"/>
                  </a:lnTo>
                  <a:lnTo>
                    <a:pt x="735330" y="788670"/>
                  </a:lnTo>
                  <a:lnTo>
                    <a:pt x="751523" y="788670"/>
                  </a:lnTo>
                  <a:lnTo>
                    <a:pt x="764858" y="775335"/>
                  </a:lnTo>
                  <a:lnTo>
                    <a:pt x="773430" y="766763"/>
                  </a:lnTo>
                  <a:lnTo>
                    <a:pt x="790575" y="762000"/>
                  </a:lnTo>
                  <a:lnTo>
                    <a:pt x="803910" y="748665"/>
                  </a:lnTo>
                  <a:lnTo>
                    <a:pt x="799148" y="735330"/>
                  </a:lnTo>
                  <a:lnTo>
                    <a:pt x="799148" y="721995"/>
                  </a:lnTo>
                  <a:lnTo>
                    <a:pt x="789623" y="712470"/>
                  </a:lnTo>
                  <a:lnTo>
                    <a:pt x="776288" y="702945"/>
                  </a:lnTo>
                  <a:lnTo>
                    <a:pt x="776288" y="677228"/>
                  </a:lnTo>
                  <a:lnTo>
                    <a:pt x="792480" y="661035"/>
                  </a:lnTo>
                  <a:lnTo>
                    <a:pt x="816293" y="656272"/>
                  </a:lnTo>
                  <a:lnTo>
                    <a:pt x="833438" y="639128"/>
                  </a:lnTo>
                  <a:lnTo>
                    <a:pt x="862013" y="634365"/>
                  </a:lnTo>
                  <a:lnTo>
                    <a:pt x="892493" y="624840"/>
                  </a:lnTo>
                  <a:lnTo>
                    <a:pt x="928688" y="620078"/>
                  </a:lnTo>
                  <a:lnTo>
                    <a:pt x="946785" y="601980"/>
                  </a:lnTo>
                  <a:lnTo>
                    <a:pt x="954405" y="572453"/>
                  </a:lnTo>
                  <a:lnTo>
                    <a:pt x="970598" y="556260"/>
                  </a:lnTo>
                  <a:lnTo>
                    <a:pt x="990600" y="576263"/>
                  </a:lnTo>
                  <a:lnTo>
                    <a:pt x="1019175" y="576263"/>
                  </a:lnTo>
                  <a:lnTo>
                    <a:pt x="1030605" y="547688"/>
                  </a:lnTo>
                  <a:lnTo>
                    <a:pt x="1059180" y="547688"/>
                  </a:lnTo>
                  <a:lnTo>
                    <a:pt x="1092518" y="555308"/>
                  </a:lnTo>
                  <a:lnTo>
                    <a:pt x="1135380" y="543878"/>
                  </a:lnTo>
                  <a:lnTo>
                    <a:pt x="1151573" y="527685"/>
                  </a:lnTo>
                  <a:lnTo>
                    <a:pt x="1176338" y="527685"/>
                  </a:lnTo>
                  <a:lnTo>
                    <a:pt x="1185863" y="551497"/>
                  </a:lnTo>
                  <a:lnTo>
                    <a:pt x="1201103" y="566738"/>
                  </a:lnTo>
                  <a:lnTo>
                    <a:pt x="1227773" y="566738"/>
                  </a:lnTo>
                  <a:lnTo>
                    <a:pt x="1237298" y="576263"/>
                  </a:lnTo>
                  <a:lnTo>
                    <a:pt x="1259205" y="554355"/>
                  </a:lnTo>
                  <a:lnTo>
                    <a:pt x="1293495" y="542925"/>
                  </a:lnTo>
                  <a:lnTo>
                    <a:pt x="1307783" y="557213"/>
                  </a:lnTo>
                  <a:lnTo>
                    <a:pt x="1324928" y="539115"/>
                  </a:lnTo>
                  <a:lnTo>
                    <a:pt x="1364933" y="539115"/>
                  </a:lnTo>
                  <a:lnTo>
                    <a:pt x="1369695" y="472440"/>
                  </a:lnTo>
                  <a:lnTo>
                    <a:pt x="1386840" y="453390"/>
                  </a:lnTo>
                  <a:lnTo>
                    <a:pt x="1349693" y="424815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8" name="Freeform: Shape 16">
              <a:extLst>
                <a:ext uri="{FF2B5EF4-FFF2-40B4-BE49-F238E27FC236}">
                  <a16:creationId xmlns="" xmlns:a16="http://schemas.microsoft.com/office/drawing/2014/main" id="{6754F5AB-F460-5CCB-E454-BCF82DEEF450}"/>
                </a:ext>
              </a:extLst>
            </p:cNvPr>
            <p:cNvSpPr/>
            <p:nvPr/>
          </p:nvSpPr>
          <p:spPr>
            <a:xfrm>
              <a:off x="2705100" y="3778567"/>
              <a:ext cx="1612582" cy="1556384"/>
            </a:xfrm>
            <a:custGeom>
              <a:avLst/>
              <a:gdLst>
                <a:gd name="connsiteX0" fmla="*/ 1563053 w 1612582"/>
                <a:gd name="connsiteY0" fmla="*/ 286702 h 1556384"/>
                <a:gd name="connsiteX1" fmla="*/ 1526857 w 1612582"/>
                <a:gd name="connsiteY1" fmla="*/ 273367 h 1556384"/>
                <a:gd name="connsiteX2" fmla="*/ 1495425 w 1612582"/>
                <a:gd name="connsiteY2" fmla="*/ 256222 h 1556384"/>
                <a:gd name="connsiteX3" fmla="*/ 1463040 w 1612582"/>
                <a:gd name="connsiteY3" fmla="*/ 234315 h 1556384"/>
                <a:gd name="connsiteX4" fmla="*/ 1447800 w 1612582"/>
                <a:gd name="connsiteY4" fmla="*/ 234315 h 1556384"/>
                <a:gd name="connsiteX5" fmla="*/ 1439228 w 1612582"/>
                <a:gd name="connsiteY5" fmla="*/ 252413 h 1556384"/>
                <a:gd name="connsiteX6" fmla="*/ 1424940 w 1612582"/>
                <a:gd name="connsiteY6" fmla="*/ 257175 h 1556384"/>
                <a:gd name="connsiteX7" fmla="*/ 1414463 w 1612582"/>
                <a:gd name="connsiteY7" fmla="*/ 246697 h 1556384"/>
                <a:gd name="connsiteX8" fmla="*/ 1400175 w 1612582"/>
                <a:gd name="connsiteY8" fmla="*/ 241935 h 1556384"/>
                <a:gd name="connsiteX9" fmla="*/ 1385888 w 1612582"/>
                <a:gd name="connsiteY9" fmla="*/ 256222 h 1556384"/>
                <a:gd name="connsiteX10" fmla="*/ 1360170 w 1612582"/>
                <a:gd name="connsiteY10" fmla="*/ 246697 h 1556384"/>
                <a:gd name="connsiteX11" fmla="*/ 1338263 w 1612582"/>
                <a:gd name="connsiteY11" fmla="*/ 258127 h 1556384"/>
                <a:gd name="connsiteX12" fmla="*/ 1318260 w 1612582"/>
                <a:gd name="connsiteY12" fmla="*/ 238125 h 1556384"/>
                <a:gd name="connsiteX13" fmla="*/ 1287780 w 1612582"/>
                <a:gd name="connsiteY13" fmla="*/ 224790 h 1556384"/>
                <a:gd name="connsiteX14" fmla="*/ 1269683 w 1612582"/>
                <a:gd name="connsiteY14" fmla="*/ 231457 h 1556384"/>
                <a:gd name="connsiteX15" fmla="*/ 1254443 w 1612582"/>
                <a:gd name="connsiteY15" fmla="*/ 213360 h 1556384"/>
                <a:gd name="connsiteX16" fmla="*/ 1257300 w 1612582"/>
                <a:gd name="connsiteY16" fmla="*/ 195263 h 1556384"/>
                <a:gd name="connsiteX17" fmla="*/ 1249680 w 1612582"/>
                <a:gd name="connsiteY17" fmla="*/ 183832 h 1556384"/>
                <a:gd name="connsiteX18" fmla="*/ 1231583 w 1612582"/>
                <a:gd name="connsiteY18" fmla="*/ 177165 h 1556384"/>
                <a:gd name="connsiteX19" fmla="*/ 1218248 w 1612582"/>
                <a:gd name="connsiteY19" fmla="*/ 190500 h 1556384"/>
                <a:gd name="connsiteX20" fmla="*/ 1207770 w 1612582"/>
                <a:gd name="connsiteY20" fmla="*/ 180022 h 1556384"/>
                <a:gd name="connsiteX21" fmla="*/ 1197293 w 1612582"/>
                <a:gd name="connsiteY21" fmla="*/ 190500 h 1556384"/>
                <a:gd name="connsiteX22" fmla="*/ 1168718 w 1612582"/>
                <a:gd name="connsiteY22" fmla="*/ 174307 h 1556384"/>
                <a:gd name="connsiteX23" fmla="*/ 1155383 w 1612582"/>
                <a:gd name="connsiteY23" fmla="*/ 200025 h 1556384"/>
                <a:gd name="connsiteX24" fmla="*/ 1169670 w 1612582"/>
                <a:gd name="connsiteY24" fmla="*/ 214313 h 1556384"/>
                <a:gd name="connsiteX25" fmla="*/ 1169670 w 1612582"/>
                <a:gd name="connsiteY25" fmla="*/ 231457 h 1556384"/>
                <a:gd name="connsiteX26" fmla="*/ 1147763 w 1612582"/>
                <a:gd name="connsiteY26" fmla="*/ 240030 h 1556384"/>
                <a:gd name="connsiteX27" fmla="*/ 1124903 w 1612582"/>
                <a:gd name="connsiteY27" fmla="*/ 240030 h 1556384"/>
                <a:gd name="connsiteX28" fmla="*/ 1111568 w 1612582"/>
                <a:gd name="connsiteY28" fmla="*/ 253365 h 1556384"/>
                <a:gd name="connsiteX29" fmla="*/ 1090613 w 1612582"/>
                <a:gd name="connsiteY29" fmla="*/ 256222 h 1556384"/>
                <a:gd name="connsiteX30" fmla="*/ 1085850 w 1612582"/>
                <a:gd name="connsiteY30" fmla="*/ 240982 h 1556384"/>
                <a:gd name="connsiteX31" fmla="*/ 1074420 w 1612582"/>
                <a:gd name="connsiteY31" fmla="*/ 229552 h 1556384"/>
                <a:gd name="connsiteX32" fmla="*/ 1052513 w 1612582"/>
                <a:gd name="connsiteY32" fmla="*/ 250507 h 1556384"/>
                <a:gd name="connsiteX33" fmla="*/ 1036320 w 1612582"/>
                <a:gd name="connsiteY33" fmla="*/ 234315 h 1556384"/>
                <a:gd name="connsiteX34" fmla="*/ 1010603 w 1612582"/>
                <a:gd name="connsiteY34" fmla="*/ 221932 h 1556384"/>
                <a:gd name="connsiteX35" fmla="*/ 985838 w 1612582"/>
                <a:gd name="connsiteY35" fmla="*/ 227647 h 1556384"/>
                <a:gd name="connsiteX36" fmla="*/ 976313 w 1612582"/>
                <a:gd name="connsiteY36" fmla="*/ 256222 h 1556384"/>
                <a:gd name="connsiteX37" fmla="*/ 960120 w 1612582"/>
                <a:gd name="connsiteY37" fmla="*/ 276225 h 1556384"/>
                <a:gd name="connsiteX38" fmla="*/ 950595 w 1612582"/>
                <a:gd name="connsiteY38" fmla="*/ 266700 h 1556384"/>
                <a:gd name="connsiteX39" fmla="*/ 959168 w 1612582"/>
                <a:gd name="connsiteY39" fmla="*/ 246697 h 1556384"/>
                <a:gd name="connsiteX40" fmla="*/ 953453 w 1612582"/>
                <a:gd name="connsiteY40" fmla="*/ 224790 h 1556384"/>
                <a:gd name="connsiteX41" fmla="*/ 953453 w 1612582"/>
                <a:gd name="connsiteY41" fmla="*/ 202882 h 1556384"/>
                <a:gd name="connsiteX42" fmla="*/ 938213 w 1612582"/>
                <a:gd name="connsiteY42" fmla="*/ 187642 h 1556384"/>
                <a:gd name="connsiteX43" fmla="*/ 938213 w 1612582"/>
                <a:gd name="connsiteY43" fmla="*/ 166688 h 1556384"/>
                <a:gd name="connsiteX44" fmla="*/ 956310 w 1612582"/>
                <a:gd name="connsiteY44" fmla="*/ 148590 h 1556384"/>
                <a:gd name="connsiteX45" fmla="*/ 956310 w 1612582"/>
                <a:gd name="connsiteY45" fmla="*/ 130492 h 1556384"/>
                <a:gd name="connsiteX46" fmla="*/ 983933 w 1612582"/>
                <a:gd name="connsiteY46" fmla="*/ 124777 h 1556384"/>
                <a:gd name="connsiteX47" fmla="*/ 983933 w 1612582"/>
                <a:gd name="connsiteY47" fmla="*/ 96202 h 1556384"/>
                <a:gd name="connsiteX48" fmla="*/ 1001078 w 1612582"/>
                <a:gd name="connsiteY48" fmla="*/ 79057 h 1556384"/>
                <a:gd name="connsiteX49" fmla="*/ 998220 w 1612582"/>
                <a:gd name="connsiteY49" fmla="*/ 57150 h 1556384"/>
                <a:gd name="connsiteX50" fmla="*/ 985838 w 1612582"/>
                <a:gd name="connsiteY50" fmla="*/ 50482 h 1556384"/>
                <a:gd name="connsiteX51" fmla="*/ 990600 w 1612582"/>
                <a:gd name="connsiteY51" fmla="*/ 35242 h 1556384"/>
                <a:gd name="connsiteX52" fmla="*/ 963930 w 1612582"/>
                <a:gd name="connsiteY52" fmla="*/ 3810 h 1556384"/>
                <a:gd name="connsiteX53" fmla="*/ 953453 w 1612582"/>
                <a:gd name="connsiteY53" fmla="*/ 0 h 1556384"/>
                <a:gd name="connsiteX54" fmla="*/ 938213 w 1612582"/>
                <a:gd name="connsiteY54" fmla="*/ 13335 h 1556384"/>
                <a:gd name="connsiteX55" fmla="*/ 887730 w 1612582"/>
                <a:gd name="connsiteY55" fmla="*/ 63817 h 1556384"/>
                <a:gd name="connsiteX56" fmla="*/ 861060 w 1612582"/>
                <a:gd name="connsiteY56" fmla="*/ 52388 h 1556384"/>
                <a:gd name="connsiteX57" fmla="*/ 845820 w 1612582"/>
                <a:gd name="connsiteY57" fmla="*/ 65722 h 1556384"/>
                <a:gd name="connsiteX58" fmla="*/ 876300 w 1612582"/>
                <a:gd name="connsiteY58" fmla="*/ 98107 h 1556384"/>
                <a:gd name="connsiteX59" fmla="*/ 856297 w 1612582"/>
                <a:gd name="connsiteY59" fmla="*/ 107632 h 1556384"/>
                <a:gd name="connsiteX60" fmla="*/ 856297 w 1612582"/>
                <a:gd name="connsiteY60" fmla="*/ 133350 h 1556384"/>
                <a:gd name="connsiteX61" fmla="*/ 846772 w 1612582"/>
                <a:gd name="connsiteY61" fmla="*/ 142875 h 1556384"/>
                <a:gd name="connsiteX62" fmla="*/ 829628 w 1612582"/>
                <a:gd name="connsiteY62" fmla="*/ 161925 h 1556384"/>
                <a:gd name="connsiteX63" fmla="*/ 824865 w 1612582"/>
                <a:gd name="connsiteY63" fmla="*/ 228600 h 1556384"/>
                <a:gd name="connsiteX64" fmla="*/ 784860 w 1612582"/>
                <a:gd name="connsiteY64" fmla="*/ 228600 h 1556384"/>
                <a:gd name="connsiteX65" fmla="*/ 767715 w 1612582"/>
                <a:gd name="connsiteY65" fmla="*/ 246697 h 1556384"/>
                <a:gd name="connsiteX66" fmla="*/ 753428 w 1612582"/>
                <a:gd name="connsiteY66" fmla="*/ 232410 h 1556384"/>
                <a:gd name="connsiteX67" fmla="*/ 719138 w 1612582"/>
                <a:gd name="connsiteY67" fmla="*/ 243840 h 1556384"/>
                <a:gd name="connsiteX68" fmla="*/ 697230 w 1612582"/>
                <a:gd name="connsiteY68" fmla="*/ 265747 h 1556384"/>
                <a:gd name="connsiteX69" fmla="*/ 687705 w 1612582"/>
                <a:gd name="connsiteY69" fmla="*/ 256222 h 1556384"/>
                <a:gd name="connsiteX70" fmla="*/ 661035 w 1612582"/>
                <a:gd name="connsiteY70" fmla="*/ 256222 h 1556384"/>
                <a:gd name="connsiteX71" fmla="*/ 645795 w 1612582"/>
                <a:gd name="connsiteY71" fmla="*/ 240982 h 1556384"/>
                <a:gd name="connsiteX72" fmla="*/ 636270 w 1612582"/>
                <a:gd name="connsiteY72" fmla="*/ 217170 h 1556384"/>
                <a:gd name="connsiteX73" fmla="*/ 611505 w 1612582"/>
                <a:gd name="connsiteY73" fmla="*/ 217170 h 1556384"/>
                <a:gd name="connsiteX74" fmla="*/ 595313 w 1612582"/>
                <a:gd name="connsiteY74" fmla="*/ 233363 h 1556384"/>
                <a:gd name="connsiteX75" fmla="*/ 552450 w 1612582"/>
                <a:gd name="connsiteY75" fmla="*/ 244792 h 1556384"/>
                <a:gd name="connsiteX76" fmla="*/ 519113 w 1612582"/>
                <a:gd name="connsiteY76" fmla="*/ 237172 h 1556384"/>
                <a:gd name="connsiteX77" fmla="*/ 490538 w 1612582"/>
                <a:gd name="connsiteY77" fmla="*/ 237172 h 1556384"/>
                <a:gd name="connsiteX78" fmla="*/ 479108 w 1612582"/>
                <a:gd name="connsiteY78" fmla="*/ 265747 h 1556384"/>
                <a:gd name="connsiteX79" fmla="*/ 450533 w 1612582"/>
                <a:gd name="connsiteY79" fmla="*/ 265747 h 1556384"/>
                <a:gd name="connsiteX80" fmla="*/ 430530 w 1612582"/>
                <a:gd name="connsiteY80" fmla="*/ 245745 h 1556384"/>
                <a:gd name="connsiteX81" fmla="*/ 414338 w 1612582"/>
                <a:gd name="connsiteY81" fmla="*/ 261938 h 1556384"/>
                <a:gd name="connsiteX82" fmla="*/ 406717 w 1612582"/>
                <a:gd name="connsiteY82" fmla="*/ 291465 h 1556384"/>
                <a:gd name="connsiteX83" fmla="*/ 388620 w 1612582"/>
                <a:gd name="connsiteY83" fmla="*/ 309563 h 1556384"/>
                <a:gd name="connsiteX84" fmla="*/ 352425 w 1612582"/>
                <a:gd name="connsiteY84" fmla="*/ 314325 h 1556384"/>
                <a:gd name="connsiteX85" fmla="*/ 321945 w 1612582"/>
                <a:gd name="connsiteY85" fmla="*/ 323850 h 1556384"/>
                <a:gd name="connsiteX86" fmla="*/ 293370 w 1612582"/>
                <a:gd name="connsiteY86" fmla="*/ 328613 h 1556384"/>
                <a:gd name="connsiteX87" fmla="*/ 276225 w 1612582"/>
                <a:gd name="connsiteY87" fmla="*/ 345757 h 1556384"/>
                <a:gd name="connsiteX88" fmla="*/ 252413 w 1612582"/>
                <a:gd name="connsiteY88" fmla="*/ 350520 h 1556384"/>
                <a:gd name="connsiteX89" fmla="*/ 236220 w 1612582"/>
                <a:gd name="connsiteY89" fmla="*/ 366713 h 1556384"/>
                <a:gd name="connsiteX90" fmla="*/ 236220 w 1612582"/>
                <a:gd name="connsiteY90" fmla="*/ 392430 h 1556384"/>
                <a:gd name="connsiteX91" fmla="*/ 259080 w 1612582"/>
                <a:gd name="connsiteY91" fmla="*/ 411480 h 1556384"/>
                <a:gd name="connsiteX92" fmla="*/ 259080 w 1612582"/>
                <a:gd name="connsiteY92" fmla="*/ 424815 h 1556384"/>
                <a:gd name="connsiteX93" fmla="*/ 263842 w 1612582"/>
                <a:gd name="connsiteY93" fmla="*/ 438150 h 1556384"/>
                <a:gd name="connsiteX94" fmla="*/ 250508 w 1612582"/>
                <a:gd name="connsiteY94" fmla="*/ 451485 h 1556384"/>
                <a:gd name="connsiteX95" fmla="*/ 233363 w 1612582"/>
                <a:gd name="connsiteY95" fmla="*/ 456247 h 1556384"/>
                <a:gd name="connsiteX96" fmla="*/ 211455 w 1612582"/>
                <a:gd name="connsiteY96" fmla="*/ 478155 h 1556384"/>
                <a:gd name="connsiteX97" fmla="*/ 195263 w 1612582"/>
                <a:gd name="connsiteY97" fmla="*/ 478155 h 1556384"/>
                <a:gd name="connsiteX98" fmla="*/ 195263 w 1612582"/>
                <a:gd name="connsiteY98" fmla="*/ 489585 h 1556384"/>
                <a:gd name="connsiteX99" fmla="*/ 182880 w 1612582"/>
                <a:gd name="connsiteY99" fmla="*/ 501967 h 1556384"/>
                <a:gd name="connsiteX100" fmla="*/ 166688 w 1612582"/>
                <a:gd name="connsiteY100" fmla="*/ 513397 h 1556384"/>
                <a:gd name="connsiteX101" fmla="*/ 153353 w 1612582"/>
                <a:gd name="connsiteY101" fmla="*/ 506730 h 1556384"/>
                <a:gd name="connsiteX102" fmla="*/ 123825 w 1612582"/>
                <a:gd name="connsiteY102" fmla="*/ 538163 h 1556384"/>
                <a:gd name="connsiteX103" fmla="*/ 128588 w 1612582"/>
                <a:gd name="connsiteY103" fmla="*/ 560070 h 1556384"/>
                <a:gd name="connsiteX104" fmla="*/ 123825 w 1612582"/>
                <a:gd name="connsiteY104" fmla="*/ 597217 h 1556384"/>
                <a:gd name="connsiteX105" fmla="*/ 135255 w 1612582"/>
                <a:gd name="connsiteY105" fmla="*/ 618172 h 1556384"/>
                <a:gd name="connsiteX106" fmla="*/ 132397 w 1612582"/>
                <a:gd name="connsiteY106" fmla="*/ 662940 h 1556384"/>
                <a:gd name="connsiteX107" fmla="*/ 108585 w 1612582"/>
                <a:gd name="connsiteY107" fmla="*/ 662940 h 1556384"/>
                <a:gd name="connsiteX108" fmla="*/ 100965 w 1612582"/>
                <a:gd name="connsiteY108" fmla="*/ 677227 h 1556384"/>
                <a:gd name="connsiteX109" fmla="*/ 73342 w 1612582"/>
                <a:gd name="connsiteY109" fmla="*/ 694372 h 1556384"/>
                <a:gd name="connsiteX110" fmla="*/ 48577 w 1612582"/>
                <a:gd name="connsiteY110" fmla="*/ 707707 h 1556384"/>
                <a:gd name="connsiteX111" fmla="*/ 34290 w 1612582"/>
                <a:gd name="connsiteY111" fmla="*/ 721995 h 1556384"/>
                <a:gd name="connsiteX112" fmla="*/ 20955 w 1612582"/>
                <a:gd name="connsiteY112" fmla="*/ 722947 h 1556384"/>
                <a:gd name="connsiteX113" fmla="*/ 952 w 1612582"/>
                <a:gd name="connsiteY113" fmla="*/ 731520 h 1556384"/>
                <a:gd name="connsiteX114" fmla="*/ 12383 w 1612582"/>
                <a:gd name="connsiteY114" fmla="*/ 760095 h 1556384"/>
                <a:gd name="connsiteX115" fmla="*/ 1905 w 1612582"/>
                <a:gd name="connsiteY115" fmla="*/ 770572 h 1556384"/>
                <a:gd name="connsiteX116" fmla="*/ 0 w 1612582"/>
                <a:gd name="connsiteY116" fmla="*/ 795338 h 1556384"/>
                <a:gd name="connsiteX117" fmla="*/ 8573 w 1612582"/>
                <a:gd name="connsiteY117" fmla="*/ 828675 h 1556384"/>
                <a:gd name="connsiteX118" fmla="*/ 40005 w 1612582"/>
                <a:gd name="connsiteY118" fmla="*/ 832485 h 1556384"/>
                <a:gd name="connsiteX119" fmla="*/ 59055 w 1612582"/>
                <a:gd name="connsiteY119" fmla="*/ 842010 h 1556384"/>
                <a:gd name="connsiteX120" fmla="*/ 59055 w 1612582"/>
                <a:gd name="connsiteY120" fmla="*/ 859155 h 1556384"/>
                <a:gd name="connsiteX121" fmla="*/ 87630 w 1612582"/>
                <a:gd name="connsiteY121" fmla="*/ 858202 h 1556384"/>
                <a:gd name="connsiteX122" fmla="*/ 120967 w 1612582"/>
                <a:gd name="connsiteY122" fmla="*/ 890588 h 1556384"/>
                <a:gd name="connsiteX123" fmla="*/ 124778 w 1612582"/>
                <a:gd name="connsiteY123" fmla="*/ 929640 h 1556384"/>
                <a:gd name="connsiteX124" fmla="*/ 99060 w 1612582"/>
                <a:gd name="connsiteY124" fmla="*/ 954405 h 1556384"/>
                <a:gd name="connsiteX125" fmla="*/ 118110 w 1612582"/>
                <a:gd name="connsiteY125" fmla="*/ 972502 h 1556384"/>
                <a:gd name="connsiteX126" fmla="*/ 128588 w 1612582"/>
                <a:gd name="connsiteY126" fmla="*/ 962025 h 1556384"/>
                <a:gd name="connsiteX127" fmla="*/ 148590 w 1612582"/>
                <a:gd name="connsiteY127" fmla="*/ 969645 h 1556384"/>
                <a:gd name="connsiteX128" fmla="*/ 154305 w 1612582"/>
                <a:gd name="connsiteY128" fmla="*/ 998220 h 1556384"/>
                <a:gd name="connsiteX129" fmla="*/ 167640 w 1612582"/>
                <a:gd name="connsiteY129" fmla="*/ 1011555 h 1556384"/>
                <a:gd name="connsiteX130" fmla="*/ 187642 w 1612582"/>
                <a:gd name="connsiteY130" fmla="*/ 1011555 h 1556384"/>
                <a:gd name="connsiteX131" fmla="*/ 191453 w 1612582"/>
                <a:gd name="connsiteY131" fmla="*/ 1032510 h 1556384"/>
                <a:gd name="connsiteX132" fmla="*/ 208597 w 1612582"/>
                <a:gd name="connsiteY132" fmla="*/ 1049655 h 1556384"/>
                <a:gd name="connsiteX133" fmla="*/ 209550 w 1612582"/>
                <a:gd name="connsiteY133" fmla="*/ 1078230 h 1556384"/>
                <a:gd name="connsiteX134" fmla="*/ 233363 w 1612582"/>
                <a:gd name="connsiteY134" fmla="*/ 1078230 h 1556384"/>
                <a:gd name="connsiteX135" fmla="*/ 248603 w 1612582"/>
                <a:gd name="connsiteY135" fmla="*/ 1093470 h 1556384"/>
                <a:gd name="connsiteX136" fmla="*/ 239078 w 1612582"/>
                <a:gd name="connsiteY136" fmla="*/ 1121092 h 1556384"/>
                <a:gd name="connsiteX137" fmla="*/ 239078 w 1612582"/>
                <a:gd name="connsiteY137" fmla="*/ 1149667 h 1556384"/>
                <a:gd name="connsiteX138" fmla="*/ 259080 w 1612582"/>
                <a:gd name="connsiteY138" fmla="*/ 1169670 h 1556384"/>
                <a:gd name="connsiteX139" fmla="*/ 293370 w 1612582"/>
                <a:gd name="connsiteY139" fmla="*/ 1176338 h 1556384"/>
                <a:gd name="connsiteX140" fmla="*/ 296228 w 1612582"/>
                <a:gd name="connsiteY140" fmla="*/ 1149667 h 1556384"/>
                <a:gd name="connsiteX141" fmla="*/ 314325 w 1612582"/>
                <a:gd name="connsiteY141" fmla="*/ 1131570 h 1556384"/>
                <a:gd name="connsiteX142" fmla="*/ 320992 w 1612582"/>
                <a:gd name="connsiteY142" fmla="*/ 1116330 h 1556384"/>
                <a:gd name="connsiteX143" fmla="*/ 353378 w 1612582"/>
                <a:gd name="connsiteY143" fmla="*/ 1116330 h 1556384"/>
                <a:gd name="connsiteX144" fmla="*/ 382905 w 1612582"/>
                <a:gd name="connsiteY144" fmla="*/ 1116330 h 1556384"/>
                <a:gd name="connsiteX145" fmla="*/ 397192 w 1612582"/>
                <a:gd name="connsiteY145" fmla="*/ 1095375 h 1556384"/>
                <a:gd name="connsiteX146" fmla="*/ 426720 w 1612582"/>
                <a:gd name="connsiteY146" fmla="*/ 1095375 h 1556384"/>
                <a:gd name="connsiteX147" fmla="*/ 455295 w 1612582"/>
                <a:gd name="connsiteY147" fmla="*/ 1110615 h 1556384"/>
                <a:gd name="connsiteX148" fmla="*/ 487680 w 1612582"/>
                <a:gd name="connsiteY148" fmla="*/ 1099185 h 1556384"/>
                <a:gd name="connsiteX149" fmla="*/ 505778 w 1612582"/>
                <a:gd name="connsiteY149" fmla="*/ 1081088 h 1556384"/>
                <a:gd name="connsiteX150" fmla="*/ 540068 w 1612582"/>
                <a:gd name="connsiteY150" fmla="*/ 1087755 h 1556384"/>
                <a:gd name="connsiteX151" fmla="*/ 549593 w 1612582"/>
                <a:gd name="connsiteY151" fmla="*/ 1116330 h 1556384"/>
                <a:gd name="connsiteX152" fmla="*/ 549593 w 1612582"/>
                <a:gd name="connsiteY152" fmla="*/ 1143000 h 1556384"/>
                <a:gd name="connsiteX153" fmla="*/ 569595 w 1612582"/>
                <a:gd name="connsiteY153" fmla="*/ 1143000 h 1556384"/>
                <a:gd name="connsiteX154" fmla="*/ 603885 w 1612582"/>
                <a:gd name="connsiteY154" fmla="*/ 1137285 h 1556384"/>
                <a:gd name="connsiteX155" fmla="*/ 621983 w 1612582"/>
                <a:gd name="connsiteY155" fmla="*/ 1155382 h 1556384"/>
                <a:gd name="connsiteX156" fmla="*/ 631508 w 1612582"/>
                <a:gd name="connsiteY156" fmla="*/ 1179195 h 1556384"/>
                <a:gd name="connsiteX157" fmla="*/ 665797 w 1612582"/>
                <a:gd name="connsiteY157" fmla="*/ 1191577 h 1556384"/>
                <a:gd name="connsiteX158" fmla="*/ 686753 w 1612582"/>
                <a:gd name="connsiteY158" fmla="*/ 1217295 h 1556384"/>
                <a:gd name="connsiteX159" fmla="*/ 692468 w 1612582"/>
                <a:gd name="connsiteY159" fmla="*/ 1255395 h 1556384"/>
                <a:gd name="connsiteX160" fmla="*/ 706755 w 1612582"/>
                <a:gd name="connsiteY160" fmla="*/ 1292542 h 1556384"/>
                <a:gd name="connsiteX161" fmla="*/ 718185 w 1612582"/>
                <a:gd name="connsiteY161" fmla="*/ 1316355 h 1556384"/>
                <a:gd name="connsiteX162" fmla="*/ 701040 w 1612582"/>
                <a:gd name="connsiteY162" fmla="*/ 1333500 h 1556384"/>
                <a:gd name="connsiteX163" fmla="*/ 701040 w 1612582"/>
                <a:gd name="connsiteY163" fmla="*/ 1356360 h 1556384"/>
                <a:gd name="connsiteX164" fmla="*/ 719138 w 1612582"/>
                <a:gd name="connsiteY164" fmla="*/ 1356360 h 1556384"/>
                <a:gd name="connsiteX165" fmla="*/ 736283 w 1612582"/>
                <a:gd name="connsiteY165" fmla="*/ 1327785 h 1556384"/>
                <a:gd name="connsiteX166" fmla="*/ 760095 w 1612582"/>
                <a:gd name="connsiteY166" fmla="*/ 1348740 h 1556384"/>
                <a:gd name="connsiteX167" fmla="*/ 777240 w 1612582"/>
                <a:gd name="connsiteY167" fmla="*/ 1381125 h 1556384"/>
                <a:gd name="connsiteX168" fmla="*/ 801053 w 1612582"/>
                <a:gd name="connsiteY168" fmla="*/ 1387792 h 1556384"/>
                <a:gd name="connsiteX169" fmla="*/ 830580 w 1612582"/>
                <a:gd name="connsiteY169" fmla="*/ 1383982 h 1556384"/>
                <a:gd name="connsiteX170" fmla="*/ 862965 w 1612582"/>
                <a:gd name="connsiteY170" fmla="*/ 1368742 h 1556384"/>
                <a:gd name="connsiteX171" fmla="*/ 886778 w 1612582"/>
                <a:gd name="connsiteY171" fmla="*/ 1381125 h 1556384"/>
                <a:gd name="connsiteX172" fmla="*/ 913447 w 1612582"/>
                <a:gd name="connsiteY172" fmla="*/ 1402080 h 1556384"/>
                <a:gd name="connsiteX173" fmla="*/ 922972 w 1612582"/>
                <a:gd name="connsiteY173" fmla="*/ 1423035 h 1556384"/>
                <a:gd name="connsiteX174" fmla="*/ 949643 w 1612582"/>
                <a:gd name="connsiteY174" fmla="*/ 1413510 h 1556384"/>
                <a:gd name="connsiteX175" fmla="*/ 982028 w 1612582"/>
                <a:gd name="connsiteY175" fmla="*/ 1413510 h 1556384"/>
                <a:gd name="connsiteX176" fmla="*/ 1000125 w 1612582"/>
                <a:gd name="connsiteY176" fmla="*/ 1431607 h 1556384"/>
                <a:gd name="connsiteX177" fmla="*/ 1000125 w 1612582"/>
                <a:gd name="connsiteY177" fmla="*/ 1467802 h 1556384"/>
                <a:gd name="connsiteX178" fmla="*/ 1021080 w 1612582"/>
                <a:gd name="connsiteY178" fmla="*/ 1488757 h 1556384"/>
                <a:gd name="connsiteX179" fmla="*/ 1026795 w 1612582"/>
                <a:gd name="connsiteY179" fmla="*/ 1504950 h 1556384"/>
                <a:gd name="connsiteX180" fmla="*/ 1054418 w 1612582"/>
                <a:gd name="connsiteY180" fmla="*/ 1532573 h 1556384"/>
                <a:gd name="connsiteX181" fmla="*/ 1079183 w 1612582"/>
                <a:gd name="connsiteY181" fmla="*/ 1532573 h 1556384"/>
                <a:gd name="connsiteX182" fmla="*/ 1094423 w 1612582"/>
                <a:gd name="connsiteY182" fmla="*/ 1517332 h 1556384"/>
                <a:gd name="connsiteX183" fmla="*/ 1108710 w 1612582"/>
                <a:gd name="connsiteY183" fmla="*/ 1517332 h 1556384"/>
                <a:gd name="connsiteX184" fmla="*/ 1120140 w 1612582"/>
                <a:gd name="connsiteY184" fmla="*/ 1540192 h 1556384"/>
                <a:gd name="connsiteX185" fmla="*/ 1136333 w 1612582"/>
                <a:gd name="connsiteY185" fmla="*/ 1556385 h 1556384"/>
                <a:gd name="connsiteX186" fmla="*/ 1167765 w 1612582"/>
                <a:gd name="connsiteY186" fmla="*/ 1554480 h 1556384"/>
                <a:gd name="connsiteX187" fmla="*/ 1199198 w 1612582"/>
                <a:gd name="connsiteY187" fmla="*/ 1554480 h 1556384"/>
                <a:gd name="connsiteX188" fmla="*/ 1217295 w 1612582"/>
                <a:gd name="connsiteY188" fmla="*/ 1536382 h 1556384"/>
                <a:gd name="connsiteX189" fmla="*/ 1237298 w 1612582"/>
                <a:gd name="connsiteY189" fmla="*/ 1509713 h 1556384"/>
                <a:gd name="connsiteX190" fmla="*/ 1217295 w 1612582"/>
                <a:gd name="connsiteY190" fmla="*/ 1489710 h 1556384"/>
                <a:gd name="connsiteX191" fmla="*/ 1211580 w 1612582"/>
                <a:gd name="connsiteY191" fmla="*/ 1465898 h 1556384"/>
                <a:gd name="connsiteX192" fmla="*/ 1198245 w 1612582"/>
                <a:gd name="connsiteY192" fmla="*/ 1452563 h 1556384"/>
                <a:gd name="connsiteX193" fmla="*/ 1178243 w 1612582"/>
                <a:gd name="connsiteY193" fmla="*/ 1432560 h 1556384"/>
                <a:gd name="connsiteX194" fmla="*/ 1168718 w 1612582"/>
                <a:gd name="connsiteY194" fmla="*/ 1412557 h 1556384"/>
                <a:gd name="connsiteX195" fmla="*/ 1164908 w 1612582"/>
                <a:gd name="connsiteY195" fmla="*/ 1390650 h 1556384"/>
                <a:gd name="connsiteX196" fmla="*/ 1149668 w 1612582"/>
                <a:gd name="connsiteY196" fmla="*/ 1390650 h 1556384"/>
                <a:gd name="connsiteX197" fmla="*/ 1147763 w 1612582"/>
                <a:gd name="connsiteY197" fmla="*/ 1372552 h 1556384"/>
                <a:gd name="connsiteX198" fmla="*/ 1174433 w 1612582"/>
                <a:gd name="connsiteY198" fmla="*/ 1359217 h 1556384"/>
                <a:gd name="connsiteX199" fmla="*/ 1182053 w 1612582"/>
                <a:gd name="connsiteY199" fmla="*/ 1341120 h 1556384"/>
                <a:gd name="connsiteX200" fmla="*/ 1171575 w 1612582"/>
                <a:gd name="connsiteY200" fmla="*/ 1323023 h 1556384"/>
                <a:gd name="connsiteX201" fmla="*/ 1157288 w 1612582"/>
                <a:gd name="connsiteY201" fmla="*/ 1323023 h 1556384"/>
                <a:gd name="connsiteX202" fmla="*/ 1134428 w 1612582"/>
                <a:gd name="connsiteY202" fmla="*/ 1312545 h 1556384"/>
                <a:gd name="connsiteX203" fmla="*/ 1118235 w 1612582"/>
                <a:gd name="connsiteY203" fmla="*/ 1319213 h 1556384"/>
                <a:gd name="connsiteX204" fmla="*/ 1090613 w 1612582"/>
                <a:gd name="connsiteY204" fmla="*/ 1319213 h 1556384"/>
                <a:gd name="connsiteX205" fmla="*/ 1067753 w 1612582"/>
                <a:gd name="connsiteY205" fmla="*/ 1319213 h 1556384"/>
                <a:gd name="connsiteX206" fmla="*/ 1076325 w 1612582"/>
                <a:gd name="connsiteY206" fmla="*/ 1303973 h 1556384"/>
                <a:gd name="connsiteX207" fmla="*/ 1098233 w 1612582"/>
                <a:gd name="connsiteY207" fmla="*/ 1293495 h 1556384"/>
                <a:gd name="connsiteX208" fmla="*/ 1102043 w 1612582"/>
                <a:gd name="connsiteY208" fmla="*/ 1272540 h 1556384"/>
                <a:gd name="connsiteX209" fmla="*/ 1121093 w 1612582"/>
                <a:gd name="connsiteY209" fmla="*/ 1237298 h 1556384"/>
                <a:gd name="connsiteX210" fmla="*/ 1136333 w 1612582"/>
                <a:gd name="connsiteY210" fmla="*/ 1237298 h 1556384"/>
                <a:gd name="connsiteX211" fmla="*/ 1136333 w 1612582"/>
                <a:gd name="connsiteY211" fmla="*/ 1212532 h 1556384"/>
                <a:gd name="connsiteX212" fmla="*/ 1155383 w 1612582"/>
                <a:gd name="connsiteY212" fmla="*/ 1187767 h 1556384"/>
                <a:gd name="connsiteX213" fmla="*/ 1155383 w 1612582"/>
                <a:gd name="connsiteY213" fmla="*/ 1171575 h 1556384"/>
                <a:gd name="connsiteX214" fmla="*/ 1183958 w 1612582"/>
                <a:gd name="connsiteY214" fmla="*/ 1143000 h 1556384"/>
                <a:gd name="connsiteX215" fmla="*/ 1205865 w 1612582"/>
                <a:gd name="connsiteY215" fmla="*/ 1135380 h 1556384"/>
                <a:gd name="connsiteX216" fmla="*/ 1205865 w 1612582"/>
                <a:gd name="connsiteY216" fmla="*/ 1124902 h 1556384"/>
                <a:gd name="connsiteX217" fmla="*/ 1229678 w 1612582"/>
                <a:gd name="connsiteY217" fmla="*/ 1122998 h 1556384"/>
                <a:gd name="connsiteX218" fmla="*/ 1240155 w 1612582"/>
                <a:gd name="connsiteY218" fmla="*/ 1136332 h 1556384"/>
                <a:gd name="connsiteX219" fmla="*/ 1256348 w 1612582"/>
                <a:gd name="connsiteY219" fmla="*/ 1136332 h 1556384"/>
                <a:gd name="connsiteX220" fmla="*/ 1256348 w 1612582"/>
                <a:gd name="connsiteY220" fmla="*/ 1108710 h 1556384"/>
                <a:gd name="connsiteX221" fmla="*/ 1245870 w 1612582"/>
                <a:gd name="connsiteY221" fmla="*/ 1078230 h 1556384"/>
                <a:gd name="connsiteX222" fmla="*/ 1211580 w 1612582"/>
                <a:gd name="connsiteY222" fmla="*/ 1067752 h 1556384"/>
                <a:gd name="connsiteX223" fmla="*/ 1196340 w 1612582"/>
                <a:gd name="connsiteY223" fmla="*/ 1078230 h 1556384"/>
                <a:gd name="connsiteX224" fmla="*/ 1161098 w 1612582"/>
                <a:gd name="connsiteY224" fmla="*/ 1074420 h 1556384"/>
                <a:gd name="connsiteX225" fmla="*/ 1143000 w 1612582"/>
                <a:gd name="connsiteY225" fmla="*/ 1045845 h 1556384"/>
                <a:gd name="connsiteX226" fmla="*/ 1138238 w 1612582"/>
                <a:gd name="connsiteY226" fmla="*/ 1007745 h 1556384"/>
                <a:gd name="connsiteX227" fmla="*/ 1124903 w 1612582"/>
                <a:gd name="connsiteY227" fmla="*/ 994410 h 1556384"/>
                <a:gd name="connsiteX228" fmla="*/ 1119188 w 1612582"/>
                <a:gd name="connsiteY228" fmla="*/ 966788 h 1556384"/>
                <a:gd name="connsiteX229" fmla="*/ 1149668 w 1612582"/>
                <a:gd name="connsiteY229" fmla="*/ 943927 h 1556384"/>
                <a:gd name="connsiteX230" fmla="*/ 1171575 w 1612582"/>
                <a:gd name="connsiteY230" fmla="*/ 950595 h 1556384"/>
                <a:gd name="connsiteX231" fmla="*/ 1194435 w 1612582"/>
                <a:gd name="connsiteY231" fmla="*/ 962025 h 1556384"/>
                <a:gd name="connsiteX232" fmla="*/ 1210628 w 1612582"/>
                <a:gd name="connsiteY232" fmla="*/ 978217 h 1556384"/>
                <a:gd name="connsiteX233" fmla="*/ 1210628 w 1612582"/>
                <a:gd name="connsiteY233" fmla="*/ 997267 h 1556384"/>
                <a:gd name="connsiteX234" fmla="*/ 1240155 w 1612582"/>
                <a:gd name="connsiteY234" fmla="*/ 1007745 h 1556384"/>
                <a:gd name="connsiteX235" fmla="*/ 1259205 w 1612582"/>
                <a:gd name="connsiteY235" fmla="*/ 988695 h 1556384"/>
                <a:gd name="connsiteX236" fmla="*/ 1290638 w 1612582"/>
                <a:gd name="connsiteY236" fmla="*/ 981075 h 1556384"/>
                <a:gd name="connsiteX237" fmla="*/ 1290638 w 1612582"/>
                <a:gd name="connsiteY237" fmla="*/ 963930 h 1556384"/>
                <a:gd name="connsiteX238" fmla="*/ 1307782 w 1612582"/>
                <a:gd name="connsiteY238" fmla="*/ 932497 h 1556384"/>
                <a:gd name="connsiteX239" fmla="*/ 1314450 w 1612582"/>
                <a:gd name="connsiteY239" fmla="*/ 910590 h 1556384"/>
                <a:gd name="connsiteX240" fmla="*/ 1308735 w 1612582"/>
                <a:gd name="connsiteY240" fmla="*/ 886777 h 1556384"/>
                <a:gd name="connsiteX241" fmla="*/ 1290638 w 1612582"/>
                <a:gd name="connsiteY241" fmla="*/ 904875 h 1556384"/>
                <a:gd name="connsiteX242" fmla="*/ 1273493 w 1612582"/>
                <a:gd name="connsiteY242" fmla="*/ 880110 h 1556384"/>
                <a:gd name="connsiteX243" fmla="*/ 1257300 w 1612582"/>
                <a:gd name="connsiteY243" fmla="*/ 880110 h 1556384"/>
                <a:gd name="connsiteX244" fmla="*/ 1224915 w 1612582"/>
                <a:gd name="connsiteY244" fmla="*/ 856297 h 1556384"/>
                <a:gd name="connsiteX245" fmla="*/ 1206818 w 1612582"/>
                <a:gd name="connsiteY245" fmla="*/ 831532 h 1556384"/>
                <a:gd name="connsiteX246" fmla="*/ 1224915 w 1612582"/>
                <a:gd name="connsiteY246" fmla="*/ 811530 h 1556384"/>
                <a:gd name="connsiteX247" fmla="*/ 1236345 w 1612582"/>
                <a:gd name="connsiteY247" fmla="*/ 800100 h 1556384"/>
                <a:gd name="connsiteX248" fmla="*/ 1236345 w 1612582"/>
                <a:gd name="connsiteY248" fmla="*/ 774382 h 1556384"/>
                <a:gd name="connsiteX249" fmla="*/ 1245870 w 1612582"/>
                <a:gd name="connsiteY249" fmla="*/ 755332 h 1556384"/>
                <a:gd name="connsiteX250" fmla="*/ 1254443 w 1612582"/>
                <a:gd name="connsiteY250" fmla="*/ 763905 h 1556384"/>
                <a:gd name="connsiteX251" fmla="*/ 1282065 w 1612582"/>
                <a:gd name="connsiteY251" fmla="*/ 763905 h 1556384"/>
                <a:gd name="connsiteX252" fmla="*/ 1304925 w 1612582"/>
                <a:gd name="connsiteY252" fmla="*/ 752475 h 1556384"/>
                <a:gd name="connsiteX253" fmla="*/ 1311593 w 1612582"/>
                <a:gd name="connsiteY253" fmla="*/ 725805 h 1556384"/>
                <a:gd name="connsiteX254" fmla="*/ 1326832 w 1612582"/>
                <a:gd name="connsiteY254" fmla="*/ 701040 h 1556384"/>
                <a:gd name="connsiteX255" fmla="*/ 1345882 w 1612582"/>
                <a:gd name="connsiteY255" fmla="*/ 701040 h 1556384"/>
                <a:gd name="connsiteX256" fmla="*/ 1363028 w 1612582"/>
                <a:gd name="connsiteY256" fmla="*/ 726757 h 1556384"/>
                <a:gd name="connsiteX257" fmla="*/ 1373505 w 1612582"/>
                <a:gd name="connsiteY257" fmla="*/ 716280 h 1556384"/>
                <a:gd name="connsiteX258" fmla="*/ 1388745 w 1612582"/>
                <a:gd name="connsiteY258" fmla="*/ 701040 h 1556384"/>
                <a:gd name="connsiteX259" fmla="*/ 1377315 w 1612582"/>
                <a:gd name="connsiteY259" fmla="*/ 689610 h 1556384"/>
                <a:gd name="connsiteX260" fmla="*/ 1376363 w 1612582"/>
                <a:gd name="connsiteY260" fmla="*/ 676275 h 1556384"/>
                <a:gd name="connsiteX261" fmla="*/ 1402080 w 1612582"/>
                <a:gd name="connsiteY261" fmla="*/ 659130 h 1556384"/>
                <a:gd name="connsiteX262" fmla="*/ 1426845 w 1612582"/>
                <a:gd name="connsiteY262" fmla="*/ 664845 h 1556384"/>
                <a:gd name="connsiteX263" fmla="*/ 1443990 w 1612582"/>
                <a:gd name="connsiteY263" fmla="*/ 650557 h 1556384"/>
                <a:gd name="connsiteX264" fmla="*/ 1461135 w 1612582"/>
                <a:gd name="connsiteY264" fmla="*/ 633413 h 1556384"/>
                <a:gd name="connsiteX265" fmla="*/ 1445895 w 1612582"/>
                <a:gd name="connsiteY265" fmla="*/ 617220 h 1556384"/>
                <a:gd name="connsiteX266" fmla="*/ 1445895 w 1612582"/>
                <a:gd name="connsiteY266" fmla="*/ 606742 h 1556384"/>
                <a:gd name="connsiteX267" fmla="*/ 1460182 w 1612582"/>
                <a:gd name="connsiteY267" fmla="*/ 592455 h 1556384"/>
                <a:gd name="connsiteX268" fmla="*/ 1469707 w 1612582"/>
                <a:gd name="connsiteY268" fmla="*/ 561022 h 1556384"/>
                <a:gd name="connsiteX269" fmla="*/ 1451610 w 1612582"/>
                <a:gd name="connsiteY269" fmla="*/ 532447 h 1556384"/>
                <a:gd name="connsiteX270" fmla="*/ 1451610 w 1612582"/>
                <a:gd name="connsiteY270" fmla="*/ 496252 h 1556384"/>
                <a:gd name="connsiteX271" fmla="*/ 1474470 w 1612582"/>
                <a:gd name="connsiteY271" fmla="*/ 476250 h 1556384"/>
                <a:gd name="connsiteX272" fmla="*/ 1499235 w 1612582"/>
                <a:gd name="connsiteY272" fmla="*/ 476250 h 1556384"/>
                <a:gd name="connsiteX273" fmla="*/ 1518285 w 1612582"/>
                <a:gd name="connsiteY273" fmla="*/ 457200 h 1556384"/>
                <a:gd name="connsiteX274" fmla="*/ 1539240 w 1612582"/>
                <a:gd name="connsiteY274" fmla="*/ 425767 h 1556384"/>
                <a:gd name="connsiteX275" fmla="*/ 1567815 w 1612582"/>
                <a:gd name="connsiteY275" fmla="*/ 400050 h 1556384"/>
                <a:gd name="connsiteX276" fmla="*/ 1584007 w 1612582"/>
                <a:gd name="connsiteY276" fmla="*/ 360997 h 1556384"/>
                <a:gd name="connsiteX277" fmla="*/ 1584007 w 1612582"/>
                <a:gd name="connsiteY277" fmla="*/ 332422 h 1556384"/>
                <a:gd name="connsiteX278" fmla="*/ 1612582 w 1612582"/>
                <a:gd name="connsiteY278" fmla="*/ 317182 h 1556384"/>
                <a:gd name="connsiteX279" fmla="*/ 1612582 w 1612582"/>
                <a:gd name="connsiteY279" fmla="*/ 295275 h 1556384"/>
                <a:gd name="connsiteX280" fmla="*/ 1563053 w 1612582"/>
                <a:gd name="connsiteY280" fmla="*/ 286702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612582" h="1556384">
                  <a:moveTo>
                    <a:pt x="1563053" y="286702"/>
                  </a:moveTo>
                  <a:lnTo>
                    <a:pt x="1526857" y="273367"/>
                  </a:lnTo>
                  <a:lnTo>
                    <a:pt x="1495425" y="256222"/>
                  </a:lnTo>
                  <a:lnTo>
                    <a:pt x="1463040" y="234315"/>
                  </a:lnTo>
                  <a:lnTo>
                    <a:pt x="1447800" y="234315"/>
                  </a:lnTo>
                  <a:lnTo>
                    <a:pt x="1439228" y="252413"/>
                  </a:lnTo>
                  <a:lnTo>
                    <a:pt x="1424940" y="257175"/>
                  </a:lnTo>
                  <a:lnTo>
                    <a:pt x="1414463" y="246697"/>
                  </a:lnTo>
                  <a:lnTo>
                    <a:pt x="1400175" y="241935"/>
                  </a:lnTo>
                  <a:lnTo>
                    <a:pt x="1385888" y="256222"/>
                  </a:lnTo>
                  <a:lnTo>
                    <a:pt x="1360170" y="246697"/>
                  </a:lnTo>
                  <a:lnTo>
                    <a:pt x="1338263" y="258127"/>
                  </a:lnTo>
                  <a:lnTo>
                    <a:pt x="1318260" y="238125"/>
                  </a:lnTo>
                  <a:lnTo>
                    <a:pt x="1287780" y="224790"/>
                  </a:lnTo>
                  <a:lnTo>
                    <a:pt x="1269683" y="231457"/>
                  </a:lnTo>
                  <a:lnTo>
                    <a:pt x="1254443" y="213360"/>
                  </a:lnTo>
                  <a:lnTo>
                    <a:pt x="1257300" y="195263"/>
                  </a:lnTo>
                  <a:lnTo>
                    <a:pt x="1249680" y="183832"/>
                  </a:lnTo>
                  <a:lnTo>
                    <a:pt x="1231583" y="177165"/>
                  </a:lnTo>
                  <a:lnTo>
                    <a:pt x="1218248" y="190500"/>
                  </a:lnTo>
                  <a:lnTo>
                    <a:pt x="1207770" y="180022"/>
                  </a:lnTo>
                  <a:lnTo>
                    <a:pt x="1197293" y="190500"/>
                  </a:lnTo>
                  <a:lnTo>
                    <a:pt x="1168718" y="174307"/>
                  </a:lnTo>
                  <a:lnTo>
                    <a:pt x="1155383" y="200025"/>
                  </a:lnTo>
                  <a:lnTo>
                    <a:pt x="1169670" y="214313"/>
                  </a:lnTo>
                  <a:lnTo>
                    <a:pt x="1169670" y="231457"/>
                  </a:lnTo>
                  <a:lnTo>
                    <a:pt x="1147763" y="240030"/>
                  </a:lnTo>
                  <a:lnTo>
                    <a:pt x="1124903" y="240030"/>
                  </a:lnTo>
                  <a:lnTo>
                    <a:pt x="1111568" y="253365"/>
                  </a:lnTo>
                  <a:lnTo>
                    <a:pt x="1090613" y="256222"/>
                  </a:lnTo>
                  <a:lnTo>
                    <a:pt x="1085850" y="240982"/>
                  </a:lnTo>
                  <a:lnTo>
                    <a:pt x="1074420" y="229552"/>
                  </a:lnTo>
                  <a:lnTo>
                    <a:pt x="1052513" y="250507"/>
                  </a:lnTo>
                  <a:lnTo>
                    <a:pt x="1036320" y="234315"/>
                  </a:lnTo>
                  <a:lnTo>
                    <a:pt x="1010603" y="221932"/>
                  </a:lnTo>
                  <a:lnTo>
                    <a:pt x="985838" y="227647"/>
                  </a:lnTo>
                  <a:lnTo>
                    <a:pt x="976313" y="256222"/>
                  </a:lnTo>
                  <a:lnTo>
                    <a:pt x="960120" y="276225"/>
                  </a:lnTo>
                  <a:lnTo>
                    <a:pt x="950595" y="266700"/>
                  </a:lnTo>
                  <a:lnTo>
                    <a:pt x="959168" y="246697"/>
                  </a:lnTo>
                  <a:lnTo>
                    <a:pt x="953453" y="224790"/>
                  </a:lnTo>
                  <a:lnTo>
                    <a:pt x="953453" y="202882"/>
                  </a:lnTo>
                  <a:lnTo>
                    <a:pt x="938213" y="187642"/>
                  </a:lnTo>
                  <a:lnTo>
                    <a:pt x="938213" y="166688"/>
                  </a:lnTo>
                  <a:lnTo>
                    <a:pt x="956310" y="148590"/>
                  </a:lnTo>
                  <a:lnTo>
                    <a:pt x="956310" y="130492"/>
                  </a:lnTo>
                  <a:lnTo>
                    <a:pt x="983933" y="124777"/>
                  </a:lnTo>
                  <a:lnTo>
                    <a:pt x="983933" y="96202"/>
                  </a:lnTo>
                  <a:lnTo>
                    <a:pt x="1001078" y="79057"/>
                  </a:lnTo>
                  <a:lnTo>
                    <a:pt x="998220" y="57150"/>
                  </a:lnTo>
                  <a:lnTo>
                    <a:pt x="985838" y="50482"/>
                  </a:lnTo>
                  <a:lnTo>
                    <a:pt x="990600" y="35242"/>
                  </a:lnTo>
                  <a:lnTo>
                    <a:pt x="963930" y="3810"/>
                  </a:lnTo>
                  <a:lnTo>
                    <a:pt x="953453" y="0"/>
                  </a:lnTo>
                  <a:lnTo>
                    <a:pt x="938213" y="13335"/>
                  </a:lnTo>
                  <a:lnTo>
                    <a:pt x="887730" y="63817"/>
                  </a:lnTo>
                  <a:lnTo>
                    <a:pt x="861060" y="52388"/>
                  </a:lnTo>
                  <a:lnTo>
                    <a:pt x="845820" y="65722"/>
                  </a:lnTo>
                  <a:lnTo>
                    <a:pt x="876300" y="98107"/>
                  </a:lnTo>
                  <a:lnTo>
                    <a:pt x="856297" y="107632"/>
                  </a:lnTo>
                  <a:lnTo>
                    <a:pt x="856297" y="133350"/>
                  </a:lnTo>
                  <a:lnTo>
                    <a:pt x="846772" y="142875"/>
                  </a:lnTo>
                  <a:lnTo>
                    <a:pt x="829628" y="161925"/>
                  </a:lnTo>
                  <a:lnTo>
                    <a:pt x="824865" y="228600"/>
                  </a:lnTo>
                  <a:lnTo>
                    <a:pt x="784860" y="228600"/>
                  </a:lnTo>
                  <a:lnTo>
                    <a:pt x="767715" y="246697"/>
                  </a:lnTo>
                  <a:lnTo>
                    <a:pt x="753428" y="232410"/>
                  </a:lnTo>
                  <a:lnTo>
                    <a:pt x="719138" y="243840"/>
                  </a:lnTo>
                  <a:lnTo>
                    <a:pt x="697230" y="265747"/>
                  </a:lnTo>
                  <a:lnTo>
                    <a:pt x="687705" y="256222"/>
                  </a:lnTo>
                  <a:lnTo>
                    <a:pt x="661035" y="256222"/>
                  </a:lnTo>
                  <a:lnTo>
                    <a:pt x="645795" y="240982"/>
                  </a:lnTo>
                  <a:lnTo>
                    <a:pt x="636270" y="217170"/>
                  </a:lnTo>
                  <a:lnTo>
                    <a:pt x="611505" y="217170"/>
                  </a:lnTo>
                  <a:lnTo>
                    <a:pt x="595313" y="233363"/>
                  </a:lnTo>
                  <a:lnTo>
                    <a:pt x="552450" y="244792"/>
                  </a:lnTo>
                  <a:lnTo>
                    <a:pt x="519113" y="237172"/>
                  </a:lnTo>
                  <a:lnTo>
                    <a:pt x="490538" y="237172"/>
                  </a:lnTo>
                  <a:lnTo>
                    <a:pt x="479108" y="265747"/>
                  </a:lnTo>
                  <a:lnTo>
                    <a:pt x="450533" y="265747"/>
                  </a:lnTo>
                  <a:lnTo>
                    <a:pt x="430530" y="245745"/>
                  </a:lnTo>
                  <a:lnTo>
                    <a:pt x="414338" y="261938"/>
                  </a:lnTo>
                  <a:lnTo>
                    <a:pt x="406717" y="291465"/>
                  </a:lnTo>
                  <a:lnTo>
                    <a:pt x="388620" y="309563"/>
                  </a:lnTo>
                  <a:lnTo>
                    <a:pt x="352425" y="314325"/>
                  </a:lnTo>
                  <a:lnTo>
                    <a:pt x="321945" y="323850"/>
                  </a:lnTo>
                  <a:lnTo>
                    <a:pt x="293370" y="328613"/>
                  </a:lnTo>
                  <a:lnTo>
                    <a:pt x="276225" y="345757"/>
                  </a:lnTo>
                  <a:lnTo>
                    <a:pt x="252413" y="350520"/>
                  </a:lnTo>
                  <a:lnTo>
                    <a:pt x="236220" y="366713"/>
                  </a:lnTo>
                  <a:lnTo>
                    <a:pt x="236220" y="392430"/>
                  </a:lnTo>
                  <a:lnTo>
                    <a:pt x="259080" y="411480"/>
                  </a:lnTo>
                  <a:lnTo>
                    <a:pt x="259080" y="424815"/>
                  </a:lnTo>
                  <a:lnTo>
                    <a:pt x="263842" y="438150"/>
                  </a:lnTo>
                  <a:lnTo>
                    <a:pt x="250508" y="451485"/>
                  </a:lnTo>
                  <a:lnTo>
                    <a:pt x="233363" y="456247"/>
                  </a:lnTo>
                  <a:lnTo>
                    <a:pt x="211455" y="478155"/>
                  </a:lnTo>
                  <a:lnTo>
                    <a:pt x="195263" y="478155"/>
                  </a:lnTo>
                  <a:lnTo>
                    <a:pt x="195263" y="489585"/>
                  </a:lnTo>
                  <a:lnTo>
                    <a:pt x="182880" y="501967"/>
                  </a:lnTo>
                  <a:lnTo>
                    <a:pt x="166688" y="513397"/>
                  </a:lnTo>
                  <a:lnTo>
                    <a:pt x="153353" y="506730"/>
                  </a:lnTo>
                  <a:lnTo>
                    <a:pt x="123825" y="538163"/>
                  </a:lnTo>
                  <a:lnTo>
                    <a:pt x="128588" y="560070"/>
                  </a:lnTo>
                  <a:lnTo>
                    <a:pt x="123825" y="597217"/>
                  </a:lnTo>
                  <a:lnTo>
                    <a:pt x="135255" y="618172"/>
                  </a:lnTo>
                  <a:lnTo>
                    <a:pt x="132397" y="662940"/>
                  </a:lnTo>
                  <a:lnTo>
                    <a:pt x="108585" y="662940"/>
                  </a:lnTo>
                  <a:lnTo>
                    <a:pt x="100965" y="677227"/>
                  </a:lnTo>
                  <a:lnTo>
                    <a:pt x="73342" y="694372"/>
                  </a:lnTo>
                  <a:lnTo>
                    <a:pt x="48577" y="707707"/>
                  </a:lnTo>
                  <a:lnTo>
                    <a:pt x="34290" y="721995"/>
                  </a:lnTo>
                  <a:lnTo>
                    <a:pt x="20955" y="722947"/>
                  </a:lnTo>
                  <a:lnTo>
                    <a:pt x="952" y="731520"/>
                  </a:lnTo>
                  <a:lnTo>
                    <a:pt x="12383" y="760095"/>
                  </a:lnTo>
                  <a:lnTo>
                    <a:pt x="1905" y="770572"/>
                  </a:lnTo>
                  <a:lnTo>
                    <a:pt x="0" y="795338"/>
                  </a:lnTo>
                  <a:lnTo>
                    <a:pt x="8573" y="828675"/>
                  </a:lnTo>
                  <a:lnTo>
                    <a:pt x="40005" y="832485"/>
                  </a:lnTo>
                  <a:lnTo>
                    <a:pt x="59055" y="842010"/>
                  </a:lnTo>
                  <a:lnTo>
                    <a:pt x="59055" y="859155"/>
                  </a:lnTo>
                  <a:lnTo>
                    <a:pt x="87630" y="858202"/>
                  </a:lnTo>
                  <a:lnTo>
                    <a:pt x="120967" y="890588"/>
                  </a:lnTo>
                  <a:lnTo>
                    <a:pt x="124778" y="929640"/>
                  </a:lnTo>
                  <a:lnTo>
                    <a:pt x="99060" y="954405"/>
                  </a:lnTo>
                  <a:lnTo>
                    <a:pt x="118110" y="972502"/>
                  </a:lnTo>
                  <a:lnTo>
                    <a:pt x="128588" y="962025"/>
                  </a:lnTo>
                  <a:lnTo>
                    <a:pt x="148590" y="969645"/>
                  </a:lnTo>
                  <a:lnTo>
                    <a:pt x="154305" y="998220"/>
                  </a:lnTo>
                  <a:lnTo>
                    <a:pt x="167640" y="1011555"/>
                  </a:lnTo>
                  <a:lnTo>
                    <a:pt x="187642" y="1011555"/>
                  </a:lnTo>
                  <a:lnTo>
                    <a:pt x="191453" y="1032510"/>
                  </a:lnTo>
                  <a:lnTo>
                    <a:pt x="208597" y="1049655"/>
                  </a:lnTo>
                  <a:lnTo>
                    <a:pt x="209550" y="1078230"/>
                  </a:lnTo>
                  <a:lnTo>
                    <a:pt x="233363" y="1078230"/>
                  </a:lnTo>
                  <a:lnTo>
                    <a:pt x="248603" y="1093470"/>
                  </a:lnTo>
                  <a:lnTo>
                    <a:pt x="239078" y="1121092"/>
                  </a:lnTo>
                  <a:lnTo>
                    <a:pt x="239078" y="1149667"/>
                  </a:lnTo>
                  <a:lnTo>
                    <a:pt x="259080" y="1169670"/>
                  </a:lnTo>
                  <a:lnTo>
                    <a:pt x="293370" y="1176338"/>
                  </a:lnTo>
                  <a:lnTo>
                    <a:pt x="296228" y="1149667"/>
                  </a:lnTo>
                  <a:lnTo>
                    <a:pt x="314325" y="1131570"/>
                  </a:lnTo>
                  <a:lnTo>
                    <a:pt x="320992" y="1116330"/>
                  </a:lnTo>
                  <a:lnTo>
                    <a:pt x="353378" y="1116330"/>
                  </a:lnTo>
                  <a:lnTo>
                    <a:pt x="382905" y="1116330"/>
                  </a:lnTo>
                  <a:lnTo>
                    <a:pt x="397192" y="1095375"/>
                  </a:lnTo>
                  <a:lnTo>
                    <a:pt x="426720" y="1095375"/>
                  </a:lnTo>
                  <a:lnTo>
                    <a:pt x="455295" y="1110615"/>
                  </a:lnTo>
                  <a:lnTo>
                    <a:pt x="487680" y="1099185"/>
                  </a:lnTo>
                  <a:lnTo>
                    <a:pt x="505778" y="1081088"/>
                  </a:lnTo>
                  <a:lnTo>
                    <a:pt x="540068" y="1087755"/>
                  </a:lnTo>
                  <a:lnTo>
                    <a:pt x="549593" y="1116330"/>
                  </a:lnTo>
                  <a:lnTo>
                    <a:pt x="549593" y="1143000"/>
                  </a:lnTo>
                  <a:lnTo>
                    <a:pt x="569595" y="1143000"/>
                  </a:lnTo>
                  <a:lnTo>
                    <a:pt x="603885" y="1137285"/>
                  </a:lnTo>
                  <a:lnTo>
                    <a:pt x="621983" y="1155382"/>
                  </a:lnTo>
                  <a:lnTo>
                    <a:pt x="631508" y="1179195"/>
                  </a:lnTo>
                  <a:lnTo>
                    <a:pt x="665797" y="1191577"/>
                  </a:lnTo>
                  <a:lnTo>
                    <a:pt x="686753" y="1217295"/>
                  </a:lnTo>
                  <a:lnTo>
                    <a:pt x="692468" y="1255395"/>
                  </a:lnTo>
                  <a:lnTo>
                    <a:pt x="706755" y="1292542"/>
                  </a:lnTo>
                  <a:lnTo>
                    <a:pt x="718185" y="1316355"/>
                  </a:lnTo>
                  <a:lnTo>
                    <a:pt x="701040" y="1333500"/>
                  </a:lnTo>
                  <a:lnTo>
                    <a:pt x="701040" y="1356360"/>
                  </a:lnTo>
                  <a:lnTo>
                    <a:pt x="719138" y="1356360"/>
                  </a:lnTo>
                  <a:lnTo>
                    <a:pt x="736283" y="1327785"/>
                  </a:lnTo>
                  <a:lnTo>
                    <a:pt x="760095" y="1348740"/>
                  </a:lnTo>
                  <a:lnTo>
                    <a:pt x="777240" y="1381125"/>
                  </a:lnTo>
                  <a:lnTo>
                    <a:pt x="801053" y="1387792"/>
                  </a:lnTo>
                  <a:lnTo>
                    <a:pt x="830580" y="1383982"/>
                  </a:lnTo>
                  <a:lnTo>
                    <a:pt x="862965" y="1368742"/>
                  </a:lnTo>
                  <a:lnTo>
                    <a:pt x="886778" y="1381125"/>
                  </a:lnTo>
                  <a:lnTo>
                    <a:pt x="913447" y="1402080"/>
                  </a:lnTo>
                  <a:lnTo>
                    <a:pt x="922972" y="1423035"/>
                  </a:lnTo>
                  <a:lnTo>
                    <a:pt x="949643" y="1413510"/>
                  </a:lnTo>
                  <a:lnTo>
                    <a:pt x="982028" y="1413510"/>
                  </a:lnTo>
                  <a:lnTo>
                    <a:pt x="1000125" y="1431607"/>
                  </a:lnTo>
                  <a:lnTo>
                    <a:pt x="1000125" y="1467802"/>
                  </a:lnTo>
                  <a:lnTo>
                    <a:pt x="1021080" y="1488757"/>
                  </a:lnTo>
                  <a:lnTo>
                    <a:pt x="1026795" y="1504950"/>
                  </a:lnTo>
                  <a:lnTo>
                    <a:pt x="1054418" y="1532573"/>
                  </a:lnTo>
                  <a:lnTo>
                    <a:pt x="1079183" y="1532573"/>
                  </a:lnTo>
                  <a:lnTo>
                    <a:pt x="1094423" y="1517332"/>
                  </a:lnTo>
                  <a:lnTo>
                    <a:pt x="1108710" y="1517332"/>
                  </a:lnTo>
                  <a:lnTo>
                    <a:pt x="1120140" y="1540192"/>
                  </a:lnTo>
                  <a:lnTo>
                    <a:pt x="1136333" y="1556385"/>
                  </a:lnTo>
                  <a:lnTo>
                    <a:pt x="1167765" y="1554480"/>
                  </a:lnTo>
                  <a:lnTo>
                    <a:pt x="1199198" y="1554480"/>
                  </a:lnTo>
                  <a:lnTo>
                    <a:pt x="1217295" y="1536382"/>
                  </a:lnTo>
                  <a:lnTo>
                    <a:pt x="1237298" y="1509713"/>
                  </a:lnTo>
                  <a:lnTo>
                    <a:pt x="1217295" y="1489710"/>
                  </a:lnTo>
                  <a:lnTo>
                    <a:pt x="1211580" y="1465898"/>
                  </a:lnTo>
                  <a:lnTo>
                    <a:pt x="1198245" y="1452563"/>
                  </a:lnTo>
                  <a:lnTo>
                    <a:pt x="1178243" y="1432560"/>
                  </a:lnTo>
                  <a:lnTo>
                    <a:pt x="1168718" y="1412557"/>
                  </a:lnTo>
                  <a:lnTo>
                    <a:pt x="1164908" y="1390650"/>
                  </a:lnTo>
                  <a:lnTo>
                    <a:pt x="1149668" y="1390650"/>
                  </a:lnTo>
                  <a:lnTo>
                    <a:pt x="1147763" y="1372552"/>
                  </a:lnTo>
                  <a:lnTo>
                    <a:pt x="1174433" y="1359217"/>
                  </a:lnTo>
                  <a:lnTo>
                    <a:pt x="1182053" y="1341120"/>
                  </a:lnTo>
                  <a:lnTo>
                    <a:pt x="1171575" y="1323023"/>
                  </a:lnTo>
                  <a:lnTo>
                    <a:pt x="1157288" y="1323023"/>
                  </a:lnTo>
                  <a:lnTo>
                    <a:pt x="1134428" y="1312545"/>
                  </a:lnTo>
                  <a:lnTo>
                    <a:pt x="1118235" y="1319213"/>
                  </a:lnTo>
                  <a:lnTo>
                    <a:pt x="1090613" y="1319213"/>
                  </a:lnTo>
                  <a:lnTo>
                    <a:pt x="1067753" y="1319213"/>
                  </a:lnTo>
                  <a:lnTo>
                    <a:pt x="1076325" y="1303973"/>
                  </a:lnTo>
                  <a:lnTo>
                    <a:pt x="1098233" y="1293495"/>
                  </a:lnTo>
                  <a:lnTo>
                    <a:pt x="1102043" y="1272540"/>
                  </a:lnTo>
                  <a:lnTo>
                    <a:pt x="1121093" y="1237298"/>
                  </a:lnTo>
                  <a:lnTo>
                    <a:pt x="1136333" y="1237298"/>
                  </a:lnTo>
                  <a:lnTo>
                    <a:pt x="1136333" y="1212532"/>
                  </a:lnTo>
                  <a:lnTo>
                    <a:pt x="1155383" y="1187767"/>
                  </a:lnTo>
                  <a:lnTo>
                    <a:pt x="1155383" y="1171575"/>
                  </a:lnTo>
                  <a:lnTo>
                    <a:pt x="1183958" y="1143000"/>
                  </a:lnTo>
                  <a:lnTo>
                    <a:pt x="1205865" y="1135380"/>
                  </a:lnTo>
                  <a:lnTo>
                    <a:pt x="1205865" y="1124902"/>
                  </a:lnTo>
                  <a:lnTo>
                    <a:pt x="1229678" y="1122998"/>
                  </a:lnTo>
                  <a:lnTo>
                    <a:pt x="1240155" y="1136332"/>
                  </a:lnTo>
                  <a:lnTo>
                    <a:pt x="1256348" y="1136332"/>
                  </a:lnTo>
                  <a:lnTo>
                    <a:pt x="1256348" y="1108710"/>
                  </a:lnTo>
                  <a:lnTo>
                    <a:pt x="1245870" y="1078230"/>
                  </a:lnTo>
                  <a:lnTo>
                    <a:pt x="1211580" y="1067752"/>
                  </a:lnTo>
                  <a:lnTo>
                    <a:pt x="1196340" y="1078230"/>
                  </a:lnTo>
                  <a:lnTo>
                    <a:pt x="1161098" y="1074420"/>
                  </a:lnTo>
                  <a:lnTo>
                    <a:pt x="1143000" y="1045845"/>
                  </a:lnTo>
                  <a:lnTo>
                    <a:pt x="1138238" y="1007745"/>
                  </a:lnTo>
                  <a:lnTo>
                    <a:pt x="1124903" y="994410"/>
                  </a:lnTo>
                  <a:lnTo>
                    <a:pt x="1119188" y="966788"/>
                  </a:lnTo>
                  <a:lnTo>
                    <a:pt x="1149668" y="943927"/>
                  </a:lnTo>
                  <a:lnTo>
                    <a:pt x="1171575" y="950595"/>
                  </a:lnTo>
                  <a:lnTo>
                    <a:pt x="1194435" y="962025"/>
                  </a:lnTo>
                  <a:lnTo>
                    <a:pt x="1210628" y="978217"/>
                  </a:lnTo>
                  <a:lnTo>
                    <a:pt x="1210628" y="997267"/>
                  </a:lnTo>
                  <a:lnTo>
                    <a:pt x="1240155" y="1007745"/>
                  </a:lnTo>
                  <a:lnTo>
                    <a:pt x="1259205" y="988695"/>
                  </a:lnTo>
                  <a:lnTo>
                    <a:pt x="1290638" y="981075"/>
                  </a:lnTo>
                  <a:lnTo>
                    <a:pt x="1290638" y="963930"/>
                  </a:lnTo>
                  <a:lnTo>
                    <a:pt x="1307782" y="932497"/>
                  </a:lnTo>
                  <a:lnTo>
                    <a:pt x="1314450" y="910590"/>
                  </a:lnTo>
                  <a:lnTo>
                    <a:pt x="1308735" y="886777"/>
                  </a:lnTo>
                  <a:lnTo>
                    <a:pt x="1290638" y="904875"/>
                  </a:lnTo>
                  <a:lnTo>
                    <a:pt x="1273493" y="880110"/>
                  </a:lnTo>
                  <a:lnTo>
                    <a:pt x="1257300" y="880110"/>
                  </a:lnTo>
                  <a:lnTo>
                    <a:pt x="1224915" y="856297"/>
                  </a:lnTo>
                  <a:lnTo>
                    <a:pt x="1206818" y="831532"/>
                  </a:lnTo>
                  <a:lnTo>
                    <a:pt x="1224915" y="811530"/>
                  </a:lnTo>
                  <a:lnTo>
                    <a:pt x="1236345" y="800100"/>
                  </a:lnTo>
                  <a:lnTo>
                    <a:pt x="1236345" y="774382"/>
                  </a:lnTo>
                  <a:lnTo>
                    <a:pt x="1245870" y="755332"/>
                  </a:lnTo>
                  <a:lnTo>
                    <a:pt x="1254443" y="763905"/>
                  </a:lnTo>
                  <a:lnTo>
                    <a:pt x="1282065" y="763905"/>
                  </a:lnTo>
                  <a:lnTo>
                    <a:pt x="1304925" y="752475"/>
                  </a:lnTo>
                  <a:lnTo>
                    <a:pt x="1311593" y="725805"/>
                  </a:lnTo>
                  <a:lnTo>
                    <a:pt x="1326832" y="701040"/>
                  </a:lnTo>
                  <a:lnTo>
                    <a:pt x="1345882" y="701040"/>
                  </a:lnTo>
                  <a:lnTo>
                    <a:pt x="1363028" y="726757"/>
                  </a:lnTo>
                  <a:lnTo>
                    <a:pt x="1373505" y="716280"/>
                  </a:lnTo>
                  <a:lnTo>
                    <a:pt x="1388745" y="701040"/>
                  </a:lnTo>
                  <a:lnTo>
                    <a:pt x="1377315" y="689610"/>
                  </a:lnTo>
                  <a:lnTo>
                    <a:pt x="1376363" y="676275"/>
                  </a:lnTo>
                  <a:lnTo>
                    <a:pt x="1402080" y="659130"/>
                  </a:lnTo>
                  <a:lnTo>
                    <a:pt x="1426845" y="664845"/>
                  </a:lnTo>
                  <a:lnTo>
                    <a:pt x="1443990" y="650557"/>
                  </a:lnTo>
                  <a:lnTo>
                    <a:pt x="1461135" y="633413"/>
                  </a:lnTo>
                  <a:lnTo>
                    <a:pt x="1445895" y="617220"/>
                  </a:lnTo>
                  <a:lnTo>
                    <a:pt x="1445895" y="606742"/>
                  </a:lnTo>
                  <a:lnTo>
                    <a:pt x="1460182" y="592455"/>
                  </a:lnTo>
                  <a:lnTo>
                    <a:pt x="1469707" y="561022"/>
                  </a:lnTo>
                  <a:lnTo>
                    <a:pt x="1451610" y="532447"/>
                  </a:lnTo>
                  <a:lnTo>
                    <a:pt x="1451610" y="496252"/>
                  </a:lnTo>
                  <a:lnTo>
                    <a:pt x="1474470" y="476250"/>
                  </a:lnTo>
                  <a:lnTo>
                    <a:pt x="1499235" y="476250"/>
                  </a:lnTo>
                  <a:lnTo>
                    <a:pt x="1518285" y="457200"/>
                  </a:lnTo>
                  <a:lnTo>
                    <a:pt x="1539240" y="425767"/>
                  </a:lnTo>
                  <a:lnTo>
                    <a:pt x="1567815" y="400050"/>
                  </a:lnTo>
                  <a:lnTo>
                    <a:pt x="1584007" y="360997"/>
                  </a:lnTo>
                  <a:lnTo>
                    <a:pt x="1584007" y="332422"/>
                  </a:lnTo>
                  <a:lnTo>
                    <a:pt x="1612582" y="317182"/>
                  </a:lnTo>
                  <a:lnTo>
                    <a:pt x="1612582" y="295275"/>
                  </a:lnTo>
                  <a:lnTo>
                    <a:pt x="1563053" y="286702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9" name="Рисунок 3">
              <a:extLst>
                <a:ext uri="{FF2B5EF4-FFF2-40B4-BE49-F238E27FC236}">
                  <a16:creationId xmlns="" xmlns:a16="http://schemas.microsoft.com/office/drawing/2014/main" id="{499105F8-1967-D36E-F007-F1A0A131EB9C}"/>
                </a:ext>
              </a:extLst>
            </p:cNvPr>
            <p:cNvGrpSpPr/>
            <p:nvPr/>
          </p:nvGrpSpPr>
          <p:grpSpPr>
            <a:xfrm>
              <a:off x="3775709" y="2869882"/>
              <a:ext cx="2063115" cy="2320289"/>
              <a:chOff x="3775709" y="2869882"/>
              <a:chExt cx="2063115" cy="2320289"/>
            </a:xfrm>
            <a:grpFill/>
          </p:grpSpPr>
          <p:sp>
            <p:nvSpPr>
              <p:cNvPr id="178" name="Freeform: Shape 180">
                <a:extLst>
                  <a:ext uri="{FF2B5EF4-FFF2-40B4-BE49-F238E27FC236}">
                    <a16:creationId xmlns="" xmlns:a16="http://schemas.microsoft.com/office/drawing/2014/main" id="{4F7FE903-5C89-D048-0252-AA8B4DC4824B}"/>
                  </a:ext>
                </a:extLst>
              </p:cNvPr>
              <p:cNvSpPr/>
              <p:nvPr/>
            </p:nvSpPr>
            <p:spPr>
              <a:xfrm>
                <a:off x="5538787" y="3043237"/>
                <a:ext cx="60007" cy="41909"/>
              </a:xfrm>
              <a:custGeom>
                <a:avLst/>
                <a:gdLst>
                  <a:gd name="connsiteX0" fmla="*/ 13335 w 60007"/>
                  <a:gd name="connsiteY0" fmla="*/ 41910 h 41909"/>
                  <a:gd name="connsiteX1" fmla="*/ 24765 w 60007"/>
                  <a:gd name="connsiteY1" fmla="*/ 31433 h 41909"/>
                  <a:gd name="connsiteX2" fmla="*/ 42863 w 60007"/>
                  <a:gd name="connsiteY2" fmla="*/ 31433 h 41909"/>
                  <a:gd name="connsiteX3" fmla="*/ 60007 w 60007"/>
                  <a:gd name="connsiteY3" fmla="*/ 16192 h 41909"/>
                  <a:gd name="connsiteX4" fmla="*/ 44768 w 60007"/>
                  <a:gd name="connsiteY4" fmla="*/ 0 h 41909"/>
                  <a:gd name="connsiteX5" fmla="*/ 29528 w 60007"/>
                  <a:gd name="connsiteY5" fmla="*/ 4763 h 41909"/>
                  <a:gd name="connsiteX6" fmla="*/ 15240 w 60007"/>
                  <a:gd name="connsiteY6" fmla="*/ 18097 h 41909"/>
                  <a:gd name="connsiteX7" fmla="*/ 0 w 60007"/>
                  <a:gd name="connsiteY7" fmla="*/ 31433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07" h="41909">
                    <a:moveTo>
                      <a:pt x="13335" y="41910"/>
                    </a:moveTo>
                    <a:lnTo>
                      <a:pt x="24765" y="31433"/>
                    </a:lnTo>
                    <a:lnTo>
                      <a:pt x="42863" y="31433"/>
                    </a:lnTo>
                    <a:lnTo>
                      <a:pt x="60007" y="16192"/>
                    </a:lnTo>
                    <a:lnTo>
                      <a:pt x="44768" y="0"/>
                    </a:lnTo>
                    <a:lnTo>
                      <a:pt x="29528" y="4763"/>
                    </a:lnTo>
                    <a:lnTo>
                      <a:pt x="15240" y="18097"/>
                    </a:lnTo>
                    <a:lnTo>
                      <a:pt x="0" y="314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: Shape 181">
                <a:extLst>
                  <a:ext uri="{FF2B5EF4-FFF2-40B4-BE49-F238E27FC236}">
                    <a16:creationId xmlns="" xmlns:a16="http://schemas.microsoft.com/office/drawing/2014/main" id="{DCDFB7A9-98EC-D7AE-9D78-248328D25F13}"/>
                  </a:ext>
                </a:extLst>
              </p:cNvPr>
              <p:cNvSpPr/>
              <p:nvPr/>
            </p:nvSpPr>
            <p:spPr>
              <a:xfrm>
                <a:off x="5510212" y="2905125"/>
                <a:ext cx="41909" cy="21907"/>
              </a:xfrm>
              <a:custGeom>
                <a:avLst/>
                <a:gdLst>
                  <a:gd name="connsiteX0" fmla="*/ 22860 w 41909"/>
                  <a:gd name="connsiteY0" fmla="*/ 11430 h 21907"/>
                  <a:gd name="connsiteX1" fmla="*/ 41910 w 41909"/>
                  <a:gd name="connsiteY1" fmla="*/ 17145 h 21907"/>
                  <a:gd name="connsiteX2" fmla="*/ 37147 w 41909"/>
                  <a:gd name="connsiteY2" fmla="*/ 5715 h 21907"/>
                  <a:gd name="connsiteX3" fmla="*/ 11430 w 41909"/>
                  <a:gd name="connsiteY3" fmla="*/ 0 h 21907"/>
                  <a:gd name="connsiteX4" fmla="*/ 0 w 41909"/>
                  <a:gd name="connsiteY4" fmla="*/ 10478 h 21907"/>
                  <a:gd name="connsiteX5" fmla="*/ 7620 w 41909"/>
                  <a:gd name="connsiteY5" fmla="*/ 21908 h 2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09" h="21907">
                    <a:moveTo>
                      <a:pt x="22860" y="11430"/>
                    </a:moveTo>
                    <a:lnTo>
                      <a:pt x="41910" y="17145"/>
                    </a:lnTo>
                    <a:lnTo>
                      <a:pt x="37147" y="5715"/>
                    </a:lnTo>
                    <a:lnTo>
                      <a:pt x="11430" y="0"/>
                    </a:lnTo>
                    <a:lnTo>
                      <a:pt x="0" y="10478"/>
                    </a:lnTo>
                    <a:lnTo>
                      <a:pt x="7620" y="21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: Shape 182">
                <a:extLst>
                  <a:ext uri="{FF2B5EF4-FFF2-40B4-BE49-F238E27FC236}">
                    <a16:creationId xmlns="" xmlns:a16="http://schemas.microsoft.com/office/drawing/2014/main" id="{DC5096E8-27C3-C0F1-0294-9E6C196DFB84}"/>
                  </a:ext>
                </a:extLst>
              </p:cNvPr>
              <p:cNvSpPr/>
              <p:nvPr/>
            </p:nvSpPr>
            <p:spPr>
              <a:xfrm>
                <a:off x="5456872" y="2956559"/>
                <a:ext cx="20955" cy="25717"/>
              </a:xfrm>
              <a:custGeom>
                <a:avLst/>
                <a:gdLst>
                  <a:gd name="connsiteX0" fmla="*/ 20955 w 20955"/>
                  <a:gd name="connsiteY0" fmla="*/ 11430 h 25717"/>
                  <a:gd name="connsiteX1" fmla="*/ 5715 w 20955"/>
                  <a:gd name="connsiteY1" fmla="*/ 0 h 25717"/>
                  <a:gd name="connsiteX2" fmla="*/ 0 w 20955"/>
                  <a:gd name="connsiteY2" fmla="*/ 17145 h 25717"/>
                  <a:gd name="connsiteX3" fmla="*/ 9525 w 20955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" h="25717">
                    <a:moveTo>
                      <a:pt x="20955" y="11430"/>
                    </a:moveTo>
                    <a:lnTo>
                      <a:pt x="5715" y="0"/>
                    </a:lnTo>
                    <a:lnTo>
                      <a:pt x="0" y="17145"/>
                    </a:lnTo>
                    <a:lnTo>
                      <a:pt x="9525" y="257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: Shape 183">
                <a:extLst>
                  <a:ext uri="{FF2B5EF4-FFF2-40B4-BE49-F238E27FC236}">
                    <a16:creationId xmlns="" xmlns:a16="http://schemas.microsoft.com/office/drawing/2014/main" id="{7BEE3276-92DF-4A57-D2F3-65D5D6F1A07E}"/>
                  </a:ext>
                </a:extLst>
              </p:cNvPr>
              <p:cNvSpPr/>
              <p:nvPr/>
            </p:nvSpPr>
            <p:spPr>
              <a:xfrm>
                <a:off x="5306377" y="2869882"/>
                <a:ext cx="60007" cy="54292"/>
              </a:xfrm>
              <a:custGeom>
                <a:avLst/>
                <a:gdLst>
                  <a:gd name="connsiteX0" fmla="*/ 2857 w 60007"/>
                  <a:gd name="connsiteY0" fmla="*/ 48577 h 54292"/>
                  <a:gd name="connsiteX1" fmla="*/ 25717 w 60007"/>
                  <a:gd name="connsiteY1" fmla="*/ 54292 h 54292"/>
                  <a:gd name="connsiteX2" fmla="*/ 47625 w 60007"/>
                  <a:gd name="connsiteY2" fmla="*/ 44767 h 54292"/>
                  <a:gd name="connsiteX3" fmla="*/ 60007 w 60007"/>
                  <a:gd name="connsiteY3" fmla="*/ 45720 h 54292"/>
                  <a:gd name="connsiteX4" fmla="*/ 60007 w 60007"/>
                  <a:gd name="connsiteY4" fmla="*/ 33338 h 54292"/>
                  <a:gd name="connsiteX5" fmla="*/ 40005 w 60007"/>
                  <a:gd name="connsiteY5" fmla="*/ 27622 h 54292"/>
                  <a:gd name="connsiteX6" fmla="*/ 50482 w 60007"/>
                  <a:gd name="connsiteY6" fmla="*/ 16192 h 54292"/>
                  <a:gd name="connsiteX7" fmla="*/ 39053 w 60007"/>
                  <a:gd name="connsiteY7" fmla="*/ 0 h 54292"/>
                  <a:gd name="connsiteX8" fmla="*/ 24765 w 60007"/>
                  <a:gd name="connsiteY8" fmla="*/ 4763 h 54292"/>
                  <a:gd name="connsiteX9" fmla="*/ 19050 w 60007"/>
                  <a:gd name="connsiteY9" fmla="*/ 3810 h 54292"/>
                  <a:gd name="connsiteX10" fmla="*/ 5715 w 60007"/>
                  <a:gd name="connsiteY10" fmla="*/ 13335 h 54292"/>
                  <a:gd name="connsiteX11" fmla="*/ 10478 w 60007"/>
                  <a:gd name="connsiteY11" fmla="*/ 25717 h 54292"/>
                  <a:gd name="connsiteX12" fmla="*/ 0 w 60007"/>
                  <a:gd name="connsiteY12" fmla="*/ 39052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007" h="54292">
                    <a:moveTo>
                      <a:pt x="2857" y="48577"/>
                    </a:moveTo>
                    <a:lnTo>
                      <a:pt x="25717" y="54292"/>
                    </a:lnTo>
                    <a:lnTo>
                      <a:pt x="47625" y="44767"/>
                    </a:lnTo>
                    <a:lnTo>
                      <a:pt x="60007" y="45720"/>
                    </a:lnTo>
                    <a:lnTo>
                      <a:pt x="60007" y="33338"/>
                    </a:lnTo>
                    <a:lnTo>
                      <a:pt x="40005" y="27622"/>
                    </a:lnTo>
                    <a:lnTo>
                      <a:pt x="50482" y="16192"/>
                    </a:lnTo>
                    <a:lnTo>
                      <a:pt x="39053" y="0"/>
                    </a:lnTo>
                    <a:lnTo>
                      <a:pt x="24765" y="4763"/>
                    </a:lnTo>
                    <a:lnTo>
                      <a:pt x="19050" y="3810"/>
                    </a:lnTo>
                    <a:lnTo>
                      <a:pt x="5715" y="13335"/>
                    </a:lnTo>
                    <a:lnTo>
                      <a:pt x="10478" y="25717"/>
                    </a:lnTo>
                    <a:lnTo>
                      <a:pt x="0" y="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: Shape 184">
                <a:extLst>
                  <a:ext uri="{FF2B5EF4-FFF2-40B4-BE49-F238E27FC236}">
                    <a16:creationId xmlns="" xmlns:a16="http://schemas.microsoft.com/office/drawing/2014/main" id="{AA397190-27F3-AE54-E389-F61FD49F4A9B}"/>
                  </a:ext>
                </a:extLst>
              </p:cNvPr>
              <p:cNvSpPr/>
              <p:nvPr/>
            </p:nvSpPr>
            <p:spPr>
              <a:xfrm>
                <a:off x="3775709" y="2924175"/>
                <a:ext cx="2063115" cy="2265997"/>
              </a:xfrm>
              <a:custGeom>
                <a:avLst/>
                <a:gdLst>
                  <a:gd name="connsiteX0" fmla="*/ 2044065 w 2063115"/>
                  <a:gd name="connsiteY0" fmla="*/ 1233488 h 2265997"/>
                  <a:gd name="connsiteX1" fmla="*/ 2063115 w 2063115"/>
                  <a:gd name="connsiteY1" fmla="*/ 1214438 h 2265997"/>
                  <a:gd name="connsiteX2" fmla="*/ 2053590 w 2063115"/>
                  <a:gd name="connsiteY2" fmla="*/ 1191578 h 2265997"/>
                  <a:gd name="connsiteX3" fmla="*/ 2059305 w 2063115"/>
                  <a:gd name="connsiteY3" fmla="*/ 1162050 h 2265997"/>
                  <a:gd name="connsiteX4" fmla="*/ 2053590 w 2063115"/>
                  <a:gd name="connsiteY4" fmla="*/ 1127760 h 2265997"/>
                  <a:gd name="connsiteX5" fmla="*/ 2037398 w 2063115"/>
                  <a:gd name="connsiteY5" fmla="*/ 1143953 h 2265997"/>
                  <a:gd name="connsiteX6" fmla="*/ 2021205 w 2063115"/>
                  <a:gd name="connsiteY6" fmla="*/ 1127760 h 2265997"/>
                  <a:gd name="connsiteX7" fmla="*/ 1988820 w 2063115"/>
                  <a:gd name="connsiteY7" fmla="*/ 1121093 h 2265997"/>
                  <a:gd name="connsiteX8" fmla="*/ 1982153 w 2063115"/>
                  <a:gd name="connsiteY8" fmla="*/ 1091565 h 2265997"/>
                  <a:gd name="connsiteX9" fmla="*/ 1996440 w 2063115"/>
                  <a:gd name="connsiteY9" fmla="*/ 1077278 h 2265997"/>
                  <a:gd name="connsiteX10" fmla="*/ 1993583 w 2063115"/>
                  <a:gd name="connsiteY10" fmla="*/ 1044893 h 2265997"/>
                  <a:gd name="connsiteX11" fmla="*/ 1981200 w 2063115"/>
                  <a:gd name="connsiteY11" fmla="*/ 1019175 h 2265997"/>
                  <a:gd name="connsiteX12" fmla="*/ 1964055 w 2063115"/>
                  <a:gd name="connsiteY12" fmla="*/ 1002030 h 2265997"/>
                  <a:gd name="connsiteX13" fmla="*/ 1946910 w 2063115"/>
                  <a:gd name="connsiteY13" fmla="*/ 1002030 h 2265997"/>
                  <a:gd name="connsiteX14" fmla="*/ 1931670 w 2063115"/>
                  <a:gd name="connsiteY14" fmla="*/ 973455 h 2265997"/>
                  <a:gd name="connsiteX15" fmla="*/ 1944053 w 2063115"/>
                  <a:gd name="connsiteY15" fmla="*/ 963930 h 2265997"/>
                  <a:gd name="connsiteX16" fmla="*/ 1944053 w 2063115"/>
                  <a:gd name="connsiteY16" fmla="*/ 938213 h 2265997"/>
                  <a:gd name="connsiteX17" fmla="*/ 1934528 w 2063115"/>
                  <a:gd name="connsiteY17" fmla="*/ 921068 h 2265997"/>
                  <a:gd name="connsiteX18" fmla="*/ 1934528 w 2063115"/>
                  <a:gd name="connsiteY18" fmla="*/ 906780 h 2265997"/>
                  <a:gd name="connsiteX19" fmla="*/ 1953578 w 2063115"/>
                  <a:gd name="connsiteY19" fmla="*/ 888682 h 2265997"/>
                  <a:gd name="connsiteX20" fmla="*/ 1941195 w 2063115"/>
                  <a:gd name="connsiteY20" fmla="*/ 863918 h 2265997"/>
                  <a:gd name="connsiteX21" fmla="*/ 1909763 w 2063115"/>
                  <a:gd name="connsiteY21" fmla="*/ 845820 h 2265997"/>
                  <a:gd name="connsiteX22" fmla="*/ 1909763 w 2063115"/>
                  <a:gd name="connsiteY22" fmla="*/ 825818 h 2265997"/>
                  <a:gd name="connsiteX23" fmla="*/ 1897380 w 2063115"/>
                  <a:gd name="connsiteY23" fmla="*/ 813435 h 2265997"/>
                  <a:gd name="connsiteX24" fmla="*/ 1909763 w 2063115"/>
                  <a:gd name="connsiteY24" fmla="*/ 792480 h 2265997"/>
                  <a:gd name="connsiteX25" fmla="*/ 1905000 w 2063115"/>
                  <a:gd name="connsiteY25" fmla="*/ 766763 h 2265997"/>
                  <a:gd name="connsiteX26" fmla="*/ 1891665 w 2063115"/>
                  <a:gd name="connsiteY26" fmla="*/ 753428 h 2265997"/>
                  <a:gd name="connsiteX27" fmla="*/ 1892618 w 2063115"/>
                  <a:gd name="connsiteY27" fmla="*/ 730568 h 2265997"/>
                  <a:gd name="connsiteX28" fmla="*/ 1912620 w 2063115"/>
                  <a:gd name="connsiteY28" fmla="*/ 734378 h 2265997"/>
                  <a:gd name="connsiteX29" fmla="*/ 1918335 w 2063115"/>
                  <a:gd name="connsiteY29" fmla="*/ 717232 h 2265997"/>
                  <a:gd name="connsiteX30" fmla="*/ 1933575 w 2063115"/>
                  <a:gd name="connsiteY30" fmla="*/ 701993 h 2265997"/>
                  <a:gd name="connsiteX31" fmla="*/ 1943100 w 2063115"/>
                  <a:gd name="connsiteY31" fmla="*/ 675322 h 2265997"/>
                  <a:gd name="connsiteX32" fmla="*/ 1931670 w 2063115"/>
                  <a:gd name="connsiteY32" fmla="*/ 654368 h 2265997"/>
                  <a:gd name="connsiteX33" fmla="*/ 1942148 w 2063115"/>
                  <a:gd name="connsiteY33" fmla="*/ 654368 h 2265997"/>
                  <a:gd name="connsiteX34" fmla="*/ 1949768 w 2063115"/>
                  <a:gd name="connsiteY34" fmla="*/ 634365 h 2265997"/>
                  <a:gd name="connsiteX35" fmla="*/ 1936433 w 2063115"/>
                  <a:gd name="connsiteY35" fmla="*/ 601980 h 2265997"/>
                  <a:gd name="connsiteX36" fmla="*/ 1936433 w 2063115"/>
                  <a:gd name="connsiteY36" fmla="*/ 581025 h 2265997"/>
                  <a:gd name="connsiteX37" fmla="*/ 1914525 w 2063115"/>
                  <a:gd name="connsiteY37" fmla="*/ 577215 h 2265997"/>
                  <a:gd name="connsiteX38" fmla="*/ 1915478 w 2063115"/>
                  <a:gd name="connsiteY38" fmla="*/ 549593 h 2265997"/>
                  <a:gd name="connsiteX39" fmla="*/ 1898333 w 2063115"/>
                  <a:gd name="connsiteY39" fmla="*/ 565785 h 2265997"/>
                  <a:gd name="connsiteX40" fmla="*/ 1889760 w 2063115"/>
                  <a:gd name="connsiteY40" fmla="*/ 557213 h 2265997"/>
                  <a:gd name="connsiteX41" fmla="*/ 1872615 w 2063115"/>
                  <a:gd name="connsiteY41" fmla="*/ 572453 h 2265997"/>
                  <a:gd name="connsiteX42" fmla="*/ 1863090 w 2063115"/>
                  <a:gd name="connsiteY42" fmla="*/ 562928 h 2265997"/>
                  <a:gd name="connsiteX43" fmla="*/ 1859280 w 2063115"/>
                  <a:gd name="connsiteY43" fmla="*/ 544830 h 2265997"/>
                  <a:gd name="connsiteX44" fmla="*/ 1832610 w 2063115"/>
                  <a:gd name="connsiteY44" fmla="*/ 541020 h 2265997"/>
                  <a:gd name="connsiteX45" fmla="*/ 1814513 w 2063115"/>
                  <a:gd name="connsiteY45" fmla="*/ 522922 h 2265997"/>
                  <a:gd name="connsiteX46" fmla="*/ 1810703 w 2063115"/>
                  <a:gd name="connsiteY46" fmla="*/ 507682 h 2265997"/>
                  <a:gd name="connsiteX47" fmla="*/ 1798320 w 2063115"/>
                  <a:gd name="connsiteY47" fmla="*/ 495300 h 2265997"/>
                  <a:gd name="connsiteX48" fmla="*/ 1797368 w 2063115"/>
                  <a:gd name="connsiteY48" fmla="*/ 469582 h 2265997"/>
                  <a:gd name="connsiteX49" fmla="*/ 1823085 w 2063115"/>
                  <a:gd name="connsiteY49" fmla="*/ 450532 h 2265997"/>
                  <a:gd name="connsiteX50" fmla="*/ 1844040 w 2063115"/>
                  <a:gd name="connsiteY50" fmla="*/ 429578 h 2265997"/>
                  <a:gd name="connsiteX51" fmla="*/ 1854518 w 2063115"/>
                  <a:gd name="connsiteY51" fmla="*/ 412432 h 2265997"/>
                  <a:gd name="connsiteX52" fmla="*/ 1883093 w 2063115"/>
                  <a:gd name="connsiteY52" fmla="*/ 412432 h 2265997"/>
                  <a:gd name="connsiteX53" fmla="*/ 1883093 w 2063115"/>
                  <a:gd name="connsiteY53" fmla="*/ 363855 h 2265997"/>
                  <a:gd name="connsiteX54" fmla="*/ 1885950 w 2063115"/>
                  <a:gd name="connsiteY54" fmla="*/ 329565 h 2265997"/>
                  <a:gd name="connsiteX55" fmla="*/ 1855470 w 2063115"/>
                  <a:gd name="connsiteY55" fmla="*/ 312420 h 2265997"/>
                  <a:gd name="connsiteX56" fmla="*/ 1846898 w 2063115"/>
                  <a:gd name="connsiteY56" fmla="*/ 296228 h 2265997"/>
                  <a:gd name="connsiteX57" fmla="*/ 1840230 w 2063115"/>
                  <a:gd name="connsiteY57" fmla="*/ 302895 h 2265997"/>
                  <a:gd name="connsiteX58" fmla="*/ 1831658 w 2063115"/>
                  <a:gd name="connsiteY58" fmla="*/ 283845 h 2265997"/>
                  <a:gd name="connsiteX59" fmla="*/ 1839278 w 2063115"/>
                  <a:gd name="connsiteY59" fmla="*/ 276225 h 2265997"/>
                  <a:gd name="connsiteX60" fmla="*/ 1851660 w 2063115"/>
                  <a:gd name="connsiteY60" fmla="*/ 263842 h 2265997"/>
                  <a:gd name="connsiteX61" fmla="*/ 1878330 w 2063115"/>
                  <a:gd name="connsiteY61" fmla="*/ 260033 h 2265997"/>
                  <a:gd name="connsiteX62" fmla="*/ 1875473 w 2063115"/>
                  <a:gd name="connsiteY62" fmla="*/ 244792 h 2265997"/>
                  <a:gd name="connsiteX63" fmla="*/ 1888808 w 2063115"/>
                  <a:gd name="connsiteY63" fmla="*/ 231458 h 2265997"/>
                  <a:gd name="connsiteX64" fmla="*/ 1884045 w 2063115"/>
                  <a:gd name="connsiteY64" fmla="*/ 213360 h 2265997"/>
                  <a:gd name="connsiteX65" fmla="*/ 1864043 w 2063115"/>
                  <a:gd name="connsiteY65" fmla="*/ 202883 h 2265997"/>
                  <a:gd name="connsiteX66" fmla="*/ 1844993 w 2063115"/>
                  <a:gd name="connsiteY66" fmla="*/ 198120 h 2265997"/>
                  <a:gd name="connsiteX67" fmla="*/ 1834515 w 2063115"/>
                  <a:gd name="connsiteY67" fmla="*/ 187642 h 2265997"/>
                  <a:gd name="connsiteX68" fmla="*/ 1828800 w 2063115"/>
                  <a:gd name="connsiteY68" fmla="*/ 172403 h 2265997"/>
                  <a:gd name="connsiteX69" fmla="*/ 1815465 w 2063115"/>
                  <a:gd name="connsiteY69" fmla="*/ 172403 h 2265997"/>
                  <a:gd name="connsiteX70" fmla="*/ 1814513 w 2063115"/>
                  <a:gd name="connsiteY70" fmla="*/ 155258 h 2265997"/>
                  <a:gd name="connsiteX71" fmla="*/ 1798320 w 2063115"/>
                  <a:gd name="connsiteY71" fmla="*/ 171450 h 2265997"/>
                  <a:gd name="connsiteX72" fmla="*/ 1800225 w 2063115"/>
                  <a:gd name="connsiteY72" fmla="*/ 187642 h 2265997"/>
                  <a:gd name="connsiteX73" fmla="*/ 1805940 w 2063115"/>
                  <a:gd name="connsiteY73" fmla="*/ 205740 h 2265997"/>
                  <a:gd name="connsiteX74" fmla="*/ 1788795 w 2063115"/>
                  <a:gd name="connsiteY74" fmla="*/ 220980 h 2265997"/>
                  <a:gd name="connsiteX75" fmla="*/ 1765935 w 2063115"/>
                  <a:gd name="connsiteY75" fmla="*/ 198120 h 2265997"/>
                  <a:gd name="connsiteX76" fmla="*/ 1751648 w 2063115"/>
                  <a:gd name="connsiteY76" fmla="*/ 183833 h 2265997"/>
                  <a:gd name="connsiteX77" fmla="*/ 1722120 w 2063115"/>
                  <a:gd name="connsiteY77" fmla="*/ 203835 h 2265997"/>
                  <a:gd name="connsiteX78" fmla="*/ 1731645 w 2063115"/>
                  <a:gd name="connsiteY78" fmla="*/ 235267 h 2265997"/>
                  <a:gd name="connsiteX79" fmla="*/ 1752600 w 2063115"/>
                  <a:gd name="connsiteY79" fmla="*/ 256222 h 2265997"/>
                  <a:gd name="connsiteX80" fmla="*/ 1752600 w 2063115"/>
                  <a:gd name="connsiteY80" fmla="*/ 267653 h 2265997"/>
                  <a:gd name="connsiteX81" fmla="*/ 1778318 w 2063115"/>
                  <a:gd name="connsiteY81" fmla="*/ 280035 h 2265997"/>
                  <a:gd name="connsiteX82" fmla="*/ 1794510 w 2063115"/>
                  <a:gd name="connsiteY82" fmla="*/ 296228 h 2265997"/>
                  <a:gd name="connsiteX83" fmla="*/ 1804035 w 2063115"/>
                  <a:gd name="connsiteY83" fmla="*/ 318135 h 2265997"/>
                  <a:gd name="connsiteX84" fmla="*/ 1804035 w 2063115"/>
                  <a:gd name="connsiteY84" fmla="*/ 335280 h 2265997"/>
                  <a:gd name="connsiteX85" fmla="*/ 1780223 w 2063115"/>
                  <a:gd name="connsiteY85" fmla="*/ 312420 h 2265997"/>
                  <a:gd name="connsiteX86" fmla="*/ 1758315 w 2063115"/>
                  <a:gd name="connsiteY86" fmla="*/ 290513 h 2265997"/>
                  <a:gd name="connsiteX87" fmla="*/ 1736408 w 2063115"/>
                  <a:gd name="connsiteY87" fmla="*/ 303847 h 2265997"/>
                  <a:gd name="connsiteX88" fmla="*/ 1719263 w 2063115"/>
                  <a:gd name="connsiteY88" fmla="*/ 289560 h 2265997"/>
                  <a:gd name="connsiteX89" fmla="*/ 1689735 w 2063115"/>
                  <a:gd name="connsiteY89" fmla="*/ 266700 h 2265997"/>
                  <a:gd name="connsiteX90" fmla="*/ 1689735 w 2063115"/>
                  <a:gd name="connsiteY90" fmla="*/ 240983 h 2265997"/>
                  <a:gd name="connsiteX91" fmla="*/ 1689735 w 2063115"/>
                  <a:gd name="connsiteY91" fmla="*/ 205740 h 2265997"/>
                  <a:gd name="connsiteX92" fmla="*/ 1715453 w 2063115"/>
                  <a:gd name="connsiteY92" fmla="*/ 180022 h 2265997"/>
                  <a:gd name="connsiteX93" fmla="*/ 1721168 w 2063115"/>
                  <a:gd name="connsiteY93" fmla="*/ 142875 h 2265997"/>
                  <a:gd name="connsiteX94" fmla="*/ 1721168 w 2063115"/>
                  <a:gd name="connsiteY94" fmla="*/ 101917 h 2265997"/>
                  <a:gd name="connsiteX95" fmla="*/ 1727835 w 2063115"/>
                  <a:gd name="connsiteY95" fmla="*/ 72390 h 2265997"/>
                  <a:gd name="connsiteX96" fmla="*/ 1704975 w 2063115"/>
                  <a:gd name="connsiteY96" fmla="*/ 72390 h 2265997"/>
                  <a:gd name="connsiteX97" fmla="*/ 1695450 w 2063115"/>
                  <a:gd name="connsiteY97" fmla="*/ 93345 h 2265997"/>
                  <a:gd name="connsiteX98" fmla="*/ 1704975 w 2063115"/>
                  <a:gd name="connsiteY98" fmla="*/ 117158 h 2265997"/>
                  <a:gd name="connsiteX99" fmla="*/ 1693545 w 2063115"/>
                  <a:gd name="connsiteY99" fmla="*/ 146685 h 2265997"/>
                  <a:gd name="connsiteX100" fmla="*/ 1676400 w 2063115"/>
                  <a:gd name="connsiteY100" fmla="*/ 173355 h 2265997"/>
                  <a:gd name="connsiteX101" fmla="*/ 1646873 w 2063115"/>
                  <a:gd name="connsiteY101" fmla="*/ 173355 h 2265997"/>
                  <a:gd name="connsiteX102" fmla="*/ 1611630 w 2063115"/>
                  <a:gd name="connsiteY102" fmla="*/ 208597 h 2265997"/>
                  <a:gd name="connsiteX103" fmla="*/ 1588770 w 2063115"/>
                  <a:gd name="connsiteY103" fmla="*/ 231458 h 2265997"/>
                  <a:gd name="connsiteX104" fmla="*/ 1608773 w 2063115"/>
                  <a:gd name="connsiteY104" fmla="*/ 251460 h 2265997"/>
                  <a:gd name="connsiteX105" fmla="*/ 1604963 w 2063115"/>
                  <a:gd name="connsiteY105" fmla="*/ 280035 h 2265997"/>
                  <a:gd name="connsiteX106" fmla="*/ 1613535 w 2063115"/>
                  <a:gd name="connsiteY106" fmla="*/ 306705 h 2265997"/>
                  <a:gd name="connsiteX107" fmla="*/ 1623060 w 2063115"/>
                  <a:gd name="connsiteY107" fmla="*/ 338138 h 2265997"/>
                  <a:gd name="connsiteX108" fmla="*/ 1594485 w 2063115"/>
                  <a:gd name="connsiteY108" fmla="*/ 366713 h 2265997"/>
                  <a:gd name="connsiteX109" fmla="*/ 1582103 w 2063115"/>
                  <a:gd name="connsiteY109" fmla="*/ 403860 h 2265997"/>
                  <a:gd name="connsiteX110" fmla="*/ 1562100 w 2063115"/>
                  <a:gd name="connsiteY110" fmla="*/ 435293 h 2265997"/>
                  <a:gd name="connsiteX111" fmla="*/ 1565910 w 2063115"/>
                  <a:gd name="connsiteY111" fmla="*/ 480060 h 2265997"/>
                  <a:gd name="connsiteX112" fmla="*/ 1548765 w 2063115"/>
                  <a:gd name="connsiteY112" fmla="*/ 497205 h 2265997"/>
                  <a:gd name="connsiteX113" fmla="*/ 1552575 w 2063115"/>
                  <a:gd name="connsiteY113" fmla="*/ 523875 h 2265997"/>
                  <a:gd name="connsiteX114" fmla="*/ 1578293 w 2063115"/>
                  <a:gd name="connsiteY114" fmla="*/ 523875 h 2265997"/>
                  <a:gd name="connsiteX115" fmla="*/ 1589723 w 2063115"/>
                  <a:gd name="connsiteY115" fmla="*/ 539115 h 2265997"/>
                  <a:gd name="connsiteX116" fmla="*/ 1610678 w 2063115"/>
                  <a:gd name="connsiteY116" fmla="*/ 529590 h 2265997"/>
                  <a:gd name="connsiteX117" fmla="*/ 1626870 w 2063115"/>
                  <a:gd name="connsiteY117" fmla="*/ 513397 h 2265997"/>
                  <a:gd name="connsiteX118" fmla="*/ 1646873 w 2063115"/>
                  <a:gd name="connsiteY118" fmla="*/ 533400 h 2265997"/>
                  <a:gd name="connsiteX119" fmla="*/ 1681163 w 2063115"/>
                  <a:gd name="connsiteY119" fmla="*/ 545782 h 2265997"/>
                  <a:gd name="connsiteX120" fmla="*/ 1692593 w 2063115"/>
                  <a:gd name="connsiteY120" fmla="*/ 557213 h 2265997"/>
                  <a:gd name="connsiteX121" fmla="*/ 1710690 w 2063115"/>
                  <a:gd name="connsiteY121" fmla="*/ 574357 h 2265997"/>
                  <a:gd name="connsiteX122" fmla="*/ 1724978 w 2063115"/>
                  <a:gd name="connsiteY122" fmla="*/ 602932 h 2265997"/>
                  <a:gd name="connsiteX123" fmla="*/ 1715453 w 2063115"/>
                  <a:gd name="connsiteY123" fmla="*/ 625793 h 2265997"/>
                  <a:gd name="connsiteX124" fmla="*/ 1724025 w 2063115"/>
                  <a:gd name="connsiteY124" fmla="*/ 652463 h 2265997"/>
                  <a:gd name="connsiteX125" fmla="*/ 1715453 w 2063115"/>
                  <a:gd name="connsiteY125" fmla="*/ 670560 h 2265997"/>
                  <a:gd name="connsiteX126" fmla="*/ 1692593 w 2063115"/>
                  <a:gd name="connsiteY126" fmla="*/ 677228 h 2265997"/>
                  <a:gd name="connsiteX127" fmla="*/ 1695450 w 2063115"/>
                  <a:gd name="connsiteY127" fmla="*/ 702945 h 2265997"/>
                  <a:gd name="connsiteX128" fmla="*/ 1695450 w 2063115"/>
                  <a:gd name="connsiteY128" fmla="*/ 720090 h 2265997"/>
                  <a:gd name="connsiteX129" fmla="*/ 1707833 w 2063115"/>
                  <a:gd name="connsiteY129" fmla="*/ 732472 h 2265997"/>
                  <a:gd name="connsiteX130" fmla="*/ 1739265 w 2063115"/>
                  <a:gd name="connsiteY130" fmla="*/ 741997 h 2265997"/>
                  <a:gd name="connsiteX131" fmla="*/ 1739265 w 2063115"/>
                  <a:gd name="connsiteY131" fmla="*/ 762000 h 2265997"/>
                  <a:gd name="connsiteX132" fmla="*/ 1706880 w 2063115"/>
                  <a:gd name="connsiteY132" fmla="*/ 755332 h 2265997"/>
                  <a:gd name="connsiteX133" fmla="*/ 1678305 w 2063115"/>
                  <a:gd name="connsiteY133" fmla="*/ 726757 h 2265997"/>
                  <a:gd name="connsiteX134" fmla="*/ 1678305 w 2063115"/>
                  <a:gd name="connsiteY134" fmla="*/ 705803 h 2265997"/>
                  <a:gd name="connsiteX135" fmla="*/ 1677353 w 2063115"/>
                  <a:gd name="connsiteY135" fmla="*/ 671513 h 2265997"/>
                  <a:gd name="connsiteX136" fmla="*/ 1700213 w 2063115"/>
                  <a:gd name="connsiteY136" fmla="*/ 648653 h 2265997"/>
                  <a:gd name="connsiteX137" fmla="*/ 1683068 w 2063115"/>
                  <a:gd name="connsiteY137" fmla="*/ 604838 h 2265997"/>
                  <a:gd name="connsiteX138" fmla="*/ 1669733 w 2063115"/>
                  <a:gd name="connsiteY138" fmla="*/ 591503 h 2265997"/>
                  <a:gd name="connsiteX139" fmla="*/ 1660208 w 2063115"/>
                  <a:gd name="connsiteY139" fmla="*/ 563880 h 2265997"/>
                  <a:gd name="connsiteX140" fmla="*/ 1627823 w 2063115"/>
                  <a:gd name="connsiteY140" fmla="*/ 567690 h 2265997"/>
                  <a:gd name="connsiteX141" fmla="*/ 1598295 w 2063115"/>
                  <a:gd name="connsiteY141" fmla="*/ 567690 h 2265997"/>
                  <a:gd name="connsiteX142" fmla="*/ 1579245 w 2063115"/>
                  <a:gd name="connsiteY142" fmla="*/ 586740 h 2265997"/>
                  <a:gd name="connsiteX143" fmla="*/ 1560195 w 2063115"/>
                  <a:gd name="connsiteY143" fmla="*/ 605790 h 2265997"/>
                  <a:gd name="connsiteX144" fmla="*/ 1563053 w 2063115"/>
                  <a:gd name="connsiteY144" fmla="*/ 632460 h 2265997"/>
                  <a:gd name="connsiteX145" fmla="*/ 1569720 w 2063115"/>
                  <a:gd name="connsiteY145" fmla="*/ 661988 h 2265997"/>
                  <a:gd name="connsiteX146" fmla="*/ 1561148 w 2063115"/>
                  <a:gd name="connsiteY146" fmla="*/ 696278 h 2265997"/>
                  <a:gd name="connsiteX147" fmla="*/ 1543050 w 2063115"/>
                  <a:gd name="connsiteY147" fmla="*/ 714375 h 2265997"/>
                  <a:gd name="connsiteX148" fmla="*/ 1521143 w 2063115"/>
                  <a:gd name="connsiteY148" fmla="*/ 736282 h 2265997"/>
                  <a:gd name="connsiteX149" fmla="*/ 1508760 w 2063115"/>
                  <a:gd name="connsiteY149" fmla="*/ 748665 h 2265997"/>
                  <a:gd name="connsiteX150" fmla="*/ 1508760 w 2063115"/>
                  <a:gd name="connsiteY150" fmla="*/ 778193 h 2265997"/>
                  <a:gd name="connsiteX151" fmla="*/ 1480185 w 2063115"/>
                  <a:gd name="connsiteY151" fmla="*/ 793432 h 2265997"/>
                  <a:gd name="connsiteX152" fmla="*/ 1444943 w 2063115"/>
                  <a:gd name="connsiteY152" fmla="*/ 802957 h 2265997"/>
                  <a:gd name="connsiteX153" fmla="*/ 1436370 w 2063115"/>
                  <a:gd name="connsiteY153" fmla="*/ 811530 h 2265997"/>
                  <a:gd name="connsiteX154" fmla="*/ 1418273 w 2063115"/>
                  <a:gd name="connsiteY154" fmla="*/ 811530 h 2265997"/>
                  <a:gd name="connsiteX155" fmla="*/ 1403033 w 2063115"/>
                  <a:gd name="connsiteY155" fmla="*/ 826770 h 2265997"/>
                  <a:gd name="connsiteX156" fmla="*/ 1398270 w 2063115"/>
                  <a:gd name="connsiteY156" fmla="*/ 851535 h 2265997"/>
                  <a:gd name="connsiteX157" fmla="*/ 1372553 w 2063115"/>
                  <a:gd name="connsiteY157" fmla="*/ 851535 h 2265997"/>
                  <a:gd name="connsiteX158" fmla="*/ 1355408 w 2063115"/>
                  <a:gd name="connsiteY158" fmla="*/ 827722 h 2265997"/>
                  <a:gd name="connsiteX159" fmla="*/ 1331595 w 2063115"/>
                  <a:gd name="connsiteY159" fmla="*/ 828675 h 2265997"/>
                  <a:gd name="connsiteX160" fmla="*/ 1303020 w 2063115"/>
                  <a:gd name="connsiteY160" fmla="*/ 808672 h 2265997"/>
                  <a:gd name="connsiteX161" fmla="*/ 1282065 w 2063115"/>
                  <a:gd name="connsiteY161" fmla="*/ 799147 h 2265997"/>
                  <a:gd name="connsiteX162" fmla="*/ 1261110 w 2063115"/>
                  <a:gd name="connsiteY162" fmla="*/ 766763 h 2265997"/>
                  <a:gd name="connsiteX163" fmla="*/ 1261110 w 2063115"/>
                  <a:gd name="connsiteY163" fmla="*/ 740093 h 2265997"/>
                  <a:gd name="connsiteX164" fmla="*/ 1282065 w 2063115"/>
                  <a:gd name="connsiteY164" fmla="*/ 746760 h 2265997"/>
                  <a:gd name="connsiteX165" fmla="*/ 1297305 w 2063115"/>
                  <a:gd name="connsiteY165" fmla="*/ 762000 h 2265997"/>
                  <a:gd name="connsiteX166" fmla="*/ 1320165 w 2063115"/>
                  <a:gd name="connsiteY166" fmla="*/ 777240 h 2265997"/>
                  <a:gd name="connsiteX167" fmla="*/ 1341120 w 2063115"/>
                  <a:gd name="connsiteY167" fmla="*/ 762953 h 2265997"/>
                  <a:gd name="connsiteX168" fmla="*/ 1376363 w 2063115"/>
                  <a:gd name="connsiteY168" fmla="*/ 769620 h 2265997"/>
                  <a:gd name="connsiteX169" fmla="*/ 1396365 w 2063115"/>
                  <a:gd name="connsiteY169" fmla="*/ 758190 h 2265997"/>
                  <a:gd name="connsiteX170" fmla="*/ 1417320 w 2063115"/>
                  <a:gd name="connsiteY170" fmla="*/ 726757 h 2265997"/>
                  <a:gd name="connsiteX171" fmla="*/ 1454468 w 2063115"/>
                  <a:gd name="connsiteY171" fmla="*/ 689610 h 2265997"/>
                  <a:gd name="connsiteX172" fmla="*/ 1485900 w 2063115"/>
                  <a:gd name="connsiteY172" fmla="*/ 681038 h 2265997"/>
                  <a:gd name="connsiteX173" fmla="*/ 1491615 w 2063115"/>
                  <a:gd name="connsiteY173" fmla="*/ 628650 h 2265997"/>
                  <a:gd name="connsiteX174" fmla="*/ 1523048 w 2063115"/>
                  <a:gd name="connsiteY174" fmla="*/ 604838 h 2265997"/>
                  <a:gd name="connsiteX175" fmla="*/ 1526858 w 2063115"/>
                  <a:gd name="connsiteY175" fmla="*/ 581978 h 2265997"/>
                  <a:gd name="connsiteX176" fmla="*/ 1502093 w 2063115"/>
                  <a:gd name="connsiteY176" fmla="*/ 557213 h 2265997"/>
                  <a:gd name="connsiteX177" fmla="*/ 1491615 w 2063115"/>
                  <a:gd name="connsiteY177" fmla="*/ 520065 h 2265997"/>
                  <a:gd name="connsiteX178" fmla="*/ 1503045 w 2063115"/>
                  <a:gd name="connsiteY178" fmla="*/ 493395 h 2265997"/>
                  <a:gd name="connsiteX179" fmla="*/ 1518285 w 2063115"/>
                  <a:gd name="connsiteY179" fmla="*/ 440055 h 2265997"/>
                  <a:gd name="connsiteX180" fmla="*/ 1527810 w 2063115"/>
                  <a:gd name="connsiteY180" fmla="*/ 379095 h 2265997"/>
                  <a:gd name="connsiteX181" fmla="*/ 1556385 w 2063115"/>
                  <a:gd name="connsiteY181" fmla="*/ 337185 h 2265997"/>
                  <a:gd name="connsiteX182" fmla="*/ 1563053 w 2063115"/>
                  <a:gd name="connsiteY182" fmla="*/ 299085 h 2265997"/>
                  <a:gd name="connsiteX183" fmla="*/ 1571625 w 2063115"/>
                  <a:gd name="connsiteY183" fmla="*/ 251460 h 2265997"/>
                  <a:gd name="connsiteX184" fmla="*/ 1547813 w 2063115"/>
                  <a:gd name="connsiteY184" fmla="*/ 230505 h 2265997"/>
                  <a:gd name="connsiteX185" fmla="*/ 1559243 w 2063115"/>
                  <a:gd name="connsiteY185" fmla="*/ 193358 h 2265997"/>
                  <a:gd name="connsiteX186" fmla="*/ 1599248 w 2063115"/>
                  <a:gd name="connsiteY186" fmla="*/ 153353 h 2265997"/>
                  <a:gd name="connsiteX187" fmla="*/ 1605915 w 2063115"/>
                  <a:gd name="connsiteY187" fmla="*/ 101917 h 2265997"/>
                  <a:gd name="connsiteX188" fmla="*/ 1620203 w 2063115"/>
                  <a:gd name="connsiteY188" fmla="*/ 87630 h 2265997"/>
                  <a:gd name="connsiteX189" fmla="*/ 1607820 w 2063115"/>
                  <a:gd name="connsiteY189" fmla="*/ 40005 h 2265997"/>
                  <a:gd name="connsiteX190" fmla="*/ 1578293 w 2063115"/>
                  <a:gd name="connsiteY190" fmla="*/ 40005 h 2265997"/>
                  <a:gd name="connsiteX191" fmla="*/ 1561148 w 2063115"/>
                  <a:gd name="connsiteY191" fmla="*/ 22860 h 2265997"/>
                  <a:gd name="connsiteX192" fmla="*/ 1526858 w 2063115"/>
                  <a:gd name="connsiteY192" fmla="*/ 22860 h 2265997"/>
                  <a:gd name="connsiteX193" fmla="*/ 1510665 w 2063115"/>
                  <a:gd name="connsiteY193" fmla="*/ 0 h 2265997"/>
                  <a:gd name="connsiteX194" fmla="*/ 1483995 w 2063115"/>
                  <a:gd name="connsiteY194" fmla="*/ 14288 h 2265997"/>
                  <a:gd name="connsiteX195" fmla="*/ 1468755 w 2063115"/>
                  <a:gd name="connsiteY195" fmla="*/ 48578 h 2265997"/>
                  <a:gd name="connsiteX196" fmla="*/ 1454468 w 2063115"/>
                  <a:gd name="connsiteY196" fmla="*/ 82867 h 2265997"/>
                  <a:gd name="connsiteX197" fmla="*/ 1436370 w 2063115"/>
                  <a:gd name="connsiteY197" fmla="*/ 123825 h 2265997"/>
                  <a:gd name="connsiteX198" fmla="*/ 1412558 w 2063115"/>
                  <a:gd name="connsiteY198" fmla="*/ 147638 h 2265997"/>
                  <a:gd name="connsiteX199" fmla="*/ 1402080 w 2063115"/>
                  <a:gd name="connsiteY199" fmla="*/ 158115 h 2265997"/>
                  <a:gd name="connsiteX200" fmla="*/ 1371600 w 2063115"/>
                  <a:gd name="connsiteY200" fmla="*/ 173355 h 2265997"/>
                  <a:gd name="connsiteX201" fmla="*/ 1343025 w 2063115"/>
                  <a:gd name="connsiteY201" fmla="*/ 182880 h 2265997"/>
                  <a:gd name="connsiteX202" fmla="*/ 1327785 w 2063115"/>
                  <a:gd name="connsiteY202" fmla="*/ 202883 h 2265997"/>
                  <a:gd name="connsiteX203" fmla="*/ 1318260 w 2063115"/>
                  <a:gd name="connsiteY203" fmla="*/ 231458 h 2265997"/>
                  <a:gd name="connsiteX204" fmla="*/ 1336358 w 2063115"/>
                  <a:gd name="connsiteY204" fmla="*/ 237172 h 2265997"/>
                  <a:gd name="connsiteX205" fmla="*/ 1336358 w 2063115"/>
                  <a:gd name="connsiteY205" fmla="*/ 258128 h 2265997"/>
                  <a:gd name="connsiteX206" fmla="*/ 1323975 w 2063115"/>
                  <a:gd name="connsiteY206" fmla="*/ 275272 h 2265997"/>
                  <a:gd name="connsiteX207" fmla="*/ 1317308 w 2063115"/>
                  <a:gd name="connsiteY207" fmla="*/ 309563 h 2265997"/>
                  <a:gd name="connsiteX208" fmla="*/ 1317308 w 2063115"/>
                  <a:gd name="connsiteY208" fmla="*/ 332422 h 2265997"/>
                  <a:gd name="connsiteX209" fmla="*/ 1288733 w 2063115"/>
                  <a:gd name="connsiteY209" fmla="*/ 346710 h 2265997"/>
                  <a:gd name="connsiteX210" fmla="*/ 1275398 w 2063115"/>
                  <a:gd name="connsiteY210" fmla="*/ 360045 h 2265997"/>
                  <a:gd name="connsiteX211" fmla="*/ 1290638 w 2063115"/>
                  <a:gd name="connsiteY211" fmla="*/ 390525 h 2265997"/>
                  <a:gd name="connsiteX212" fmla="*/ 1317308 w 2063115"/>
                  <a:gd name="connsiteY212" fmla="*/ 408622 h 2265997"/>
                  <a:gd name="connsiteX213" fmla="*/ 1311593 w 2063115"/>
                  <a:gd name="connsiteY213" fmla="*/ 447675 h 2265997"/>
                  <a:gd name="connsiteX214" fmla="*/ 1326833 w 2063115"/>
                  <a:gd name="connsiteY214" fmla="*/ 484822 h 2265997"/>
                  <a:gd name="connsiteX215" fmla="*/ 1349693 w 2063115"/>
                  <a:gd name="connsiteY215" fmla="*/ 491490 h 2265997"/>
                  <a:gd name="connsiteX216" fmla="*/ 1317308 w 2063115"/>
                  <a:gd name="connsiteY216" fmla="*/ 521018 h 2265997"/>
                  <a:gd name="connsiteX217" fmla="*/ 1317308 w 2063115"/>
                  <a:gd name="connsiteY217" fmla="*/ 550545 h 2265997"/>
                  <a:gd name="connsiteX218" fmla="*/ 1288733 w 2063115"/>
                  <a:gd name="connsiteY218" fmla="*/ 567690 h 2265997"/>
                  <a:gd name="connsiteX219" fmla="*/ 1268730 w 2063115"/>
                  <a:gd name="connsiteY219" fmla="*/ 536257 h 2265997"/>
                  <a:gd name="connsiteX220" fmla="*/ 1268730 w 2063115"/>
                  <a:gd name="connsiteY220" fmla="*/ 507682 h 2265997"/>
                  <a:gd name="connsiteX221" fmla="*/ 1244918 w 2063115"/>
                  <a:gd name="connsiteY221" fmla="*/ 475297 h 2265997"/>
                  <a:gd name="connsiteX222" fmla="*/ 1222058 w 2063115"/>
                  <a:gd name="connsiteY222" fmla="*/ 440055 h 2265997"/>
                  <a:gd name="connsiteX223" fmla="*/ 1188720 w 2063115"/>
                  <a:gd name="connsiteY223" fmla="*/ 406718 h 2265997"/>
                  <a:gd name="connsiteX224" fmla="*/ 1177290 w 2063115"/>
                  <a:gd name="connsiteY224" fmla="*/ 383858 h 2265997"/>
                  <a:gd name="connsiteX225" fmla="*/ 1165860 w 2063115"/>
                  <a:gd name="connsiteY225" fmla="*/ 401003 h 2265997"/>
                  <a:gd name="connsiteX226" fmla="*/ 1143953 w 2063115"/>
                  <a:gd name="connsiteY226" fmla="*/ 422910 h 2265997"/>
                  <a:gd name="connsiteX227" fmla="*/ 1157288 w 2063115"/>
                  <a:gd name="connsiteY227" fmla="*/ 436245 h 2265997"/>
                  <a:gd name="connsiteX228" fmla="*/ 1160145 w 2063115"/>
                  <a:gd name="connsiteY228" fmla="*/ 446722 h 2265997"/>
                  <a:gd name="connsiteX229" fmla="*/ 1170623 w 2063115"/>
                  <a:gd name="connsiteY229" fmla="*/ 450532 h 2265997"/>
                  <a:gd name="connsiteX230" fmla="*/ 1170623 w 2063115"/>
                  <a:gd name="connsiteY230" fmla="*/ 498157 h 2265997"/>
                  <a:gd name="connsiteX231" fmla="*/ 1157288 w 2063115"/>
                  <a:gd name="connsiteY231" fmla="*/ 498157 h 2265997"/>
                  <a:gd name="connsiteX232" fmla="*/ 1150620 w 2063115"/>
                  <a:gd name="connsiteY232" fmla="*/ 513397 h 2265997"/>
                  <a:gd name="connsiteX233" fmla="*/ 1139190 w 2063115"/>
                  <a:gd name="connsiteY233" fmla="*/ 519113 h 2265997"/>
                  <a:gd name="connsiteX234" fmla="*/ 1137285 w 2063115"/>
                  <a:gd name="connsiteY234" fmla="*/ 534353 h 2265997"/>
                  <a:gd name="connsiteX235" fmla="*/ 1135380 w 2063115"/>
                  <a:gd name="connsiteY235" fmla="*/ 544830 h 2265997"/>
                  <a:gd name="connsiteX236" fmla="*/ 1163955 w 2063115"/>
                  <a:gd name="connsiteY236" fmla="*/ 559118 h 2265997"/>
                  <a:gd name="connsiteX237" fmla="*/ 1163955 w 2063115"/>
                  <a:gd name="connsiteY237" fmla="*/ 577215 h 2265997"/>
                  <a:gd name="connsiteX238" fmla="*/ 1138238 w 2063115"/>
                  <a:gd name="connsiteY238" fmla="*/ 587693 h 2265997"/>
                  <a:gd name="connsiteX239" fmla="*/ 1160145 w 2063115"/>
                  <a:gd name="connsiteY239" fmla="*/ 609600 h 2265997"/>
                  <a:gd name="connsiteX240" fmla="*/ 1125855 w 2063115"/>
                  <a:gd name="connsiteY240" fmla="*/ 626745 h 2265997"/>
                  <a:gd name="connsiteX241" fmla="*/ 1100138 w 2063115"/>
                  <a:gd name="connsiteY241" fmla="*/ 652463 h 2265997"/>
                  <a:gd name="connsiteX242" fmla="*/ 1073468 w 2063115"/>
                  <a:gd name="connsiteY242" fmla="*/ 652463 h 2265997"/>
                  <a:gd name="connsiteX243" fmla="*/ 1063943 w 2063115"/>
                  <a:gd name="connsiteY243" fmla="*/ 683895 h 2265997"/>
                  <a:gd name="connsiteX244" fmla="*/ 1016318 w 2063115"/>
                  <a:gd name="connsiteY244" fmla="*/ 683895 h 2265997"/>
                  <a:gd name="connsiteX245" fmla="*/ 971550 w 2063115"/>
                  <a:gd name="connsiteY245" fmla="*/ 693420 h 2265997"/>
                  <a:gd name="connsiteX246" fmla="*/ 926783 w 2063115"/>
                  <a:gd name="connsiteY246" fmla="*/ 719138 h 2265997"/>
                  <a:gd name="connsiteX247" fmla="*/ 889635 w 2063115"/>
                  <a:gd name="connsiteY247" fmla="*/ 748665 h 2265997"/>
                  <a:gd name="connsiteX248" fmla="*/ 862965 w 2063115"/>
                  <a:gd name="connsiteY248" fmla="*/ 752475 h 2265997"/>
                  <a:gd name="connsiteX249" fmla="*/ 847725 w 2063115"/>
                  <a:gd name="connsiteY249" fmla="*/ 769620 h 2265997"/>
                  <a:gd name="connsiteX250" fmla="*/ 821055 w 2063115"/>
                  <a:gd name="connsiteY250" fmla="*/ 782955 h 2265997"/>
                  <a:gd name="connsiteX251" fmla="*/ 794385 w 2063115"/>
                  <a:gd name="connsiteY251" fmla="*/ 809625 h 2265997"/>
                  <a:gd name="connsiteX252" fmla="*/ 769620 w 2063115"/>
                  <a:gd name="connsiteY252" fmla="*/ 812482 h 2265997"/>
                  <a:gd name="connsiteX253" fmla="*/ 769620 w 2063115"/>
                  <a:gd name="connsiteY253" fmla="*/ 790575 h 2265997"/>
                  <a:gd name="connsiteX254" fmla="*/ 751522 w 2063115"/>
                  <a:gd name="connsiteY254" fmla="*/ 783907 h 2265997"/>
                  <a:gd name="connsiteX255" fmla="*/ 729615 w 2063115"/>
                  <a:gd name="connsiteY255" fmla="*/ 805815 h 2265997"/>
                  <a:gd name="connsiteX256" fmla="*/ 700088 w 2063115"/>
                  <a:gd name="connsiteY256" fmla="*/ 835343 h 2265997"/>
                  <a:gd name="connsiteX257" fmla="*/ 687705 w 2063115"/>
                  <a:gd name="connsiteY257" fmla="*/ 860107 h 2265997"/>
                  <a:gd name="connsiteX258" fmla="*/ 693420 w 2063115"/>
                  <a:gd name="connsiteY258" fmla="*/ 890588 h 2265997"/>
                  <a:gd name="connsiteX259" fmla="*/ 659130 w 2063115"/>
                  <a:gd name="connsiteY259" fmla="*/ 911543 h 2265997"/>
                  <a:gd name="connsiteX260" fmla="*/ 656272 w 2063115"/>
                  <a:gd name="connsiteY260" fmla="*/ 937260 h 2265997"/>
                  <a:gd name="connsiteX261" fmla="*/ 627697 w 2063115"/>
                  <a:gd name="connsiteY261" fmla="*/ 955357 h 2265997"/>
                  <a:gd name="connsiteX262" fmla="*/ 608647 w 2063115"/>
                  <a:gd name="connsiteY262" fmla="*/ 991553 h 2265997"/>
                  <a:gd name="connsiteX263" fmla="*/ 614363 w 2063115"/>
                  <a:gd name="connsiteY263" fmla="*/ 1016318 h 2265997"/>
                  <a:gd name="connsiteX264" fmla="*/ 602933 w 2063115"/>
                  <a:gd name="connsiteY264" fmla="*/ 1038225 h 2265997"/>
                  <a:gd name="connsiteX265" fmla="*/ 602933 w 2063115"/>
                  <a:gd name="connsiteY265" fmla="*/ 1057275 h 2265997"/>
                  <a:gd name="connsiteX266" fmla="*/ 567690 w 2063115"/>
                  <a:gd name="connsiteY266" fmla="*/ 1092518 h 2265997"/>
                  <a:gd name="connsiteX267" fmla="*/ 562928 w 2063115"/>
                  <a:gd name="connsiteY267" fmla="*/ 1117282 h 2265997"/>
                  <a:gd name="connsiteX268" fmla="*/ 574358 w 2063115"/>
                  <a:gd name="connsiteY268" fmla="*/ 1124903 h 2265997"/>
                  <a:gd name="connsiteX269" fmla="*/ 562928 w 2063115"/>
                  <a:gd name="connsiteY269" fmla="*/ 1117282 h 2265997"/>
                  <a:gd name="connsiteX270" fmla="*/ 549593 w 2063115"/>
                  <a:gd name="connsiteY270" fmla="*/ 1130618 h 2265997"/>
                  <a:gd name="connsiteX271" fmla="*/ 541972 w 2063115"/>
                  <a:gd name="connsiteY271" fmla="*/ 1150620 h 2265997"/>
                  <a:gd name="connsiteX272" fmla="*/ 541972 w 2063115"/>
                  <a:gd name="connsiteY272" fmla="*/ 1172528 h 2265997"/>
                  <a:gd name="connsiteX273" fmla="*/ 513397 w 2063115"/>
                  <a:gd name="connsiteY273" fmla="*/ 1187768 h 2265997"/>
                  <a:gd name="connsiteX274" fmla="*/ 513397 w 2063115"/>
                  <a:gd name="connsiteY274" fmla="*/ 1216343 h 2265997"/>
                  <a:gd name="connsiteX275" fmla="*/ 497205 w 2063115"/>
                  <a:gd name="connsiteY275" fmla="*/ 1255395 h 2265997"/>
                  <a:gd name="connsiteX276" fmla="*/ 468630 w 2063115"/>
                  <a:gd name="connsiteY276" fmla="*/ 1281113 h 2265997"/>
                  <a:gd name="connsiteX277" fmla="*/ 447675 w 2063115"/>
                  <a:gd name="connsiteY277" fmla="*/ 1312545 h 2265997"/>
                  <a:gd name="connsiteX278" fmla="*/ 428625 w 2063115"/>
                  <a:gd name="connsiteY278" fmla="*/ 1331595 h 2265997"/>
                  <a:gd name="connsiteX279" fmla="*/ 403860 w 2063115"/>
                  <a:gd name="connsiteY279" fmla="*/ 1331595 h 2265997"/>
                  <a:gd name="connsiteX280" fmla="*/ 381000 w 2063115"/>
                  <a:gd name="connsiteY280" fmla="*/ 1351598 h 2265997"/>
                  <a:gd name="connsiteX281" fmla="*/ 381000 w 2063115"/>
                  <a:gd name="connsiteY281" fmla="*/ 1387793 h 2265997"/>
                  <a:gd name="connsiteX282" fmla="*/ 399097 w 2063115"/>
                  <a:gd name="connsiteY282" fmla="*/ 1416368 h 2265997"/>
                  <a:gd name="connsiteX283" fmla="*/ 389572 w 2063115"/>
                  <a:gd name="connsiteY283" fmla="*/ 1447800 h 2265997"/>
                  <a:gd name="connsiteX284" fmla="*/ 375285 w 2063115"/>
                  <a:gd name="connsiteY284" fmla="*/ 1462088 h 2265997"/>
                  <a:gd name="connsiteX285" fmla="*/ 375285 w 2063115"/>
                  <a:gd name="connsiteY285" fmla="*/ 1472565 h 2265997"/>
                  <a:gd name="connsiteX286" fmla="*/ 390525 w 2063115"/>
                  <a:gd name="connsiteY286" fmla="*/ 1488757 h 2265997"/>
                  <a:gd name="connsiteX287" fmla="*/ 373380 w 2063115"/>
                  <a:gd name="connsiteY287" fmla="*/ 1505903 h 2265997"/>
                  <a:gd name="connsiteX288" fmla="*/ 356235 w 2063115"/>
                  <a:gd name="connsiteY288" fmla="*/ 1520190 h 2265997"/>
                  <a:gd name="connsiteX289" fmla="*/ 331470 w 2063115"/>
                  <a:gd name="connsiteY289" fmla="*/ 1514475 h 2265997"/>
                  <a:gd name="connsiteX290" fmla="*/ 305753 w 2063115"/>
                  <a:gd name="connsiteY290" fmla="*/ 1531620 h 2265997"/>
                  <a:gd name="connsiteX291" fmla="*/ 306705 w 2063115"/>
                  <a:gd name="connsiteY291" fmla="*/ 1544955 h 2265997"/>
                  <a:gd name="connsiteX292" fmla="*/ 318135 w 2063115"/>
                  <a:gd name="connsiteY292" fmla="*/ 1556385 h 2265997"/>
                  <a:gd name="connsiteX293" fmla="*/ 302895 w 2063115"/>
                  <a:gd name="connsiteY293" fmla="*/ 1571625 h 2265997"/>
                  <a:gd name="connsiteX294" fmla="*/ 291465 w 2063115"/>
                  <a:gd name="connsiteY294" fmla="*/ 1581150 h 2265997"/>
                  <a:gd name="connsiteX295" fmla="*/ 274320 w 2063115"/>
                  <a:gd name="connsiteY295" fmla="*/ 1555432 h 2265997"/>
                  <a:gd name="connsiteX296" fmla="*/ 255270 w 2063115"/>
                  <a:gd name="connsiteY296" fmla="*/ 1555432 h 2265997"/>
                  <a:gd name="connsiteX297" fmla="*/ 240030 w 2063115"/>
                  <a:gd name="connsiteY297" fmla="*/ 1580198 h 2265997"/>
                  <a:gd name="connsiteX298" fmla="*/ 233363 w 2063115"/>
                  <a:gd name="connsiteY298" fmla="*/ 1606868 h 2265997"/>
                  <a:gd name="connsiteX299" fmla="*/ 210503 w 2063115"/>
                  <a:gd name="connsiteY299" fmla="*/ 1618298 h 2265997"/>
                  <a:gd name="connsiteX300" fmla="*/ 182880 w 2063115"/>
                  <a:gd name="connsiteY300" fmla="*/ 1618298 h 2265997"/>
                  <a:gd name="connsiteX301" fmla="*/ 174308 w 2063115"/>
                  <a:gd name="connsiteY301" fmla="*/ 1609725 h 2265997"/>
                  <a:gd name="connsiteX302" fmla="*/ 164783 w 2063115"/>
                  <a:gd name="connsiteY302" fmla="*/ 1628775 h 2265997"/>
                  <a:gd name="connsiteX303" fmla="*/ 164783 w 2063115"/>
                  <a:gd name="connsiteY303" fmla="*/ 1653540 h 2265997"/>
                  <a:gd name="connsiteX304" fmla="*/ 153353 w 2063115"/>
                  <a:gd name="connsiteY304" fmla="*/ 1664970 h 2265997"/>
                  <a:gd name="connsiteX305" fmla="*/ 135255 w 2063115"/>
                  <a:gd name="connsiteY305" fmla="*/ 1684973 h 2265997"/>
                  <a:gd name="connsiteX306" fmla="*/ 153353 w 2063115"/>
                  <a:gd name="connsiteY306" fmla="*/ 1709738 h 2265997"/>
                  <a:gd name="connsiteX307" fmla="*/ 185738 w 2063115"/>
                  <a:gd name="connsiteY307" fmla="*/ 1733550 h 2265997"/>
                  <a:gd name="connsiteX308" fmla="*/ 205740 w 2063115"/>
                  <a:gd name="connsiteY308" fmla="*/ 1733550 h 2265997"/>
                  <a:gd name="connsiteX309" fmla="*/ 222885 w 2063115"/>
                  <a:gd name="connsiteY309" fmla="*/ 1758315 h 2265997"/>
                  <a:gd name="connsiteX310" fmla="*/ 240983 w 2063115"/>
                  <a:gd name="connsiteY310" fmla="*/ 1740218 h 2265997"/>
                  <a:gd name="connsiteX311" fmla="*/ 246697 w 2063115"/>
                  <a:gd name="connsiteY311" fmla="*/ 1764030 h 2265997"/>
                  <a:gd name="connsiteX312" fmla="*/ 240030 w 2063115"/>
                  <a:gd name="connsiteY312" fmla="*/ 1785938 h 2265997"/>
                  <a:gd name="connsiteX313" fmla="*/ 222885 w 2063115"/>
                  <a:gd name="connsiteY313" fmla="*/ 1817370 h 2265997"/>
                  <a:gd name="connsiteX314" fmla="*/ 222885 w 2063115"/>
                  <a:gd name="connsiteY314" fmla="*/ 1834515 h 2265997"/>
                  <a:gd name="connsiteX315" fmla="*/ 191453 w 2063115"/>
                  <a:gd name="connsiteY315" fmla="*/ 1842135 h 2265997"/>
                  <a:gd name="connsiteX316" fmla="*/ 172403 w 2063115"/>
                  <a:gd name="connsiteY316" fmla="*/ 1861185 h 2265997"/>
                  <a:gd name="connsiteX317" fmla="*/ 142875 w 2063115"/>
                  <a:gd name="connsiteY317" fmla="*/ 1850707 h 2265997"/>
                  <a:gd name="connsiteX318" fmla="*/ 142875 w 2063115"/>
                  <a:gd name="connsiteY318" fmla="*/ 1831657 h 2265997"/>
                  <a:gd name="connsiteX319" fmla="*/ 126683 w 2063115"/>
                  <a:gd name="connsiteY319" fmla="*/ 1815465 h 2265997"/>
                  <a:gd name="connsiteX320" fmla="*/ 103823 w 2063115"/>
                  <a:gd name="connsiteY320" fmla="*/ 1804035 h 2265997"/>
                  <a:gd name="connsiteX321" fmla="*/ 81915 w 2063115"/>
                  <a:gd name="connsiteY321" fmla="*/ 1797368 h 2265997"/>
                  <a:gd name="connsiteX322" fmla="*/ 51435 w 2063115"/>
                  <a:gd name="connsiteY322" fmla="*/ 1820228 h 2265997"/>
                  <a:gd name="connsiteX323" fmla="*/ 57150 w 2063115"/>
                  <a:gd name="connsiteY323" fmla="*/ 1847850 h 2265997"/>
                  <a:gd name="connsiteX324" fmla="*/ 70485 w 2063115"/>
                  <a:gd name="connsiteY324" fmla="*/ 1861185 h 2265997"/>
                  <a:gd name="connsiteX325" fmla="*/ 75248 w 2063115"/>
                  <a:gd name="connsiteY325" fmla="*/ 1899285 h 2265997"/>
                  <a:gd name="connsiteX326" fmla="*/ 93345 w 2063115"/>
                  <a:gd name="connsiteY326" fmla="*/ 1927860 h 2265997"/>
                  <a:gd name="connsiteX327" fmla="*/ 128588 w 2063115"/>
                  <a:gd name="connsiteY327" fmla="*/ 1931670 h 2265997"/>
                  <a:gd name="connsiteX328" fmla="*/ 143828 w 2063115"/>
                  <a:gd name="connsiteY328" fmla="*/ 1921193 h 2265997"/>
                  <a:gd name="connsiteX329" fmla="*/ 178118 w 2063115"/>
                  <a:gd name="connsiteY329" fmla="*/ 1931670 h 2265997"/>
                  <a:gd name="connsiteX330" fmla="*/ 188595 w 2063115"/>
                  <a:gd name="connsiteY330" fmla="*/ 1962150 h 2265997"/>
                  <a:gd name="connsiteX331" fmla="*/ 188595 w 2063115"/>
                  <a:gd name="connsiteY331" fmla="*/ 1989773 h 2265997"/>
                  <a:gd name="connsiteX332" fmla="*/ 172403 w 2063115"/>
                  <a:gd name="connsiteY332" fmla="*/ 1989773 h 2265997"/>
                  <a:gd name="connsiteX333" fmla="*/ 161925 w 2063115"/>
                  <a:gd name="connsiteY333" fmla="*/ 1976438 h 2265997"/>
                  <a:gd name="connsiteX334" fmla="*/ 138113 w 2063115"/>
                  <a:gd name="connsiteY334" fmla="*/ 1978343 h 2265997"/>
                  <a:gd name="connsiteX335" fmla="*/ 138113 w 2063115"/>
                  <a:gd name="connsiteY335" fmla="*/ 1988820 h 2265997"/>
                  <a:gd name="connsiteX336" fmla="*/ 116205 w 2063115"/>
                  <a:gd name="connsiteY336" fmla="*/ 1996440 h 2265997"/>
                  <a:gd name="connsiteX337" fmla="*/ 87630 w 2063115"/>
                  <a:gd name="connsiteY337" fmla="*/ 2025015 h 2265997"/>
                  <a:gd name="connsiteX338" fmla="*/ 87630 w 2063115"/>
                  <a:gd name="connsiteY338" fmla="*/ 2041207 h 2265997"/>
                  <a:gd name="connsiteX339" fmla="*/ 68580 w 2063115"/>
                  <a:gd name="connsiteY339" fmla="*/ 2065973 h 2265997"/>
                  <a:gd name="connsiteX340" fmla="*/ 68580 w 2063115"/>
                  <a:gd name="connsiteY340" fmla="*/ 2090738 h 2265997"/>
                  <a:gd name="connsiteX341" fmla="*/ 53340 w 2063115"/>
                  <a:gd name="connsiteY341" fmla="*/ 2090738 h 2265997"/>
                  <a:gd name="connsiteX342" fmla="*/ 34290 w 2063115"/>
                  <a:gd name="connsiteY342" fmla="*/ 2125980 h 2265997"/>
                  <a:gd name="connsiteX343" fmla="*/ 30480 w 2063115"/>
                  <a:gd name="connsiteY343" fmla="*/ 2146935 h 2265997"/>
                  <a:gd name="connsiteX344" fmla="*/ 8573 w 2063115"/>
                  <a:gd name="connsiteY344" fmla="*/ 2157413 h 2265997"/>
                  <a:gd name="connsiteX345" fmla="*/ 0 w 2063115"/>
                  <a:gd name="connsiteY345" fmla="*/ 2172653 h 2265997"/>
                  <a:gd name="connsiteX346" fmla="*/ 50483 w 2063115"/>
                  <a:gd name="connsiteY346" fmla="*/ 2172653 h 2265997"/>
                  <a:gd name="connsiteX347" fmla="*/ 66675 w 2063115"/>
                  <a:gd name="connsiteY347" fmla="*/ 2165985 h 2265997"/>
                  <a:gd name="connsiteX348" fmla="*/ 89535 w 2063115"/>
                  <a:gd name="connsiteY348" fmla="*/ 2176463 h 2265997"/>
                  <a:gd name="connsiteX349" fmla="*/ 103823 w 2063115"/>
                  <a:gd name="connsiteY349" fmla="*/ 2176463 h 2265997"/>
                  <a:gd name="connsiteX350" fmla="*/ 114300 w 2063115"/>
                  <a:gd name="connsiteY350" fmla="*/ 2194560 h 2265997"/>
                  <a:gd name="connsiteX351" fmla="*/ 106680 w 2063115"/>
                  <a:gd name="connsiteY351" fmla="*/ 2212658 h 2265997"/>
                  <a:gd name="connsiteX352" fmla="*/ 80010 w 2063115"/>
                  <a:gd name="connsiteY352" fmla="*/ 2225993 h 2265997"/>
                  <a:gd name="connsiteX353" fmla="*/ 81915 w 2063115"/>
                  <a:gd name="connsiteY353" fmla="*/ 2244090 h 2265997"/>
                  <a:gd name="connsiteX354" fmla="*/ 97155 w 2063115"/>
                  <a:gd name="connsiteY354" fmla="*/ 2244090 h 2265997"/>
                  <a:gd name="connsiteX355" fmla="*/ 100965 w 2063115"/>
                  <a:gd name="connsiteY355" fmla="*/ 2265998 h 2265997"/>
                  <a:gd name="connsiteX356" fmla="*/ 112395 w 2063115"/>
                  <a:gd name="connsiteY356" fmla="*/ 2236470 h 2265997"/>
                  <a:gd name="connsiteX357" fmla="*/ 140970 w 2063115"/>
                  <a:gd name="connsiteY357" fmla="*/ 2243138 h 2265997"/>
                  <a:gd name="connsiteX358" fmla="*/ 164783 w 2063115"/>
                  <a:gd name="connsiteY358" fmla="*/ 2236470 h 2265997"/>
                  <a:gd name="connsiteX359" fmla="*/ 174308 w 2063115"/>
                  <a:gd name="connsiteY359" fmla="*/ 2210753 h 2265997"/>
                  <a:gd name="connsiteX360" fmla="*/ 164783 w 2063115"/>
                  <a:gd name="connsiteY360" fmla="*/ 2175510 h 2265997"/>
                  <a:gd name="connsiteX361" fmla="*/ 188595 w 2063115"/>
                  <a:gd name="connsiteY361" fmla="*/ 2165985 h 2265997"/>
                  <a:gd name="connsiteX362" fmla="*/ 225743 w 2063115"/>
                  <a:gd name="connsiteY362" fmla="*/ 2165033 h 2265997"/>
                  <a:gd name="connsiteX363" fmla="*/ 249555 w 2063115"/>
                  <a:gd name="connsiteY363" fmla="*/ 2188845 h 2265997"/>
                  <a:gd name="connsiteX364" fmla="*/ 269558 w 2063115"/>
                  <a:gd name="connsiteY364" fmla="*/ 2188845 h 2265997"/>
                  <a:gd name="connsiteX365" fmla="*/ 287655 w 2063115"/>
                  <a:gd name="connsiteY365" fmla="*/ 2170748 h 2265997"/>
                  <a:gd name="connsiteX366" fmla="*/ 268605 w 2063115"/>
                  <a:gd name="connsiteY366" fmla="*/ 2151698 h 2265997"/>
                  <a:gd name="connsiteX367" fmla="*/ 253365 w 2063115"/>
                  <a:gd name="connsiteY367" fmla="*/ 2136458 h 2265997"/>
                  <a:gd name="connsiteX368" fmla="*/ 238125 w 2063115"/>
                  <a:gd name="connsiteY368" fmla="*/ 2126933 h 2265997"/>
                  <a:gd name="connsiteX369" fmla="*/ 258128 w 2063115"/>
                  <a:gd name="connsiteY369" fmla="*/ 2106930 h 2265997"/>
                  <a:gd name="connsiteX370" fmla="*/ 248603 w 2063115"/>
                  <a:gd name="connsiteY370" fmla="*/ 2085975 h 2265997"/>
                  <a:gd name="connsiteX371" fmla="*/ 258128 w 2063115"/>
                  <a:gd name="connsiteY371" fmla="*/ 2054543 h 2265997"/>
                  <a:gd name="connsiteX372" fmla="*/ 287655 w 2063115"/>
                  <a:gd name="connsiteY372" fmla="*/ 2054543 h 2265997"/>
                  <a:gd name="connsiteX373" fmla="*/ 320040 w 2063115"/>
                  <a:gd name="connsiteY373" fmla="*/ 2071688 h 2265997"/>
                  <a:gd name="connsiteX374" fmla="*/ 342900 w 2063115"/>
                  <a:gd name="connsiteY374" fmla="*/ 2091690 h 2265997"/>
                  <a:gd name="connsiteX375" fmla="*/ 368618 w 2063115"/>
                  <a:gd name="connsiteY375" fmla="*/ 2085023 h 2265997"/>
                  <a:gd name="connsiteX376" fmla="*/ 403860 w 2063115"/>
                  <a:gd name="connsiteY376" fmla="*/ 2091690 h 2265997"/>
                  <a:gd name="connsiteX377" fmla="*/ 451485 w 2063115"/>
                  <a:gd name="connsiteY377" fmla="*/ 2090738 h 2265997"/>
                  <a:gd name="connsiteX378" fmla="*/ 483870 w 2063115"/>
                  <a:gd name="connsiteY378" fmla="*/ 2100263 h 2265997"/>
                  <a:gd name="connsiteX379" fmla="*/ 507683 w 2063115"/>
                  <a:gd name="connsiteY379" fmla="*/ 2100263 h 2265997"/>
                  <a:gd name="connsiteX380" fmla="*/ 534353 w 2063115"/>
                  <a:gd name="connsiteY380" fmla="*/ 2114550 h 2265997"/>
                  <a:gd name="connsiteX381" fmla="*/ 562928 w 2063115"/>
                  <a:gd name="connsiteY381" fmla="*/ 2108835 h 2265997"/>
                  <a:gd name="connsiteX382" fmla="*/ 579120 w 2063115"/>
                  <a:gd name="connsiteY382" fmla="*/ 2092643 h 2265997"/>
                  <a:gd name="connsiteX383" fmla="*/ 594360 w 2063115"/>
                  <a:gd name="connsiteY383" fmla="*/ 2092643 h 2265997"/>
                  <a:gd name="connsiteX384" fmla="*/ 631508 w 2063115"/>
                  <a:gd name="connsiteY384" fmla="*/ 2111693 h 2265997"/>
                  <a:gd name="connsiteX385" fmla="*/ 669608 w 2063115"/>
                  <a:gd name="connsiteY385" fmla="*/ 2111693 h 2265997"/>
                  <a:gd name="connsiteX386" fmla="*/ 701040 w 2063115"/>
                  <a:gd name="connsiteY386" fmla="*/ 2105978 h 2265997"/>
                  <a:gd name="connsiteX387" fmla="*/ 726758 w 2063115"/>
                  <a:gd name="connsiteY387" fmla="*/ 2120265 h 2265997"/>
                  <a:gd name="connsiteX388" fmla="*/ 758190 w 2063115"/>
                  <a:gd name="connsiteY388" fmla="*/ 2111693 h 2265997"/>
                  <a:gd name="connsiteX389" fmla="*/ 793433 w 2063115"/>
                  <a:gd name="connsiteY389" fmla="*/ 2111693 h 2265997"/>
                  <a:gd name="connsiteX390" fmla="*/ 810578 w 2063115"/>
                  <a:gd name="connsiteY390" fmla="*/ 2087880 h 2265997"/>
                  <a:gd name="connsiteX391" fmla="*/ 806768 w 2063115"/>
                  <a:gd name="connsiteY391" fmla="*/ 2045970 h 2265997"/>
                  <a:gd name="connsiteX392" fmla="*/ 810578 w 2063115"/>
                  <a:gd name="connsiteY392" fmla="*/ 2087880 h 2265997"/>
                  <a:gd name="connsiteX393" fmla="*/ 842010 w 2063115"/>
                  <a:gd name="connsiteY393" fmla="*/ 2090738 h 2265997"/>
                  <a:gd name="connsiteX394" fmla="*/ 870585 w 2063115"/>
                  <a:gd name="connsiteY394" fmla="*/ 2107883 h 2265997"/>
                  <a:gd name="connsiteX395" fmla="*/ 905828 w 2063115"/>
                  <a:gd name="connsiteY395" fmla="*/ 2107883 h 2265997"/>
                  <a:gd name="connsiteX396" fmla="*/ 918210 w 2063115"/>
                  <a:gd name="connsiteY396" fmla="*/ 2133600 h 2265997"/>
                  <a:gd name="connsiteX397" fmla="*/ 943928 w 2063115"/>
                  <a:gd name="connsiteY397" fmla="*/ 2133600 h 2265997"/>
                  <a:gd name="connsiteX398" fmla="*/ 943928 w 2063115"/>
                  <a:gd name="connsiteY398" fmla="*/ 2116455 h 2265997"/>
                  <a:gd name="connsiteX399" fmla="*/ 951547 w 2063115"/>
                  <a:gd name="connsiteY399" fmla="*/ 2100263 h 2265997"/>
                  <a:gd name="connsiteX400" fmla="*/ 965835 w 2063115"/>
                  <a:gd name="connsiteY400" fmla="*/ 2085975 h 2265997"/>
                  <a:gd name="connsiteX401" fmla="*/ 965835 w 2063115"/>
                  <a:gd name="connsiteY401" fmla="*/ 2066925 h 2265997"/>
                  <a:gd name="connsiteX402" fmla="*/ 977265 w 2063115"/>
                  <a:gd name="connsiteY402" fmla="*/ 2065020 h 2265997"/>
                  <a:gd name="connsiteX403" fmla="*/ 992505 w 2063115"/>
                  <a:gd name="connsiteY403" fmla="*/ 2049780 h 2265997"/>
                  <a:gd name="connsiteX404" fmla="*/ 998220 w 2063115"/>
                  <a:gd name="connsiteY404" fmla="*/ 2034540 h 2265997"/>
                  <a:gd name="connsiteX405" fmla="*/ 998220 w 2063115"/>
                  <a:gd name="connsiteY405" fmla="*/ 2009775 h 2265997"/>
                  <a:gd name="connsiteX406" fmla="*/ 1018222 w 2063115"/>
                  <a:gd name="connsiteY406" fmla="*/ 1989773 h 2265997"/>
                  <a:gd name="connsiteX407" fmla="*/ 1033463 w 2063115"/>
                  <a:gd name="connsiteY407" fmla="*/ 1974532 h 2265997"/>
                  <a:gd name="connsiteX408" fmla="*/ 1060133 w 2063115"/>
                  <a:gd name="connsiteY408" fmla="*/ 1969770 h 2265997"/>
                  <a:gd name="connsiteX409" fmla="*/ 1070610 w 2063115"/>
                  <a:gd name="connsiteY409" fmla="*/ 1959293 h 2265997"/>
                  <a:gd name="connsiteX410" fmla="*/ 1070610 w 2063115"/>
                  <a:gd name="connsiteY410" fmla="*/ 1940243 h 2265997"/>
                  <a:gd name="connsiteX411" fmla="*/ 1049655 w 2063115"/>
                  <a:gd name="connsiteY411" fmla="*/ 1928813 h 2265997"/>
                  <a:gd name="connsiteX412" fmla="*/ 1042988 w 2063115"/>
                  <a:gd name="connsiteY412" fmla="*/ 1912620 h 2265997"/>
                  <a:gd name="connsiteX413" fmla="*/ 1029653 w 2063115"/>
                  <a:gd name="connsiteY413" fmla="*/ 1899285 h 2265997"/>
                  <a:gd name="connsiteX414" fmla="*/ 1010603 w 2063115"/>
                  <a:gd name="connsiteY414" fmla="*/ 1889760 h 2265997"/>
                  <a:gd name="connsiteX415" fmla="*/ 1010603 w 2063115"/>
                  <a:gd name="connsiteY415" fmla="*/ 1873568 h 2265997"/>
                  <a:gd name="connsiteX416" fmla="*/ 1032510 w 2063115"/>
                  <a:gd name="connsiteY416" fmla="*/ 1863090 h 2265997"/>
                  <a:gd name="connsiteX417" fmla="*/ 1022985 w 2063115"/>
                  <a:gd name="connsiteY417" fmla="*/ 1834515 h 2265997"/>
                  <a:gd name="connsiteX418" fmla="*/ 1024890 w 2063115"/>
                  <a:gd name="connsiteY418" fmla="*/ 1812607 h 2265997"/>
                  <a:gd name="connsiteX419" fmla="*/ 1042035 w 2063115"/>
                  <a:gd name="connsiteY419" fmla="*/ 1795463 h 2265997"/>
                  <a:gd name="connsiteX420" fmla="*/ 1054418 w 2063115"/>
                  <a:gd name="connsiteY420" fmla="*/ 1774507 h 2265997"/>
                  <a:gd name="connsiteX421" fmla="*/ 1075373 w 2063115"/>
                  <a:gd name="connsiteY421" fmla="*/ 1759268 h 2265997"/>
                  <a:gd name="connsiteX422" fmla="*/ 1097280 w 2063115"/>
                  <a:gd name="connsiteY422" fmla="*/ 1781175 h 2265997"/>
                  <a:gd name="connsiteX423" fmla="*/ 1083945 w 2063115"/>
                  <a:gd name="connsiteY423" fmla="*/ 1794510 h 2265997"/>
                  <a:gd name="connsiteX424" fmla="*/ 1083945 w 2063115"/>
                  <a:gd name="connsiteY424" fmla="*/ 1811655 h 2265997"/>
                  <a:gd name="connsiteX425" fmla="*/ 1102995 w 2063115"/>
                  <a:gd name="connsiteY425" fmla="*/ 1818323 h 2265997"/>
                  <a:gd name="connsiteX426" fmla="*/ 1127760 w 2063115"/>
                  <a:gd name="connsiteY426" fmla="*/ 1825943 h 2265997"/>
                  <a:gd name="connsiteX427" fmla="*/ 1143953 w 2063115"/>
                  <a:gd name="connsiteY427" fmla="*/ 1833563 h 2265997"/>
                  <a:gd name="connsiteX428" fmla="*/ 1162050 w 2063115"/>
                  <a:gd name="connsiteY428" fmla="*/ 1844993 h 2265997"/>
                  <a:gd name="connsiteX429" fmla="*/ 1184910 w 2063115"/>
                  <a:gd name="connsiteY429" fmla="*/ 1844993 h 2265997"/>
                  <a:gd name="connsiteX430" fmla="*/ 1200150 w 2063115"/>
                  <a:gd name="connsiteY430" fmla="*/ 1831657 h 2265997"/>
                  <a:gd name="connsiteX431" fmla="*/ 1224915 w 2063115"/>
                  <a:gd name="connsiteY431" fmla="*/ 1844040 h 2265997"/>
                  <a:gd name="connsiteX432" fmla="*/ 1245870 w 2063115"/>
                  <a:gd name="connsiteY432" fmla="*/ 1850707 h 2265997"/>
                  <a:gd name="connsiteX433" fmla="*/ 1280160 w 2063115"/>
                  <a:gd name="connsiteY433" fmla="*/ 1850707 h 2265997"/>
                  <a:gd name="connsiteX434" fmla="*/ 1307783 w 2063115"/>
                  <a:gd name="connsiteY434" fmla="*/ 1837373 h 2265997"/>
                  <a:gd name="connsiteX435" fmla="*/ 1330643 w 2063115"/>
                  <a:gd name="connsiteY435" fmla="*/ 1814513 h 2265997"/>
                  <a:gd name="connsiteX436" fmla="*/ 1343025 w 2063115"/>
                  <a:gd name="connsiteY436" fmla="*/ 1796415 h 2265997"/>
                  <a:gd name="connsiteX437" fmla="*/ 1320165 w 2063115"/>
                  <a:gd name="connsiteY437" fmla="*/ 1796415 h 2265997"/>
                  <a:gd name="connsiteX438" fmla="*/ 1302068 w 2063115"/>
                  <a:gd name="connsiteY438" fmla="*/ 1780223 h 2265997"/>
                  <a:gd name="connsiteX439" fmla="*/ 1272540 w 2063115"/>
                  <a:gd name="connsiteY439" fmla="*/ 1780223 h 2265997"/>
                  <a:gd name="connsiteX440" fmla="*/ 1259205 w 2063115"/>
                  <a:gd name="connsiteY440" fmla="*/ 1766888 h 2265997"/>
                  <a:gd name="connsiteX441" fmla="*/ 1235393 w 2063115"/>
                  <a:gd name="connsiteY441" fmla="*/ 1759268 h 2265997"/>
                  <a:gd name="connsiteX442" fmla="*/ 1221105 w 2063115"/>
                  <a:gd name="connsiteY442" fmla="*/ 1744980 h 2265997"/>
                  <a:gd name="connsiteX443" fmla="*/ 1221105 w 2063115"/>
                  <a:gd name="connsiteY443" fmla="*/ 1744980 h 2265997"/>
                  <a:gd name="connsiteX444" fmla="*/ 1235393 w 2063115"/>
                  <a:gd name="connsiteY444" fmla="*/ 1759268 h 2265997"/>
                  <a:gd name="connsiteX445" fmla="*/ 1259205 w 2063115"/>
                  <a:gd name="connsiteY445" fmla="*/ 1766888 h 2265997"/>
                  <a:gd name="connsiteX446" fmla="*/ 1272540 w 2063115"/>
                  <a:gd name="connsiteY446" fmla="*/ 1780223 h 2265997"/>
                  <a:gd name="connsiteX447" fmla="*/ 1298258 w 2063115"/>
                  <a:gd name="connsiteY447" fmla="*/ 1780223 h 2265997"/>
                  <a:gd name="connsiteX448" fmla="*/ 1316355 w 2063115"/>
                  <a:gd name="connsiteY448" fmla="*/ 1796415 h 2265997"/>
                  <a:gd name="connsiteX449" fmla="*/ 1339215 w 2063115"/>
                  <a:gd name="connsiteY449" fmla="*/ 1796415 h 2265997"/>
                  <a:gd name="connsiteX450" fmla="*/ 1379220 w 2063115"/>
                  <a:gd name="connsiteY450" fmla="*/ 1772603 h 2265997"/>
                  <a:gd name="connsiteX451" fmla="*/ 1383983 w 2063115"/>
                  <a:gd name="connsiteY451" fmla="*/ 1743075 h 2265997"/>
                  <a:gd name="connsiteX452" fmla="*/ 1422083 w 2063115"/>
                  <a:gd name="connsiteY452" fmla="*/ 1715453 h 2265997"/>
                  <a:gd name="connsiteX453" fmla="*/ 1468755 w 2063115"/>
                  <a:gd name="connsiteY453" fmla="*/ 1702118 h 2265997"/>
                  <a:gd name="connsiteX454" fmla="*/ 1465898 w 2063115"/>
                  <a:gd name="connsiteY454" fmla="*/ 1657350 h 2265997"/>
                  <a:gd name="connsiteX455" fmla="*/ 1482090 w 2063115"/>
                  <a:gd name="connsiteY455" fmla="*/ 1616393 h 2265997"/>
                  <a:gd name="connsiteX456" fmla="*/ 1498283 w 2063115"/>
                  <a:gd name="connsiteY456" fmla="*/ 1583055 h 2265997"/>
                  <a:gd name="connsiteX457" fmla="*/ 1543050 w 2063115"/>
                  <a:gd name="connsiteY457" fmla="*/ 1576388 h 2265997"/>
                  <a:gd name="connsiteX458" fmla="*/ 1577340 w 2063115"/>
                  <a:gd name="connsiteY458" fmla="*/ 1591628 h 2265997"/>
                  <a:gd name="connsiteX459" fmla="*/ 1625918 w 2063115"/>
                  <a:gd name="connsiteY459" fmla="*/ 1591628 h 2265997"/>
                  <a:gd name="connsiteX460" fmla="*/ 1638300 w 2063115"/>
                  <a:gd name="connsiteY460" fmla="*/ 1609725 h 2265997"/>
                  <a:gd name="connsiteX461" fmla="*/ 1683068 w 2063115"/>
                  <a:gd name="connsiteY461" fmla="*/ 1614488 h 2265997"/>
                  <a:gd name="connsiteX462" fmla="*/ 1718310 w 2063115"/>
                  <a:gd name="connsiteY462" fmla="*/ 1601153 h 2265997"/>
                  <a:gd name="connsiteX463" fmla="*/ 1750695 w 2063115"/>
                  <a:gd name="connsiteY463" fmla="*/ 1633538 h 2265997"/>
                  <a:gd name="connsiteX464" fmla="*/ 1777365 w 2063115"/>
                  <a:gd name="connsiteY464" fmla="*/ 1626870 h 2265997"/>
                  <a:gd name="connsiteX465" fmla="*/ 1814513 w 2063115"/>
                  <a:gd name="connsiteY465" fmla="*/ 1645920 h 2265997"/>
                  <a:gd name="connsiteX466" fmla="*/ 1824990 w 2063115"/>
                  <a:gd name="connsiteY466" fmla="*/ 1611630 h 2265997"/>
                  <a:gd name="connsiteX467" fmla="*/ 1880235 w 2063115"/>
                  <a:gd name="connsiteY467" fmla="*/ 1587818 h 2265997"/>
                  <a:gd name="connsiteX468" fmla="*/ 1932623 w 2063115"/>
                  <a:gd name="connsiteY468" fmla="*/ 1625918 h 2265997"/>
                  <a:gd name="connsiteX469" fmla="*/ 1965008 w 2063115"/>
                  <a:gd name="connsiteY469" fmla="*/ 1593532 h 2265997"/>
                  <a:gd name="connsiteX470" fmla="*/ 2015490 w 2063115"/>
                  <a:gd name="connsiteY470" fmla="*/ 1571625 h 2265997"/>
                  <a:gd name="connsiteX471" fmla="*/ 2036445 w 2063115"/>
                  <a:gd name="connsiteY471" fmla="*/ 1537335 h 2265997"/>
                  <a:gd name="connsiteX472" fmla="*/ 1996440 w 2063115"/>
                  <a:gd name="connsiteY472" fmla="*/ 1520190 h 2265997"/>
                  <a:gd name="connsiteX473" fmla="*/ 1961198 w 2063115"/>
                  <a:gd name="connsiteY473" fmla="*/ 1496378 h 2265997"/>
                  <a:gd name="connsiteX474" fmla="*/ 1961198 w 2063115"/>
                  <a:gd name="connsiteY474" fmla="*/ 1453515 h 2265997"/>
                  <a:gd name="connsiteX475" fmla="*/ 1994535 w 2063115"/>
                  <a:gd name="connsiteY475" fmla="*/ 1420178 h 2265997"/>
                  <a:gd name="connsiteX476" fmla="*/ 2006918 w 2063115"/>
                  <a:gd name="connsiteY476" fmla="*/ 1407795 h 2265997"/>
                  <a:gd name="connsiteX477" fmla="*/ 2008823 w 2063115"/>
                  <a:gd name="connsiteY477" fmla="*/ 1376363 h 2265997"/>
                  <a:gd name="connsiteX478" fmla="*/ 2028825 w 2063115"/>
                  <a:gd name="connsiteY478" fmla="*/ 1356360 h 2265997"/>
                  <a:gd name="connsiteX479" fmla="*/ 2028825 w 2063115"/>
                  <a:gd name="connsiteY479" fmla="*/ 1321118 h 2265997"/>
                  <a:gd name="connsiteX480" fmla="*/ 2007870 w 2063115"/>
                  <a:gd name="connsiteY480" fmla="*/ 1291590 h 2265997"/>
                  <a:gd name="connsiteX481" fmla="*/ 2022158 w 2063115"/>
                  <a:gd name="connsiteY481" fmla="*/ 1264920 h 2265997"/>
                  <a:gd name="connsiteX482" fmla="*/ 2044065 w 2063115"/>
                  <a:gd name="connsiteY482" fmla="*/ 1233488 h 226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</a:cxnLst>
                <a:rect l="l" t="t" r="r" b="b"/>
                <a:pathLst>
                  <a:path w="2063115" h="2265997">
                    <a:moveTo>
                      <a:pt x="2044065" y="1233488"/>
                    </a:moveTo>
                    <a:lnTo>
                      <a:pt x="2063115" y="1214438"/>
                    </a:lnTo>
                    <a:lnTo>
                      <a:pt x="2053590" y="1191578"/>
                    </a:lnTo>
                    <a:lnTo>
                      <a:pt x="2059305" y="1162050"/>
                    </a:lnTo>
                    <a:lnTo>
                      <a:pt x="2053590" y="1127760"/>
                    </a:lnTo>
                    <a:lnTo>
                      <a:pt x="2037398" y="1143953"/>
                    </a:lnTo>
                    <a:lnTo>
                      <a:pt x="2021205" y="1127760"/>
                    </a:lnTo>
                    <a:lnTo>
                      <a:pt x="1988820" y="1121093"/>
                    </a:lnTo>
                    <a:lnTo>
                      <a:pt x="1982153" y="1091565"/>
                    </a:lnTo>
                    <a:lnTo>
                      <a:pt x="1996440" y="1077278"/>
                    </a:lnTo>
                    <a:lnTo>
                      <a:pt x="1993583" y="1044893"/>
                    </a:lnTo>
                    <a:lnTo>
                      <a:pt x="1981200" y="1019175"/>
                    </a:lnTo>
                    <a:lnTo>
                      <a:pt x="1964055" y="1002030"/>
                    </a:lnTo>
                    <a:lnTo>
                      <a:pt x="1946910" y="1002030"/>
                    </a:lnTo>
                    <a:lnTo>
                      <a:pt x="1931670" y="973455"/>
                    </a:lnTo>
                    <a:lnTo>
                      <a:pt x="1944053" y="963930"/>
                    </a:lnTo>
                    <a:lnTo>
                      <a:pt x="1944053" y="938213"/>
                    </a:lnTo>
                    <a:lnTo>
                      <a:pt x="1934528" y="921068"/>
                    </a:lnTo>
                    <a:lnTo>
                      <a:pt x="1934528" y="906780"/>
                    </a:lnTo>
                    <a:lnTo>
                      <a:pt x="1953578" y="888682"/>
                    </a:lnTo>
                    <a:lnTo>
                      <a:pt x="1941195" y="863918"/>
                    </a:lnTo>
                    <a:lnTo>
                      <a:pt x="1909763" y="845820"/>
                    </a:lnTo>
                    <a:lnTo>
                      <a:pt x="1909763" y="825818"/>
                    </a:lnTo>
                    <a:lnTo>
                      <a:pt x="1897380" y="813435"/>
                    </a:lnTo>
                    <a:lnTo>
                      <a:pt x="1909763" y="792480"/>
                    </a:lnTo>
                    <a:lnTo>
                      <a:pt x="1905000" y="766763"/>
                    </a:lnTo>
                    <a:lnTo>
                      <a:pt x="1891665" y="753428"/>
                    </a:lnTo>
                    <a:lnTo>
                      <a:pt x="1892618" y="730568"/>
                    </a:lnTo>
                    <a:lnTo>
                      <a:pt x="1912620" y="734378"/>
                    </a:lnTo>
                    <a:lnTo>
                      <a:pt x="1918335" y="717232"/>
                    </a:lnTo>
                    <a:lnTo>
                      <a:pt x="1933575" y="701993"/>
                    </a:lnTo>
                    <a:lnTo>
                      <a:pt x="1943100" y="675322"/>
                    </a:lnTo>
                    <a:lnTo>
                      <a:pt x="1931670" y="654368"/>
                    </a:lnTo>
                    <a:lnTo>
                      <a:pt x="1942148" y="654368"/>
                    </a:lnTo>
                    <a:lnTo>
                      <a:pt x="1949768" y="634365"/>
                    </a:lnTo>
                    <a:lnTo>
                      <a:pt x="1936433" y="601980"/>
                    </a:lnTo>
                    <a:lnTo>
                      <a:pt x="1936433" y="581025"/>
                    </a:lnTo>
                    <a:lnTo>
                      <a:pt x="1914525" y="577215"/>
                    </a:lnTo>
                    <a:lnTo>
                      <a:pt x="1915478" y="549593"/>
                    </a:lnTo>
                    <a:lnTo>
                      <a:pt x="1898333" y="565785"/>
                    </a:lnTo>
                    <a:lnTo>
                      <a:pt x="1889760" y="557213"/>
                    </a:lnTo>
                    <a:lnTo>
                      <a:pt x="1872615" y="572453"/>
                    </a:lnTo>
                    <a:lnTo>
                      <a:pt x="1863090" y="562928"/>
                    </a:lnTo>
                    <a:lnTo>
                      <a:pt x="1859280" y="544830"/>
                    </a:lnTo>
                    <a:lnTo>
                      <a:pt x="1832610" y="541020"/>
                    </a:lnTo>
                    <a:lnTo>
                      <a:pt x="1814513" y="522922"/>
                    </a:lnTo>
                    <a:lnTo>
                      <a:pt x="1810703" y="507682"/>
                    </a:lnTo>
                    <a:lnTo>
                      <a:pt x="1798320" y="495300"/>
                    </a:lnTo>
                    <a:lnTo>
                      <a:pt x="1797368" y="469582"/>
                    </a:lnTo>
                    <a:lnTo>
                      <a:pt x="1823085" y="450532"/>
                    </a:lnTo>
                    <a:lnTo>
                      <a:pt x="1844040" y="429578"/>
                    </a:lnTo>
                    <a:lnTo>
                      <a:pt x="1854518" y="412432"/>
                    </a:lnTo>
                    <a:lnTo>
                      <a:pt x="1883093" y="412432"/>
                    </a:lnTo>
                    <a:lnTo>
                      <a:pt x="1883093" y="363855"/>
                    </a:lnTo>
                    <a:lnTo>
                      <a:pt x="1885950" y="329565"/>
                    </a:lnTo>
                    <a:lnTo>
                      <a:pt x="1855470" y="312420"/>
                    </a:lnTo>
                    <a:lnTo>
                      <a:pt x="1846898" y="296228"/>
                    </a:lnTo>
                    <a:lnTo>
                      <a:pt x="1840230" y="302895"/>
                    </a:lnTo>
                    <a:lnTo>
                      <a:pt x="1831658" y="283845"/>
                    </a:lnTo>
                    <a:lnTo>
                      <a:pt x="1839278" y="276225"/>
                    </a:lnTo>
                    <a:lnTo>
                      <a:pt x="1851660" y="263842"/>
                    </a:lnTo>
                    <a:lnTo>
                      <a:pt x="1878330" y="260033"/>
                    </a:lnTo>
                    <a:lnTo>
                      <a:pt x="1875473" y="244792"/>
                    </a:lnTo>
                    <a:lnTo>
                      <a:pt x="1888808" y="231458"/>
                    </a:lnTo>
                    <a:lnTo>
                      <a:pt x="1884045" y="213360"/>
                    </a:lnTo>
                    <a:lnTo>
                      <a:pt x="1864043" y="202883"/>
                    </a:lnTo>
                    <a:lnTo>
                      <a:pt x="1844993" y="198120"/>
                    </a:lnTo>
                    <a:lnTo>
                      <a:pt x="1834515" y="187642"/>
                    </a:lnTo>
                    <a:lnTo>
                      <a:pt x="1828800" y="172403"/>
                    </a:lnTo>
                    <a:lnTo>
                      <a:pt x="1815465" y="172403"/>
                    </a:lnTo>
                    <a:lnTo>
                      <a:pt x="1814513" y="155258"/>
                    </a:lnTo>
                    <a:lnTo>
                      <a:pt x="1798320" y="171450"/>
                    </a:lnTo>
                    <a:lnTo>
                      <a:pt x="1800225" y="187642"/>
                    </a:lnTo>
                    <a:lnTo>
                      <a:pt x="1805940" y="205740"/>
                    </a:lnTo>
                    <a:lnTo>
                      <a:pt x="1788795" y="220980"/>
                    </a:lnTo>
                    <a:lnTo>
                      <a:pt x="1765935" y="198120"/>
                    </a:lnTo>
                    <a:lnTo>
                      <a:pt x="1751648" y="183833"/>
                    </a:lnTo>
                    <a:lnTo>
                      <a:pt x="1722120" y="203835"/>
                    </a:lnTo>
                    <a:lnTo>
                      <a:pt x="1731645" y="235267"/>
                    </a:lnTo>
                    <a:lnTo>
                      <a:pt x="1752600" y="256222"/>
                    </a:lnTo>
                    <a:lnTo>
                      <a:pt x="1752600" y="267653"/>
                    </a:lnTo>
                    <a:lnTo>
                      <a:pt x="1778318" y="280035"/>
                    </a:lnTo>
                    <a:lnTo>
                      <a:pt x="1794510" y="296228"/>
                    </a:lnTo>
                    <a:lnTo>
                      <a:pt x="1804035" y="318135"/>
                    </a:lnTo>
                    <a:lnTo>
                      <a:pt x="1804035" y="335280"/>
                    </a:lnTo>
                    <a:lnTo>
                      <a:pt x="1780223" y="312420"/>
                    </a:lnTo>
                    <a:lnTo>
                      <a:pt x="1758315" y="290513"/>
                    </a:lnTo>
                    <a:lnTo>
                      <a:pt x="1736408" y="303847"/>
                    </a:lnTo>
                    <a:lnTo>
                      <a:pt x="1719263" y="289560"/>
                    </a:lnTo>
                    <a:lnTo>
                      <a:pt x="1689735" y="266700"/>
                    </a:lnTo>
                    <a:lnTo>
                      <a:pt x="1689735" y="240983"/>
                    </a:lnTo>
                    <a:lnTo>
                      <a:pt x="1689735" y="205740"/>
                    </a:lnTo>
                    <a:lnTo>
                      <a:pt x="1715453" y="180022"/>
                    </a:lnTo>
                    <a:lnTo>
                      <a:pt x="1721168" y="142875"/>
                    </a:lnTo>
                    <a:lnTo>
                      <a:pt x="1721168" y="101917"/>
                    </a:lnTo>
                    <a:lnTo>
                      <a:pt x="1727835" y="72390"/>
                    </a:lnTo>
                    <a:lnTo>
                      <a:pt x="1704975" y="72390"/>
                    </a:lnTo>
                    <a:lnTo>
                      <a:pt x="1695450" y="93345"/>
                    </a:lnTo>
                    <a:lnTo>
                      <a:pt x="1704975" y="117158"/>
                    </a:lnTo>
                    <a:lnTo>
                      <a:pt x="1693545" y="146685"/>
                    </a:lnTo>
                    <a:lnTo>
                      <a:pt x="1676400" y="173355"/>
                    </a:lnTo>
                    <a:lnTo>
                      <a:pt x="1646873" y="173355"/>
                    </a:lnTo>
                    <a:lnTo>
                      <a:pt x="1611630" y="208597"/>
                    </a:lnTo>
                    <a:lnTo>
                      <a:pt x="1588770" y="231458"/>
                    </a:lnTo>
                    <a:lnTo>
                      <a:pt x="1608773" y="251460"/>
                    </a:lnTo>
                    <a:lnTo>
                      <a:pt x="1604963" y="280035"/>
                    </a:lnTo>
                    <a:lnTo>
                      <a:pt x="1613535" y="306705"/>
                    </a:lnTo>
                    <a:lnTo>
                      <a:pt x="1623060" y="338138"/>
                    </a:lnTo>
                    <a:lnTo>
                      <a:pt x="1594485" y="366713"/>
                    </a:lnTo>
                    <a:lnTo>
                      <a:pt x="1582103" y="403860"/>
                    </a:lnTo>
                    <a:lnTo>
                      <a:pt x="1562100" y="435293"/>
                    </a:lnTo>
                    <a:lnTo>
                      <a:pt x="1565910" y="480060"/>
                    </a:lnTo>
                    <a:lnTo>
                      <a:pt x="1548765" y="497205"/>
                    </a:lnTo>
                    <a:lnTo>
                      <a:pt x="1552575" y="523875"/>
                    </a:lnTo>
                    <a:lnTo>
                      <a:pt x="1578293" y="523875"/>
                    </a:lnTo>
                    <a:lnTo>
                      <a:pt x="1589723" y="539115"/>
                    </a:lnTo>
                    <a:lnTo>
                      <a:pt x="1610678" y="529590"/>
                    </a:lnTo>
                    <a:lnTo>
                      <a:pt x="1626870" y="513397"/>
                    </a:lnTo>
                    <a:lnTo>
                      <a:pt x="1646873" y="533400"/>
                    </a:lnTo>
                    <a:lnTo>
                      <a:pt x="1681163" y="545782"/>
                    </a:lnTo>
                    <a:lnTo>
                      <a:pt x="1692593" y="557213"/>
                    </a:lnTo>
                    <a:lnTo>
                      <a:pt x="1710690" y="574357"/>
                    </a:lnTo>
                    <a:lnTo>
                      <a:pt x="1724978" y="602932"/>
                    </a:lnTo>
                    <a:lnTo>
                      <a:pt x="1715453" y="625793"/>
                    </a:lnTo>
                    <a:lnTo>
                      <a:pt x="1724025" y="652463"/>
                    </a:lnTo>
                    <a:lnTo>
                      <a:pt x="1715453" y="670560"/>
                    </a:lnTo>
                    <a:lnTo>
                      <a:pt x="1692593" y="677228"/>
                    </a:lnTo>
                    <a:lnTo>
                      <a:pt x="1695450" y="702945"/>
                    </a:lnTo>
                    <a:lnTo>
                      <a:pt x="1695450" y="720090"/>
                    </a:lnTo>
                    <a:lnTo>
                      <a:pt x="1707833" y="732472"/>
                    </a:lnTo>
                    <a:lnTo>
                      <a:pt x="1739265" y="741997"/>
                    </a:lnTo>
                    <a:lnTo>
                      <a:pt x="1739265" y="762000"/>
                    </a:lnTo>
                    <a:lnTo>
                      <a:pt x="1706880" y="755332"/>
                    </a:lnTo>
                    <a:lnTo>
                      <a:pt x="1678305" y="726757"/>
                    </a:lnTo>
                    <a:lnTo>
                      <a:pt x="1678305" y="705803"/>
                    </a:lnTo>
                    <a:lnTo>
                      <a:pt x="1677353" y="671513"/>
                    </a:lnTo>
                    <a:lnTo>
                      <a:pt x="1700213" y="648653"/>
                    </a:lnTo>
                    <a:lnTo>
                      <a:pt x="1683068" y="604838"/>
                    </a:lnTo>
                    <a:lnTo>
                      <a:pt x="1669733" y="591503"/>
                    </a:lnTo>
                    <a:lnTo>
                      <a:pt x="1660208" y="563880"/>
                    </a:lnTo>
                    <a:lnTo>
                      <a:pt x="1627823" y="567690"/>
                    </a:lnTo>
                    <a:lnTo>
                      <a:pt x="1598295" y="567690"/>
                    </a:lnTo>
                    <a:lnTo>
                      <a:pt x="1579245" y="586740"/>
                    </a:lnTo>
                    <a:lnTo>
                      <a:pt x="1560195" y="605790"/>
                    </a:lnTo>
                    <a:lnTo>
                      <a:pt x="1563053" y="632460"/>
                    </a:lnTo>
                    <a:lnTo>
                      <a:pt x="1569720" y="661988"/>
                    </a:lnTo>
                    <a:lnTo>
                      <a:pt x="1561148" y="696278"/>
                    </a:lnTo>
                    <a:lnTo>
                      <a:pt x="1543050" y="714375"/>
                    </a:lnTo>
                    <a:lnTo>
                      <a:pt x="1521143" y="736282"/>
                    </a:lnTo>
                    <a:lnTo>
                      <a:pt x="1508760" y="748665"/>
                    </a:lnTo>
                    <a:lnTo>
                      <a:pt x="1508760" y="778193"/>
                    </a:lnTo>
                    <a:lnTo>
                      <a:pt x="1480185" y="793432"/>
                    </a:lnTo>
                    <a:lnTo>
                      <a:pt x="1444943" y="802957"/>
                    </a:lnTo>
                    <a:lnTo>
                      <a:pt x="1436370" y="811530"/>
                    </a:lnTo>
                    <a:lnTo>
                      <a:pt x="1418273" y="811530"/>
                    </a:lnTo>
                    <a:cubicBezTo>
                      <a:pt x="1418273" y="811530"/>
                      <a:pt x="1398270" y="821055"/>
                      <a:pt x="1403033" y="826770"/>
                    </a:cubicBezTo>
                    <a:cubicBezTo>
                      <a:pt x="1408748" y="832485"/>
                      <a:pt x="1398270" y="851535"/>
                      <a:pt x="1398270" y="851535"/>
                    </a:cubicBezTo>
                    <a:lnTo>
                      <a:pt x="1372553" y="851535"/>
                    </a:lnTo>
                    <a:lnTo>
                      <a:pt x="1355408" y="827722"/>
                    </a:lnTo>
                    <a:lnTo>
                      <a:pt x="1331595" y="828675"/>
                    </a:lnTo>
                    <a:lnTo>
                      <a:pt x="1303020" y="808672"/>
                    </a:lnTo>
                    <a:lnTo>
                      <a:pt x="1282065" y="799147"/>
                    </a:lnTo>
                    <a:lnTo>
                      <a:pt x="1261110" y="766763"/>
                    </a:lnTo>
                    <a:lnTo>
                      <a:pt x="1261110" y="740093"/>
                    </a:lnTo>
                    <a:lnTo>
                      <a:pt x="1282065" y="746760"/>
                    </a:lnTo>
                    <a:lnTo>
                      <a:pt x="1297305" y="762000"/>
                    </a:lnTo>
                    <a:lnTo>
                      <a:pt x="1320165" y="777240"/>
                    </a:lnTo>
                    <a:lnTo>
                      <a:pt x="1341120" y="762953"/>
                    </a:lnTo>
                    <a:lnTo>
                      <a:pt x="1376363" y="769620"/>
                    </a:lnTo>
                    <a:lnTo>
                      <a:pt x="1396365" y="758190"/>
                    </a:lnTo>
                    <a:lnTo>
                      <a:pt x="1417320" y="726757"/>
                    </a:lnTo>
                    <a:lnTo>
                      <a:pt x="1454468" y="689610"/>
                    </a:lnTo>
                    <a:lnTo>
                      <a:pt x="1485900" y="681038"/>
                    </a:lnTo>
                    <a:lnTo>
                      <a:pt x="1491615" y="628650"/>
                    </a:lnTo>
                    <a:lnTo>
                      <a:pt x="1523048" y="604838"/>
                    </a:lnTo>
                    <a:lnTo>
                      <a:pt x="1526858" y="581978"/>
                    </a:lnTo>
                    <a:lnTo>
                      <a:pt x="1502093" y="557213"/>
                    </a:lnTo>
                    <a:lnTo>
                      <a:pt x="1491615" y="520065"/>
                    </a:lnTo>
                    <a:lnTo>
                      <a:pt x="1503045" y="493395"/>
                    </a:lnTo>
                    <a:lnTo>
                      <a:pt x="1518285" y="440055"/>
                    </a:lnTo>
                    <a:lnTo>
                      <a:pt x="1527810" y="379095"/>
                    </a:lnTo>
                    <a:lnTo>
                      <a:pt x="1556385" y="337185"/>
                    </a:lnTo>
                    <a:lnTo>
                      <a:pt x="1563053" y="299085"/>
                    </a:lnTo>
                    <a:lnTo>
                      <a:pt x="1571625" y="251460"/>
                    </a:lnTo>
                    <a:lnTo>
                      <a:pt x="1547813" y="230505"/>
                    </a:lnTo>
                    <a:lnTo>
                      <a:pt x="1559243" y="193358"/>
                    </a:lnTo>
                    <a:lnTo>
                      <a:pt x="1599248" y="153353"/>
                    </a:lnTo>
                    <a:lnTo>
                      <a:pt x="1605915" y="101917"/>
                    </a:lnTo>
                    <a:lnTo>
                      <a:pt x="1620203" y="87630"/>
                    </a:lnTo>
                    <a:lnTo>
                      <a:pt x="1607820" y="40005"/>
                    </a:lnTo>
                    <a:lnTo>
                      <a:pt x="1578293" y="40005"/>
                    </a:lnTo>
                    <a:lnTo>
                      <a:pt x="1561148" y="22860"/>
                    </a:lnTo>
                    <a:lnTo>
                      <a:pt x="1526858" y="22860"/>
                    </a:lnTo>
                    <a:lnTo>
                      <a:pt x="1510665" y="0"/>
                    </a:lnTo>
                    <a:lnTo>
                      <a:pt x="1483995" y="14288"/>
                    </a:lnTo>
                    <a:lnTo>
                      <a:pt x="1468755" y="48578"/>
                    </a:lnTo>
                    <a:lnTo>
                      <a:pt x="1454468" y="82867"/>
                    </a:lnTo>
                    <a:lnTo>
                      <a:pt x="1436370" y="123825"/>
                    </a:lnTo>
                    <a:lnTo>
                      <a:pt x="1412558" y="147638"/>
                    </a:lnTo>
                    <a:lnTo>
                      <a:pt x="1402080" y="158115"/>
                    </a:lnTo>
                    <a:lnTo>
                      <a:pt x="1371600" y="173355"/>
                    </a:lnTo>
                    <a:lnTo>
                      <a:pt x="1343025" y="182880"/>
                    </a:lnTo>
                    <a:lnTo>
                      <a:pt x="1327785" y="202883"/>
                    </a:lnTo>
                    <a:lnTo>
                      <a:pt x="1318260" y="231458"/>
                    </a:lnTo>
                    <a:lnTo>
                      <a:pt x="1336358" y="237172"/>
                    </a:lnTo>
                    <a:lnTo>
                      <a:pt x="1336358" y="258128"/>
                    </a:lnTo>
                    <a:lnTo>
                      <a:pt x="1323975" y="275272"/>
                    </a:lnTo>
                    <a:lnTo>
                      <a:pt x="1317308" y="309563"/>
                    </a:lnTo>
                    <a:lnTo>
                      <a:pt x="1317308" y="332422"/>
                    </a:lnTo>
                    <a:lnTo>
                      <a:pt x="1288733" y="346710"/>
                    </a:lnTo>
                    <a:lnTo>
                      <a:pt x="1275398" y="360045"/>
                    </a:lnTo>
                    <a:lnTo>
                      <a:pt x="1290638" y="390525"/>
                    </a:lnTo>
                    <a:lnTo>
                      <a:pt x="1317308" y="408622"/>
                    </a:lnTo>
                    <a:lnTo>
                      <a:pt x="1311593" y="447675"/>
                    </a:lnTo>
                    <a:lnTo>
                      <a:pt x="1326833" y="484822"/>
                    </a:lnTo>
                    <a:lnTo>
                      <a:pt x="1349693" y="491490"/>
                    </a:lnTo>
                    <a:lnTo>
                      <a:pt x="1317308" y="521018"/>
                    </a:lnTo>
                    <a:lnTo>
                      <a:pt x="1317308" y="550545"/>
                    </a:lnTo>
                    <a:lnTo>
                      <a:pt x="1288733" y="567690"/>
                    </a:lnTo>
                    <a:lnTo>
                      <a:pt x="1268730" y="536257"/>
                    </a:lnTo>
                    <a:lnTo>
                      <a:pt x="1268730" y="507682"/>
                    </a:lnTo>
                    <a:lnTo>
                      <a:pt x="1244918" y="475297"/>
                    </a:lnTo>
                    <a:lnTo>
                      <a:pt x="1222058" y="440055"/>
                    </a:lnTo>
                    <a:lnTo>
                      <a:pt x="1188720" y="406718"/>
                    </a:lnTo>
                    <a:lnTo>
                      <a:pt x="1177290" y="383858"/>
                    </a:lnTo>
                    <a:lnTo>
                      <a:pt x="1165860" y="401003"/>
                    </a:lnTo>
                    <a:lnTo>
                      <a:pt x="1143953" y="422910"/>
                    </a:lnTo>
                    <a:lnTo>
                      <a:pt x="1157288" y="436245"/>
                    </a:lnTo>
                    <a:lnTo>
                      <a:pt x="1160145" y="446722"/>
                    </a:lnTo>
                    <a:lnTo>
                      <a:pt x="1170623" y="450532"/>
                    </a:lnTo>
                    <a:lnTo>
                      <a:pt x="1170623" y="498157"/>
                    </a:lnTo>
                    <a:lnTo>
                      <a:pt x="1157288" y="498157"/>
                    </a:lnTo>
                    <a:lnTo>
                      <a:pt x="1150620" y="513397"/>
                    </a:lnTo>
                    <a:lnTo>
                      <a:pt x="1139190" y="519113"/>
                    </a:lnTo>
                    <a:lnTo>
                      <a:pt x="1137285" y="534353"/>
                    </a:lnTo>
                    <a:lnTo>
                      <a:pt x="1135380" y="544830"/>
                    </a:lnTo>
                    <a:lnTo>
                      <a:pt x="1163955" y="559118"/>
                    </a:lnTo>
                    <a:lnTo>
                      <a:pt x="1163955" y="577215"/>
                    </a:lnTo>
                    <a:lnTo>
                      <a:pt x="1138238" y="587693"/>
                    </a:lnTo>
                    <a:lnTo>
                      <a:pt x="1160145" y="609600"/>
                    </a:lnTo>
                    <a:lnTo>
                      <a:pt x="1125855" y="626745"/>
                    </a:lnTo>
                    <a:lnTo>
                      <a:pt x="1100138" y="652463"/>
                    </a:lnTo>
                    <a:lnTo>
                      <a:pt x="1073468" y="652463"/>
                    </a:lnTo>
                    <a:lnTo>
                      <a:pt x="1063943" y="683895"/>
                    </a:lnTo>
                    <a:lnTo>
                      <a:pt x="1016318" y="683895"/>
                    </a:lnTo>
                    <a:lnTo>
                      <a:pt x="971550" y="693420"/>
                    </a:lnTo>
                    <a:lnTo>
                      <a:pt x="926783" y="719138"/>
                    </a:lnTo>
                    <a:lnTo>
                      <a:pt x="889635" y="748665"/>
                    </a:lnTo>
                    <a:lnTo>
                      <a:pt x="862965" y="752475"/>
                    </a:lnTo>
                    <a:lnTo>
                      <a:pt x="847725" y="769620"/>
                    </a:lnTo>
                    <a:lnTo>
                      <a:pt x="821055" y="782955"/>
                    </a:lnTo>
                    <a:lnTo>
                      <a:pt x="794385" y="809625"/>
                    </a:lnTo>
                    <a:lnTo>
                      <a:pt x="769620" y="812482"/>
                    </a:lnTo>
                    <a:lnTo>
                      <a:pt x="769620" y="790575"/>
                    </a:lnTo>
                    <a:lnTo>
                      <a:pt x="751522" y="783907"/>
                    </a:lnTo>
                    <a:lnTo>
                      <a:pt x="729615" y="805815"/>
                    </a:lnTo>
                    <a:lnTo>
                      <a:pt x="700088" y="835343"/>
                    </a:lnTo>
                    <a:lnTo>
                      <a:pt x="687705" y="860107"/>
                    </a:lnTo>
                    <a:lnTo>
                      <a:pt x="693420" y="890588"/>
                    </a:lnTo>
                    <a:lnTo>
                      <a:pt x="659130" y="911543"/>
                    </a:lnTo>
                    <a:lnTo>
                      <a:pt x="656272" y="937260"/>
                    </a:lnTo>
                    <a:lnTo>
                      <a:pt x="627697" y="955357"/>
                    </a:lnTo>
                    <a:lnTo>
                      <a:pt x="608647" y="991553"/>
                    </a:lnTo>
                    <a:lnTo>
                      <a:pt x="614363" y="1016318"/>
                    </a:lnTo>
                    <a:lnTo>
                      <a:pt x="602933" y="1038225"/>
                    </a:lnTo>
                    <a:lnTo>
                      <a:pt x="602933" y="1057275"/>
                    </a:lnTo>
                    <a:lnTo>
                      <a:pt x="567690" y="1092518"/>
                    </a:lnTo>
                    <a:lnTo>
                      <a:pt x="562928" y="1117282"/>
                    </a:lnTo>
                    <a:lnTo>
                      <a:pt x="574358" y="1124903"/>
                    </a:lnTo>
                    <a:lnTo>
                      <a:pt x="562928" y="1117282"/>
                    </a:lnTo>
                    <a:lnTo>
                      <a:pt x="549593" y="1130618"/>
                    </a:lnTo>
                    <a:lnTo>
                      <a:pt x="541972" y="1150620"/>
                    </a:lnTo>
                    <a:lnTo>
                      <a:pt x="541972" y="1172528"/>
                    </a:lnTo>
                    <a:lnTo>
                      <a:pt x="513397" y="1187768"/>
                    </a:lnTo>
                    <a:lnTo>
                      <a:pt x="513397" y="1216343"/>
                    </a:lnTo>
                    <a:lnTo>
                      <a:pt x="497205" y="1255395"/>
                    </a:lnTo>
                    <a:lnTo>
                      <a:pt x="468630" y="1281113"/>
                    </a:lnTo>
                    <a:lnTo>
                      <a:pt x="447675" y="1312545"/>
                    </a:lnTo>
                    <a:lnTo>
                      <a:pt x="428625" y="1331595"/>
                    </a:lnTo>
                    <a:lnTo>
                      <a:pt x="403860" y="1331595"/>
                    </a:lnTo>
                    <a:lnTo>
                      <a:pt x="381000" y="1351598"/>
                    </a:lnTo>
                    <a:lnTo>
                      <a:pt x="381000" y="1387793"/>
                    </a:lnTo>
                    <a:lnTo>
                      <a:pt x="399097" y="1416368"/>
                    </a:lnTo>
                    <a:lnTo>
                      <a:pt x="389572" y="1447800"/>
                    </a:lnTo>
                    <a:lnTo>
                      <a:pt x="375285" y="1462088"/>
                    </a:lnTo>
                    <a:lnTo>
                      <a:pt x="375285" y="1472565"/>
                    </a:lnTo>
                    <a:lnTo>
                      <a:pt x="390525" y="1488757"/>
                    </a:lnTo>
                    <a:lnTo>
                      <a:pt x="373380" y="1505903"/>
                    </a:lnTo>
                    <a:lnTo>
                      <a:pt x="356235" y="1520190"/>
                    </a:lnTo>
                    <a:lnTo>
                      <a:pt x="331470" y="1514475"/>
                    </a:lnTo>
                    <a:lnTo>
                      <a:pt x="305753" y="1531620"/>
                    </a:lnTo>
                    <a:lnTo>
                      <a:pt x="306705" y="1544955"/>
                    </a:lnTo>
                    <a:lnTo>
                      <a:pt x="318135" y="1556385"/>
                    </a:lnTo>
                    <a:lnTo>
                      <a:pt x="302895" y="1571625"/>
                    </a:lnTo>
                    <a:lnTo>
                      <a:pt x="291465" y="1581150"/>
                    </a:lnTo>
                    <a:lnTo>
                      <a:pt x="274320" y="1555432"/>
                    </a:lnTo>
                    <a:lnTo>
                      <a:pt x="255270" y="1555432"/>
                    </a:lnTo>
                    <a:lnTo>
                      <a:pt x="240030" y="1580198"/>
                    </a:lnTo>
                    <a:lnTo>
                      <a:pt x="233363" y="1606868"/>
                    </a:lnTo>
                    <a:lnTo>
                      <a:pt x="210503" y="1618298"/>
                    </a:lnTo>
                    <a:lnTo>
                      <a:pt x="182880" y="1618298"/>
                    </a:lnTo>
                    <a:lnTo>
                      <a:pt x="174308" y="1609725"/>
                    </a:lnTo>
                    <a:lnTo>
                      <a:pt x="164783" y="1628775"/>
                    </a:lnTo>
                    <a:lnTo>
                      <a:pt x="164783" y="1653540"/>
                    </a:lnTo>
                    <a:lnTo>
                      <a:pt x="153353" y="1664970"/>
                    </a:lnTo>
                    <a:lnTo>
                      <a:pt x="135255" y="1684973"/>
                    </a:lnTo>
                    <a:lnTo>
                      <a:pt x="153353" y="1709738"/>
                    </a:lnTo>
                    <a:lnTo>
                      <a:pt x="185738" y="1733550"/>
                    </a:lnTo>
                    <a:lnTo>
                      <a:pt x="205740" y="1733550"/>
                    </a:lnTo>
                    <a:lnTo>
                      <a:pt x="222885" y="1758315"/>
                    </a:lnTo>
                    <a:lnTo>
                      <a:pt x="240983" y="1740218"/>
                    </a:lnTo>
                    <a:lnTo>
                      <a:pt x="246697" y="1764030"/>
                    </a:lnTo>
                    <a:lnTo>
                      <a:pt x="240030" y="1785938"/>
                    </a:lnTo>
                    <a:lnTo>
                      <a:pt x="222885" y="1817370"/>
                    </a:lnTo>
                    <a:lnTo>
                      <a:pt x="222885" y="1834515"/>
                    </a:lnTo>
                    <a:lnTo>
                      <a:pt x="191453" y="1842135"/>
                    </a:lnTo>
                    <a:lnTo>
                      <a:pt x="172403" y="1861185"/>
                    </a:lnTo>
                    <a:lnTo>
                      <a:pt x="142875" y="1850707"/>
                    </a:lnTo>
                    <a:lnTo>
                      <a:pt x="142875" y="1831657"/>
                    </a:lnTo>
                    <a:lnTo>
                      <a:pt x="126683" y="1815465"/>
                    </a:lnTo>
                    <a:lnTo>
                      <a:pt x="103823" y="1804035"/>
                    </a:lnTo>
                    <a:lnTo>
                      <a:pt x="81915" y="1797368"/>
                    </a:lnTo>
                    <a:lnTo>
                      <a:pt x="51435" y="1820228"/>
                    </a:lnTo>
                    <a:lnTo>
                      <a:pt x="57150" y="1847850"/>
                    </a:lnTo>
                    <a:lnTo>
                      <a:pt x="70485" y="1861185"/>
                    </a:lnTo>
                    <a:lnTo>
                      <a:pt x="75248" y="1899285"/>
                    </a:lnTo>
                    <a:lnTo>
                      <a:pt x="93345" y="1927860"/>
                    </a:lnTo>
                    <a:lnTo>
                      <a:pt x="128588" y="1931670"/>
                    </a:lnTo>
                    <a:lnTo>
                      <a:pt x="143828" y="1921193"/>
                    </a:lnTo>
                    <a:lnTo>
                      <a:pt x="178118" y="1931670"/>
                    </a:lnTo>
                    <a:lnTo>
                      <a:pt x="188595" y="1962150"/>
                    </a:lnTo>
                    <a:lnTo>
                      <a:pt x="188595" y="1989773"/>
                    </a:lnTo>
                    <a:lnTo>
                      <a:pt x="172403" y="1989773"/>
                    </a:lnTo>
                    <a:lnTo>
                      <a:pt x="161925" y="1976438"/>
                    </a:lnTo>
                    <a:lnTo>
                      <a:pt x="138113" y="1978343"/>
                    </a:lnTo>
                    <a:lnTo>
                      <a:pt x="138113" y="1988820"/>
                    </a:lnTo>
                    <a:lnTo>
                      <a:pt x="116205" y="1996440"/>
                    </a:lnTo>
                    <a:lnTo>
                      <a:pt x="87630" y="2025015"/>
                    </a:lnTo>
                    <a:lnTo>
                      <a:pt x="87630" y="2041207"/>
                    </a:lnTo>
                    <a:lnTo>
                      <a:pt x="68580" y="2065973"/>
                    </a:lnTo>
                    <a:lnTo>
                      <a:pt x="68580" y="2090738"/>
                    </a:lnTo>
                    <a:lnTo>
                      <a:pt x="53340" y="2090738"/>
                    </a:lnTo>
                    <a:lnTo>
                      <a:pt x="34290" y="2125980"/>
                    </a:lnTo>
                    <a:lnTo>
                      <a:pt x="30480" y="2146935"/>
                    </a:lnTo>
                    <a:lnTo>
                      <a:pt x="8573" y="2157413"/>
                    </a:lnTo>
                    <a:lnTo>
                      <a:pt x="0" y="2172653"/>
                    </a:lnTo>
                    <a:lnTo>
                      <a:pt x="50483" y="2172653"/>
                    </a:lnTo>
                    <a:lnTo>
                      <a:pt x="66675" y="2165985"/>
                    </a:lnTo>
                    <a:lnTo>
                      <a:pt x="89535" y="2176463"/>
                    </a:lnTo>
                    <a:lnTo>
                      <a:pt x="103823" y="2176463"/>
                    </a:lnTo>
                    <a:lnTo>
                      <a:pt x="114300" y="2194560"/>
                    </a:lnTo>
                    <a:lnTo>
                      <a:pt x="106680" y="2212658"/>
                    </a:lnTo>
                    <a:lnTo>
                      <a:pt x="80010" y="2225993"/>
                    </a:lnTo>
                    <a:lnTo>
                      <a:pt x="81915" y="2244090"/>
                    </a:lnTo>
                    <a:lnTo>
                      <a:pt x="97155" y="2244090"/>
                    </a:lnTo>
                    <a:lnTo>
                      <a:pt x="100965" y="2265998"/>
                    </a:lnTo>
                    <a:lnTo>
                      <a:pt x="112395" y="2236470"/>
                    </a:lnTo>
                    <a:lnTo>
                      <a:pt x="140970" y="2243138"/>
                    </a:lnTo>
                    <a:lnTo>
                      <a:pt x="164783" y="2236470"/>
                    </a:lnTo>
                    <a:lnTo>
                      <a:pt x="174308" y="2210753"/>
                    </a:lnTo>
                    <a:lnTo>
                      <a:pt x="164783" y="2175510"/>
                    </a:lnTo>
                    <a:lnTo>
                      <a:pt x="188595" y="2165985"/>
                    </a:lnTo>
                    <a:lnTo>
                      <a:pt x="225743" y="2165033"/>
                    </a:lnTo>
                    <a:lnTo>
                      <a:pt x="249555" y="2188845"/>
                    </a:lnTo>
                    <a:lnTo>
                      <a:pt x="269558" y="2188845"/>
                    </a:lnTo>
                    <a:lnTo>
                      <a:pt x="287655" y="2170748"/>
                    </a:lnTo>
                    <a:lnTo>
                      <a:pt x="268605" y="2151698"/>
                    </a:lnTo>
                    <a:lnTo>
                      <a:pt x="253365" y="2136458"/>
                    </a:lnTo>
                    <a:lnTo>
                      <a:pt x="238125" y="2126933"/>
                    </a:lnTo>
                    <a:lnTo>
                      <a:pt x="258128" y="2106930"/>
                    </a:lnTo>
                    <a:lnTo>
                      <a:pt x="248603" y="2085975"/>
                    </a:lnTo>
                    <a:lnTo>
                      <a:pt x="258128" y="2054543"/>
                    </a:lnTo>
                    <a:lnTo>
                      <a:pt x="287655" y="2054543"/>
                    </a:lnTo>
                    <a:lnTo>
                      <a:pt x="320040" y="2071688"/>
                    </a:lnTo>
                    <a:lnTo>
                      <a:pt x="342900" y="2091690"/>
                    </a:lnTo>
                    <a:lnTo>
                      <a:pt x="368618" y="2085023"/>
                    </a:lnTo>
                    <a:lnTo>
                      <a:pt x="403860" y="2091690"/>
                    </a:lnTo>
                    <a:lnTo>
                      <a:pt x="451485" y="2090738"/>
                    </a:lnTo>
                    <a:lnTo>
                      <a:pt x="483870" y="2100263"/>
                    </a:lnTo>
                    <a:lnTo>
                      <a:pt x="507683" y="2100263"/>
                    </a:lnTo>
                    <a:lnTo>
                      <a:pt x="534353" y="2114550"/>
                    </a:lnTo>
                    <a:lnTo>
                      <a:pt x="562928" y="2108835"/>
                    </a:lnTo>
                    <a:lnTo>
                      <a:pt x="579120" y="2092643"/>
                    </a:lnTo>
                    <a:lnTo>
                      <a:pt x="594360" y="2092643"/>
                    </a:lnTo>
                    <a:lnTo>
                      <a:pt x="631508" y="2111693"/>
                    </a:lnTo>
                    <a:lnTo>
                      <a:pt x="669608" y="2111693"/>
                    </a:lnTo>
                    <a:lnTo>
                      <a:pt x="701040" y="2105978"/>
                    </a:lnTo>
                    <a:lnTo>
                      <a:pt x="726758" y="2120265"/>
                    </a:lnTo>
                    <a:lnTo>
                      <a:pt x="758190" y="2111693"/>
                    </a:lnTo>
                    <a:lnTo>
                      <a:pt x="793433" y="2111693"/>
                    </a:lnTo>
                    <a:lnTo>
                      <a:pt x="810578" y="2087880"/>
                    </a:lnTo>
                    <a:lnTo>
                      <a:pt x="806768" y="2045970"/>
                    </a:lnTo>
                    <a:lnTo>
                      <a:pt x="810578" y="2087880"/>
                    </a:lnTo>
                    <a:lnTo>
                      <a:pt x="842010" y="2090738"/>
                    </a:lnTo>
                    <a:lnTo>
                      <a:pt x="870585" y="2107883"/>
                    </a:lnTo>
                    <a:lnTo>
                      <a:pt x="905828" y="2107883"/>
                    </a:lnTo>
                    <a:lnTo>
                      <a:pt x="918210" y="2133600"/>
                    </a:lnTo>
                    <a:lnTo>
                      <a:pt x="943928" y="2133600"/>
                    </a:lnTo>
                    <a:lnTo>
                      <a:pt x="943928" y="2116455"/>
                    </a:lnTo>
                    <a:lnTo>
                      <a:pt x="951547" y="2100263"/>
                    </a:lnTo>
                    <a:lnTo>
                      <a:pt x="965835" y="2085975"/>
                    </a:lnTo>
                    <a:lnTo>
                      <a:pt x="965835" y="2066925"/>
                    </a:lnTo>
                    <a:lnTo>
                      <a:pt x="977265" y="2065020"/>
                    </a:lnTo>
                    <a:lnTo>
                      <a:pt x="992505" y="2049780"/>
                    </a:lnTo>
                    <a:lnTo>
                      <a:pt x="998220" y="2034540"/>
                    </a:lnTo>
                    <a:lnTo>
                      <a:pt x="998220" y="2009775"/>
                    </a:lnTo>
                    <a:lnTo>
                      <a:pt x="1018222" y="1989773"/>
                    </a:lnTo>
                    <a:lnTo>
                      <a:pt x="1033463" y="1974532"/>
                    </a:lnTo>
                    <a:lnTo>
                      <a:pt x="1060133" y="1969770"/>
                    </a:lnTo>
                    <a:lnTo>
                      <a:pt x="1070610" y="1959293"/>
                    </a:lnTo>
                    <a:lnTo>
                      <a:pt x="1070610" y="1940243"/>
                    </a:lnTo>
                    <a:lnTo>
                      <a:pt x="1049655" y="1928813"/>
                    </a:lnTo>
                    <a:lnTo>
                      <a:pt x="1042988" y="1912620"/>
                    </a:lnTo>
                    <a:lnTo>
                      <a:pt x="1029653" y="1899285"/>
                    </a:lnTo>
                    <a:lnTo>
                      <a:pt x="1010603" y="1889760"/>
                    </a:lnTo>
                    <a:lnTo>
                      <a:pt x="1010603" y="1873568"/>
                    </a:lnTo>
                    <a:lnTo>
                      <a:pt x="1032510" y="1863090"/>
                    </a:lnTo>
                    <a:lnTo>
                      <a:pt x="1022985" y="1834515"/>
                    </a:lnTo>
                    <a:lnTo>
                      <a:pt x="1024890" y="1812607"/>
                    </a:lnTo>
                    <a:lnTo>
                      <a:pt x="1042035" y="1795463"/>
                    </a:lnTo>
                    <a:lnTo>
                      <a:pt x="1054418" y="1774507"/>
                    </a:lnTo>
                    <a:lnTo>
                      <a:pt x="1075373" y="1759268"/>
                    </a:lnTo>
                    <a:lnTo>
                      <a:pt x="1097280" y="1781175"/>
                    </a:lnTo>
                    <a:lnTo>
                      <a:pt x="1083945" y="1794510"/>
                    </a:lnTo>
                    <a:lnTo>
                      <a:pt x="1083945" y="1811655"/>
                    </a:lnTo>
                    <a:lnTo>
                      <a:pt x="1102995" y="1818323"/>
                    </a:lnTo>
                    <a:lnTo>
                      <a:pt x="1127760" y="1825943"/>
                    </a:lnTo>
                    <a:lnTo>
                      <a:pt x="1143953" y="1833563"/>
                    </a:lnTo>
                    <a:lnTo>
                      <a:pt x="1162050" y="1844993"/>
                    </a:lnTo>
                    <a:lnTo>
                      <a:pt x="1184910" y="1844993"/>
                    </a:lnTo>
                    <a:lnTo>
                      <a:pt x="1200150" y="1831657"/>
                    </a:lnTo>
                    <a:lnTo>
                      <a:pt x="1224915" y="1844040"/>
                    </a:lnTo>
                    <a:lnTo>
                      <a:pt x="1245870" y="1850707"/>
                    </a:lnTo>
                    <a:lnTo>
                      <a:pt x="1280160" y="1850707"/>
                    </a:lnTo>
                    <a:lnTo>
                      <a:pt x="1307783" y="1837373"/>
                    </a:lnTo>
                    <a:lnTo>
                      <a:pt x="1330643" y="1814513"/>
                    </a:lnTo>
                    <a:lnTo>
                      <a:pt x="1343025" y="1796415"/>
                    </a:lnTo>
                    <a:lnTo>
                      <a:pt x="1320165" y="1796415"/>
                    </a:lnTo>
                    <a:lnTo>
                      <a:pt x="1302068" y="1780223"/>
                    </a:lnTo>
                    <a:lnTo>
                      <a:pt x="1272540" y="1780223"/>
                    </a:lnTo>
                    <a:lnTo>
                      <a:pt x="1259205" y="1766888"/>
                    </a:lnTo>
                    <a:lnTo>
                      <a:pt x="1235393" y="1759268"/>
                    </a:lnTo>
                    <a:lnTo>
                      <a:pt x="1221105" y="1744980"/>
                    </a:lnTo>
                    <a:lnTo>
                      <a:pt x="1221105" y="1744980"/>
                    </a:lnTo>
                    <a:lnTo>
                      <a:pt x="1235393" y="1759268"/>
                    </a:lnTo>
                    <a:lnTo>
                      <a:pt x="1259205" y="1766888"/>
                    </a:lnTo>
                    <a:lnTo>
                      <a:pt x="1272540" y="1780223"/>
                    </a:lnTo>
                    <a:lnTo>
                      <a:pt x="1298258" y="1780223"/>
                    </a:lnTo>
                    <a:lnTo>
                      <a:pt x="1316355" y="1796415"/>
                    </a:lnTo>
                    <a:lnTo>
                      <a:pt x="1339215" y="1796415"/>
                    </a:lnTo>
                    <a:lnTo>
                      <a:pt x="1379220" y="1772603"/>
                    </a:lnTo>
                    <a:lnTo>
                      <a:pt x="1383983" y="1743075"/>
                    </a:lnTo>
                    <a:lnTo>
                      <a:pt x="1422083" y="1715453"/>
                    </a:lnTo>
                    <a:lnTo>
                      <a:pt x="1468755" y="1702118"/>
                    </a:lnTo>
                    <a:lnTo>
                      <a:pt x="1465898" y="1657350"/>
                    </a:lnTo>
                    <a:lnTo>
                      <a:pt x="1482090" y="1616393"/>
                    </a:lnTo>
                    <a:lnTo>
                      <a:pt x="1498283" y="1583055"/>
                    </a:lnTo>
                    <a:lnTo>
                      <a:pt x="1543050" y="1576388"/>
                    </a:lnTo>
                    <a:lnTo>
                      <a:pt x="1577340" y="1591628"/>
                    </a:lnTo>
                    <a:lnTo>
                      <a:pt x="1625918" y="1591628"/>
                    </a:lnTo>
                    <a:lnTo>
                      <a:pt x="1638300" y="1609725"/>
                    </a:lnTo>
                    <a:lnTo>
                      <a:pt x="1683068" y="1614488"/>
                    </a:lnTo>
                    <a:lnTo>
                      <a:pt x="1718310" y="1601153"/>
                    </a:lnTo>
                    <a:lnTo>
                      <a:pt x="1750695" y="1633538"/>
                    </a:lnTo>
                    <a:lnTo>
                      <a:pt x="1777365" y="1626870"/>
                    </a:lnTo>
                    <a:lnTo>
                      <a:pt x="1814513" y="1645920"/>
                    </a:lnTo>
                    <a:lnTo>
                      <a:pt x="1824990" y="1611630"/>
                    </a:lnTo>
                    <a:lnTo>
                      <a:pt x="1880235" y="1587818"/>
                    </a:lnTo>
                    <a:lnTo>
                      <a:pt x="1932623" y="1625918"/>
                    </a:lnTo>
                    <a:lnTo>
                      <a:pt x="1965008" y="1593532"/>
                    </a:lnTo>
                    <a:lnTo>
                      <a:pt x="2015490" y="1571625"/>
                    </a:lnTo>
                    <a:lnTo>
                      <a:pt x="2036445" y="1537335"/>
                    </a:lnTo>
                    <a:lnTo>
                      <a:pt x="1996440" y="1520190"/>
                    </a:lnTo>
                    <a:lnTo>
                      <a:pt x="1961198" y="1496378"/>
                    </a:lnTo>
                    <a:lnTo>
                      <a:pt x="1961198" y="1453515"/>
                    </a:lnTo>
                    <a:lnTo>
                      <a:pt x="1994535" y="1420178"/>
                    </a:lnTo>
                    <a:lnTo>
                      <a:pt x="2006918" y="1407795"/>
                    </a:lnTo>
                    <a:lnTo>
                      <a:pt x="2008823" y="1376363"/>
                    </a:lnTo>
                    <a:lnTo>
                      <a:pt x="2028825" y="1356360"/>
                    </a:lnTo>
                    <a:lnTo>
                      <a:pt x="2028825" y="1321118"/>
                    </a:lnTo>
                    <a:lnTo>
                      <a:pt x="2007870" y="1291590"/>
                    </a:lnTo>
                    <a:lnTo>
                      <a:pt x="2022158" y="1264920"/>
                    </a:lnTo>
                    <a:lnTo>
                      <a:pt x="2044065" y="1233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" name="Рисунок 3">
              <a:extLst>
                <a:ext uri="{FF2B5EF4-FFF2-40B4-BE49-F238E27FC236}">
                  <a16:creationId xmlns="" xmlns:a16="http://schemas.microsoft.com/office/drawing/2014/main" id="{7393B683-C258-B102-33F5-78ABE0F30C58}"/>
                </a:ext>
              </a:extLst>
            </p:cNvPr>
            <p:cNvGrpSpPr/>
            <p:nvPr/>
          </p:nvGrpSpPr>
          <p:grpSpPr>
            <a:xfrm>
              <a:off x="4720591" y="1910714"/>
              <a:ext cx="3156584" cy="4069079"/>
              <a:chOff x="4711065" y="1910714"/>
              <a:chExt cx="3156584" cy="4069079"/>
            </a:xfrm>
            <a:grpFill/>
          </p:grpSpPr>
          <p:sp>
            <p:nvSpPr>
              <p:cNvPr id="161" name="Freeform: Shape 163">
                <a:extLst>
                  <a:ext uri="{FF2B5EF4-FFF2-40B4-BE49-F238E27FC236}">
                    <a16:creationId xmlns="" xmlns:a16="http://schemas.microsoft.com/office/drawing/2014/main" id="{10E6B01D-D3D9-F080-C5C4-0A1C705D1E16}"/>
                  </a:ext>
                </a:extLst>
              </p:cNvPr>
              <p:cNvSpPr/>
              <p:nvPr/>
            </p:nvSpPr>
            <p:spPr>
              <a:xfrm>
                <a:off x="4711065" y="2365057"/>
                <a:ext cx="3156584" cy="3614737"/>
              </a:xfrm>
              <a:custGeom>
                <a:avLst/>
                <a:gdLst>
                  <a:gd name="connsiteX0" fmla="*/ 3123248 w 3156584"/>
                  <a:gd name="connsiteY0" fmla="*/ 2081212 h 3614737"/>
                  <a:gd name="connsiteX1" fmla="*/ 3111817 w 3156584"/>
                  <a:gd name="connsiteY1" fmla="*/ 2049780 h 3614737"/>
                  <a:gd name="connsiteX2" fmla="*/ 3093720 w 3156584"/>
                  <a:gd name="connsiteY2" fmla="*/ 2047875 h 3614737"/>
                  <a:gd name="connsiteX3" fmla="*/ 3093720 w 3156584"/>
                  <a:gd name="connsiteY3" fmla="*/ 2027873 h 3614737"/>
                  <a:gd name="connsiteX4" fmla="*/ 3074670 w 3156584"/>
                  <a:gd name="connsiteY4" fmla="*/ 2006918 h 3614737"/>
                  <a:gd name="connsiteX5" fmla="*/ 3059430 w 3156584"/>
                  <a:gd name="connsiteY5" fmla="*/ 1991677 h 3614737"/>
                  <a:gd name="connsiteX6" fmla="*/ 3036570 w 3156584"/>
                  <a:gd name="connsiteY6" fmla="*/ 1991677 h 3614737"/>
                  <a:gd name="connsiteX7" fmla="*/ 3036570 w 3156584"/>
                  <a:gd name="connsiteY7" fmla="*/ 2013585 h 3614737"/>
                  <a:gd name="connsiteX8" fmla="*/ 3016567 w 3156584"/>
                  <a:gd name="connsiteY8" fmla="*/ 2033587 h 3614737"/>
                  <a:gd name="connsiteX9" fmla="*/ 2986087 w 3156584"/>
                  <a:gd name="connsiteY9" fmla="*/ 2028825 h 3614737"/>
                  <a:gd name="connsiteX10" fmla="*/ 2986087 w 3156584"/>
                  <a:gd name="connsiteY10" fmla="*/ 2008823 h 3614737"/>
                  <a:gd name="connsiteX11" fmla="*/ 2972753 w 3156584"/>
                  <a:gd name="connsiteY11" fmla="*/ 1997393 h 3614737"/>
                  <a:gd name="connsiteX12" fmla="*/ 2972753 w 3156584"/>
                  <a:gd name="connsiteY12" fmla="*/ 1971675 h 3614737"/>
                  <a:gd name="connsiteX13" fmla="*/ 2945130 w 3156584"/>
                  <a:gd name="connsiteY13" fmla="*/ 1967865 h 3614737"/>
                  <a:gd name="connsiteX14" fmla="*/ 2913698 w 3156584"/>
                  <a:gd name="connsiteY14" fmla="*/ 1952625 h 3614737"/>
                  <a:gd name="connsiteX15" fmla="*/ 2884170 w 3156584"/>
                  <a:gd name="connsiteY15" fmla="*/ 1956435 h 3614737"/>
                  <a:gd name="connsiteX16" fmla="*/ 2854642 w 3156584"/>
                  <a:gd name="connsiteY16" fmla="*/ 1951673 h 3614737"/>
                  <a:gd name="connsiteX17" fmla="*/ 2837498 w 3156584"/>
                  <a:gd name="connsiteY17" fmla="*/ 1971675 h 3614737"/>
                  <a:gd name="connsiteX18" fmla="*/ 2828925 w 3156584"/>
                  <a:gd name="connsiteY18" fmla="*/ 1999298 h 3614737"/>
                  <a:gd name="connsiteX19" fmla="*/ 2808923 w 3156584"/>
                  <a:gd name="connsiteY19" fmla="*/ 2019300 h 3614737"/>
                  <a:gd name="connsiteX20" fmla="*/ 2816542 w 3156584"/>
                  <a:gd name="connsiteY20" fmla="*/ 2046923 h 3614737"/>
                  <a:gd name="connsiteX21" fmla="*/ 2806065 w 3156584"/>
                  <a:gd name="connsiteY21" fmla="*/ 2078355 h 3614737"/>
                  <a:gd name="connsiteX22" fmla="*/ 2779395 w 3156584"/>
                  <a:gd name="connsiteY22" fmla="*/ 2105025 h 3614737"/>
                  <a:gd name="connsiteX23" fmla="*/ 2779395 w 3156584"/>
                  <a:gd name="connsiteY23" fmla="*/ 2154555 h 3614737"/>
                  <a:gd name="connsiteX24" fmla="*/ 2742248 w 3156584"/>
                  <a:gd name="connsiteY24" fmla="*/ 2180273 h 3614737"/>
                  <a:gd name="connsiteX25" fmla="*/ 2742248 w 3156584"/>
                  <a:gd name="connsiteY25" fmla="*/ 2209800 h 3614737"/>
                  <a:gd name="connsiteX26" fmla="*/ 2726055 w 3156584"/>
                  <a:gd name="connsiteY26" fmla="*/ 2187893 h 3614737"/>
                  <a:gd name="connsiteX27" fmla="*/ 2726055 w 3156584"/>
                  <a:gd name="connsiteY27" fmla="*/ 2163128 h 3614737"/>
                  <a:gd name="connsiteX28" fmla="*/ 2707958 w 3156584"/>
                  <a:gd name="connsiteY28" fmla="*/ 2145030 h 3614737"/>
                  <a:gd name="connsiteX29" fmla="*/ 2689860 w 3156584"/>
                  <a:gd name="connsiteY29" fmla="*/ 2152650 h 3614737"/>
                  <a:gd name="connsiteX30" fmla="*/ 2685098 w 3156584"/>
                  <a:gd name="connsiteY30" fmla="*/ 2175510 h 3614737"/>
                  <a:gd name="connsiteX31" fmla="*/ 2638425 w 3156584"/>
                  <a:gd name="connsiteY31" fmla="*/ 2193608 h 3614737"/>
                  <a:gd name="connsiteX32" fmla="*/ 2616517 w 3156584"/>
                  <a:gd name="connsiteY32" fmla="*/ 2193608 h 3614737"/>
                  <a:gd name="connsiteX33" fmla="*/ 2607945 w 3156584"/>
                  <a:gd name="connsiteY33" fmla="*/ 2220278 h 3614737"/>
                  <a:gd name="connsiteX34" fmla="*/ 2593658 w 3156584"/>
                  <a:gd name="connsiteY34" fmla="*/ 2241233 h 3614737"/>
                  <a:gd name="connsiteX35" fmla="*/ 2563178 w 3156584"/>
                  <a:gd name="connsiteY35" fmla="*/ 2243137 h 3614737"/>
                  <a:gd name="connsiteX36" fmla="*/ 2528887 w 3156584"/>
                  <a:gd name="connsiteY36" fmla="*/ 2208848 h 3614737"/>
                  <a:gd name="connsiteX37" fmla="*/ 2525078 w 3156584"/>
                  <a:gd name="connsiteY37" fmla="*/ 2138362 h 3614737"/>
                  <a:gd name="connsiteX38" fmla="*/ 2529840 w 3156584"/>
                  <a:gd name="connsiteY38" fmla="*/ 2096452 h 3614737"/>
                  <a:gd name="connsiteX39" fmla="*/ 2529840 w 3156584"/>
                  <a:gd name="connsiteY39" fmla="*/ 2056448 h 3614737"/>
                  <a:gd name="connsiteX40" fmla="*/ 2535555 w 3156584"/>
                  <a:gd name="connsiteY40" fmla="*/ 2021205 h 3614737"/>
                  <a:gd name="connsiteX41" fmla="*/ 2535555 w 3156584"/>
                  <a:gd name="connsiteY41" fmla="*/ 1986915 h 3614737"/>
                  <a:gd name="connsiteX42" fmla="*/ 2510790 w 3156584"/>
                  <a:gd name="connsiteY42" fmla="*/ 1976437 h 3614737"/>
                  <a:gd name="connsiteX43" fmla="*/ 2492692 w 3156584"/>
                  <a:gd name="connsiteY43" fmla="*/ 1970723 h 3614737"/>
                  <a:gd name="connsiteX44" fmla="*/ 2489835 w 3156584"/>
                  <a:gd name="connsiteY44" fmla="*/ 1953577 h 3614737"/>
                  <a:gd name="connsiteX45" fmla="*/ 2481262 w 3156584"/>
                  <a:gd name="connsiteY45" fmla="*/ 1934527 h 3614737"/>
                  <a:gd name="connsiteX46" fmla="*/ 2465070 w 3156584"/>
                  <a:gd name="connsiteY46" fmla="*/ 1918335 h 3614737"/>
                  <a:gd name="connsiteX47" fmla="*/ 2465070 w 3156584"/>
                  <a:gd name="connsiteY47" fmla="*/ 1899285 h 3614737"/>
                  <a:gd name="connsiteX48" fmla="*/ 2476500 w 3156584"/>
                  <a:gd name="connsiteY48" fmla="*/ 1887855 h 3614737"/>
                  <a:gd name="connsiteX49" fmla="*/ 2479358 w 3156584"/>
                  <a:gd name="connsiteY49" fmla="*/ 1862137 h 3614737"/>
                  <a:gd name="connsiteX50" fmla="*/ 2464117 w 3156584"/>
                  <a:gd name="connsiteY50" fmla="*/ 1846898 h 3614737"/>
                  <a:gd name="connsiteX51" fmla="*/ 2444115 w 3156584"/>
                  <a:gd name="connsiteY51" fmla="*/ 1846898 h 3614737"/>
                  <a:gd name="connsiteX52" fmla="*/ 2422208 w 3156584"/>
                  <a:gd name="connsiteY52" fmla="*/ 1836420 h 3614737"/>
                  <a:gd name="connsiteX53" fmla="*/ 2422208 w 3156584"/>
                  <a:gd name="connsiteY53" fmla="*/ 1816418 h 3614737"/>
                  <a:gd name="connsiteX54" fmla="*/ 2430780 w 3156584"/>
                  <a:gd name="connsiteY54" fmla="*/ 1807845 h 3614737"/>
                  <a:gd name="connsiteX55" fmla="*/ 2421255 w 3156584"/>
                  <a:gd name="connsiteY55" fmla="*/ 1798320 h 3614737"/>
                  <a:gd name="connsiteX56" fmla="*/ 2413635 w 3156584"/>
                  <a:gd name="connsiteY56" fmla="*/ 1767840 h 3614737"/>
                  <a:gd name="connsiteX57" fmla="*/ 2395537 w 3156584"/>
                  <a:gd name="connsiteY57" fmla="*/ 1736408 h 3614737"/>
                  <a:gd name="connsiteX58" fmla="*/ 2374583 w 3156584"/>
                  <a:gd name="connsiteY58" fmla="*/ 1721168 h 3614737"/>
                  <a:gd name="connsiteX59" fmla="*/ 2350770 w 3156584"/>
                  <a:gd name="connsiteY59" fmla="*/ 1727835 h 3614737"/>
                  <a:gd name="connsiteX60" fmla="*/ 2327910 w 3156584"/>
                  <a:gd name="connsiteY60" fmla="*/ 1729740 h 3614737"/>
                  <a:gd name="connsiteX61" fmla="*/ 2327910 w 3156584"/>
                  <a:gd name="connsiteY61" fmla="*/ 1702118 h 3614737"/>
                  <a:gd name="connsiteX62" fmla="*/ 2346960 w 3156584"/>
                  <a:gd name="connsiteY62" fmla="*/ 1696402 h 3614737"/>
                  <a:gd name="connsiteX63" fmla="*/ 2346960 w 3156584"/>
                  <a:gd name="connsiteY63" fmla="*/ 1678305 h 3614737"/>
                  <a:gd name="connsiteX64" fmla="*/ 2326958 w 3156584"/>
                  <a:gd name="connsiteY64" fmla="*/ 1658302 h 3614737"/>
                  <a:gd name="connsiteX65" fmla="*/ 2326005 w 3156584"/>
                  <a:gd name="connsiteY65" fmla="*/ 1641158 h 3614737"/>
                  <a:gd name="connsiteX66" fmla="*/ 2305050 w 3156584"/>
                  <a:gd name="connsiteY66" fmla="*/ 1640205 h 3614737"/>
                  <a:gd name="connsiteX67" fmla="*/ 2289810 w 3156584"/>
                  <a:gd name="connsiteY67" fmla="*/ 1655445 h 3614737"/>
                  <a:gd name="connsiteX68" fmla="*/ 2270760 w 3156584"/>
                  <a:gd name="connsiteY68" fmla="*/ 1646873 h 3614737"/>
                  <a:gd name="connsiteX69" fmla="*/ 2245042 w 3156584"/>
                  <a:gd name="connsiteY69" fmla="*/ 1656398 h 3614737"/>
                  <a:gd name="connsiteX70" fmla="*/ 2232660 w 3156584"/>
                  <a:gd name="connsiteY70" fmla="*/ 1641158 h 3614737"/>
                  <a:gd name="connsiteX71" fmla="*/ 2219325 w 3156584"/>
                  <a:gd name="connsiteY71" fmla="*/ 1641158 h 3614737"/>
                  <a:gd name="connsiteX72" fmla="*/ 2207895 w 3156584"/>
                  <a:gd name="connsiteY72" fmla="*/ 1652587 h 3614737"/>
                  <a:gd name="connsiteX73" fmla="*/ 2185035 w 3156584"/>
                  <a:gd name="connsiteY73" fmla="*/ 1652587 h 3614737"/>
                  <a:gd name="connsiteX74" fmla="*/ 2169795 w 3156584"/>
                  <a:gd name="connsiteY74" fmla="*/ 1645920 h 3614737"/>
                  <a:gd name="connsiteX75" fmla="*/ 2169795 w 3156584"/>
                  <a:gd name="connsiteY75" fmla="*/ 1617345 h 3614737"/>
                  <a:gd name="connsiteX76" fmla="*/ 2178367 w 3156584"/>
                  <a:gd name="connsiteY76" fmla="*/ 1608773 h 3614737"/>
                  <a:gd name="connsiteX77" fmla="*/ 2178367 w 3156584"/>
                  <a:gd name="connsiteY77" fmla="*/ 1590675 h 3614737"/>
                  <a:gd name="connsiteX78" fmla="*/ 2171700 w 3156584"/>
                  <a:gd name="connsiteY78" fmla="*/ 1569720 h 3614737"/>
                  <a:gd name="connsiteX79" fmla="*/ 2188845 w 3156584"/>
                  <a:gd name="connsiteY79" fmla="*/ 1543050 h 3614737"/>
                  <a:gd name="connsiteX80" fmla="*/ 2198370 w 3156584"/>
                  <a:gd name="connsiteY80" fmla="*/ 1515427 h 3614737"/>
                  <a:gd name="connsiteX81" fmla="*/ 2168842 w 3156584"/>
                  <a:gd name="connsiteY81" fmla="*/ 1485900 h 3614737"/>
                  <a:gd name="connsiteX82" fmla="*/ 2161223 w 3156584"/>
                  <a:gd name="connsiteY82" fmla="*/ 1446848 h 3614737"/>
                  <a:gd name="connsiteX83" fmla="*/ 2136458 w 3156584"/>
                  <a:gd name="connsiteY83" fmla="*/ 1433512 h 3614737"/>
                  <a:gd name="connsiteX84" fmla="*/ 2136458 w 3156584"/>
                  <a:gd name="connsiteY84" fmla="*/ 1408748 h 3614737"/>
                  <a:gd name="connsiteX85" fmla="*/ 2145983 w 3156584"/>
                  <a:gd name="connsiteY85" fmla="*/ 1400175 h 3614737"/>
                  <a:gd name="connsiteX86" fmla="*/ 2136458 w 3156584"/>
                  <a:gd name="connsiteY86" fmla="*/ 1390650 h 3614737"/>
                  <a:gd name="connsiteX87" fmla="*/ 2136458 w 3156584"/>
                  <a:gd name="connsiteY87" fmla="*/ 1367790 h 3614737"/>
                  <a:gd name="connsiteX88" fmla="*/ 2109787 w 3156584"/>
                  <a:gd name="connsiteY88" fmla="*/ 1357312 h 3614737"/>
                  <a:gd name="connsiteX89" fmla="*/ 2102167 w 3156584"/>
                  <a:gd name="connsiteY89" fmla="*/ 1364933 h 3614737"/>
                  <a:gd name="connsiteX90" fmla="*/ 2094548 w 3156584"/>
                  <a:gd name="connsiteY90" fmla="*/ 1341120 h 3614737"/>
                  <a:gd name="connsiteX91" fmla="*/ 2107883 w 3156584"/>
                  <a:gd name="connsiteY91" fmla="*/ 1327785 h 3614737"/>
                  <a:gd name="connsiteX92" fmla="*/ 2122170 w 3156584"/>
                  <a:gd name="connsiteY92" fmla="*/ 1304925 h 3614737"/>
                  <a:gd name="connsiteX93" fmla="*/ 2143125 w 3156584"/>
                  <a:gd name="connsiteY93" fmla="*/ 1299210 h 3614737"/>
                  <a:gd name="connsiteX94" fmla="*/ 2135505 w 3156584"/>
                  <a:gd name="connsiteY94" fmla="*/ 1244918 h 3614737"/>
                  <a:gd name="connsiteX95" fmla="*/ 2129790 w 3156584"/>
                  <a:gd name="connsiteY95" fmla="*/ 1209675 h 3614737"/>
                  <a:gd name="connsiteX96" fmla="*/ 2129790 w 3156584"/>
                  <a:gd name="connsiteY96" fmla="*/ 1191577 h 3614737"/>
                  <a:gd name="connsiteX97" fmla="*/ 2105025 w 3156584"/>
                  <a:gd name="connsiteY97" fmla="*/ 1146810 h 3614737"/>
                  <a:gd name="connsiteX98" fmla="*/ 2102167 w 3156584"/>
                  <a:gd name="connsiteY98" fmla="*/ 1100137 h 3614737"/>
                  <a:gd name="connsiteX99" fmla="*/ 2077403 w 3156584"/>
                  <a:gd name="connsiteY99" fmla="*/ 1082993 h 3614737"/>
                  <a:gd name="connsiteX100" fmla="*/ 2066925 w 3156584"/>
                  <a:gd name="connsiteY100" fmla="*/ 1058227 h 3614737"/>
                  <a:gd name="connsiteX101" fmla="*/ 2059305 w 3156584"/>
                  <a:gd name="connsiteY101" fmla="*/ 1039177 h 3614737"/>
                  <a:gd name="connsiteX102" fmla="*/ 2059305 w 3156584"/>
                  <a:gd name="connsiteY102" fmla="*/ 1039177 h 3614737"/>
                  <a:gd name="connsiteX103" fmla="*/ 2059305 w 3156584"/>
                  <a:gd name="connsiteY103" fmla="*/ 1027748 h 3614737"/>
                  <a:gd name="connsiteX104" fmla="*/ 2088833 w 3156584"/>
                  <a:gd name="connsiteY104" fmla="*/ 1016318 h 3614737"/>
                  <a:gd name="connsiteX105" fmla="*/ 2119312 w 3156584"/>
                  <a:gd name="connsiteY105" fmla="*/ 972502 h 3614737"/>
                  <a:gd name="connsiteX106" fmla="*/ 2140267 w 3156584"/>
                  <a:gd name="connsiteY106" fmla="*/ 965835 h 3614737"/>
                  <a:gd name="connsiteX107" fmla="*/ 2168842 w 3156584"/>
                  <a:gd name="connsiteY107" fmla="*/ 974408 h 3614737"/>
                  <a:gd name="connsiteX108" fmla="*/ 2177415 w 3156584"/>
                  <a:gd name="connsiteY108" fmla="*/ 955358 h 3614737"/>
                  <a:gd name="connsiteX109" fmla="*/ 2177415 w 3156584"/>
                  <a:gd name="connsiteY109" fmla="*/ 930593 h 3614737"/>
                  <a:gd name="connsiteX110" fmla="*/ 2161223 w 3156584"/>
                  <a:gd name="connsiteY110" fmla="*/ 914400 h 3614737"/>
                  <a:gd name="connsiteX111" fmla="*/ 2168842 w 3156584"/>
                  <a:gd name="connsiteY111" fmla="*/ 886777 h 3614737"/>
                  <a:gd name="connsiteX112" fmla="*/ 2189798 w 3156584"/>
                  <a:gd name="connsiteY112" fmla="*/ 879158 h 3614737"/>
                  <a:gd name="connsiteX113" fmla="*/ 2189798 w 3156584"/>
                  <a:gd name="connsiteY113" fmla="*/ 857250 h 3614737"/>
                  <a:gd name="connsiteX114" fmla="*/ 2188845 w 3156584"/>
                  <a:gd name="connsiteY114" fmla="*/ 828675 h 3614737"/>
                  <a:gd name="connsiteX115" fmla="*/ 2211705 w 3156584"/>
                  <a:gd name="connsiteY115" fmla="*/ 812483 h 3614737"/>
                  <a:gd name="connsiteX116" fmla="*/ 2238375 w 3156584"/>
                  <a:gd name="connsiteY116" fmla="*/ 785813 h 3614737"/>
                  <a:gd name="connsiteX117" fmla="*/ 2244090 w 3156584"/>
                  <a:gd name="connsiteY117" fmla="*/ 765810 h 3614737"/>
                  <a:gd name="connsiteX118" fmla="*/ 2255520 w 3156584"/>
                  <a:gd name="connsiteY118" fmla="*/ 765810 h 3614737"/>
                  <a:gd name="connsiteX119" fmla="*/ 2253615 w 3156584"/>
                  <a:gd name="connsiteY119" fmla="*/ 737235 h 3614737"/>
                  <a:gd name="connsiteX120" fmla="*/ 2231708 w 3156584"/>
                  <a:gd name="connsiteY120" fmla="*/ 737235 h 3614737"/>
                  <a:gd name="connsiteX121" fmla="*/ 2211705 w 3156584"/>
                  <a:gd name="connsiteY121" fmla="*/ 699135 h 3614737"/>
                  <a:gd name="connsiteX122" fmla="*/ 2211705 w 3156584"/>
                  <a:gd name="connsiteY122" fmla="*/ 663893 h 3614737"/>
                  <a:gd name="connsiteX123" fmla="*/ 2193608 w 3156584"/>
                  <a:gd name="connsiteY123" fmla="*/ 645795 h 3614737"/>
                  <a:gd name="connsiteX124" fmla="*/ 2155508 w 3156584"/>
                  <a:gd name="connsiteY124" fmla="*/ 618172 h 3614737"/>
                  <a:gd name="connsiteX125" fmla="*/ 2155508 w 3156584"/>
                  <a:gd name="connsiteY125" fmla="*/ 602933 h 3614737"/>
                  <a:gd name="connsiteX126" fmla="*/ 2126933 w 3156584"/>
                  <a:gd name="connsiteY126" fmla="*/ 592455 h 3614737"/>
                  <a:gd name="connsiteX127" fmla="*/ 2116455 w 3156584"/>
                  <a:gd name="connsiteY127" fmla="*/ 571500 h 3614737"/>
                  <a:gd name="connsiteX128" fmla="*/ 2121217 w 3156584"/>
                  <a:gd name="connsiteY128" fmla="*/ 542925 h 3614737"/>
                  <a:gd name="connsiteX129" fmla="*/ 2108835 w 3156584"/>
                  <a:gd name="connsiteY129" fmla="*/ 530543 h 3614737"/>
                  <a:gd name="connsiteX130" fmla="*/ 2096453 w 3156584"/>
                  <a:gd name="connsiteY130" fmla="*/ 511492 h 3614737"/>
                  <a:gd name="connsiteX131" fmla="*/ 2089785 w 3156584"/>
                  <a:gd name="connsiteY131" fmla="*/ 495300 h 3614737"/>
                  <a:gd name="connsiteX132" fmla="*/ 2099310 w 3156584"/>
                  <a:gd name="connsiteY132" fmla="*/ 484822 h 3614737"/>
                  <a:gd name="connsiteX133" fmla="*/ 2102167 w 3156584"/>
                  <a:gd name="connsiteY133" fmla="*/ 471488 h 3614737"/>
                  <a:gd name="connsiteX134" fmla="*/ 2090737 w 3156584"/>
                  <a:gd name="connsiteY134" fmla="*/ 462915 h 3614737"/>
                  <a:gd name="connsiteX135" fmla="*/ 2086928 w 3156584"/>
                  <a:gd name="connsiteY135" fmla="*/ 438150 h 3614737"/>
                  <a:gd name="connsiteX136" fmla="*/ 2069783 w 3156584"/>
                  <a:gd name="connsiteY136" fmla="*/ 438150 h 3614737"/>
                  <a:gd name="connsiteX137" fmla="*/ 2048828 w 3156584"/>
                  <a:gd name="connsiteY137" fmla="*/ 439102 h 3614737"/>
                  <a:gd name="connsiteX138" fmla="*/ 2049780 w 3156584"/>
                  <a:gd name="connsiteY138" fmla="*/ 461963 h 3614737"/>
                  <a:gd name="connsiteX139" fmla="*/ 2048828 w 3156584"/>
                  <a:gd name="connsiteY139" fmla="*/ 473392 h 3614737"/>
                  <a:gd name="connsiteX140" fmla="*/ 2065973 w 3156584"/>
                  <a:gd name="connsiteY140" fmla="*/ 474345 h 3614737"/>
                  <a:gd name="connsiteX141" fmla="*/ 2076450 w 3156584"/>
                  <a:gd name="connsiteY141" fmla="*/ 484822 h 3614737"/>
                  <a:gd name="connsiteX142" fmla="*/ 2063115 w 3156584"/>
                  <a:gd name="connsiteY142" fmla="*/ 510540 h 3614737"/>
                  <a:gd name="connsiteX143" fmla="*/ 2040255 w 3156584"/>
                  <a:gd name="connsiteY143" fmla="*/ 519113 h 3614737"/>
                  <a:gd name="connsiteX144" fmla="*/ 2016442 w 3156584"/>
                  <a:gd name="connsiteY144" fmla="*/ 539115 h 3614737"/>
                  <a:gd name="connsiteX145" fmla="*/ 1999298 w 3156584"/>
                  <a:gd name="connsiteY145" fmla="*/ 564833 h 3614737"/>
                  <a:gd name="connsiteX146" fmla="*/ 1964055 w 3156584"/>
                  <a:gd name="connsiteY146" fmla="*/ 571500 h 3614737"/>
                  <a:gd name="connsiteX147" fmla="*/ 1938337 w 3156584"/>
                  <a:gd name="connsiteY147" fmla="*/ 586740 h 3614737"/>
                  <a:gd name="connsiteX148" fmla="*/ 1944053 w 3156584"/>
                  <a:gd name="connsiteY148" fmla="*/ 615315 h 3614737"/>
                  <a:gd name="connsiteX149" fmla="*/ 1918335 w 3156584"/>
                  <a:gd name="connsiteY149" fmla="*/ 626745 h 3614737"/>
                  <a:gd name="connsiteX150" fmla="*/ 1925003 w 3156584"/>
                  <a:gd name="connsiteY150" fmla="*/ 601027 h 3614737"/>
                  <a:gd name="connsiteX151" fmla="*/ 1930717 w 3156584"/>
                  <a:gd name="connsiteY151" fmla="*/ 563880 h 3614737"/>
                  <a:gd name="connsiteX152" fmla="*/ 1953578 w 3156584"/>
                  <a:gd name="connsiteY152" fmla="*/ 541020 h 3614737"/>
                  <a:gd name="connsiteX153" fmla="*/ 1964055 w 3156584"/>
                  <a:gd name="connsiteY153" fmla="*/ 509588 h 3614737"/>
                  <a:gd name="connsiteX154" fmla="*/ 1998345 w 3156584"/>
                  <a:gd name="connsiteY154" fmla="*/ 501015 h 3614737"/>
                  <a:gd name="connsiteX155" fmla="*/ 2006917 w 3156584"/>
                  <a:gd name="connsiteY155" fmla="*/ 457200 h 3614737"/>
                  <a:gd name="connsiteX156" fmla="*/ 2027873 w 3156584"/>
                  <a:gd name="connsiteY156" fmla="*/ 436245 h 3614737"/>
                  <a:gd name="connsiteX157" fmla="*/ 2036445 w 3156584"/>
                  <a:gd name="connsiteY157" fmla="*/ 397192 h 3614737"/>
                  <a:gd name="connsiteX158" fmla="*/ 2036445 w 3156584"/>
                  <a:gd name="connsiteY158" fmla="*/ 382905 h 3614737"/>
                  <a:gd name="connsiteX159" fmla="*/ 2065020 w 3156584"/>
                  <a:gd name="connsiteY159" fmla="*/ 348615 h 3614737"/>
                  <a:gd name="connsiteX160" fmla="*/ 2081212 w 3156584"/>
                  <a:gd name="connsiteY160" fmla="*/ 332422 h 3614737"/>
                  <a:gd name="connsiteX161" fmla="*/ 2094548 w 3156584"/>
                  <a:gd name="connsiteY161" fmla="*/ 304800 h 3614737"/>
                  <a:gd name="connsiteX162" fmla="*/ 2108835 w 3156584"/>
                  <a:gd name="connsiteY162" fmla="*/ 284797 h 3614737"/>
                  <a:gd name="connsiteX163" fmla="*/ 2108835 w 3156584"/>
                  <a:gd name="connsiteY163" fmla="*/ 256222 h 3614737"/>
                  <a:gd name="connsiteX164" fmla="*/ 2125028 w 3156584"/>
                  <a:gd name="connsiteY164" fmla="*/ 240030 h 3614737"/>
                  <a:gd name="connsiteX165" fmla="*/ 2106930 w 3156584"/>
                  <a:gd name="connsiteY165" fmla="*/ 209550 h 3614737"/>
                  <a:gd name="connsiteX166" fmla="*/ 2078355 w 3156584"/>
                  <a:gd name="connsiteY166" fmla="*/ 194310 h 3614737"/>
                  <a:gd name="connsiteX167" fmla="*/ 2066925 w 3156584"/>
                  <a:gd name="connsiteY167" fmla="*/ 182880 h 3614737"/>
                  <a:gd name="connsiteX168" fmla="*/ 2095500 w 3156584"/>
                  <a:gd name="connsiteY168" fmla="*/ 188595 h 3614737"/>
                  <a:gd name="connsiteX169" fmla="*/ 2098358 w 3156584"/>
                  <a:gd name="connsiteY169" fmla="*/ 159067 h 3614737"/>
                  <a:gd name="connsiteX170" fmla="*/ 2079308 w 3156584"/>
                  <a:gd name="connsiteY170" fmla="*/ 140017 h 3614737"/>
                  <a:gd name="connsiteX171" fmla="*/ 2064067 w 3156584"/>
                  <a:gd name="connsiteY171" fmla="*/ 124777 h 3614737"/>
                  <a:gd name="connsiteX172" fmla="*/ 2054542 w 3156584"/>
                  <a:gd name="connsiteY172" fmla="*/ 136208 h 3614737"/>
                  <a:gd name="connsiteX173" fmla="*/ 2037398 w 3156584"/>
                  <a:gd name="connsiteY173" fmla="*/ 121920 h 3614737"/>
                  <a:gd name="connsiteX174" fmla="*/ 2023110 w 3156584"/>
                  <a:gd name="connsiteY174" fmla="*/ 93345 h 3614737"/>
                  <a:gd name="connsiteX175" fmla="*/ 2006917 w 3156584"/>
                  <a:gd name="connsiteY175" fmla="*/ 77152 h 3614737"/>
                  <a:gd name="connsiteX176" fmla="*/ 1985010 w 3156584"/>
                  <a:gd name="connsiteY176" fmla="*/ 87630 h 3614737"/>
                  <a:gd name="connsiteX177" fmla="*/ 1968817 w 3156584"/>
                  <a:gd name="connsiteY177" fmla="*/ 71438 h 3614737"/>
                  <a:gd name="connsiteX178" fmla="*/ 1940242 w 3156584"/>
                  <a:gd name="connsiteY178" fmla="*/ 91440 h 3614737"/>
                  <a:gd name="connsiteX179" fmla="*/ 1911667 w 3156584"/>
                  <a:gd name="connsiteY179" fmla="*/ 91440 h 3614737"/>
                  <a:gd name="connsiteX180" fmla="*/ 1880235 w 3156584"/>
                  <a:gd name="connsiteY180" fmla="*/ 108585 h 3614737"/>
                  <a:gd name="connsiteX181" fmla="*/ 1892617 w 3156584"/>
                  <a:gd name="connsiteY181" fmla="*/ 120967 h 3614737"/>
                  <a:gd name="connsiteX182" fmla="*/ 1885950 w 3156584"/>
                  <a:gd name="connsiteY182" fmla="*/ 144780 h 3614737"/>
                  <a:gd name="connsiteX183" fmla="*/ 1854517 w 3156584"/>
                  <a:gd name="connsiteY183" fmla="*/ 135255 h 3614737"/>
                  <a:gd name="connsiteX184" fmla="*/ 1847850 w 3156584"/>
                  <a:gd name="connsiteY184" fmla="*/ 117158 h 3614737"/>
                  <a:gd name="connsiteX185" fmla="*/ 1865948 w 3156584"/>
                  <a:gd name="connsiteY185" fmla="*/ 99060 h 3614737"/>
                  <a:gd name="connsiteX186" fmla="*/ 1851660 w 3156584"/>
                  <a:gd name="connsiteY186" fmla="*/ 82867 h 3614737"/>
                  <a:gd name="connsiteX187" fmla="*/ 1824037 w 3156584"/>
                  <a:gd name="connsiteY187" fmla="*/ 82867 h 3614737"/>
                  <a:gd name="connsiteX188" fmla="*/ 1815465 w 3156584"/>
                  <a:gd name="connsiteY188" fmla="*/ 91440 h 3614737"/>
                  <a:gd name="connsiteX189" fmla="*/ 1770698 w 3156584"/>
                  <a:gd name="connsiteY189" fmla="*/ 88583 h 3614737"/>
                  <a:gd name="connsiteX190" fmla="*/ 1788795 w 3156584"/>
                  <a:gd name="connsiteY190" fmla="*/ 64770 h 3614737"/>
                  <a:gd name="connsiteX191" fmla="*/ 1810703 w 3156584"/>
                  <a:gd name="connsiteY191" fmla="*/ 42863 h 3614737"/>
                  <a:gd name="connsiteX192" fmla="*/ 1804035 w 3156584"/>
                  <a:gd name="connsiteY192" fmla="*/ 14288 h 3614737"/>
                  <a:gd name="connsiteX193" fmla="*/ 1783080 w 3156584"/>
                  <a:gd name="connsiteY193" fmla="*/ 17145 h 3614737"/>
                  <a:gd name="connsiteX194" fmla="*/ 1754505 w 3156584"/>
                  <a:gd name="connsiteY194" fmla="*/ 0 h 3614737"/>
                  <a:gd name="connsiteX195" fmla="*/ 1731645 w 3156584"/>
                  <a:gd name="connsiteY195" fmla="*/ 23813 h 3614737"/>
                  <a:gd name="connsiteX196" fmla="*/ 1705928 w 3156584"/>
                  <a:gd name="connsiteY196" fmla="*/ 41910 h 3614737"/>
                  <a:gd name="connsiteX197" fmla="*/ 1684973 w 3156584"/>
                  <a:gd name="connsiteY197" fmla="*/ 94297 h 3614737"/>
                  <a:gd name="connsiteX198" fmla="*/ 1678305 w 3156584"/>
                  <a:gd name="connsiteY198" fmla="*/ 117158 h 3614737"/>
                  <a:gd name="connsiteX199" fmla="*/ 1678305 w 3156584"/>
                  <a:gd name="connsiteY199" fmla="*/ 151447 h 3614737"/>
                  <a:gd name="connsiteX200" fmla="*/ 1689735 w 3156584"/>
                  <a:gd name="connsiteY200" fmla="*/ 160020 h 3614737"/>
                  <a:gd name="connsiteX201" fmla="*/ 1692592 w 3156584"/>
                  <a:gd name="connsiteY201" fmla="*/ 183833 h 3614737"/>
                  <a:gd name="connsiteX202" fmla="*/ 1683067 w 3156584"/>
                  <a:gd name="connsiteY202" fmla="*/ 183833 h 3614737"/>
                  <a:gd name="connsiteX203" fmla="*/ 1650682 w 3156584"/>
                  <a:gd name="connsiteY203" fmla="*/ 193358 h 3614737"/>
                  <a:gd name="connsiteX204" fmla="*/ 1619250 w 3156584"/>
                  <a:gd name="connsiteY204" fmla="*/ 193358 h 3614737"/>
                  <a:gd name="connsiteX205" fmla="*/ 1627823 w 3156584"/>
                  <a:gd name="connsiteY205" fmla="*/ 208597 h 3614737"/>
                  <a:gd name="connsiteX206" fmla="*/ 1644967 w 3156584"/>
                  <a:gd name="connsiteY206" fmla="*/ 220980 h 3614737"/>
                  <a:gd name="connsiteX207" fmla="*/ 1657350 w 3156584"/>
                  <a:gd name="connsiteY207" fmla="*/ 238125 h 3614737"/>
                  <a:gd name="connsiteX208" fmla="*/ 1628775 w 3156584"/>
                  <a:gd name="connsiteY208" fmla="*/ 232410 h 3614737"/>
                  <a:gd name="connsiteX209" fmla="*/ 1600200 w 3156584"/>
                  <a:gd name="connsiteY209" fmla="*/ 238125 h 3614737"/>
                  <a:gd name="connsiteX210" fmla="*/ 1596390 w 3156584"/>
                  <a:gd name="connsiteY210" fmla="*/ 260985 h 3614737"/>
                  <a:gd name="connsiteX211" fmla="*/ 1552575 w 3156584"/>
                  <a:gd name="connsiteY211" fmla="*/ 260033 h 3614737"/>
                  <a:gd name="connsiteX212" fmla="*/ 1534478 w 3156584"/>
                  <a:gd name="connsiteY212" fmla="*/ 278130 h 3614737"/>
                  <a:gd name="connsiteX213" fmla="*/ 1534478 w 3156584"/>
                  <a:gd name="connsiteY213" fmla="*/ 258127 h 3614737"/>
                  <a:gd name="connsiteX214" fmla="*/ 1547813 w 3156584"/>
                  <a:gd name="connsiteY214" fmla="*/ 232410 h 3614737"/>
                  <a:gd name="connsiteX215" fmla="*/ 1522095 w 3156584"/>
                  <a:gd name="connsiteY215" fmla="*/ 236220 h 3614737"/>
                  <a:gd name="connsiteX216" fmla="*/ 1515428 w 3156584"/>
                  <a:gd name="connsiteY216" fmla="*/ 251460 h 3614737"/>
                  <a:gd name="connsiteX217" fmla="*/ 1483995 w 3156584"/>
                  <a:gd name="connsiteY217" fmla="*/ 255270 h 3614737"/>
                  <a:gd name="connsiteX218" fmla="*/ 1446848 w 3156584"/>
                  <a:gd name="connsiteY218" fmla="*/ 263842 h 3614737"/>
                  <a:gd name="connsiteX219" fmla="*/ 1432560 w 3156584"/>
                  <a:gd name="connsiteY219" fmla="*/ 278130 h 3614737"/>
                  <a:gd name="connsiteX220" fmla="*/ 1458278 w 3156584"/>
                  <a:gd name="connsiteY220" fmla="*/ 286702 h 3614737"/>
                  <a:gd name="connsiteX221" fmla="*/ 1449705 w 3156584"/>
                  <a:gd name="connsiteY221" fmla="*/ 296227 h 3614737"/>
                  <a:gd name="connsiteX222" fmla="*/ 1411605 w 3156584"/>
                  <a:gd name="connsiteY222" fmla="*/ 307658 h 3614737"/>
                  <a:gd name="connsiteX223" fmla="*/ 1398270 w 3156584"/>
                  <a:gd name="connsiteY223" fmla="*/ 320992 h 3614737"/>
                  <a:gd name="connsiteX224" fmla="*/ 1344930 w 3156584"/>
                  <a:gd name="connsiteY224" fmla="*/ 328613 h 3614737"/>
                  <a:gd name="connsiteX225" fmla="*/ 1329690 w 3156584"/>
                  <a:gd name="connsiteY225" fmla="*/ 343852 h 3614737"/>
                  <a:gd name="connsiteX226" fmla="*/ 1290638 w 3156584"/>
                  <a:gd name="connsiteY226" fmla="*/ 359092 h 3614737"/>
                  <a:gd name="connsiteX227" fmla="*/ 1275398 w 3156584"/>
                  <a:gd name="connsiteY227" fmla="*/ 391477 h 3614737"/>
                  <a:gd name="connsiteX228" fmla="*/ 1236345 w 3156584"/>
                  <a:gd name="connsiteY228" fmla="*/ 390525 h 3614737"/>
                  <a:gd name="connsiteX229" fmla="*/ 1237298 w 3156584"/>
                  <a:gd name="connsiteY229" fmla="*/ 411480 h 3614737"/>
                  <a:gd name="connsiteX230" fmla="*/ 1257300 w 3156584"/>
                  <a:gd name="connsiteY230" fmla="*/ 412433 h 3614737"/>
                  <a:gd name="connsiteX231" fmla="*/ 1237298 w 3156584"/>
                  <a:gd name="connsiteY231" fmla="*/ 427672 h 3614737"/>
                  <a:gd name="connsiteX232" fmla="*/ 1223010 w 3156584"/>
                  <a:gd name="connsiteY232" fmla="*/ 447675 h 3614737"/>
                  <a:gd name="connsiteX233" fmla="*/ 1235392 w 3156584"/>
                  <a:gd name="connsiteY233" fmla="*/ 460058 h 3614737"/>
                  <a:gd name="connsiteX234" fmla="*/ 1227773 w 3156584"/>
                  <a:gd name="connsiteY234" fmla="*/ 478155 h 3614737"/>
                  <a:gd name="connsiteX235" fmla="*/ 1239203 w 3156584"/>
                  <a:gd name="connsiteY235" fmla="*/ 490538 h 3614737"/>
                  <a:gd name="connsiteX236" fmla="*/ 1222057 w 3156584"/>
                  <a:gd name="connsiteY236" fmla="*/ 494347 h 3614737"/>
                  <a:gd name="connsiteX237" fmla="*/ 1211580 w 3156584"/>
                  <a:gd name="connsiteY237" fmla="*/ 483870 h 3614737"/>
                  <a:gd name="connsiteX238" fmla="*/ 1195388 w 3156584"/>
                  <a:gd name="connsiteY238" fmla="*/ 500063 h 3614737"/>
                  <a:gd name="connsiteX239" fmla="*/ 1209675 w 3156584"/>
                  <a:gd name="connsiteY239" fmla="*/ 514350 h 3614737"/>
                  <a:gd name="connsiteX240" fmla="*/ 1226820 w 3156584"/>
                  <a:gd name="connsiteY240" fmla="*/ 520065 h 3614737"/>
                  <a:gd name="connsiteX241" fmla="*/ 1241107 w 3156584"/>
                  <a:gd name="connsiteY241" fmla="*/ 541020 h 3614737"/>
                  <a:gd name="connsiteX242" fmla="*/ 1226820 w 3156584"/>
                  <a:gd name="connsiteY242" fmla="*/ 555308 h 3614737"/>
                  <a:gd name="connsiteX243" fmla="*/ 1200150 w 3156584"/>
                  <a:gd name="connsiteY243" fmla="*/ 555308 h 3614737"/>
                  <a:gd name="connsiteX244" fmla="*/ 1163003 w 3156584"/>
                  <a:gd name="connsiteY244" fmla="*/ 570547 h 3614737"/>
                  <a:gd name="connsiteX245" fmla="*/ 1107757 w 3156584"/>
                  <a:gd name="connsiteY245" fmla="*/ 570547 h 3614737"/>
                  <a:gd name="connsiteX246" fmla="*/ 1107757 w 3156584"/>
                  <a:gd name="connsiteY246" fmla="*/ 579120 h 3614737"/>
                  <a:gd name="connsiteX247" fmla="*/ 1073467 w 3156584"/>
                  <a:gd name="connsiteY247" fmla="*/ 566738 h 3614737"/>
                  <a:gd name="connsiteX248" fmla="*/ 1006792 w 3156584"/>
                  <a:gd name="connsiteY248" fmla="*/ 566738 h 3614737"/>
                  <a:gd name="connsiteX249" fmla="*/ 978217 w 3156584"/>
                  <a:gd name="connsiteY249" fmla="*/ 592455 h 3614737"/>
                  <a:gd name="connsiteX250" fmla="*/ 984885 w 3156584"/>
                  <a:gd name="connsiteY250" fmla="*/ 627697 h 3614737"/>
                  <a:gd name="connsiteX251" fmla="*/ 996315 w 3156584"/>
                  <a:gd name="connsiteY251" fmla="*/ 639127 h 3614737"/>
                  <a:gd name="connsiteX252" fmla="*/ 983932 w 3156584"/>
                  <a:gd name="connsiteY252" fmla="*/ 667702 h 3614737"/>
                  <a:gd name="connsiteX253" fmla="*/ 975360 w 3156584"/>
                  <a:gd name="connsiteY253" fmla="*/ 701993 h 3614737"/>
                  <a:gd name="connsiteX254" fmla="*/ 986790 w 3156584"/>
                  <a:gd name="connsiteY254" fmla="*/ 713422 h 3614737"/>
                  <a:gd name="connsiteX255" fmla="*/ 1006792 w 3156584"/>
                  <a:gd name="connsiteY255" fmla="*/ 745808 h 3614737"/>
                  <a:gd name="connsiteX256" fmla="*/ 1033463 w 3156584"/>
                  <a:gd name="connsiteY256" fmla="*/ 755333 h 3614737"/>
                  <a:gd name="connsiteX257" fmla="*/ 1032510 w 3156584"/>
                  <a:gd name="connsiteY257" fmla="*/ 775335 h 3614737"/>
                  <a:gd name="connsiteX258" fmla="*/ 1047750 w 3156584"/>
                  <a:gd name="connsiteY258" fmla="*/ 796290 h 3614737"/>
                  <a:gd name="connsiteX259" fmla="*/ 1042035 w 3156584"/>
                  <a:gd name="connsiteY259" fmla="*/ 819150 h 3614737"/>
                  <a:gd name="connsiteX260" fmla="*/ 1003935 w 3156584"/>
                  <a:gd name="connsiteY260" fmla="*/ 819150 h 3614737"/>
                  <a:gd name="connsiteX261" fmla="*/ 979170 w 3156584"/>
                  <a:gd name="connsiteY261" fmla="*/ 794385 h 3614737"/>
                  <a:gd name="connsiteX262" fmla="*/ 969645 w 3156584"/>
                  <a:gd name="connsiteY262" fmla="*/ 784860 h 3614737"/>
                  <a:gd name="connsiteX263" fmla="*/ 979170 w 3156584"/>
                  <a:gd name="connsiteY263" fmla="*/ 756285 h 3614737"/>
                  <a:gd name="connsiteX264" fmla="*/ 942022 w 3156584"/>
                  <a:gd name="connsiteY264" fmla="*/ 736283 h 3614737"/>
                  <a:gd name="connsiteX265" fmla="*/ 922972 w 3156584"/>
                  <a:gd name="connsiteY265" fmla="*/ 717233 h 3614737"/>
                  <a:gd name="connsiteX266" fmla="*/ 900113 w 3156584"/>
                  <a:gd name="connsiteY266" fmla="*/ 721043 h 3614737"/>
                  <a:gd name="connsiteX267" fmla="*/ 871538 w 3156584"/>
                  <a:gd name="connsiteY267" fmla="*/ 715327 h 3614737"/>
                  <a:gd name="connsiteX268" fmla="*/ 872490 w 3156584"/>
                  <a:gd name="connsiteY268" fmla="*/ 732472 h 3614737"/>
                  <a:gd name="connsiteX269" fmla="*/ 885825 w 3156584"/>
                  <a:gd name="connsiteY269" fmla="*/ 732472 h 3614737"/>
                  <a:gd name="connsiteX270" fmla="*/ 891540 w 3156584"/>
                  <a:gd name="connsiteY270" fmla="*/ 747713 h 3614737"/>
                  <a:gd name="connsiteX271" fmla="*/ 903922 w 3156584"/>
                  <a:gd name="connsiteY271" fmla="*/ 760095 h 3614737"/>
                  <a:gd name="connsiteX272" fmla="*/ 922020 w 3156584"/>
                  <a:gd name="connsiteY272" fmla="*/ 763905 h 3614737"/>
                  <a:gd name="connsiteX273" fmla="*/ 942022 w 3156584"/>
                  <a:gd name="connsiteY273" fmla="*/ 774383 h 3614737"/>
                  <a:gd name="connsiteX274" fmla="*/ 946785 w 3156584"/>
                  <a:gd name="connsiteY274" fmla="*/ 792480 h 3614737"/>
                  <a:gd name="connsiteX275" fmla="*/ 933450 w 3156584"/>
                  <a:gd name="connsiteY275" fmla="*/ 805815 h 3614737"/>
                  <a:gd name="connsiteX276" fmla="*/ 936307 w 3156584"/>
                  <a:gd name="connsiteY276" fmla="*/ 821055 h 3614737"/>
                  <a:gd name="connsiteX277" fmla="*/ 909638 w 3156584"/>
                  <a:gd name="connsiteY277" fmla="*/ 824865 h 3614737"/>
                  <a:gd name="connsiteX278" fmla="*/ 890588 w 3156584"/>
                  <a:gd name="connsiteY278" fmla="*/ 843915 h 3614737"/>
                  <a:gd name="connsiteX279" fmla="*/ 899160 w 3156584"/>
                  <a:gd name="connsiteY279" fmla="*/ 862965 h 3614737"/>
                  <a:gd name="connsiteX280" fmla="*/ 904875 w 3156584"/>
                  <a:gd name="connsiteY280" fmla="*/ 855345 h 3614737"/>
                  <a:gd name="connsiteX281" fmla="*/ 914400 w 3156584"/>
                  <a:gd name="connsiteY281" fmla="*/ 873443 h 3614737"/>
                  <a:gd name="connsiteX282" fmla="*/ 944880 w 3156584"/>
                  <a:gd name="connsiteY282" fmla="*/ 890588 h 3614737"/>
                  <a:gd name="connsiteX283" fmla="*/ 942022 w 3156584"/>
                  <a:gd name="connsiteY283" fmla="*/ 924877 h 3614737"/>
                  <a:gd name="connsiteX284" fmla="*/ 942022 w 3156584"/>
                  <a:gd name="connsiteY284" fmla="*/ 973455 h 3614737"/>
                  <a:gd name="connsiteX285" fmla="*/ 913447 w 3156584"/>
                  <a:gd name="connsiteY285" fmla="*/ 973455 h 3614737"/>
                  <a:gd name="connsiteX286" fmla="*/ 902970 w 3156584"/>
                  <a:gd name="connsiteY286" fmla="*/ 990600 h 3614737"/>
                  <a:gd name="connsiteX287" fmla="*/ 882015 w 3156584"/>
                  <a:gd name="connsiteY287" fmla="*/ 1011555 h 3614737"/>
                  <a:gd name="connsiteX288" fmla="*/ 856297 w 3156584"/>
                  <a:gd name="connsiteY288" fmla="*/ 1030605 h 3614737"/>
                  <a:gd name="connsiteX289" fmla="*/ 857250 w 3156584"/>
                  <a:gd name="connsiteY289" fmla="*/ 1056323 h 3614737"/>
                  <a:gd name="connsiteX290" fmla="*/ 869632 w 3156584"/>
                  <a:gd name="connsiteY290" fmla="*/ 1068705 h 3614737"/>
                  <a:gd name="connsiteX291" fmla="*/ 873442 w 3156584"/>
                  <a:gd name="connsiteY291" fmla="*/ 1083945 h 3614737"/>
                  <a:gd name="connsiteX292" fmla="*/ 891540 w 3156584"/>
                  <a:gd name="connsiteY292" fmla="*/ 1102043 h 3614737"/>
                  <a:gd name="connsiteX293" fmla="*/ 918210 w 3156584"/>
                  <a:gd name="connsiteY293" fmla="*/ 1105852 h 3614737"/>
                  <a:gd name="connsiteX294" fmla="*/ 922020 w 3156584"/>
                  <a:gd name="connsiteY294" fmla="*/ 1123950 h 3614737"/>
                  <a:gd name="connsiteX295" fmla="*/ 931545 w 3156584"/>
                  <a:gd name="connsiteY295" fmla="*/ 1133475 h 3614737"/>
                  <a:gd name="connsiteX296" fmla="*/ 948690 w 3156584"/>
                  <a:gd name="connsiteY296" fmla="*/ 1118235 h 3614737"/>
                  <a:gd name="connsiteX297" fmla="*/ 957263 w 3156584"/>
                  <a:gd name="connsiteY297" fmla="*/ 1126808 h 3614737"/>
                  <a:gd name="connsiteX298" fmla="*/ 974407 w 3156584"/>
                  <a:gd name="connsiteY298" fmla="*/ 1110615 h 3614737"/>
                  <a:gd name="connsiteX299" fmla="*/ 973455 w 3156584"/>
                  <a:gd name="connsiteY299" fmla="*/ 1138237 h 3614737"/>
                  <a:gd name="connsiteX300" fmla="*/ 995363 w 3156584"/>
                  <a:gd name="connsiteY300" fmla="*/ 1142048 h 3614737"/>
                  <a:gd name="connsiteX301" fmla="*/ 995363 w 3156584"/>
                  <a:gd name="connsiteY301" fmla="*/ 1163955 h 3614737"/>
                  <a:gd name="connsiteX302" fmla="*/ 1008697 w 3156584"/>
                  <a:gd name="connsiteY302" fmla="*/ 1196340 h 3614737"/>
                  <a:gd name="connsiteX303" fmla="*/ 1001078 w 3156584"/>
                  <a:gd name="connsiteY303" fmla="*/ 1216343 h 3614737"/>
                  <a:gd name="connsiteX304" fmla="*/ 990600 w 3156584"/>
                  <a:gd name="connsiteY304" fmla="*/ 1216343 h 3614737"/>
                  <a:gd name="connsiteX305" fmla="*/ 1002030 w 3156584"/>
                  <a:gd name="connsiteY305" fmla="*/ 1237298 h 3614737"/>
                  <a:gd name="connsiteX306" fmla="*/ 992505 w 3156584"/>
                  <a:gd name="connsiteY306" fmla="*/ 1263968 h 3614737"/>
                  <a:gd name="connsiteX307" fmla="*/ 977265 w 3156584"/>
                  <a:gd name="connsiteY307" fmla="*/ 1279208 h 3614737"/>
                  <a:gd name="connsiteX308" fmla="*/ 971550 w 3156584"/>
                  <a:gd name="connsiteY308" fmla="*/ 1296352 h 3614737"/>
                  <a:gd name="connsiteX309" fmla="*/ 951547 w 3156584"/>
                  <a:gd name="connsiteY309" fmla="*/ 1292543 h 3614737"/>
                  <a:gd name="connsiteX310" fmla="*/ 950595 w 3156584"/>
                  <a:gd name="connsiteY310" fmla="*/ 1315402 h 3614737"/>
                  <a:gd name="connsiteX311" fmla="*/ 963930 w 3156584"/>
                  <a:gd name="connsiteY311" fmla="*/ 1328737 h 3614737"/>
                  <a:gd name="connsiteX312" fmla="*/ 968692 w 3156584"/>
                  <a:gd name="connsiteY312" fmla="*/ 1354455 h 3614737"/>
                  <a:gd name="connsiteX313" fmla="*/ 956310 w 3156584"/>
                  <a:gd name="connsiteY313" fmla="*/ 1375410 h 3614737"/>
                  <a:gd name="connsiteX314" fmla="*/ 968692 w 3156584"/>
                  <a:gd name="connsiteY314" fmla="*/ 1387793 h 3614737"/>
                  <a:gd name="connsiteX315" fmla="*/ 968692 w 3156584"/>
                  <a:gd name="connsiteY315" fmla="*/ 1407795 h 3614737"/>
                  <a:gd name="connsiteX316" fmla="*/ 1000125 w 3156584"/>
                  <a:gd name="connsiteY316" fmla="*/ 1425893 h 3614737"/>
                  <a:gd name="connsiteX317" fmla="*/ 1012507 w 3156584"/>
                  <a:gd name="connsiteY317" fmla="*/ 1450658 h 3614737"/>
                  <a:gd name="connsiteX318" fmla="*/ 993457 w 3156584"/>
                  <a:gd name="connsiteY318" fmla="*/ 1468755 h 3614737"/>
                  <a:gd name="connsiteX319" fmla="*/ 993457 w 3156584"/>
                  <a:gd name="connsiteY319" fmla="*/ 1483043 h 3614737"/>
                  <a:gd name="connsiteX320" fmla="*/ 1002982 w 3156584"/>
                  <a:gd name="connsiteY320" fmla="*/ 1500187 h 3614737"/>
                  <a:gd name="connsiteX321" fmla="*/ 1002982 w 3156584"/>
                  <a:gd name="connsiteY321" fmla="*/ 1525905 h 3614737"/>
                  <a:gd name="connsiteX322" fmla="*/ 990600 w 3156584"/>
                  <a:gd name="connsiteY322" fmla="*/ 1535430 h 3614737"/>
                  <a:gd name="connsiteX323" fmla="*/ 1005840 w 3156584"/>
                  <a:gd name="connsiteY323" fmla="*/ 1564005 h 3614737"/>
                  <a:gd name="connsiteX324" fmla="*/ 1022985 w 3156584"/>
                  <a:gd name="connsiteY324" fmla="*/ 1564005 h 3614737"/>
                  <a:gd name="connsiteX325" fmla="*/ 1040130 w 3156584"/>
                  <a:gd name="connsiteY325" fmla="*/ 1581150 h 3614737"/>
                  <a:gd name="connsiteX326" fmla="*/ 1052513 w 3156584"/>
                  <a:gd name="connsiteY326" fmla="*/ 1606868 h 3614737"/>
                  <a:gd name="connsiteX327" fmla="*/ 1055370 w 3156584"/>
                  <a:gd name="connsiteY327" fmla="*/ 1639252 h 3614737"/>
                  <a:gd name="connsiteX328" fmla="*/ 1041082 w 3156584"/>
                  <a:gd name="connsiteY328" fmla="*/ 1653540 h 3614737"/>
                  <a:gd name="connsiteX329" fmla="*/ 1047750 w 3156584"/>
                  <a:gd name="connsiteY329" fmla="*/ 1683068 h 3614737"/>
                  <a:gd name="connsiteX330" fmla="*/ 1080135 w 3156584"/>
                  <a:gd name="connsiteY330" fmla="*/ 1689735 h 3614737"/>
                  <a:gd name="connsiteX331" fmla="*/ 1096328 w 3156584"/>
                  <a:gd name="connsiteY331" fmla="*/ 1705927 h 3614737"/>
                  <a:gd name="connsiteX332" fmla="*/ 1112520 w 3156584"/>
                  <a:gd name="connsiteY332" fmla="*/ 1689735 h 3614737"/>
                  <a:gd name="connsiteX333" fmla="*/ 1118235 w 3156584"/>
                  <a:gd name="connsiteY333" fmla="*/ 1724025 h 3614737"/>
                  <a:gd name="connsiteX334" fmla="*/ 1112520 w 3156584"/>
                  <a:gd name="connsiteY334" fmla="*/ 1753552 h 3614737"/>
                  <a:gd name="connsiteX335" fmla="*/ 1122045 w 3156584"/>
                  <a:gd name="connsiteY335" fmla="*/ 1776412 h 3614737"/>
                  <a:gd name="connsiteX336" fmla="*/ 1102995 w 3156584"/>
                  <a:gd name="connsiteY336" fmla="*/ 1795462 h 3614737"/>
                  <a:gd name="connsiteX337" fmla="*/ 1082992 w 3156584"/>
                  <a:gd name="connsiteY337" fmla="*/ 1821180 h 3614737"/>
                  <a:gd name="connsiteX338" fmla="*/ 1068705 w 3156584"/>
                  <a:gd name="connsiteY338" fmla="*/ 1847850 h 3614737"/>
                  <a:gd name="connsiteX339" fmla="*/ 1089660 w 3156584"/>
                  <a:gd name="connsiteY339" fmla="*/ 1877377 h 3614737"/>
                  <a:gd name="connsiteX340" fmla="*/ 1089660 w 3156584"/>
                  <a:gd name="connsiteY340" fmla="*/ 1912620 h 3614737"/>
                  <a:gd name="connsiteX341" fmla="*/ 1069657 w 3156584"/>
                  <a:gd name="connsiteY341" fmla="*/ 1932623 h 3614737"/>
                  <a:gd name="connsiteX342" fmla="*/ 1067753 w 3156584"/>
                  <a:gd name="connsiteY342" fmla="*/ 1964055 h 3614737"/>
                  <a:gd name="connsiteX343" fmla="*/ 1055370 w 3156584"/>
                  <a:gd name="connsiteY343" fmla="*/ 1976437 h 3614737"/>
                  <a:gd name="connsiteX344" fmla="*/ 1022032 w 3156584"/>
                  <a:gd name="connsiteY344" fmla="*/ 2009775 h 3614737"/>
                  <a:gd name="connsiteX345" fmla="*/ 1022032 w 3156584"/>
                  <a:gd name="connsiteY345" fmla="*/ 2052637 h 3614737"/>
                  <a:gd name="connsiteX346" fmla="*/ 1057275 w 3156584"/>
                  <a:gd name="connsiteY346" fmla="*/ 2076450 h 3614737"/>
                  <a:gd name="connsiteX347" fmla="*/ 1097280 w 3156584"/>
                  <a:gd name="connsiteY347" fmla="*/ 2093595 h 3614737"/>
                  <a:gd name="connsiteX348" fmla="*/ 1076325 w 3156584"/>
                  <a:gd name="connsiteY348" fmla="*/ 2127885 h 3614737"/>
                  <a:gd name="connsiteX349" fmla="*/ 1025842 w 3156584"/>
                  <a:gd name="connsiteY349" fmla="*/ 2149793 h 3614737"/>
                  <a:gd name="connsiteX350" fmla="*/ 993457 w 3156584"/>
                  <a:gd name="connsiteY350" fmla="*/ 2182178 h 3614737"/>
                  <a:gd name="connsiteX351" fmla="*/ 993457 w 3156584"/>
                  <a:gd name="connsiteY351" fmla="*/ 2182178 h 3614737"/>
                  <a:gd name="connsiteX352" fmla="*/ 941070 w 3156584"/>
                  <a:gd name="connsiteY352" fmla="*/ 2144078 h 3614737"/>
                  <a:gd name="connsiteX353" fmla="*/ 885825 w 3156584"/>
                  <a:gd name="connsiteY353" fmla="*/ 2167890 h 3614737"/>
                  <a:gd name="connsiteX354" fmla="*/ 875347 w 3156584"/>
                  <a:gd name="connsiteY354" fmla="*/ 2202180 h 3614737"/>
                  <a:gd name="connsiteX355" fmla="*/ 838200 w 3156584"/>
                  <a:gd name="connsiteY355" fmla="*/ 2183130 h 3614737"/>
                  <a:gd name="connsiteX356" fmla="*/ 811530 w 3156584"/>
                  <a:gd name="connsiteY356" fmla="*/ 2189798 h 3614737"/>
                  <a:gd name="connsiteX357" fmla="*/ 779145 w 3156584"/>
                  <a:gd name="connsiteY357" fmla="*/ 2157412 h 3614737"/>
                  <a:gd name="connsiteX358" fmla="*/ 743903 w 3156584"/>
                  <a:gd name="connsiteY358" fmla="*/ 2170748 h 3614737"/>
                  <a:gd name="connsiteX359" fmla="*/ 699135 w 3156584"/>
                  <a:gd name="connsiteY359" fmla="*/ 2165985 h 3614737"/>
                  <a:gd name="connsiteX360" fmla="*/ 686753 w 3156584"/>
                  <a:gd name="connsiteY360" fmla="*/ 2147887 h 3614737"/>
                  <a:gd name="connsiteX361" fmla="*/ 638175 w 3156584"/>
                  <a:gd name="connsiteY361" fmla="*/ 2147887 h 3614737"/>
                  <a:gd name="connsiteX362" fmla="*/ 603885 w 3156584"/>
                  <a:gd name="connsiteY362" fmla="*/ 2132648 h 3614737"/>
                  <a:gd name="connsiteX363" fmla="*/ 559117 w 3156584"/>
                  <a:gd name="connsiteY363" fmla="*/ 2139315 h 3614737"/>
                  <a:gd name="connsiteX364" fmla="*/ 525780 w 3156584"/>
                  <a:gd name="connsiteY364" fmla="*/ 2213610 h 3614737"/>
                  <a:gd name="connsiteX365" fmla="*/ 528638 w 3156584"/>
                  <a:gd name="connsiteY365" fmla="*/ 2258378 h 3614737"/>
                  <a:gd name="connsiteX366" fmla="*/ 481965 w 3156584"/>
                  <a:gd name="connsiteY366" fmla="*/ 2271712 h 3614737"/>
                  <a:gd name="connsiteX367" fmla="*/ 443865 w 3156584"/>
                  <a:gd name="connsiteY367" fmla="*/ 2299335 h 3614737"/>
                  <a:gd name="connsiteX368" fmla="*/ 439103 w 3156584"/>
                  <a:gd name="connsiteY368" fmla="*/ 2328862 h 3614737"/>
                  <a:gd name="connsiteX369" fmla="*/ 399097 w 3156584"/>
                  <a:gd name="connsiteY369" fmla="*/ 2352675 h 3614737"/>
                  <a:gd name="connsiteX370" fmla="*/ 386715 w 3156584"/>
                  <a:gd name="connsiteY370" fmla="*/ 2370773 h 3614737"/>
                  <a:gd name="connsiteX371" fmla="*/ 363855 w 3156584"/>
                  <a:gd name="connsiteY371" fmla="*/ 2393633 h 3614737"/>
                  <a:gd name="connsiteX372" fmla="*/ 336232 w 3156584"/>
                  <a:gd name="connsiteY372" fmla="*/ 2406968 h 3614737"/>
                  <a:gd name="connsiteX373" fmla="*/ 301942 w 3156584"/>
                  <a:gd name="connsiteY373" fmla="*/ 2406968 h 3614737"/>
                  <a:gd name="connsiteX374" fmla="*/ 280988 w 3156584"/>
                  <a:gd name="connsiteY374" fmla="*/ 2400300 h 3614737"/>
                  <a:gd name="connsiteX375" fmla="*/ 256222 w 3156584"/>
                  <a:gd name="connsiteY375" fmla="*/ 2387918 h 3614737"/>
                  <a:gd name="connsiteX376" fmla="*/ 246697 w 3156584"/>
                  <a:gd name="connsiteY376" fmla="*/ 2401253 h 3614737"/>
                  <a:gd name="connsiteX377" fmla="*/ 218122 w 3156584"/>
                  <a:gd name="connsiteY377" fmla="*/ 2401253 h 3614737"/>
                  <a:gd name="connsiteX378" fmla="*/ 200025 w 3156584"/>
                  <a:gd name="connsiteY378" fmla="*/ 2389823 h 3614737"/>
                  <a:gd name="connsiteX379" fmla="*/ 183832 w 3156584"/>
                  <a:gd name="connsiteY379" fmla="*/ 2382203 h 3614737"/>
                  <a:gd name="connsiteX380" fmla="*/ 159067 w 3156584"/>
                  <a:gd name="connsiteY380" fmla="*/ 2374583 h 3614737"/>
                  <a:gd name="connsiteX381" fmla="*/ 140017 w 3156584"/>
                  <a:gd name="connsiteY381" fmla="*/ 2367915 h 3614737"/>
                  <a:gd name="connsiteX382" fmla="*/ 140017 w 3156584"/>
                  <a:gd name="connsiteY382" fmla="*/ 2349818 h 3614737"/>
                  <a:gd name="connsiteX383" fmla="*/ 153353 w 3156584"/>
                  <a:gd name="connsiteY383" fmla="*/ 2336483 h 3614737"/>
                  <a:gd name="connsiteX384" fmla="*/ 131445 w 3156584"/>
                  <a:gd name="connsiteY384" fmla="*/ 2314575 h 3614737"/>
                  <a:gd name="connsiteX385" fmla="*/ 110490 w 3156584"/>
                  <a:gd name="connsiteY385" fmla="*/ 2329815 h 3614737"/>
                  <a:gd name="connsiteX386" fmla="*/ 100965 w 3156584"/>
                  <a:gd name="connsiteY386" fmla="*/ 2346008 h 3614737"/>
                  <a:gd name="connsiteX387" fmla="*/ 80963 w 3156584"/>
                  <a:gd name="connsiteY387" fmla="*/ 2367915 h 3614737"/>
                  <a:gd name="connsiteX388" fmla="*/ 79057 w 3156584"/>
                  <a:gd name="connsiteY388" fmla="*/ 2389823 h 3614737"/>
                  <a:gd name="connsiteX389" fmla="*/ 88582 w 3156584"/>
                  <a:gd name="connsiteY389" fmla="*/ 2418398 h 3614737"/>
                  <a:gd name="connsiteX390" fmla="*/ 66675 w 3156584"/>
                  <a:gd name="connsiteY390" fmla="*/ 2428875 h 3614737"/>
                  <a:gd name="connsiteX391" fmla="*/ 66675 w 3156584"/>
                  <a:gd name="connsiteY391" fmla="*/ 2445068 h 3614737"/>
                  <a:gd name="connsiteX392" fmla="*/ 85725 w 3156584"/>
                  <a:gd name="connsiteY392" fmla="*/ 2454593 h 3614737"/>
                  <a:gd name="connsiteX393" fmla="*/ 99060 w 3156584"/>
                  <a:gd name="connsiteY393" fmla="*/ 2467928 h 3614737"/>
                  <a:gd name="connsiteX394" fmla="*/ 105728 w 3156584"/>
                  <a:gd name="connsiteY394" fmla="*/ 2484120 h 3614737"/>
                  <a:gd name="connsiteX395" fmla="*/ 126682 w 3156584"/>
                  <a:gd name="connsiteY395" fmla="*/ 2495550 h 3614737"/>
                  <a:gd name="connsiteX396" fmla="*/ 126682 w 3156584"/>
                  <a:gd name="connsiteY396" fmla="*/ 2514600 h 3614737"/>
                  <a:gd name="connsiteX397" fmla="*/ 116205 w 3156584"/>
                  <a:gd name="connsiteY397" fmla="*/ 2525078 h 3614737"/>
                  <a:gd name="connsiteX398" fmla="*/ 89535 w 3156584"/>
                  <a:gd name="connsiteY398" fmla="*/ 2529840 h 3614737"/>
                  <a:gd name="connsiteX399" fmla="*/ 54292 w 3156584"/>
                  <a:gd name="connsiteY399" fmla="*/ 2565083 h 3614737"/>
                  <a:gd name="connsiteX400" fmla="*/ 54292 w 3156584"/>
                  <a:gd name="connsiteY400" fmla="*/ 2589848 h 3614737"/>
                  <a:gd name="connsiteX401" fmla="*/ 48578 w 3156584"/>
                  <a:gd name="connsiteY401" fmla="*/ 2605087 h 3614737"/>
                  <a:gd name="connsiteX402" fmla="*/ 33338 w 3156584"/>
                  <a:gd name="connsiteY402" fmla="*/ 2620328 h 3614737"/>
                  <a:gd name="connsiteX403" fmla="*/ 21907 w 3156584"/>
                  <a:gd name="connsiteY403" fmla="*/ 2622233 h 3614737"/>
                  <a:gd name="connsiteX404" fmla="*/ 21907 w 3156584"/>
                  <a:gd name="connsiteY404" fmla="*/ 2641283 h 3614737"/>
                  <a:gd name="connsiteX405" fmla="*/ 7620 w 3156584"/>
                  <a:gd name="connsiteY405" fmla="*/ 2655570 h 3614737"/>
                  <a:gd name="connsiteX406" fmla="*/ 0 w 3156584"/>
                  <a:gd name="connsiteY406" fmla="*/ 2671762 h 3614737"/>
                  <a:gd name="connsiteX407" fmla="*/ 0 w 3156584"/>
                  <a:gd name="connsiteY407" fmla="*/ 2688908 h 3614737"/>
                  <a:gd name="connsiteX408" fmla="*/ 20955 w 3156584"/>
                  <a:gd name="connsiteY408" fmla="*/ 2698433 h 3614737"/>
                  <a:gd name="connsiteX409" fmla="*/ 32385 w 3156584"/>
                  <a:gd name="connsiteY409" fmla="*/ 2733675 h 3614737"/>
                  <a:gd name="connsiteX410" fmla="*/ 25717 w 3156584"/>
                  <a:gd name="connsiteY410" fmla="*/ 2753678 h 3614737"/>
                  <a:gd name="connsiteX411" fmla="*/ 25717 w 3156584"/>
                  <a:gd name="connsiteY411" fmla="*/ 2780348 h 3614737"/>
                  <a:gd name="connsiteX412" fmla="*/ 7620 w 3156584"/>
                  <a:gd name="connsiteY412" fmla="*/ 2798445 h 3614737"/>
                  <a:gd name="connsiteX413" fmla="*/ 15240 w 3156584"/>
                  <a:gd name="connsiteY413" fmla="*/ 2823210 h 3614737"/>
                  <a:gd name="connsiteX414" fmla="*/ 46672 w 3156584"/>
                  <a:gd name="connsiteY414" fmla="*/ 2831783 h 3614737"/>
                  <a:gd name="connsiteX415" fmla="*/ 75247 w 3156584"/>
                  <a:gd name="connsiteY415" fmla="*/ 2814637 h 3614737"/>
                  <a:gd name="connsiteX416" fmla="*/ 95250 w 3156584"/>
                  <a:gd name="connsiteY416" fmla="*/ 2834640 h 3614737"/>
                  <a:gd name="connsiteX417" fmla="*/ 85725 w 3156584"/>
                  <a:gd name="connsiteY417" fmla="*/ 2867978 h 3614737"/>
                  <a:gd name="connsiteX418" fmla="*/ 114300 w 3156584"/>
                  <a:gd name="connsiteY418" fmla="*/ 2876550 h 3614737"/>
                  <a:gd name="connsiteX419" fmla="*/ 129540 w 3156584"/>
                  <a:gd name="connsiteY419" fmla="*/ 2861310 h 3614737"/>
                  <a:gd name="connsiteX420" fmla="*/ 155257 w 3156584"/>
                  <a:gd name="connsiteY420" fmla="*/ 2876550 h 3614737"/>
                  <a:gd name="connsiteX421" fmla="*/ 183832 w 3156584"/>
                  <a:gd name="connsiteY421" fmla="*/ 2876550 h 3614737"/>
                  <a:gd name="connsiteX422" fmla="*/ 183832 w 3156584"/>
                  <a:gd name="connsiteY422" fmla="*/ 2896553 h 3614737"/>
                  <a:gd name="connsiteX423" fmla="*/ 149542 w 3156584"/>
                  <a:gd name="connsiteY423" fmla="*/ 2911793 h 3614737"/>
                  <a:gd name="connsiteX424" fmla="*/ 140970 w 3156584"/>
                  <a:gd name="connsiteY424" fmla="*/ 2949893 h 3614737"/>
                  <a:gd name="connsiteX425" fmla="*/ 164782 w 3156584"/>
                  <a:gd name="connsiteY425" fmla="*/ 2949893 h 3614737"/>
                  <a:gd name="connsiteX426" fmla="*/ 194310 w 3156584"/>
                  <a:gd name="connsiteY426" fmla="*/ 2935605 h 3614737"/>
                  <a:gd name="connsiteX427" fmla="*/ 209550 w 3156584"/>
                  <a:gd name="connsiteY427" fmla="*/ 2958465 h 3614737"/>
                  <a:gd name="connsiteX428" fmla="*/ 243840 w 3156584"/>
                  <a:gd name="connsiteY428" fmla="*/ 2940368 h 3614737"/>
                  <a:gd name="connsiteX429" fmla="*/ 282892 w 3156584"/>
                  <a:gd name="connsiteY429" fmla="*/ 2928937 h 3614737"/>
                  <a:gd name="connsiteX430" fmla="*/ 305753 w 3156584"/>
                  <a:gd name="connsiteY430" fmla="*/ 2906078 h 3614737"/>
                  <a:gd name="connsiteX431" fmla="*/ 327660 w 3156584"/>
                  <a:gd name="connsiteY431" fmla="*/ 2905125 h 3614737"/>
                  <a:gd name="connsiteX432" fmla="*/ 357188 w 3156584"/>
                  <a:gd name="connsiteY432" fmla="*/ 2904173 h 3614737"/>
                  <a:gd name="connsiteX433" fmla="*/ 378142 w 3156584"/>
                  <a:gd name="connsiteY433" fmla="*/ 2883218 h 3614737"/>
                  <a:gd name="connsiteX434" fmla="*/ 403860 w 3156584"/>
                  <a:gd name="connsiteY434" fmla="*/ 2883218 h 3614737"/>
                  <a:gd name="connsiteX435" fmla="*/ 410528 w 3156584"/>
                  <a:gd name="connsiteY435" fmla="*/ 2903220 h 3614737"/>
                  <a:gd name="connsiteX436" fmla="*/ 393382 w 3156584"/>
                  <a:gd name="connsiteY436" fmla="*/ 2926080 h 3614737"/>
                  <a:gd name="connsiteX437" fmla="*/ 373380 w 3156584"/>
                  <a:gd name="connsiteY437" fmla="*/ 2926080 h 3614737"/>
                  <a:gd name="connsiteX438" fmla="*/ 373380 w 3156584"/>
                  <a:gd name="connsiteY438" fmla="*/ 2951798 h 3614737"/>
                  <a:gd name="connsiteX439" fmla="*/ 397192 w 3156584"/>
                  <a:gd name="connsiteY439" fmla="*/ 2961323 h 3614737"/>
                  <a:gd name="connsiteX440" fmla="*/ 415290 w 3156584"/>
                  <a:gd name="connsiteY440" fmla="*/ 2979420 h 3614737"/>
                  <a:gd name="connsiteX441" fmla="*/ 431482 w 3156584"/>
                  <a:gd name="connsiteY441" fmla="*/ 3013710 h 3614737"/>
                  <a:gd name="connsiteX442" fmla="*/ 446722 w 3156584"/>
                  <a:gd name="connsiteY442" fmla="*/ 3028950 h 3614737"/>
                  <a:gd name="connsiteX443" fmla="*/ 463867 w 3156584"/>
                  <a:gd name="connsiteY443" fmla="*/ 3020378 h 3614737"/>
                  <a:gd name="connsiteX444" fmla="*/ 463867 w 3156584"/>
                  <a:gd name="connsiteY444" fmla="*/ 3020378 h 3614737"/>
                  <a:gd name="connsiteX445" fmla="*/ 446722 w 3156584"/>
                  <a:gd name="connsiteY445" fmla="*/ 3028950 h 3614737"/>
                  <a:gd name="connsiteX446" fmla="*/ 470535 w 3156584"/>
                  <a:gd name="connsiteY446" fmla="*/ 3052762 h 3614737"/>
                  <a:gd name="connsiteX447" fmla="*/ 487680 w 3156584"/>
                  <a:gd name="connsiteY447" fmla="*/ 3108960 h 3614737"/>
                  <a:gd name="connsiteX448" fmla="*/ 487680 w 3156584"/>
                  <a:gd name="connsiteY448" fmla="*/ 3155633 h 3614737"/>
                  <a:gd name="connsiteX449" fmla="*/ 510540 w 3156584"/>
                  <a:gd name="connsiteY449" fmla="*/ 3176587 h 3614737"/>
                  <a:gd name="connsiteX450" fmla="*/ 510540 w 3156584"/>
                  <a:gd name="connsiteY450" fmla="*/ 3210878 h 3614737"/>
                  <a:gd name="connsiteX451" fmla="*/ 534353 w 3156584"/>
                  <a:gd name="connsiteY451" fmla="*/ 3252787 h 3614737"/>
                  <a:gd name="connsiteX452" fmla="*/ 541020 w 3156584"/>
                  <a:gd name="connsiteY452" fmla="*/ 3289935 h 3614737"/>
                  <a:gd name="connsiteX453" fmla="*/ 550545 w 3156584"/>
                  <a:gd name="connsiteY453" fmla="*/ 3322320 h 3614737"/>
                  <a:gd name="connsiteX454" fmla="*/ 568642 w 3156584"/>
                  <a:gd name="connsiteY454" fmla="*/ 3359468 h 3614737"/>
                  <a:gd name="connsiteX455" fmla="*/ 600075 w 3156584"/>
                  <a:gd name="connsiteY455" fmla="*/ 3353753 h 3614737"/>
                  <a:gd name="connsiteX456" fmla="*/ 615315 w 3156584"/>
                  <a:gd name="connsiteY456" fmla="*/ 3321368 h 3614737"/>
                  <a:gd name="connsiteX457" fmla="*/ 638175 w 3156584"/>
                  <a:gd name="connsiteY457" fmla="*/ 3314700 h 3614737"/>
                  <a:gd name="connsiteX458" fmla="*/ 653415 w 3156584"/>
                  <a:gd name="connsiteY458" fmla="*/ 3332798 h 3614737"/>
                  <a:gd name="connsiteX459" fmla="*/ 653415 w 3156584"/>
                  <a:gd name="connsiteY459" fmla="*/ 3353753 h 3614737"/>
                  <a:gd name="connsiteX460" fmla="*/ 668655 w 3156584"/>
                  <a:gd name="connsiteY460" fmla="*/ 3368993 h 3614737"/>
                  <a:gd name="connsiteX461" fmla="*/ 685800 w 3156584"/>
                  <a:gd name="connsiteY461" fmla="*/ 3386137 h 3614737"/>
                  <a:gd name="connsiteX462" fmla="*/ 717232 w 3156584"/>
                  <a:gd name="connsiteY462" fmla="*/ 3380423 h 3614737"/>
                  <a:gd name="connsiteX463" fmla="*/ 731520 w 3156584"/>
                  <a:gd name="connsiteY463" fmla="*/ 3394710 h 3614737"/>
                  <a:gd name="connsiteX464" fmla="*/ 766763 w 3156584"/>
                  <a:gd name="connsiteY464" fmla="*/ 3388995 h 3614737"/>
                  <a:gd name="connsiteX465" fmla="*/ 784860 w 3156584"/>
                  <a:gd name="connsiteY465" fmla="*/ 3370898 h 3614737"/>
                  <a:gd name="connsiteX466" fmla="*/ 821055 w 3156584"/>
                  <a:gd name="connsiteY466" fmla="*/ 3370898 h 3614737"/>
                  <a:gd name="connsiteX467" fmla="*/ 838200 w 3156584"/>
                  <a:gd name="connsiteY467" fmla="*/ 3388043 h 3614737"/>
                  <a:gd name="connsiteX468" fmla="*/ 864870 w 3156584"/>
                  <a:gd name="connsiteY468" fmla="*/ 3399473 h 3614737"/>
                  <a:gd name="connsiteX469" fmla="*/ 884872 w 3156584"/>
                  <a:gd name="connsiteY469" fmla="*/ 3417570 h 3614737"/>
                  <a:gd name="connsiteX470" fmla="*/ 890588 w 3156584"/>
                  <a:gd name="connsiteY470" fmla="*/ 3451860 h 3614737"/>
                  <a:gd name="connsiteX471" fmla="*/ 914400 w 3156584"/>
                  <a:gd name="connsiteY471" fmla="*/ 3467100 h 3614737"/>
                  <a:gd name="connsiteX472" fmla="*/ 925830 w 3156584"/>
                  <a:gd name="connsiteY472" fmla="*/ 3492818 h 3614737"/>
                  <a:gd name="connsiteX473" fmla="*/ 955357 w 3156584"/>
                  <a:gd name="connsiteY473" fmla="*/ 3510915 h 3614737"/>
                  <a:gd name="connsiteX474" fmla="*/ 955357 w 3156584"/>
                  <a:gd name="connsiteY474" fmla="*/ 3545205 h 3614737"/>
                  <a:gd name="connsiteX475" fmla="*/ 993457 w 3156584"/>
                  <a:gd name="connsiteY475" fmla="*/ 3554730 h 3614737"/>
                  <a:gd name="connsiteX476" fmla="*/ 1027747 w 3156584"/>
                  <a:gd name="connsiteY476" fmla="*/ 3566160 h 3614737"/>
                  <a:gd name="connsiteX477" fmla="*/ 1064895 w 3156584"/>
                  <a:gd name="connsiteY477" fmla="*/ 3551873 h 3614737"/>
                  <a:gd name="connsiteX478" fmla="*/ 1086803 w 3156584"/>
                  <a:gd name="connsiteY478" fmla="*/ 3529965 h 3614737"/>
                  <a:gd name="connsiteX479" fmla="*/ 1094423 w 3156584"/>
                  <a:gd name="connsiteY479" fmla="*/ 3558540 h 3614737"/>
                  <a:gd name="connsiteX480" fmla="*/ 1109663 w 3156584"/>
                  <a:gd name="connsiteY480" fmla="*/ 3587115 h 3614737"/>
                  <a:gd name="connsiteX481" fmla="*/ 1122045 w 3156584"/>
                  <a:gd name="connsiteY481" fmla="*/ 3608070 h 3614737"/>
                  <a:gd name="connsiteX482" fmla="*/ 1163003 w 3156584"/>
                  <a:gd name="connsiteY482" fmla="*/ 3614737 h 3614737"/>
                  <a:gd name="connsiteX483" fmla="*/ 1181100 w 3156584"/>
                  <a:gd name="connsiteY483" fmla="*/ 3596640 h 3614737"/>
                  <a:gd name="connsiteX484" fmla="*/ 1216342 w 3156584"/>
                  <a:gd name="connsiteY484" fmla="*/ 3576637 h 3614737"/>
                  <a:gd name="connsiteX485" fmla="*/ 1258253 w 3156584"/>
                  <a:gd name="connsiteY485" fmla="*/ 3577590 h 3614737"/>
                  <a:gd name="connsiteX486" fmla="*/ 1281113 w 3156584"/>
                  <a:gd name="connsiteY486" fmla="*/ 3554730 h 3614737"/>
                  <a:gd name="connsiteX487" fmla="*/ 1314450 w 3156584"/>
                  <a:gd name="connsiteY487" fmla="*/ 3547110 h 3614737"/>
                  <a:gd name="connsiteX488" fmla="*/ 1320165 w 3156584"/>
                  <a:gd name="connsiteY488" fmla="*/ 3517582 h 3614737"/>
                  <a:gd name="connsiteX489" fmla="*/ 1348740 w 3156584"/>
                  <a:gd name="connsiteY489" fmla="*/ 3517582 h 3614737"/>
                  <a:gd name="connsiteX490" fmla="*/ 1377315 w 3156584"/>
                  <a:gd name="connsiteY490" fmla="*/ 3489007 h 3614737"/>
                  <a:gd name="connsiteX491" fmla="*/ 1423988 w 3156584"/>
                  <a:gd name="connsiteY491" fmla="*/ 3459480 h 3614737"/>
                  <a:gd name="connsiteX492" fmla="*/ 1461135 w 3156584"/>
                  <a:gd name="connsiteY492" fmla="*/ 3459480 h 3614737"/>
                  <a:gd name="connsiteX493" fmla="*/ 1470660 w 3156584"/>
                  <a:gd name="connsiteY493" fmla="*/ 3429953 h 3614737"/>
                  <a:gd name="connsiteX494" fmla="*/ 1502092 w 3156584"/>
                  <a:gd name="connsiteY494" fmla="*/ 3429953 h 3614737"/>
                  <a:gd name="connsiteX495" fmla="*/ 1526857 w 3156584"/>
                  <a:gd name="connsiteY495" fmla="*/ 3405187 h 3614737"/>
                  <a:gd name="connsiteX496" fmla="*/ 1557338 w 3156584"/>
                  <a:gd name="connsiteY496" fmla="*/ 3418523 h 3614737"/>
                  <a:gd name="connsiteX497" fmla="*/ 1581150 w 3156584"/>
                  <a:gd name="connsiteY497" fmla="*/ 3442335 h 3614737"/>
                  <a:gd name="connsiteX498" fmla="*/ 1619250 w 3156584"/>
                  <a:gd name="connsiteY498" fmla="*/ 3427095 h 3614737"/>
                  <a:gd name="connsiteX499" fmla="*/ 1651635 w 3156584"/>
                  <a:gd name="connsiteY499" fmla="*/ 3436620 h 3614737"/>
                  <a:gd name="connsiteX500" fmla="*/ 1678305 w 3156584"/>
                  <a:gd name="connsiteY500" fmla="*/ 3463290 h 3614737"/>
                  <a:gd name="connsiteX501" fmla="*/ 1701165 w 3156584"/>
                  <a:gd name="connsiteY501" fmla="*/ 3486150 h 3614737"/>
                  <a:gd name="connsiteX502" fmla="*/ 1742123 w 3156584"/>
                  <a:gd name="connsiteY502" fmla="*/ 3500437 h 3614737"/>
                  <a:gd name="connsiteX503" fmla="*/ 1770698 w 3156584"/>
                  <a:gd name="connsiteY503" fmla="*/ 3509010 h 3614737"/>
                  <a:gd name="connsiteX504" fmla="*/ 1809750 w 3156584"/>
                  <a:gd name="connsiteY504" fmla="*/ 3502343 h 3614737"/>
                  <a:gd name="connsiteX505" fmla="*/ 1847850 w 3156584"/>
                  <a:gd name="connsiteY505" fmla="*/ 3511868 h 3614737"/>
                  <a:gd name="connsiteX506" fmla="*/ 1888808 w 3156584"/>
                  <a:gd name="connsiteY506" fmla="*/ 3511868 h 3614737"/>
                  <a:gd name="connsiteX507" fmla="*/ 1915478 w 3156584"/>
                  <a:gd name="connsiteY507" fmla="*/ 3511868 h 3614737"/>
                  <a:gd name="connsiteX508" fmla="*/ 1946910 w 3156584"/>
                  <a:gd name="connsiteY508" fmla="*/ 3480435 h 3614737"/>
                  <a:gd name="connsiteX509" fmla="*/ 1980248 w 3156584"/>
                  <a:gd name="connsiteY509" fmla="*/ 3458528 h 3614737"/>
                  <a:gd name="connsiteX510" fmla="*/ 1980248 w 3156584"/>
                  <a:gd name="connsiteY510" fmla="*/ 3424237 h 3614737"/>
                  <a:gd name="connsiteX511" fmla="*/ 1955483 w 3156584"/>
                  <a:gd name="connsiteY511" fmla="*/ 3399473 h 3614737"/>
                  <a:gd name="connsiteX512" fmla="*/ 1955483 w 3156584"/>
                  <a:gd name="connsiteY512" fmla="*/ 3368040 h 3614737"/>
                  <a:gd name="connsiteX513" fmla="*/ 1937385 w 3156584"/>
                  <a:gd name="connsiteY513" fmla="*/ 3347085 h 3614737"/>
                  <a:gd name="connsiteX514" fmla="*/ 1943100 w 3156584"/>
                  <a:gd name="connsiteY514" fmla="*/ 3309937 h 3614737"/>
                  <a:gd name="connsiteX515" fmla="*/ 1962150 w 3156584"/>
                  <a:gd name="connsiteY515" fmla="*/ 3290887 h 3614737"/>
                  <a:gd name="connsiteX516" fmla="*/ 1980248 w 3156584"/>
                  <a:gd name="connsiteY516" fmla="*/ 3254693 h 3614737"/>
                  <a:gd name="connsiteX517" fmla="*/ 2002155 w 3156584"/>
                  <a:gd name="connsiteY517" fmla="*/ 3232785 h 3614737"/>
                  <a:gd name="connsiteX518" fmla="*/ 2000250 w 3156584"/>
                  <a:gd name="connsiteY518" fmla="*/ 3206115 h 3614737"/>
                  <a:gd name="connsiteX519" fmla="*/ 1986915 w 3156584"/>
                  <a:gd name="connsiteY519" fmla="*/ 3192780 h 3614737"/>
                  <a:gd name="connsiteX520" fmla="*/ 1982153 w 3156584"/>
                  <a:gd name="connsiteY520" fmla="*/ 3168968 h 3614737"/>
                  <a:gd name="connsiteX521" fmla="*/ 1997392 w 3156584"/>
                  <a:gd name="connsiteY521" fmla="*/ 3153728 h 3614737"/>
                  <a:gd name="connsiteX522" fmla="*/ 1997392 w 3156584"/>
                  <a:gd name="connsiteY522" fmla="*/ 3128962 h 3614737"/>
                  <a:gd name="connsiteX523" fmla="*/ 2013585 w 3156584"/>
                  <a:gd name="connsiteY523" fmla="*/ 3112770 h 3614737"/>
                  <a:gd name="connsiteX524" fmla="*/ 2073592 w 3156584"/>
                  <a:gd name="connsiteY524" fmla="*/ 3052762 h 3614737"/>
                  <a:gd name="connsiteX525" fmla="*/ 2096453 w 3156584"/>
                  <a:gd name="connsiteY525" fmla="*/ 3068003 h 3614737"/>
                  <a:gd name="connsiteX526" fmla="*/ 2088833 w 3156584"/>
                  <a:gd name="connsiteY526" fmla="*/ 3084195 h 3614737"/>
                  <a:gd name="connsiteX527" fmla="*/ 2115503 w 3156584"/>
                  <a:gd name="connsiteY527" fmla="*/ 3096578 h 3614737"/>
                  <a:gd name="connsiteX528" fmla="*/ 2131695 w 3156584"/>
                  <a:gd name="connsiteY528" fmla="*/ 3111818 h 3614737"/>
                  <a:gd name="connsiteX529" fmla="*/ 2166937 w 3156584"/>
                  <a:gd name="connsiteY529" fmla="*/ 3122295 h 3614737"/>
                  <a:gd name="connsiteX530" fmla="*/ 2183130 w 3156584"/>
                  <a:gd name="connsiteY530" fmla="*/ 3138487 h 3614737"/>
                  <a:gd name="connsiteX531" fmla="*/ 2201228 w 3156584"/>
                  <a:gd name="connsiteY531" fmla="*/ 3148012 h 3614737"/>
                  <a:gd name="connsiteX532" fmla="*/ 2221230 w 3156584"/>
                  <a:gd name="connsiteY532" fmla="*/ 3168015 h 3614737"/>
                  <a:gd name="connsiteX533" fmla="*/ 2266950 w 3156584"/>
                  <a:gd name="connsiteY533" fmla="*/ 3158490 h 3614737"/>
                  <a:gd name="connsiteX534" fmla="*/ 2305050 w 3156584"/>
                  <a:gd name="connsiteY534" fmla="*/ 3194685 h 3614737"/>
                  <a:gd name="connsiteX535" fmla="*/ 2326958 w 3156584"/>
                  <a:gd name="connsiteY535" fmla="*/ 3194685 h 3614737"/>
                  <a:gd name="connsiteX536" fmla="*/ 2326958 w 3156584"/>
                  <a:gd name="connsiteY536" fmla="*/ 3214687 h 3614737"/>
                  <a:gd name="connsiteX537" fmla="*/ 2343150 w 3156584"/>
                  <a:gd name="connsiteY537" fmla="*/ 3240405 h 3614737"/>
                  <a:gd name="connsiteX538" fmla="*/ 2383155 w 3156584"/>
                  <a:gd name="connsiteY538" fmla="*/ 3240405 h 3614737"/>
                  <a:gd name="connsiteX539" fmla="*/ 2390775 w 3156584"/>
                  <a:gd name="connsiteY539" fmla="*/ 3266123 h 3614737"/>
                  <a:gd name="connsiteX540" fmla="*/ 2422208 w 3156584"/>
                  <a:gd name="connsiteY540" fmla="*/ 3248025 h 3614737"/>
                  <a:gd name="connsiteX541" fmla="*/ 2445067 w 3156584"/>
                  <a:gd name="connsiteY541" fmla="*/ 3248025 h 3614737"/>
                  <a:gd name="connsiteX542" fmla="*/ 2445067 w 3156584"/>
                  <a:gd name="connsiteY542" fmla="*/ 3207068 h 3614737"/>
                  <a:gd name="connsiteX543" fmla="*/ 2477453 w 3156584"/>
                  <a:gd name="connsiteY543" fmla="*/ 3174683 h 3614737"/>
                  <a:gd name="connsiteX544" fmla="*/ 2515553 w 3156584"/>
                  <a:gd name="connsiteY544" fmla="*/ 3128962 h 3614737"/>
                  <a:gd name="connsiteX545" fmla="*/ 2534603 w 3156584"/>
                  <a:gd name="connsiteY545" fmla="*/ 3080385 h 3614737"/>
                  <a:gd name="connsiteX546" fmla="*/ 2585085 w 3156584"/>
                  <a:gd name="connsiteY546" fmla="*/ 3029903 h 3614737"/>
                  <a:gd name="connsiteX547" fmla="*/ 2641283 w 3156584"/>
                  <a:gd name="connsiteY547" fmla="*/ 2961323 h 3614737"/>
                  <a:gd name="connsiteX548" fmla="*/ 2649855 w 3156584"/>
                  <a:gd name="connsiteY548" fmla="*/ 2860358 h 3614737"/>
                  <a:gd name="connsiteX549" fmla="*/ 2669858 w 3156584"/>
                  <a:gd name="connsiteY549" fmla="*/ 2793683 h 3614737"/>
                  <a:gd name="connsiteX550" fmla="*/ 2639378 w 3156584"/>
                  <a:gd name="connsiteY550" fmla="*/ 2784158 h 3614737"/>
                  <a:gd name="connsiteX551" fmla="*/ 2609850 w 3156584"/>
                  <a:gd name="connsiteY551" fmla="*/ 2645093 h 3614737"/>
                  <a:gd name="connsiteX552" fmla="*/ 2620328 w 3156584"/>
                  <a:gd name="connsiteY552" fmla="*/ 2625090 h 3614737"/>
                  <a:gd name="connsiteX553" fmla="*/ 2635567 w 3156584"/>
                  <a:gd name="connsiteY553" fmla="*/ 2609850 h 3614737"/>
                  <a:gd name="connsiteX554" fmla="*/ 2610803 w 3156584"/>
                  <a:gd name="connsiteY554" fmla="*/ 2592705 h 3614737"/>
                  <a:gd name="connsiteX555" fmla="*/ 2587942 w 3156584"/>
                  <a:gd name="connsiteY555" fmla="*/ 2585085 h 3614737"/>
                  <a:gd name="connsiteX556" fmla="*/ 2579370 w 3156584"/>
                  <a:gd name="connsiteY556" fmla="*/ 2546985 h 3614737"/>
                  <a:gd name="connsiteX557" fmla="*/ 2624137 w 3156584"/>
                  <a:gd name="connsiteY557" fmla="*/ 2514600 h 3614737"/>
                  <a:gd name="connsiteX558" fmla="*/ 2646045 w 3156584"/>
                  <a:gd name="connsiteY558" fmla="*/ 2514600 h 3614737"/>
                  <a:gd name="connsiteX559" fmla="*/ 2646045 w 3156584"/>
                  <a:gd name="connsiteY559" fmla="*/ 2486025 h 3614737"/>
                  <a:gd name="connsiteX560" fmla="*/ 2667000 w 3156584"/>
                  <a:gd name="connsiteY560" fmla="*/ 2476500 h 3614737"/>
                  <a:gd name="connsiteX561" fmla="*/ 2697480 w 3156584"/>
                  <a:gd name="connsiteY561" fmla="*/ 2486978 h 3614737"/>
                  <a:gd name="connsiteX562" fmla="*/ 2728912 w 3156584"/>
                  <a:gd name="connsiteY562" fmla="*/ 2475548 h 3614737"/>
                  <a:gd name="connsiteX563" fmla="*/ 2728912 w 3156584"/>
                  <a:gd name="connsiteY563" fmla="*/ 2447925 h 3614737"/>
                  <a:gd name="connsiteX564" fmla="*/ 2750820 w 3156584"/>
                  <a:gd name="connsiteY564" fmla="*/ 2431733 h 3614737"/>
                  <a:gd name="connsiteX565" fmla="*/ 2762250 w 3156584"/>
                  <a:gd name="connsiteY565" fmla="*/ 2444115 h 3614737"/>
                  <a:gd name="connsiteX566" fmla="*/ 2798445 w 3156584"/>
                  <a:gd name="connsiteY566" fmla="*/ 2444115 h 3614737"/>
                  <a:gd name="connsiteX567" fmla="*/ 2819400 w 3156584"/>
                  <a:gd name="connsiteY567" fmla="*/ 2428875 h 3614737"/>
                  <a:gd name="connsiteX568" fmla="*/ 2832735 w 3156584"/>
                  <a:gd name="connsiteY568" fmla="*/ 2442210 h 3614737"/>
                  <a:gd name="connsiteX569" fmla="*/ 2876550 w 3156584"/>
                  <a:gd name="connsiteY569" fmla="*/ 2450783 h 3614737"/>
                  <a:gd name="connsiteX570" fmla="*/ 2894648 w 3156584"/>
                  <a:gd name="connsiteY570" fmla="*/ 2432685 h 3614737"/>
                  <a:gd name="connsiteX571" fmla="*/ 2913698 w 3156584"/>
                  <a:gd name="connsiteY571" fmla="*/ 2443162 h 3614737"/>
                  <a:gd name="connsiteX572" fmla="*/ 2941320 w 3156584"/>
                  <a:gd name="connsiteY572" fmla="*/ 2415540 h 3614737"/>
                  <a:gd name="connsiteX573" fmla="*/ 2963228 w 3156584"/>
                  <a:gd name="connsiteY573" fmla="*/ 2415540 h 3614737"/>
                  <a:gd name="connsiteX574" fmla="*/ 2963228 w 3156584"/>
                  <a:gd name="connsiteY574" fmla="*/ 2359343 h 3614737"/>
                  <a:gd name="connsiteX575" fmla="*/ 2988945 w 3156584"/>
                  <a:gd name="connsiteY575" fmla="*/ 2346960 h 3614737"/>
                  <a:gd name="connsiteX576" fmla="*/ 3005137 w 3156584"/>
                  <a:gd name="connsiteY576" fmla="*/ 2314575 h 3614737"/>
                  <a:gd name="connsiteX577" fmla="*/ 3031808 w 3156584"/>
                  <a:gd name="connsiteY577" fmla="*/ 2321243 h 3614737"/>
                  <a:gd name="connsiteX578" fmla="*/ 3044190 w 3156584"/>
                  <a:gd name="connsiteY578" fmla="*/ 2333625 h 3614737"/>
                  <a:gd name="connsiteX579" fmla="*/ 3013710 w 3156584"/>
                  <a:gd name="connsiteY579" fmla="*/ 2362200 h 3614737"/>
                  <a:gd name="connsiteX580" fmla="*/ 3039428 w 3156584"/>
                  <a:gd name="connsiteY580" fmla="*/ 2364105 h 3614737"/>
                  <a:gd name="connsiteX581" fmla="*/ 3060383 w 3156584"/>
                  <a:gd name="connsiteY581" fmla="*/ 2352675 h 3614737"/>
                  <a:gd name="connsiteX582" fmla="*/ 3091815 w 3156584"/>
                  <a:gd name="connsiteY582" fmla="*/ 2361248 h 3614737"/>
                  <a:gd name="connsiteX583" fmla="*/ 3104198 w 3156584"/>
                  <a:gd name="connsiteY583" fmla="*/ 2336483 h 3614737"/>
                  <a:gd name="connsiteX584" fmla="*/ 3126105 w 3156584"/>
                  <a:gd name="connsiteY584" fmla="*/ 2323148 h 3614737"/>
                  <a:gd name="connsiteX585" fmla="*/ 3131820 w 3156584"/>
                  <a:gd name="connsiteY585" fmla="*/ 2295525 h 3614737"/>
                  <a:gd name="connsiteX586" fmla="*/ 3121342 w 3156584"/>
                  <a:gd name="connsiteY586" fmla="*/ 2285048 h 3614737"/>
                  <a:gd name="connsiteX587" fmla="*/ 3121342 w 3156584"/>
                  <a:gd name="connsiteY587" fmla="*/ 2267903 h 3614737"/>
                  <a:gd name="connsiteX588" fmla="*/ 3098483 w 3156584"/>
                  <a:gd name="connsiteY588" fmla="*/ 2277428 h 3614737"/>
                  <a:gd name="connsiteX589" fmla="*/ 3057525 w 3156584"/>
                  <a:gd name="connsiteY589" fmla="*/ 2236470 h 3614737"/>
                  <a:gd name="connsiteX590" fmla="*/ 3068955 w 3156584"/>
                  <a:gd name="connsiteY590" fmla="*/ 2206943 h 3614737"/>
                  <a:gd name="connsiteX591" fmla="*/ 3056573 w 3156584"/>
                  <a:gd name="connsiteY591" fmla="*/ 2194560 h 3614737"/>
                  <a:gd name="connsiteX592" fmla="*/ 3067050 w 3156584"/>
                  <a:gd name="connsiteY592" fmla="*/ 2169795 h 3614737"/>
                  <a:gd name="connsiteX593" fmla="*/ 3056573 w 3156584"/>
                  <a:gd name="connsiteY593" fmla="*/ 2159318 h 3614737"/>
                  <a:gd name="connsiteX594" fmla="*/ 3081337 w 3156584"/>
                  <a:gd name="connsiteY594" fmla="*/ 2134553 h 3614737"/>
                  <a:gd name="connsiteX595" fmla="*/ 3104198 w 3156584"/>
                  <a:gd name="connsiteY595" fmla="*/ 2136458 h 3614737"/>
                  <a:gd name="connsiteX596" fmla="*/ 3117533 w 3156584"/>
                  <a:gd name="connsiteY596" fmla="*/ 2149793 h 3614737"/>
                  <a:gd name="connsiteX597" fmla="*/ 3134678 w 3156584"/>
                  <a:gd name="connsiteY597" fmla="*/ 2149793 h 3614737"/>
                  <a:gd name="connsiteX598" fmla="*/ 3151823 w 3156584"/>
                  <a:gd name="connsiteY598" fmla="*/ 2136458 h 3614737"/>
                  <a:gd name="connsiteX599" fmla="*/ 3156585 w 3156584"/>
                  <a:gd name="connsiteY599" fmla="*/ 2121218 h 3614737"/>
                  <a:gd name="connsiteX600" fmla="*/ 3123248 w 3156584"/>
                  <a:gd name="connsiteY600" fmla="*/ 2081212 h 361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</a:cxnLst>
                <a:rect l="l" t="t" r="r" b="b"/>
                <a:pathLst>
                  <a:path w="3156584" h="3614737">
                    <a:moveTo>
                      <a:pt x="3123248" y="2081212"/>
                    </a:moveTo>
                    <a:lnTo>
                      <a:pt x="3111817" y="2049780"/>
                    </a:lnTo>
                    <a:lnTo>
                      <a:pt x="3093720" y="2047875"/>
                    </a:lnTo>
                    <a:lnTo>
                      <a:pt x="3093720" y="2027873"/>
                    </a:lnTo>
                    <a:lnTo>
                      <a:pt x="3074670" y="2006918"/>
                    </a:lnTo>
                    <a:lnTo>
                      <a:pt x="3059430" y="1991677"/>
                    </a:lnTo>
                    <a:lnTo>
                      <a:pt x="3036570" y="1991677"/>
                    </a:lnTo>
                    <a:lnTo>
                      <a:pt x="3036570" y="2013585"/>
                    </a:lnTo>
                    <a:lnTo>
                      <a:pt x="3016567" y="2033587"/>
                    </a:lnTo>
                    <a:lnTo>
                      <a:pt x="2986087" y="2028825"/>
                    </a:lnTo>
                    <a:lnTo>
                      <a:pt x="2986087" y="2008823"/>
                    </a:lnTo>
                    <a:lnTo>
                      <a:pt x="2972753" y="1997393"/>
                    </a:lnTo>
                    <a:lnTo>
                      <a:pt x="2972753" y="1971675"/>
                    </a:lnTo>
                    <a:lnTo>
                      <a:pt x="2945130" y="1967865"/>
                    </a:lnTo>
                    <a:lnTo>
                      <a:pt x="2913698" y="1952625"/>
                    </a:lnTo>
                    <a:lnTo>
                      <a:pt x="2884170" y="1956435"/>
                    </a:lnTo>
                    <a:lnTo>
                      <a:pt x="2854642" y="1951673"/>
                    </a:lnTo>
                    <a:lnTo>
                      <a:pt x="2837498" y="1971675"/>
                    </a:lnTo>
                    <a:lnTo>
                      <a:pt x="2828925" y="1999298"/>
                    </a:lnTo>
                    <a:lnTo>
                      <a:pt x="2808923" y="2019300"/>
                    </a:lnTo>
                    <a:lnTo>
                      <a:pt x="2816542" y="2046923"/>
                    </a:lnTo>
                    <a:lnTo>
                      <a:pt x="2806065" y="2078355"/>
                    </a:lnTo>
                    <a:lnTo>
                      <a:pt x="2779395" y="2105025"/>
                    </a:lnTo>
                    <a:lnTo>
                      <a:pt x="2779395" y="2154555"/>
                    </a:lnTo>
                    <a:lnTo>
                      <a:pt x="2742248" y="2180273"/>
                    </a:lnTo>
                    <a:lnTo>
                      <a:pt x="2742248" y="2209800"/>
                    </a:lnTo>
                    <a:lnTo>
                      <a:pt x="2726055" y="2187893"/>
                    </a:lnTo>
                    <a:lnTo>
                      <a:pt x="2726055" y="2163128"/>
                    </a:lnTo>
                    <a:lnTo>
                      <a:pt x="2707958" y="2145030"/>
                    </a:lnTo>
                    <a:lnTo>
                      <a:pt x="2689860" y="2152650"/>
                    </a:lnTo>
                    <a:lnTo>
                      <a:pt x="2685098" y="2175510"/>
                    </a:lnTo>
                    <a:lnTo>
                      <a:pt x="2638425" y="2193608"/>
                    </a:lnTo>
                    <a:lnTo>
                      <a:pt x="2616517" y="2193608"/>
                    </a:lnTo>
                    <a:lnTo>
                      <a:pt x="2607945" y="2220278"/>
                    </a:lnTo>
                    <a:lnTo>
                      <a:pt x="2593658" y="2241233"/>
                    </a:lnTo>
                    <a:lnTo>
                      <a:pt x="2563178" y="2243137"/>
                    </a:lnTo>
                    <a:lnTo>
                      <a:pt x="2528887" y="2208848"/>
                    </a:lnTo>
                    <a:lnTo>
                      <a:pt x="2525078" y="2138362"/>
                    </a:lnTo>
                    <a:lnTo>
                      <a:pt x="2529840" y="2096452"/>
                    </a:lnTo>
                    <a:lnTo>
                      <a:pt x="2529840" y="2056448"/>
                    </a:lnTo>
                    <a:lnTo>
                      <a:pt x="2535555" y="2021205"/>
                    </a:lnTo>
                    <a:lnTo>
                      <a:pt x="2535555" y="1986915"/>
                    </a:lnTo>
                    <a:lnTo>
                      <a:pt x="2510790" y="1976437"/>
                    </a:lnTo>
                    <a:lnTo>
                      <a:pt x="2492692" y="1970723"/>
                    </a:lnTo>
                    <a:lnTo>
                      <a:pt x="2489835" y="1953577"/>
                    </a:lnTo>
                    <a:lnTo>
                      <a:pt x="2481262" y="1934527"/>
                    </a:lnTo>
                    <a:lnTo>
                      <a:pt x="2465070" y="1918335"/>
                    </a:lnTo>
                    <a:lnTo>
                      <a:pt x="2465070" y="1899285"/>
                    </a:lnTo>
                    <a:lnTo>
                      <a:pt x="2476500" y="1887855"/>
                    </a:lnTo>
                    <a:lnTo>
                      <a:pt x="2479358" y="1862137"/>
                    </a:lnTo>
                    <a:lnTo>
                      <a:pt x="2464117" y="1846898"/>
                    </a:lnTo>
                    <a:lnTo>
                      <a:pt x="2444115" y="1846898"/>
                    </a:lnTo>
                    <a:lnTo>
                      <a:pt x="2422208" y="1836420"/>
                    </a:lnTo>
                    <a:lnTo>
                      <a:pt x="2422208" y="1816418"/>
                    </a:lnTo>
                    <a:lnTo>
                      <a:pt x="2430780" y="1807845"/>
                    </a:lnTo>
                    <a:lnTo>
                      <a:pt x="2421255" y="1798320"/>
                    </a:lnTo>
                    <a:lnTo>
                      <a:pt x="2413635" y="1767840"/>
                    </a:lnTo>
                    <a:lnTo>
                      <a:pt x="2395537" y="1736408"/>
                    </a:lnTo>
                    <a:lnTo>
                      <a:pt x="2374583" y="1721168"/>
                    </a:lnTo>
                    <a:lnTo>
                      <a:pt x="2350770" y="1727835"/>
                    </a:lnTo>
                    <a:lnTo>
                      <a:pt x="2327910" y="1729740"/>
                    </a:lnTo>
                    <a:lnTo>
                      <a:pt x="2327910" y="1702118"/>
                    </a:lnTo>
                    <a:lnTo>
                      <a:pt x="2346960" y="1696402"/>
                    </a:lnTo>
                    <a:lnTo>
                      <a:pt x="2346960" y="1678305"/>
                    </a:lnTo>
                    <a:lnTo>
                      <a:pt x="2326958" y="1658302"/>
                    </a:lnTo>
                    <a:lnTo>
                      <a:pt x="2326005" y="1641158"/>
                    </a:lnTo>
                    <a:lnTo>
                      <a:pt x="2305050" y="1640205"/>
                    </a:lnTo>
                    <a:lnTo>
                      <a:pt x="2289810" y="1655445"/>
                    </a:lnTo>
                    <a:lnTo>
                      <a:pt x="2270760" y="1646873"/>
                    </a:lnTo>
                    <a:lnTo>
                      <a:pt x="2245042" y="1656398"/>
                    </a:lnTo>
                    <a:lnTo>
                      <a:pt x="2232660" y="1641158"/>
                    </a:lnTo>
                    <a:lnTo>
                      <a:pt x="2219325" y="1641158"/>
                    </a:lnTo>
                    <a:lnTo>
                      <a:pt x="2207895" y="1652587"/>
                    </a:lnTo>
                    <a:lnTo>
                      <a:pt x="2185035" y="1652587"/>
                    </a:lnTo>
                    <a:lnTo>
                      <a:pt x="2169795" y="1645920"/>
                    </a:lnTo>
                    <a:lnTo>
                      <a:pt x="2169795" y="1617345"/>
                    </a:lnTo>
                    <a:lnTo>
                      <a:pt x="2178367" y="1608773"/>
                    </a:lnTo>
                    <a:lnTo>
                      <a:pt x="2178367" y="1590675"/>
                    </a:lnTo>
                    <a:lnTo>
                      <a:pt x="2171700" y="1569720"/>
                    </a:lnTo>
                    <a:lnTo>
                      <a:pt x="2188845" y="1543050"/>
                    </a:lnTo>
                    <a:lnTo>
                      <a:pt x="2198370" y="1515427"/>
                    </a:lnTo>
                    <a:lnTo>
                      <a:pt x="2168842" y="1485900"/>
                    </a:lnTo>
                    <a:lnTo>
                      <a:pt x="2161223" y="1446848"/>
                    </a:lnTo>
                    <a:lnTo>
                      <a:pt x="2136458" y="1433512"/>
                    </a:lnTo>
                    <a:lnTo>
                      <a:pt x="2136458" y="1408748"/>
                    </a:lnTo>
                    <a:lnTo>
                      <a:pt x="2145983" y="1400175"/>
                    </a:lnTo>
                    <a:lnTo>
                      <a:pt x="2136458" y="1390650"/>
                    </a:lnTo>
                    <a:lnTo>
                      <a:pt x="2136458" y="1367790"/>
                    </a:lnTo>
                    <a:lnTo>
                      <a:pt x="2109787" y="1357312"/>
                    </a:lnTo>
                    <a:lnTo>
                      <a:pt x="2102167" y="1364933"/>
                    </a:lnTo>
                    <a:lnTo>
                      <a:pt x="2094548" y="1341120"/>
                    </a:lnTo>
                    <a:lnTo>
                      <a:pt x="2107883" y="1327785"/>
                    </a:lnTo>
                    <a:lnTo>
                      <a:pt x="2122170" y="1304925"/>
                    </a:lnTo>
                    <a:lnTo>
                      <a:pt x="2143125" y="1299210"/>
                    </a:lnTo>
                    <a:lnTo>
                      <a:pt x="2135505" y="1244918"/>
                    </a:lnTo>
                    <a:lnTo>
                      <a:pt x="2129790" y="1209675"/>
                    </a:lnTo>
                    <a:lnTo>
                      <a:pt x="2129790" y="1191577"/>
                    </a:lnTo>
                    <a:lnTo>
                      <a:pt x="2105025" y="1146810"/>
                    </a:lnTo>
                    <a:lnTo>
                      <a:pt x="2102167" y="1100137"/>
                    </a:lnTo>
                    <a:lnTo>
                      <a:pt x="2077403" y="1082993"/>
                    </a:lnTo>
                    <a:lnTo>
                      <a:pt x="2066925" y="1058227"/>
                    </a:lnTo>
                    <a:lnTo>
                      <a:pt x="2059305" y="1039177"/>
                    </a:lnTo>
                    <a:lnTo>
                      <a:pt x="2059305" y="1039177"/>
                    </a:lnTo>
                    <a:lnTo>
                      <a:pt x="2059305" y="1027748"/>
                    </a:lnTo>
                    <a:lnTo>
                      <a:pt x="2088833" y="1016318"/>
                    </a:lnTo>
                    <a:lnTo>
                      <a:pt x="2119312" y="972502"/>
                    </a:lnTo>
                    <a:lnTo>
                      <a:pt x="2140267" y="965835"/>
                    </a:lnTo>
                    <a:lnTo>
                      <a:pt x="2168842" y="974408"/>
                    </a:lnTo>
                    <a:lnTo>
                      <a:pt x="2177415" y="955358"/>
                    </a:lnTo>
                    <a:lnTo>
                      <a:pt x="2177415" y="930593"/>
                    </a:lnTo>
                    <a:lnTo>
                      <a:pt x="2161223" y="914400"/>
                    </a:lnTo>
                    <a:lnTo>
                      <a:pt x="2168842" y="886777"/>
                    </a:lnTo>
                    <a:lnTo>
                      <a:pt x="2189798" y="879158"/>
                    </a:lnTo>
                    <a:lnTo>
                      <a:pt x="2189798" y="857250"/>
                    </a:lnTo>
                    <a:lnTo>
                      <a:pt x="2188845" y="828675"/>
                    </a:lnTo>
                    <a:lnTo>
                      <a:pt x="2211705" y="812483"/>
                    </a:lnTo>
                    <a:lnTo>
                      <a:pt x="2238375" y="785813"/>
                    </a:lnTo>
                    <a:lnTo>
                      <a:pt x="2244090" y="765810"/>
                    </a:lnTo>
                    <a:lnTo>
                      <a:pt x="2255520" y="765810"/>
                    </a:lnTo>
                    <a:lnTo>
                      <a:pt x="2253615" y="737235"/>
                    </a:lnTo>
                    <a:lnTo>
                      <a:pt x="2231708" y="737235"/>
                    </a:lnTo>
                    <a:lnTo>
                      <a:pt x="2211705" y="699135"/>
                    </a:lnTo>
                    <a:lnTo>
                      <a:pt x="2211705" y="663893"/>
                    </a:lnTo>
                    <a:lnTo>
                      <a:pt x="2193608" y="645795"/>
                    </a:lnTo>
                    <a:lnTo>
                      <a:pt x="2155508" y="618172"/>
                    </a:lnTo>
                    <a:lnTo>
                      <a:pt x="2155508" y="602933"/>
                    </a:lnTo>
                    <a:lnTo>
                      <a:pt x="2126933" y="592455"/>
                    </a:lnTo>
                    <a:lnTo>
                      <a:pt x="2116455" y="571500"/>
                    </a:lnTo>
                    <a:lnTo>
                      <a:pt x="2121217" y="542925"/>
                    </a:lnTo>
                    <a:lnTo>
                      <a:pt x="2108835" y="530543"/>
                    </a:lnTo>
                    <a:lnTo>
                      <a:pt x="2096453" y="511492"/>
                    </a:lnTo>
                    <a:lnTo>
                      <a:pt x="2089785" y="495300"/>
                    </a:lnTo>
                    <a:lnTo>
                      <a:pt x="2099310" y="484822"/>
                    </a:lnTo>
                    <a:lnTo>
                      <a:pt x="2102167" y="471488"/>
                    </a:lnTo>
                    <a:lnTo>
                      <a:pt x="2090737" y="462915"/>
                    </a:lnTo>
                    <a:lnTo>
                      <a:pt x="2086928" y="438150"/>
                    </a:lnTo>
                    <a:lnTo>
                      <a:pt x="2069783" y="438150"/>
                    </a:lnTo>
                    <a:lnTo>
                      <a:pt x="2048828" y="439102"/>
                    </a:lnTo>
                    <a:lnTo>
                      <a:pt x="2049780" y="461963"/>
                    </a:lnTo>
                    <a:lnTo>
                      <a:pt x="2048828" y="473392"/>
                    </a:lnTo>
                    <a:lnTo>
                      <a:pt x="2065973" y="474345"/>
                    </a:lnTo>
                    <a:lnTo>
                      <a:pt x="2076450" y="484822"/>
                    </a:lnTo>
                    <a:lnTo>
                      <a:pt x="2063115" y="510540"/>
                    </a:lnTo>
                    <a:lnTo>
                      <a:pt x="2040255" y="519113"/>
                    </a:lnTo>
                    <a:lnTo>
                      <a:pt x="2016442" y="539115"/>
                    </a:lnTo>
                    <a:cubicBezTo>
                      <a:pt x="2016442" y="539115"/>
                      <a:pt x="2012633" y="564833"/>
                      <a:pt x="1999298" y="564833"/>
                    </a:cubicBezTo>
                    <a:cubicBezTo>
                      <a:pt x="1986915" y="564833"/>
                      <a:pt x="1964055" y="571500"/>
                      <a:pt x="1964055" y="571500"/>
                    </a:cubicBezTo>
                    <a:lnTo>
                      <a:pt x="1938337" y="586740"/>
                    </a:lnTo>
                    <a:lnTo>
                      <a:pt x="1944053" y="615315"/>
                    </a:lnTo>
                    <a:lnTo>
                      <a:pt x="1918335" y="626745"/>
                    </a:lnTo>
                    <a:lnTo>
                      <a:pt x="1925003" y="601027"/>
                    </a:lnTo>
                    <a:lnTo>
                      <a:pt x="1930717" y="563880"/>
                    </a:lnTo>
                    <a:lnTo>
                      <a:pt x="1953578" y="541020"/>
                    </a:lnTo>
                    <a:lnTo>
                      <a:pt x="1964055" y="509588"/>
                    </a:lnTo>
                    <a:lnTo>
                      <a:pt x="1998345" y="501015"/>
                    </a:lnTo>
                    <a:lnTo>
                      <a:pt x="2006917" y="457200"/>
                    </a:lnTo>
                    <a:lnTo>
                      <a:pt x="2027873" y="436245"/>
                    </a:lnTo>
                    <a:lnTo>
                      <a:pt x="2036445" y="397192"/>
                    </a:lnTo>
                    <a:lnTo>
                      <a:pt x="2036445" y="382905"/>
                    </a:lnTo>
                    <a:lnTo>
                      <a:pt x="2065020" y="348615"/>
                    </a:lnTo>
                    <a:lnTo>
                      <a:pt x="2081212" y="332422"/>
                    </a:lnTo>
                    <a:lnTo>
                      <a:pt x="2094548" y="304800"/>
                    </a:lnTo>
                    <a:lnTo>
                      <a:pt x="2108835" y="284797"/>
                    </a:lnTo>
                    <a:lnTo>
                      <a:pt x="2108835" y="256222"/>
                    </a:lnTo>
                    <a:lnTo>
                      <a:pt x="2125028" y="240030"/>
                    </a:lnTo>
                    <a:lnTo>
                      <a:pt x="2106930" y="209550"/>
                    </a:lnTo>
                    <a:lnTo>
                      <a:pt x="2078355" y="194310"/>
                    </a:lnTo>
                    <a:lnTo>
                      <a:pt x="2066925" y="182880"/>
                    </a:lnTo>
                    <a:lnTo>
                      <a:pt x="2095500" y="188595"/>
                    </a:lnTo>
                    <a:lnTo>
                      <a:pt x="2098358" y="159067"/>
                    </a:lnTo>
                    <a:lnTo>
                      <a:pt x="2079308" y="140017"/>
                    </a:lnTo>
                    <a:lnTo>
                      <a:pt x="2064067" y="124777"/>
                    </a:lnTo>
                    <a:lnTo>
                      <a:pt x="2054542" y="136208"/>
                    </a:lnTo>
                    <a:lnTo>
                      <a:pt x="2037398" y="121920"/>
                    </a:lnTo>
                    <a:lnTo>
                      <a:pt x="2023110" y="93345"/>
                    </a:lnTo>
                    <a:lnTo>
                      <a:pt x="2006917" y="77152"/>
                    </a:lnTo>
                    <a:lnTo>
                      <a:pt x="1985010" y="87630"/>
                    </a:lnTo>
                    <a:lnTo>
                      <a:pt x="1968817" y="71438"/>
                    </a:lnTo>
                    <a:lnTo>
                      <a:pt x="1940242" y="91440"/>
                    </a:lnTo>
                    <a:lnTo>
                      <a:pt x="1911667" y="91440"/>
                    </a:lnTo>
                    <a:lnTo>
                      <a:pt x="1880235" y="108585"/>
                    </a:lnTo>
                    <a:lnTo>
                      <a:pt x="1892617" y="120967"/>
                    </a:lnTo>
                    <a:lnTo>
                      <a:pt x="1885950" y="144780"/>
                    </a:lnTo>
                    <a:cubicBezTo>
                      <a:pt x="1885950" y="144780"/>
                      <a:pt x="1863090" y="135255"/>
                      <a:pt x="1854517" y="135255"/>
                    </a:cubicBezTo>
                    <a:cubicBezTo>
                      <a:pt x="1845945" y="135255"/>
                      <a:pt x="1847850" y="117158"/>
                      <a:pt x="1847850" y="117158"/>
                    </a:cubicBezTo>
                    <a:lnTo>
                      <a:pt x="1865948" y="99060"/>
                    </a:lnTo>
                    <a:lnTo>
                      <a:pt x="1851660" y="82867"/>
                    </a:lnTo>
                    <a:lnTo>
                      <a:pt x="1824037" y="82867"/>
                    </a:lnTo>
                    <a:lnTo>
                      <a:pt x="1815465" y="91440"/>
                    </a:lnTo>
                    <a:lnTo>
                      <a:pt x="1770698" y="88583"/>
                    </a:lnTo>
                    <a:lnTo>
                      <a:pt x="1788795" y="64770"/>
                    </a:lnTo>
                    <a:lnTo>
                      <a:pt x="1810703" y="42863"/>
                    </a:lnTo>
                    <a:lnTo>
                      <a:pt x="1804035" y="14288"/>
                    </a:lnTo>
                    <a:lnTo>
                      <a:pt x="1783080" y="17145"/>
                    </a:lnTo>
                    <a:lnTo>
                      <a:pt x="1754505" y="0"/>
                    </a:lnTo>
                    <a:lnTo>
                      <a:pt x="1731645" y="23813"/>
                    </a:lnTo>
                    <a:lnTo>
                      <a:pt x="1705928" y="41910"/>
                    </a:lnTo>
                    <a:lnTo>
                      <a:pt x="1684973" y="94297"/>
                    </a:lnTo>
                    <a:lnTo>
                      <a:pt x="1678305" y="117158"/>
                    </a:lnTo>
                    <a:lnTo>
                      <a:pt x="1678305" y="151447"/>
                    </a:lnTo>
                    <a:lnTo>
                      <a:pt x="1689735" y="160020"/>
                    </a:lnTo>
                    <a:lnTo>
                      <a:pt x="1692592" y="183833"/>
                    </a:lnTo>
                    <a:lnTo>
                      <a:pt x="1683067" y="183833"/>
                    </a:lnTo>
                    <a:lnTo>
                      <a:pt x="1650682" y="193358"/>
                    </a:lnTo>
                    <a:lnTo>
                      <a:pt x="1619250" y="193358"/>
                    </a:lnTo>
                    <a:lnTo>
                      <a:pt x="1627823" y="208597"/>
                    </a:lnTo>
                    <a:lnTo>
                      <a:pt x="1644967" y="220980"/>
                    </a:lnTo>
                    <a:lnTo>
                      <a:pt x="1657350" y="238125"/>
                    </a:lnTo>
                    <a:lnTo>
                      <a:pt x="1628775" y="232410"/>
                    </a:lnTo>
                    <a:lnTo>
                      <a:pt x="1600200" y="238125"/>
                    </a:lnTo>
                    <a:lnTo>
                      <a:pt x="1596390" y="260985"/>
                    </a:lnTo>
                    <a:lnTo>
                      <a:pt x="1552575" y="260033"/>
                    </a:lnTo>
                    <a:lnTo>
                      <a:pt x="1534478" y="278130"/>
                    </a:lnTo>
                    <a:lnTo>
                      <a:pt x="1534478" y="258127"/>
                    </a:lnTo>
                    <a:lnTo>
                      <a:pt x="1547813" y="232410"/>
                    </a:lnTo>
                    <a:lnTo>
                      <a:pt x="1522095" y="236220"/>
                    </a:lnTo>
                    <a:lnTo>
                      <a:pt x="1515428" y="251460"/>
                    </a:lnTo>
                    <a:lnTo>
                      <a:pt x="1483995" y="255270"/>
                    </a:lnTo>
                    <a:lnTo>
                      <a:pt x="1446848" y="263842"/>
                    </a:lnTo>
                    <a:lnTo>
                      <a:pt x="1432560" y="278130"/>
                    </a:lnTo>
                    <a:lnTo>
                      <a:pt x="1458278" y="286702"/>
                    </a:lnTo>
                    <a:lnTo>
                      <a:pt x="1449705" y="296227"/>
                    </a:lnTo>
                    <a:lnTo>
                      <a:pt x="1411605" y="307658"/>
                    </a:lnTo>
                    <a:lnTo>
                      <a:pt x="1398270" y="320992"/>
                    </a:lnTo>
                    <a:lnTo>
                      <a:pt x="1344930" y="328613"/>
                    </a:lnTo>
                    <a:lnTo>
                      <a:pt x="1329690" y="343852"/>
                    </a:lnTo>
                    <a:lnTo>
                      <a:pt x="1290638" y="359092"/>
                    </a:lnTo>
                    <a:lnTo>
                      <a:pt x="1275398" y="391477"/>
                    </a:lnTo>
                    <a:lnTo>
                      <a:pt x="1236345" y="390525"/>
                    </a:lnTo>
                    <a:lnTo>
                      <a:pt x="1237298" y="411480"/>
                    </a:lnTo>
                    <a:lnTo>
                      <a:pt x="1257300" y="412433"/>
                    </a:lnTo>
                    <a:lnTo>
                      <a:pt x="1237298" y="427672"/>
                    </a:lnTo>
                    <a:lnTo>
                      <a:pt x="1223010" y="447675"/>
                    </a:lnTo>
                    <a:lnTo>
                      <a:pt x="1235392" y="460058"/>
                    </a:lnTo>
                    <a:lnTo>
                      <a:pt x="1227773" y="478155"/>
                    </a:lnTo>
                    <a:lnTo>
                      <a:pt x="1239203" y="490538"/>
                    </a:lnTo>
                    <a:lnTo>
                      <a:pt x="1222057" y="494347"/>
                    </a:lnTo>
                    <a:cubicBezTo>
                      <a:pt x="1222057" y="494347"/>
                      <a:pt x="1222057" y="473392"/>
                      <a:pt x="1211580" y="483870"/>
                    </a:cubicBezTo>
                    <a:cubicBezTo>
                      <a:pt x="1201103" y="494347"/>
                      <a:pt x="1195388" y="500063"/>
                      <a:pt x="1195388" y="500063"/>
                    </a:cubicBezTo>
                    <a:lnTo>
                      <a:pt x="1209675" y="514350"/>
                    </a:lnTo>
                    <a:lnTo>
                      <a:pt x="1226820" y="520065"/>
                    </a:lnTo>
                    <a:lnTo>
                      <a:pt x="1241107" y="541020"/>
                    </a:lnTo>
                    <a:lnTo>
                      <a:pt x="1226820" y="555308"/>
                    </a:lnTo>
                    <a:lnTo>
                      <a:pt x="1200150" y="555308"/>
                    </a:lnTo>
                    <a:lnTo>
                      <a:pt x="1163003" y="570547"/>
                    </a:lnTo>
                    <a:lnTo>
                      <a:pt x="1107757" y="570547"/>
                    </a:lnTo>
                    <a:lnTo>
                      <a:pt x="1107757" y="579120"/>
                    </a:lnTo>
                    <a:lnTo>
                      <a:pt x="1073467" y="566738"/>
                    </a:lnTo>
                    <a:lnTo>
                      <a:pt x="1006792" y="566738"/>
                    </a:lnTo>
                    <a:lnTo>
                      <a:pt x="978217" y="592455"/>
                    </a:lnTo>
                    <a:lnTo>
                      <a:pt x="984885" y="627697"/>
                    </a:lnTo>
                    <a:lnTo>
                      <a:pt x="996315" y="639127"/>
                    </a:lnTo>
                    <a:lnTo>
                      <a:pt x="983932" y="667702"/>
                    </a:lnTo>
                    <a:lnTo>
                      <a:pt x="975360" y="701993"/>
                    </a:lnTo>
                    <a:lnTo>
                      <a:pt x="986790" y="713422"/>
                    </a:lnTo>
                    <a:lnTo>
                      <a:pt x="1006792" y="745808"/>
                    </a:lnTo>
                    <a:lnTo>
                      <a:pt x="1033463" y="755333"/>
                    </a:lnTo>
                    <a:lnTo>
                      <a:pt x="1032510" y="775335"/>
                    </a:lnTo>
                    <a:lnTo>
                      <a:pt x="1047750" y="796290"/>
                    </a:lnTo>
                    <a:lnTo>
                      <a:pt x="1042035" y="819150"/>
                    </a:lnTo>
                    <a:lnTo>
                      <a:pt x="1003935" y="819150"/>
                    </a:lnTo>
                    <a:lnTo>
                      <a:pt x="979170" y="794385"/>
                    </a:lnTo>
                    <a:lnTo>
                      <a:pt x="969645" y="784860"/>
                    </a:lnTo>
                    <a:lnTo>
                      <a:pt x="979170" y="756285"/>
                    </a:lnTo>
                    <a:lnTo>
                      <a:pt x="942022" y="736283"/>
                    </a:lnTo>
                    <a:lnTo>
                      <a:pt x="922972" y="717233"/>
                    </a:lnTo>
                    <a:lnTo>
                      <a:pt x="900113" y="721043"/>
                    </a:lnTo>
                    <a:lnTo>
                      <a:pt x="871538" y="715327"/>
                    </a:lnTo>
                    <a:lnTo>
                      <a:pt x="872490" y="732472"/>
                    </a:lnTo>
                    <a:lnTo>
                      <a:pt x="885825" y="732472"/>
                    </a:lnTo>
                    <a:lnTo>
                      <a:pt x="891540" y="747713"/>
                    </a:lnTo>
                    <a:lnTo>
                      <a:pt x="903922" y="760095"/>
                    </a:lnTo>
                    <a:lnTo>
                      <a:pt x="922020" y="763905"/>
                    </a:lnTo>
                    <a:lnTo>
                      <a:pt x="942022" y="774383"/>
                    </a:lnTo>
                    <a:lnTo>
                      <a:pt x="946785" y="792480"/>
                    </a:lnTo>
                    <a:lnTo>
                      <a:pt x="933450" y="805815"/>
                    </a:lnTo>
                    <a:lnTo>
                      <a:pt x="936307" y="821055"/>
                    </a:lnTo>
                    <a:lnTo>
                      <a:pt x="909638" y="824865"/>
                    </a:lnTo>
                    <a:lnTo>
                      <a:pt x="890588" y="843915"/>
                    </a:lnTo>
                    <a:lnTo>
                      <a:pt x="899160" y="862965"/>
                    </a:lnTo>
                    <a:lnTo>
                      <a:pt x="904875" y="855345"/>
                    </a:lnTo>
                    <a:lnTo>
                      <a:pt x="914400" y="873443"/>
                    </a:lnTo>
                    <a:lnTo>
                      <a:pt x="944880" y="890588"/>
                    </a:lnTo>
                    <a:lnTo>
                      <a:pt x="942022" y="924877"/>
                    </a:lnTo>
                    <a:lnTo>
                      <a:pt x="942022" y="973455"/>
                    </a:lnTo>
                    <a:lnTo>
                      <a:pt x="913447" y="973455"/>
                    </a:lnTo>
                    <a:lnTo>
                      <a:pt x="902970" y="990600"/>
                    </a:lnTo>
                    <a:lnTo>
                      <a:pt x="882015" y="1011555"/>
                    </a:lnTo>
                    <a:lnTo>
                      <a:pt x="856297" y="1030605"/>
                    </a:lnTo>
                    <a:lnTo>
                      <a:pt x="857250" y="1056323"/>
                    </a:lnTo>
                    <a:lnTo>
                      <a:pt x="869632" y="1068705"/>
                    </a:lnTo>
                    <a:lnTo>
                      <a:pt x="873442" y="1083945"/>
                    </a:lnTo>
                    <a:lnTo>
                      <a:pt x="891540" y="1102043"/>
                    </a:lnTo>
                    <a:lnTo>
                      <a:pt x="918210" y="1105852"/>
                    </a:lnTo>
                    <a:lnTo>
                      <a:pt x="922020" y="1123950"/>
                    </a:lnTo>
                    <a:lnTo>
                      <a:pt x="931545" y="1133475"/>
                    </a:lnTo>
                    <a:lnTo>
                      <a:pt x="948690" y="1118235"/>
                    </a:lnTo>
                    <a:cubicBezTo>
                      <a:pt x="948690" y="1118235"/>
                      <a:pt x="954405" y="1128712"/>
                      <a:pt x="957263" y="1126808"/>
                    </a:cubicBezTo>
                    <a:cubicBezTo>
                      <a:pt x="959167" y="1124902"/>
                      <a:pt x="974407" y="1110615"/>
                      <a:pt x="974407" y="1110615"/>
                    </a:cubicBezTo>
                    <a:lnTo>
                      <a:pt x="973455" y="1138237"/>
                    </a:lnTo>
                    <a:lnTo>
                      <a:pt x="995363" y="1142048"/>
                    </a:lnTo>
                    <a:lnTo>
                      <a:pt x="995363" y="1163955"/>
                    </a:lnTo>
                    <a:lnTo>
                      <a:pt x="1008697" y="1196340"/>
                    </a:lnTo>
                    <a:lnTo>
                      <a:pt x="1001078" y="1216343"/>
                    </a:lnTo>
                    <a:lnTo>
                      <a:pt x="990600" y="1216343"/>
                    </a:lnTo>
                    <a:lnTo>
                      <a:pt x="1002030" y="1237298"/>
                    </a:lnTo>
                    <a:lnTo>
                      <a:pt x="992505" y="1263968"/>
                    </a:lnTo>
                    <a:lnTo>
                      <a:pt x="977265" y="1279208"/>
                    </a:lnTo>
                    <a:lnTo>
                      <a:pt x="971550" y="1296352"/>
                    </a:lnTo>
                    <a:lnTo>
                      <a:pt x="951547" y="1292543"/>
                    </a:lnTo>
                    <a:lnTo>
                      <a:pt x="950595" y="1315402"/>
                    </a:lnTo>
                    <a:lnTo>
                      <a:pt x="963930" y="1328737"/>
                    </a:lnTo>
                    <a:lnTo>
                      <a:pt x="968692" y="1354455"/>
                    </a:lnTo>
                    <a:lnTo>
                      <a:pt x="956310" y="1375410"/>
                    </a:lnTo>
                    <a:lnTo>
                      <a:pt x="968692" y="1387793"/>
                    </a:lnTo>
                    <a:lnTo>
                      <a:pt x="968692" y="1407795"/>
                    </a:lnTo>
                    <a:lnTo>
                      <a:pt x="1000125" y="1425893"/>
                    </a:lnTo>
                    <a:lnTo>
                      <a:pt x="1012507" y="1450658"/>
                    </a:lnTo>
                    <a:lnTo>
                      <a:pt x="993457" y="1468755"/>
                    </a:lnTo>
                    <a:lnTo>
                      <a:pt x="993457" y="1483043"/>
                    </a:lnTo>
                    <a:lnTo>
                      <a:pt x="1002982" y="1500187"/>
                    </a:lnTo>
                    <a:lnTo>
                      <a:pt x="1002982" y="1525905"/>
                    </a:lnTo>
                    <a:lnTo>
                      <a:pt x="990600" y="1535430"/>
                    </a:lnTo>
                    <a:lnTo>
                      <a:pt x="1005840" y="1564005"/>
                    </a:lnTo>
                    <a:lnTo>
                      <a:pt x="1022985" y="1564005"/>
                    </a:lnTo>
                    <a:lnTo>
                      <a:pt x="1040130" y="1581150"/>
                    </a:lnTo>
                    <a:lnTo>
                      <a:pt x="1052513" y="1606868"/>
                    </a:lnTo>
                    <a:lnTo>
                      <a:pt x="1055370" y="1639252"/>
                    </a:lnTo>
                    <a:lnTo>
                      <a:pt x="1041082" y="1653540"/>
                    </a:lnTo>
                    <a:lnTo>
                      <a:pt x="1047750" y="1683068"/>
                    </a:lnTo>
                    <a:lnTo>
                      <a:pt x="1080135" y="1689735"/>
                    </a:lnTo>
                    <a:lnTo>
                      <a:pt x="1096328" y="1705927"/>
                    </a:lnTo>
                    <a:lnTo>
                      <a:pt x="1112520" y="1689735"/>
                    </a:lnTo>
                    <a:lnTo>
                      <a:pt x="1118235" y="1724025"/>
                    </a:lnTo>
                    <a:lnTo>
                      <a:pt x="1112520" y="1753552"/>
                    </a:lnTo>
                    <a:lnTo>
                      <a:pt x="1122045" y="1776412"/>
                    </a:lnTo>
                    <a:lnTo>
                      <a:pt x="1102995" y="1795462"/>
                    </a:lnTo>
                    <a:lnTo>
                      <a:pt x="1082992" y="1821180"/>
                    </a:lnTo>
                    <a:lnTo>
                      <a:pt x="1068705" y="1847850"/>
                    </a:lnTo>
                    <a:lnTo>
                      <a:pt x="1089660" y="1877377"/>
                    </a:lnTo>
                    <a:lnTo>
                      <a:pt x="1089660" y="1912620"/>
                    </a:lnTo>
                    <a:lnTo>
                      <a:pt x="1069657" y="1932623"/>
                    </a:lnTo>
                    <a:lnTo>
                      <a:pt x="1067753" y="1964055"/>
                    </a:lnTo>
                    <a:lnTo>
                      <a:pt x="1055370" y="1976437"/>
                    </a:lnTo>
                    <a:lnTo>
                      <a:pt x="1022032" y="2009775"/>
                    </a:lnTo>
                    <a:lnTo>
                      <a:pt x="1022032" y="2052637"/>
                    </a:lnTo>
                    <a:lnTo>
                      <a:pt x="1057275" y="2076450"/>
                    </a:lnTo>
                    <a:lnTo>
                      <a:pt x="1097280" y="2093595"/>
                    </a:lnTo>
                    <a:lnTo>
                      <a:pt x="1076325" y="2127885"/>
                    </a:lnTo>
                    <a:lnTo>
                      <a:pt x="1025842" y="2149793"/>
                    </a:lnTo>
                    <a:lnTo>
                      <a:pt x="993457" y="2182178"/>
                    </a:lnTo>
                    <a:lnTo>
                      <a:pt x="993457" y="2182178"/>
                    </a:lnTo>
                    <a:lnTo>
                      <a:pt x="941070" y="2144078"/>
                    </a:lnTo>
                    <a:lnTo>
                      <a:pt x="885825" y="2167890"/>
                    </a:lnTo>
                    <a:lnTo>
                      <a:pt x="875347" y="2202180"/>
                    </a:lnTo>
                    <a:lnTo>
                      <a:pt x="838200" y="2183130"/>
                    </a:lnTo>
                    <a:lnTo>
                      <a:pt x="811530" y="2189798"/>
                    </a:lnTo>
                    <a:lnTo>
                      <a:pt x="779145" y="2157412"/>
                    </a:lnTo>
                    <a:lnTo>
                      <a:pt x="743903" y="2170748"/>
                    </a:lnTo>
                    <a:lnTo>
                      <a:pt x="699135" y="2165985"/>
                    </a:lnTo>
                    <a:lnTo>
                      <a:pt x="686753" y="2147887"/>
                    </a:lnTo>
                    <a:lnTo>
                      <a:pt x="638175" y="2147887"/>
                    </a:lnTo>
                    <a:lnTo>
                      <a:pt x="603885" y="2132648"/>
                    </a:lnTo>
                    <a:lnTo>
                      <a:pt x="559117" y="2139315"/>
                    </a:lnTo>
                    <a:lnTo>
                      <a:pt x="525780" y="2213610"/>
                    </a:lnTo>
                    <a:lnTo>
                      <a:pt x="528638" y="2258378"/>
                    </a:lnTo>
                    <a:lnTo>
                      <a:pt x="481965" y="2271712"/>
                    </a:lnTo>
                    <a:lnTo>
                      <a:pt x="443865" y="2299335"/>
                    </a:lnTo>
                    <a:lnTo>
                      <a:pt x="439103" y="2328862"/>
                    </a:lnTo>
                    <a:lnTo>
                      <a:pt x="399097" y="2352675"/>
                    </a:lnTo>
                    <a:lnTo>
                      <a:pt x="386715" y="2370773"/>
                    </a:lnTo>
                    <a:lnTo>
                      <a:pt x="363855" y="2393633"/>
                    </a:lnTo>
                    <a:lnTo>
                      <a:pt x="336232" y="2406968"/>
                    </a:lnTo>
                    <a:lnTo>
                      <a:pt x="301942" y="2406968"/>
                    </a:lnTo>
                    <a:lnTo>
                      <a:pt x="280988" y="2400300"/>
                    </a:lnTo>
                    <a:lnTo>
                      <a:pt x="256222" y="2387918"/>
                    </a:lnTo>
                    <a:lnTo>
                      <a:pt x="246697" y="2401253"/>
                    </a:lnTo>
                    <a:lnTo>
                      <a:pt x="218122" y="2401253"/>
                    </a:lnTo>
                    <a:lnTo>
                      <a:pt x="200025" y="2389823"/>
                    </a:lnTo>
                    <a:lnTo>
                      <a:pt x="183832" y="2382203"/>
                    </a:lnTo>
                    <a:lnTo>
                      <a:pt x="159067" y="2374583"/>
                    </a:lnTo>
                    <a:lnTo>
                      <a:pt x="140017" y="2367915"/>
                    </a:lnTo>
                    <a:lnTo>
                      <a:pt x="140017" y="2349818"/>
                    </a:lnTo>
                    <a:lnTo>
                      <a:pt x="153353" y="2336483"/>
                    </a:lnTo>
                    <a:lnTo>
                      <a:pt x="131445" y="2314575"/>
                    </a:lnTo>
                    <a:lnTo>
                      <a:pt x="110490" y="2329815"/>
                    </a:lnTo>
                    <a:lnTo>
                      <a:pt x="100965" y="2346008"/>
                    </a:lnTo>
                    <a:lnTo>
                      <a:pt x="80963" y="2367915"/>
                    </a:lnTo>
                    <a:lnTo>
                      <a:pt x="79057" y="2389823"/>
                    </a:lnTo>
                    <a:lnTo>
                      <a:pt x="88582" y="2418398"/>
                    </a:lnTo>
                    <a:lnTo>
                      <a:pt x="66675" y="2428875"/>
                    </a:lnTo>
                    <a:lnTo>
                      <a:pt x="66675" y="2445068"/>
                    </a:lnTo>
                    <a:lnTo>
                      <a:pt x="85725" y="2454593"/>
                    </a:lnTo>
                    <a:lnTo>
                      <a:pt x="99060" y="2467928"/>
                    </a:lnTo>
                    <a:lnTo>
                      <a:pt x="105728" y="2484120"/>
                    </a:lnTo>
                    <a:lnTo>
                      <a:pt x="126682" y="2495550"/>
                    </a:lnTo>
                    <a:lnTo>
                      <a:pt x="126682" y="2514600"/>
                    </a:lnTo>
                    <a:lnTo>
                      <a:pt x="116205" y="2525078"/>
                    </a:lnTo>
                    <a:lnTo>
                      <a:pt x="89535" y="2529840"/>
                    </a:lnTo>
                    <a:lnTo>
                      <a:pt x="54292" y="2565083"/>
                    </a:lnTo>
                    <a:lnTo>
                      <a:pt x="54292" y="2589848"/>
                    </a:lnTo>
                    <a:lnTo>
                      <a:pt x="48578" y="2605087"/>
                    </a:lnTo>
                    <a:lnTo>
                      <a:pt x="33338" y="2620328"/>
                    </a:lnTo>
                    <a:lnTo>
                      <a:pt x="21907" y="2622233"/>
                    </a:lnTo>
                    <a:lnTo>
                      <a:pt x="21907" y="2641283"/>
                    </a:lnTo>
                    <a:lnTo>
                      <a:pt x="7620" y="2655570"/>
                    </a:lnTo>
                    <a:lnTo>
                      <a:pt x="0" y="2671762"/>
                    </a:lnTo>
                    <a:lnTo>
                      <a:pt x="0" y="2688908"/>
                    </a:lnTo>
                    <a:lnTo>
                      <a:pt x="20955" y="2698433"/>
                    </a:lnTo>
                    <a:lnTo>
                      <a:pt x="32385" y="2733675"/>
                    </a:lnTo>
                    <a:lnTo>
                      <a:pt x="25717" y="2753678"/>
                    </a:lnTo>
                    <a:lnTo>
                      <a:pt x="25717" y="2780348"/>
                    </a:lnTo>
                    <a:lnTo>
                      <a:pt x="7620" y="2798445"/>
                    </a:lnTo>
                    <a:lnTo>
                      <a:pt x="15240" y="2823210"/>
                    </a:lnTo>
                    <a:lnTo>
                      <a:pt x="46672" y="2831783"/>
                    </a:lnTo>
                    <a:lnTo>
                      <a:pt x="75247" y="2814637"/>
                    </a:lnTo>
                    <a:lnTo>
                      <a:pt x="95250" y="2834640"/>
                    </a:lnTo>
                    <a:lnTo>
                      <a:pt x="85725" y="2867978"/>
                    </a:lnTo>
                    <a:lnTo>
                      <a:pt x="114300" y="2876550"/>
                    </a:lnTo>
                    <a:lnTo>
                      <a:pt x="129540" y="2861310"/>
                    </a:lnTo>
                    <a:lnTo>
                      <a:pt x="155257" y="2876550"/>
                    </a:lnTo>
                    <a:lnTo>
                      <a:pt x="183832" y="2876550"/>
                    </a:lnTo>
                    <a:lnTo>
                      <a:pt x="183832" y="2896553"/>
                    </a:lnTo>
                    <a:lnTo>
                      <a:pt x="149542" y="2911793"/>
                    </a:lnTo>
                    <a:lnTo>
                      <a:pt x="140970" y="2949893"/>
                    </a:lnTo>
                    <a:lnTo>
                      <a:pt x="164782" y="2949893"/>
                    </a:lnTo>
                    <a:lnTo>
                      <a:pt x="194310" y="2935605"/>
                    </a:lnTo>
                    <a:lnTo>
                      <a:pt x="209550" y="2958465"/>
                    </a:lnTo>
                    <a:lnTo>
                      <a:pt x="243840" y="2940368"/>
                    </a:lnTo>
                    <a:lnTo>
                      <a:pt x="282892" y="2928937"/>
                    </a:lnTo>
                    <a:lnTo>
                      <a:pt x="305753" y="2906078"/>
                    </a:lnTo>
                    <a:lnTo>
                      <a:pt x="327660" y="2905125"/>
                    </a:lnTo>
                    <a:lnTo>
                      <a:pt x="357188" y="2904173"/>
                    </a:lnTo>
                    <a:lnTo>
                      <a:pt x="378142" y="2883218"/>
                    </a:lnTo>
                    <a:lnTo>
                      <a:pt x="403860" y="2883218"/>
                    </a:lnTo>
                    <a:lnTo>
                      <a:pt x="410528" y="2903220"/>
                    </a:lnTo>
                    <a:lnTo>
                      <a:pt x="393382" y="2926080"/>
                    </a:lnTo>
                    <a:lnTo>
                      <a:pt x="373380" y="2926080"/>
                    </a:lnTo>
                    <a:lnTo>
                      <a:pt x="373380" y="2951798"/>
                    </a:lnTo>
                    <a:lnTo>
                      <a:pt x="397192" y="2961323"/>
                    </a:lnTo>
                    <a:lnTo>
                      <a:pt x="415290" y="2979420"/>
                    </a:lnTo>
                    <a:lnTo>
                      <a:pt x="431482" y="3013710"/>
                    </a:lnTo>
                    <a:lnTo>
                      <a:pt x="446722" y="3028950"/>
                    </a:lnTo>
                    <a:lnTo>
                      <a:pt x="463867" y="3020378"/>
                    </a:lnTo>
                    <a:lnTo>
                      <a:pt x="463867" y="3020378"/>
                    </a:lnTo>
                    <a:lnTo>
                      <a:pt x="446722" y="3028950"/>
                    </a:lnTo>
                    <a:lnTo>
                      <a:pt x="470535" y="3052762"/>
                    </a:lnTo>
                    <a:lnTo>
                      <a:pt x="487680" y="3108960"/>
                    </a:lnTo>
                    <a:lnTo>
                      <a:pt x="487680" y="3155633"/>
                    </a:lnTo>
                    <a:lnTo>
                      <a:pt x="510540" y="3176587"/>
                    </a:lnTo>
                    <a:lnTo>
                      <a:pt x="510540" y="3210878"/>
                    </a:lnTo>
                    <a:lnTo>
                      <a:pt x="534353" y="3252787"/>
                    </a:lnTo>
                    <a:lnTo>
                      <a:pt x="541020" y="3289935"/>
                    </a:lnTo>
                    <a:lnTo>
                      <a:pt x="550545" y="3322320"/>
                    </a:lnTo>
                    <a:lnTo>
                      <a:pt x="568642" y="3359468"/>
                    </a:lnTo>
                    <a:lnTo>
                      <a:pt x="600075" y="3353753"/>
                    </a:lnTo>
                    <a:lnTo>
                      <a:pt x="615315" y="3321368"/>
                    </a:lnTo>
                    <a:lnTo>
                      <a:pt x="638175" y="3314700"/>
                    </a:lnTo>
                    <a:lnTo>
                      <a:pt x="653415" y="3332798"/>
                    </a:lnTo>
                    <a:lnTo>
                      <a:pt x="653415" y="3353753"/>
                    </a:lnTo>
                    <a:lnTo>
                      <a:pt x="668655" y="3368993"/>
                    </a:lnTo>
                    <a:lnTo>
                      <a:pt x="685800" y="3386137"/>
                    </a:lnTo>
                    <a:lnTo>
                      <a:pt x="717232" y="3380423"/>
                    </a:lnTo>
                    <a:lnTo>
                      <a:pt x="731520" y="3394710"/>
                    </a:lnTo>
                    <a:lnTo>
                      <a:pt x="766763" y="3388995"/>
                    </a:lnTo>
                    <a:lnTo>
                      <a:pt x="784860" y="3370898"/>
                    </a:lnTo>
                    <a:lnTo>
                      <a:pt x="821055" y="3370898"/>
                    </a:lnTo>
                    <a:lnTo>
                      <a:pt x="838200" y="3388043"/>
                    </a:lnTo>
                    <a:lnTo>
                      <a:pt x="864870" y="3399473"/>
                    </a:lnTo>
                    <a:lnTo>
                      <a:pt x="884872" y="3417570"/>
                    </a:lnTo>
                    <a:lnTo>
                      <a:pt x="890588" y="3451860"/>
                    </a:lnTo>
                    <a:lnTo>
                      <a:pt x="914400" y="3467100"/>
                    </a:lnTo>
                    <a:lnTo>
                      <a:pt x="925830" y="3492818"/>
                    </a:lnTo>
                    <a:lnTo>
                      <a:pt x="955357" y="3510915"/>
                    </a:lnTo>
                    <a:lnTo>
                      <a:pt x="955357" y="3545205"/>
                    </a:lnTo>
                    <a:lnTo>
                      <a:pt x="993457" y="3554730"/>
                    </a:lnTo>
                    <a:lnTo>
                      <a:pt x="1027747" y="3566160"/>
                    </a:lnTo>
                    <a:lnTo>
                      <a:pt x="1064895" y="3551873"/>
                    </a:lnTo>
                    <a:lnTo>
                      <a:pt x="1086803" y="3529965"/>
                    </a:lnTo>
                    <a:lnTo>
                      <a:pt x="1094423" y="3558540"/>
                    </a:lnTo>
                    <a:lnTo>
                      <a:pt x="1109663" y="3587115"/>
                    </a:lnTo>
                    <a:lnTo>
                      <a:pt x="1122045" y="3608070"/>
                    </a:lnTo>
                    <a:lnTo>
                      <a:pt x="1163003" y="3614737"/>
                    </a:lnTo>
                    <a:lnTo>
                      <a:pt x="1181100" y="3596640"/>
                    </a:lnTo>
                    <a:lnTo>
                      <a:pt x="1216342" y="3576637"/>
                    </a:lnTo>
                    <a:lnTo>
                      <a:pt x="1258253" y="3577590"/>
                    </a:lnTo>
                    <a:lnTo>
                      <a:pt x="1281113" y="3554730"/>
                    </a:lnTo>
                    <a:lnTo>
                      <a:pt x="1314450" y="3547110"/>
                    </a:lnTo>
                    <a:lnTo>
                      <a:pt x="1320165" y="3517582"/>
                    </a:lnTo>
                    <a:lnTo>
                      <a:pt x="1348740" y="3517582"/>
                    </a:lnTo>
                    <a:lnTo>
                      <a:pt x="1377315" y="3489007"/>
                    </a:lnTo>
                    <a:lnTo>
                      <a:pt x="1423988" y="3459480"/>
                    </a:lnTo>
                    <a:lnTo>
                      <a:pt x="1461135" y="3459480"/>
                    </a:lnTo>
                    <a:lnTo>
                      <a:pt x="1470660" y="3429953"/>
                    </a:lnTo>
                    <a:lnTo>
                      <a:pt x="1502092" y="3429953"/>
                    </a:lnTo>
                    <a:lnTo>
                      <a:pt x="1526857" y="3405187"/>
                    </a:lnTo>
                    <a:lnTo>
                      <a:pt x="1557338" y="3418523"/>
                    </a:lnTo>
                    <a:lnTo>
                      <a:pt x="1581150" y="3442335"/>
                    </a:lnTo>
                    <a:lnTo>
                      <a:pt x="1619250" y="3427095"/>
                    </a:lnTo>
                    <a:lnTo>
                      <a:pt x="1651635" y="3436620"/>
                    </a:lnTo>
                    <a:lnTo>
                      <a:pt x="1678305" y="3463290"/>
                    </a:lnTo>
                    <a:lnTo>
                      <a:pt x="1701165" y="3486150"/>
                    </a:lnTo>
                    <a:lnTo>
                      <a:pt x="1742123" y="3500437"/>
                    </a:lnTo>
                    <a:lnTo>
                      <a:pt x="1770698" y="3509010"/>
                    </a:lnTo>
                    <a:lnTo>
                      <a:pt x="1809750" y="3502343"/>
                    </a:lnTo>
                    <a:lnTo>
                      <a:pt x="1847850" y="3511868"/>
                    </a:lnTo>
                    <a:lnTo>
                      <a:pt x="1888808" y="3511868"/>
                    </a:lnTo>
                    <a:lnTo>
                      <a:pt x="1915478" y="3511868"/>
                    </a:lnTo>
                    <a:lnTo>
                      <a:pt x="1946910" y="3480435"/>
                    </a:lnTo>
                    <a:lnTo>
                      <a:pt x="1980248" y="3458528"/>
                    </a:lnTo>
                    <a:lnTo>
                      <a:pt x="1980248" y="3424237"/>
                    </a:lnTo>
                    <a:lnTo>
                      <a:pt x="1955483" y="3399473"/>
                    </a:lnTo>
                    <a:lnTo>
                      <a:pt x="1955483" y="3368040"/>
                    </a:lnTo>
                    <a:lnTo>
                      <a:pt x="1937385" y="3347085"/>
                    </a:lnTo>
                    <a:lnTo>
                      <a:pt x="1943100" y="3309937"/>
                    </a:lnTo>
                    <a:lnTo>
                      <a:pt x="1962150" y="3290887"/>
                    </a:lnTo>
                    <a:lnTo>
                      <a:pt x="1980248" y="3254693"/>
                    </a:lnTo>
                    <a:lnTo>
                      <a:pt x="2002155" y="3232785"/>
                    </a:lnTo>
                    <a:lnTo>
                      <a:pt x="2000250" y="3206115"/>
                    </a:lnTo>
                    <a:lnTo>
                      <a:pt x="1986915" y="3192780"/>
                    </a:lnTo>
                    <a:lnTo>
                      <a:pt x="1982153" y="3168968"/>
                    </a:lnTo>
                    <a:lnTo>
                      <a:pt x="1997392" y="3153728"/>
                    </a:lnTo>
                    <a:lnTo>
                      <a:pt x="1997392" y="3128962"/>
                    </a:lnTo>
                    <a:lnTo>
                      <a:pt x="2013585" y="3112770"/>
                    </a:lnTo>
                    <a:lnTo>
                      <a:pt x="2073592" y="3052762"/>
                    </a:lnTo>
                    <a:lnTo>
                      <a:pt x="2096453" y="3068003"/>
                    </a:lnTo>
                    <a:lnTo>
                      <a:pt x="2088833" y="3084195"/>
                    </a:lnTo>
                    <a:lnTo>
                      <a:pt x="2115503" y="3096578"/>
                    </a:lnTo>
                    <a:lnTo>
                      <a:pt x="2131695" y="3111818"/>
                    </a:lnTo>
                    <a:lnTo>
                      <a:pt x="2166937" y="3122295"/>
                    </a:lnTo>
                    <a:lnTo>
                      <a:pt x="2183130" y="3138487"/>
                    </a:lnTo>
                    <a:lnTo>
                      <a:pt x="2201228" y="3148012"/>
                    </a:lnTo>
                    <a:lnTo>
                      <a:pt x="2221230" y="3168015"/>
                    </a:lnTo>
                    <a:lnTo>
                      <a:pt x="2266950" y="3158490"/>
                    </a:lnTo>
                    <a:lnTo>
                      <a:pt x="2305050" y="3194685"/>
                    </a:lnTo>
                    <a:lnTo>
                      <a:pt x="2326958" y="3194685"/>
                    </a:lnTo>
                    <a:lnTo>
                      <a:pt x="2326958" y="3214687"/>
                    </a:lnTo>
                    <a:lnTo>
                      <a:pt x="2343150" y="3240405"/>
                    </a:lnTo>
                    <a:lnTo>
                      <a:pt x="2383155" y="3240405"/>
                    </a:lnTo>
                    <a:lnTo>
                      <a:pt x="2390775" y="3266123"/>
                    </a:lnTo>
                    <a:lnTo>
                      <a:pt x="2422208" y="3248025"/>
                    </a:lnTo>
                    <a:lnTo>
                      <a:pt x="2445067" y="3248025"/>
                    </a:lnTo>
                    <a:lnTo>
                      <a:pt x="2445067" y="3207068"/>
                    </a:lnTo>
                    <a:lnTo>
                      <a:pt x="2477453" y="3174683"/>
                    </a:lnTo>
                    <a:lnTo>
                      <a:pt x="2515553" y="3128962"/>
                    </a:lnTo>
                    <a:lnTo>
                      <a:pt x="2534603" y="3080385"/>
                    </a:lnTo>
                    <a:lnTo>
                      <a:pt x="2585085" y="3029903"/>
                    </a:lnTo>
                    <a:lnTo>
                      <a:pt x="2641283" y="2961323"/>
                    </a:lnTo>
                    <a:lnTo>
                      <a:pt x="2649855" y="2860358"/>
                    </a:lnTo>
                    <a:lnTo>
                      <a:pt x="2669858" y="2793683"/>
                    </a:lnTo>
                    <a:lnTo>
                      <a:pt x="2639378" y="2784158"/>
                    </a:lnTo>
                    <a:lnTo>
                      <a:pt x="2609850" y="2645093"/>
                    </a:lnTo>
                    <a:lnTo>
                      <a:pt x="2620328" y="2625090"/>
                    </a:lnTo>
                    <a:lnTo>
                      <a:pt x="2635567" y="2609850"/>
                    </a:lnTo>
                    <a:lnTo>
                      <a:pt x="2610803" y="2592705"/>
                    </a:lnTo>
                    <a:lnTo>
                      <a:pt x="2587942" y="2585085"/>
                    </a:lnTo>
                    <a:lnTo>
                      <a:pt x="2579370" y="2546985"/>
                    </a:lnTo>
                    <a:lnTo>
                      <a:pt x="2624137" y="2514600"/>
                    </a:lnTo>
                    <a:lnTo>
                      <a:pt x="2646045" y="2514600"/>
                    </a:lnTo>
                    <a:lnTo>
                      <a:pt x="2646045" y="2486025"/>
                    </a:lnTo>
                    <a:lnTo>
                      <a:pt x="2667000" y="2476500"/>
                    </a:lnTo>
                    <a:lnTo>
                      <a:pt x="2697480" y="2486978"/>
                    </a:lnTo>
                    <a:lnTo>
                      <a:pt x="2728912" y="2475548"/>
                    </a:lnTo>
                    <a:lnTo>
                      <a:pt x="2728912" y="2447925"/>
                    </a:lnTo>
                    <a:lnTo>
                      <a:pt x="2750820" y="2431733"/>
                    </a:lnTo>
                    <a:lnTo>
                      <a:pt x="2762250" y="2444115"/>
                    </a:lnTo>
                    <a:lnTo>
                      <a:pt x="2798445" y="2444115"/>
                    </a:lnTo>
                    <a:lnTo>
                      <a:pt x="2819400" y="2428875"/>
                    </a:lnTo>
                    <a:lnTo>
                      <a:pt x="2832735" y="2442210"/>
                    </a:lnTo>
                    <a:lnTo>
                      <a:pt x="2876550" y="2450783"/>
                    </a:lnTo>
                    <a:lnTo>
                      <a:pt x="2894648" y="2432685"/>
                    </a:lnTo>
                    <a:lnTo>
                      <a:pt x="2913698" y="2443162"/>
                    </a:lnTo>
                    <a:lnTo>
                      <a:pt x="2941320" y="2415540"/>
                    </a:lnTo>
                    <a:lnTo>
                      <a:pt x="2963228" y="2415540"/>
                    </a:lnTo>
                    <a:lnTo>
                      <a:pt x="2963228" y="2359343"/>
                    </a:lnTo>
                    <a:lnTo>
                      <a:pt x="2988945" y="2346960"/>
                    </a:lnTo>
                    <a:lnTo>
                      <a:pt x="3005137" y="2314575"/>
                    </a:lnTo>
                    <a:lnTo>
                      <a:pt x="3031808" y="2321243"/>
                    </a:lnTo>
                    <a:lnTo>
                      <a:pt x="3044190" y="2333625"/>
                    </a:lnTo>
                    <a:lnTo>
                      <a:pt x="3013710" y="2362200"/>
                    </a:lnTo>
                    <a:lnTo>
                      <a:pt x="3039428" y="2364105"/>
                    </a:lnTo>
                    <a:lnTo>
                      <a:pt x="3060383" y="2352675"/>
                    </a:lnTo>
                    <a:lnTo>
                      <a:pt x="3091815" y="2361248"/>
                    </a:lnTo>
                    <a:lnTo>
                      <a:pt x="3104198" y="2336483"/>
                    </a:lnTo>
                    <a:lnTo>
                      <a:pt x="3126105" y="2323148"/>
                    </a:lnTo>
                    <a:lnTo>
                      <a:pt x="3131820" y="2295525"/>
                    </a:lnTo>
                    <a:lnTo>
                      <a:pt x="3121342" y="2285048"/>
                    </a:lnTo>
                    <a:lnTo>
                      <a:pt x="3121342" y="2267903"/>
                    </a:lnTo>
                    <a:lnTo>
                      <a:pt x="3098483" y="2277428"/>
                    </a:lnTo>
                    <a:lnTo>
                      <a:pt x="3057525" y="2236470"/>
                    </a:lnTo>
                    <a:lnTo>
                      <a:pt x="3068955" y="2206943"/>
                    </a:lnTo>
                    <a:lnTo>
                      <a:pt x="3056573" y="2194560"/>
                    </a:lnTo>
                    <a:lnTo>
                      <a:pt x="3067050" y="2169795"/>
                    </a:lnTo>
                    <a:lnTo>
                      <a:pt x="3056573" y="2159318"/>
                    </a:lnTo>
                    <a:lnTo>
                      <a:pt x="3081337" y="2134553"/>
                    </a:lnTo>
                    <a:lnTo>
                      <a:pt x="3104198" y="2136458"/>
                    </a:lnTo>
                    <a:lnTo>
                      <a:pt x="3117533" y="2149793"/>
                    </a:lnTo>
                    <a:lnTo>
                      <a:pt x="3134678" y="2149793"/>
                    </a:lnTo>
                    <a:lnTo>
                      <a:pt x="3151823" y="2136458"/>
                    </a:lnTo>
                    <a:lnTo>
                      <a:pt x="3156585" y="2121218"/>
                    </a:lnTo>
                    <a:lnTo>
                      <a:pt x="3123248" y="208121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: Shape 164">
                <a:extLst>
                  <a:ext uri="{FF2B5EF4-FFF2-40B4-BE49-F238E27FC236}">
                    <a16:creationId xmlns="" xmlns:a16="http://schemas.microsoft.com/office/drawing/2014/main" id="{B4B050A3-D5A1-815F-A08F-56419471D34A}"/>
                  </a:ext>
                </a:extLst>
              </p:cNvPr>
              <p:cNvSpPr/>
              <p:nvPr/>
            </p:nvSpPr>
            <p:spPr>
              <a:xfrm>
                <a:off x="6560819" y="2394584"/>
                <a:ext cx="16192" cy="15240"/>
              </a:xfrm>
              <a:custGeom>
                <a:avLst/>
                <a:gdLst>
                  <a:gd name="connsiteX0" fmla="*/ 16193 w 16192"/>
                  <a:gd name="connsiteY0" fmla="*/ 5715 h 15240"/>
                  <a:gd name="connsiteX1" fmla="*/ 4763 w 16192"/>
                  <a:gd name="connsiteY1" fmla="*/ 0 h 15240"/>
                  <a:gd name="connsiteX2" fmla="*/ 0 w 16192"/>
                  <a:gd name="connsiteY2" fmla="*/ 7620 h 15240"/>
                  <a:gd name="connsiteX3" fmla="*/ 11430 w 1619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" h="15240">
                    <a:moveTo>
                      <a:pt x="16193" y="5715"/>
                    </a:moveTo>
                    <a:lnTo>
                      <a:pt x="4763" y="0"/>
                    </a:lnTo>
                    <a:lnTo>
                      <a:pt x="0" y="7620"/>
                    </a:lnTo>
                    <a:lnTo>
                      <a:pt x="1143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: Shape 165">
                <a:extLst>
                  <a:ext uri="{FF2B5EF4-FFF2-40B4-BE49-F238E27FC236}">
                    <a16:creationId xmlns="" xmlns:a16="http://schemas.microsoft.com/office/drawing/2014/main" id="{AD64BC21-92F3-5B92-F045-4702EB90F039}"/>
                  </a:ext>
                </a:extLst>
              </p:cNvPr>
              <p:cNvSpPr/>
              <p:nvPr/>
            </p:nvSpPr>
            <p:spPr>
              <a:xfrm>
                <a:off x="6497955" y="2280284"/>
                <a:ext cx="44767" cy="25717"/>
              </a:xfrm>
              <a:custGeom>
                <a:avLst/>
                <a:gdLst>
                  <a:gd name="connsiteX0" fmla="*/ 30480 w 44767"/>
                  <a:gd name="connsiteY0" fmla="*/ 25718 h 25717"/>
                  <a:gd name="connsiteX1" fmla="*/ 44768 w 44767"/>
                  <a:gd name="connsiteY1" fmla="*/ 21908 h 25717"/>
                  <a:gd name="connsiteX2" fmla="*/ 40957 w 44767"/>
                  <a:gd name="connsiteY2" fmla="*/ 4763 h 25717"/>
                  <a:gd name="connsiteX3" fmla="*/ 26670 w 44767"/>
                  <a:gd name="connsiteY3" fmla="*/ 8573 h 25717"/>
                  <a:gd name="connsiteX4" fmla="*/ 12382 w 44767"/>
                  <a:gd name="connsiteY4" fmla="*/ 0 h 25717"/>
                  <a:gd name="connsiteX5" fmla="*/ 0 w 44767"/>
                  <a:gd name="connsiteY5" fmla="*/ 7620 h 25717"/>
                  <a:gd name="connsiteX6" fmla="*/ 18097 w 44767"/>
                  <a:gd name="connsiteY6" fmla="*/ 17145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67" h="25717">
                    <a:moveTo>
                      <a:pt x="30480" y="25718"/>
                    </a:moveTo>
                    <a:lnTo>
                      <a:pt x="44768" y="21908"/>
                    </a:lnTo>
                    <a:lnTo>
                      <a:pt x="40957" y="4763"/>
                    </a:lnTo>
                    <a:lnTo>
                      <a:pt x="26670" y="8573"/>
                    </a:lnTo>
                    <a:lnTo>
                      <a:pt x="12382" y="0"/>
                    </a:lnTo>
                    <a:lnTo>
                      <a:pt x="0" y="7620"/>
                    </a:lnTo>
                    <a:lnTo>
                      <a:pt x="18097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: Shape 166">
                <a:extLst>
                  <a:ext uri="{FF2B5EF4-FFF2-40B4-BE49-F238E27FC236}">
                    <a16:creationId xmlns="" xmlns:a16="http://schemas.microsoft.com/office/drawing/2014/main" id="{37782C41-54C8-C6C9-6F83-2ACF55BF89E1}"/>
                  </a:ext>
                </a:extLst>
              </p:cNvPr>
              <p:cNvSpPr/>
              <p:nvPr/>
            </p:nvSpPr>
            <p:spPr>
              <a:xfrm>
                <a:off x="6316980" y="2149792"/>
                <a:ext cx="155257" cy="204787"/>
              </a:xfrm>
              <a:custGeom>
                <a:avLst/>
                <a:gdLst>
                  <a:gd name="connsiteX0" fmla="*/ 36195 w 155257"/>
                  <a:gd name="connsiteY0" fmla="*/ 185738 h 204787"/>
                  <a:gd name="connsiteX1" fmla="*/ 50482 w 155257"/>
                  <a:gd name="connsiteY1" fmla="*/ 176213 h 204787"/>
                  <a:gd name="connsiteX2" fmla="*/ 81915 w 155257"/>
                  <a:gd name="connsiteY2" fmla="*/ 160020 h 204787"/>
                  <a:gd name="connsiteX3" fmla="*/ 107632 w 155257"/>
                  <a:gd name="connsiteY3" fmla="*/ 157163 h 204787"/>
                  <a:gd name="connsiteX4" fmla="*/ 140018 w 155257"/>
                  <a:gd name="connsiteY4" fmla="*/ 133350 h 204787"/>
                  <a:gd name="connsiteX5" fmla="*/ 155257 w 155257"/>
                  <a:gd name="connsiteY5" fmla="*/ 103823 h 204787"/>
                  <a:gd name="connsiteX6" fmla="*/ 144780 w 155257"/>
                  <a:gd name="connsiteY6" fmla="*/ 78105 h 204787"/>
                  <a:gd name="connsiteX7" fmla="*/ 133350 w 155257"/>
                  <a:gd name="connsiteY7" fmla="*/ 59055 h 204787"/>
                  <a:gd name="connsiteX8" fmla="*/ 118110 w 155257"/>
                  <a:gd name="connsiteY8" fmla="*/ 65723 h 204787"/>
                  <a:gd name="connsiteX9" fmla="*/ 102870 w 155257"/>
                  <a:gd name="connsiteY9" fmla="*/ 38100 h 204787"/>
                  <a:gd name="connsiteX10" fmla="*/ 91440 w 155257"/>
                  <a:gd name="connsiteY10" fmla="*/ 26670 h 204787"/>
                  <a:gd name="connsiteX11" fmla="*/ 77152 w 155257"/>
                  <a:gd name="connsiteY11" fmla="*/ 43815 h 204787"/>
                  <a:gd name="connsiteX12" fmla="*/ 67627 w 155257"/>
                  <a:gd name="connsiteY12" fmla="*/ 67628 h 204787"/>
                  <a:gd name="connsiteX13" fmla="*/ 67627 w 155257"/>
                  <a:gd name="connsiteY13" fmla="*/ 49530 h 204787"/>
                  <a:gd name="connsiteX14" fmla="*/ 69532 w 155257"/>
                  <a:gd name="connsiteY14" fmla="*/ 18098 h 204787"/>
                  <a:gd name="connsiteX15" fmla="*/ 60007 w 155257"/>
                  <a:gd name="connsiteY15" fmla="*/ 0 h 204787"/>
                  <a:gd name="connsiteX16" fmla="*/ 47625 w 155257"/>
                  <a:gd name="connsiteY16" fmla="*/ 953 h 204787"/>
                  <a:gd name="connsiteX17" fmla="*/ 29527 w 155257"/>
                  <a:gd name="connsiteY17" fmla="*/ 22860 h 204787"/>
                  <a:gd name="connsiteX18" fmla="*/ 30480 w 155257"/>
                  <a:gd name="connsiteY18" fmla="*/ 41910 h 204787"/>
                  <a:gd name="connsiteX19" fmla="*/ 22860 w 155257"/>
                  <a:gd name="connsiteY19" fmla="*/ 55245 h 204787"/>
                  <a:gd name="connsiteX20" fmla="*/ 28575 w 155257"/>
                  <a:gd name="connsiteY20" fmla="*/ 89535 h 204787"/>
                  <a:gd name="connsiteX21" fmla="*/ 13335 w 155257"/>
                  <a:gd name="connsiteY21" fmla="*/ 104775 h 204787"/>
                  <a:gd name="connsiteX22" fmla="*/ 14288 w 155257"/>
                  <a:gd name="connsiteY22" fmla="*/ 139065 h 204787"/>
                  <a:gd name="connsiteX23" fmla="*/ 6667 w 155257"/>
                  <a:gd name="connsiteY23" fmla="*/ 168592 h 204787"/>
                  <a:gd name="connsiteX24" fmla="*/ 0 w 155257"/>
                  <a:gd name="connsiteY24" fmla="*/ 198120 h 204787"/>
                  <a:gd name="connsiteX25" fmla="*/ 11430 w 155257"/>
                  <a:gd name="connsiteY25" fmla="*/ 204788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5257" h="204787">
                    <a:moveTo>
                      <a:pt x="36195" y="185738"/>
                    </a:moveTo>
                    <a:lnTo>
                      <a:pt x="50482" y="176213"/>
                    </a:lnTo>
                    <a:lnTo>
                      <a:pt x="81915" y="160020"/>
                    </a:lnTo>
                    <a:lnTo>
                      <a:pt x="107632" y="157163"/>
                    </a:lnTo>
                    <a:lnTo>
                      <a:pt x="140018" y="133350"/>
                    </a:lnTo>
                    <a:lnTo>
                      <a:pt x="155257" y="103823"/>
                    </a:lnTo>
                    <a:lnTo>
                      <a:pt x="144780" y="78105"/>
                    </a:lnTo>
                    <a:lnTo>
                      <a:pt x="133350" y="59055"/>
                    </a:lnTo>
                    <a:lnTo>
                      <a:pt x="118110" y="65723"/>
                    </a:lnTo>
                    <a:lnTo>
                      <a:pt x="102870" y="38100"/>
                    </a:lnTo>
                    <a:lnTo>
                      <a:pt x="91440" y="26670"/>
                    </a:lnTo>
                    <a:lnTo>
                      <a:pt x="77152" y="43815"/>
                    </a:lnTo>
                    <a:lnTo>
                      <a:pt x="67627" y="67628"/>
                    </a:lnTo>
                    <a:lnTo>
                      <a:pt x="67627" y="49530"/>
                    </a:lnTo>
                    <a:lnTo>
                      <a:pt x="69532" y="18098"/>
                    </a:lnTo>
                    <a:lnTo>
                      <a:pt x="60007" y="0"/>
                    </a:lnTo>
                    <a:lnTo>
                      <a:pt x="47625" y="953"/>
                    </a:lnTo>
                    <a:lnTo>
                      <a:pt x="29527" y="22860"/>
                    </a:lnTo>
                    <a:lnTo>
                      <a:pt x="30480" y="41910"/>
                    </a:lnTo>
                    <a:lnTo>
                      <a:pt x="22860" y="55245"/>
                    </a:lnTo>
                    <a:lnTo>
                      <a:pt x="28575" y="89535"/>
                    </a:lnTo>
                    <a:lnTo>
                      <a:pt x="13335" y="104775"/>
                    </a:lnTo>
                    <a:lnTo>
                      <a:pt x="14288" y="139065"/>
                    </a:lnTo>
                    <a:lnTo>
                      <a:pt x="6667" y="168592"/>
                    </a:lnTo>
                    <a:lnTo>
                      <a:pt x="0" y="198120"/>
                    </a:lnTo>
                    <a:lnTo>
                      <a:pt x="11430" y="2047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: Shape 167">
                <a:extLst>
                  <a:ext uri="{FF2B5EF4-FFF2-40B4-BE49-F238E27FC236}">
                    <a16:creationId xmlns="" xmlns:a16="http://schemas.microsoft.com/office/drawing/2014/main" id="{DFB2E1F5-2A52-8AC8-2359-C8CB89248911}"/>
                  </a:ext>
                </a:extLst>
              </p:cNvPr>
              <p:cNvSpPr/>
              <p:nvPr/>
            </p:nvSpPr>
            <p:spPr>
              <a:xfrm>
                <a:off x="6130290" y="2060257"/>
                <a:ext cx="182879" cy="188595"/>
              </a:xfrm>
              <a:custGeom>
                <a:avLst/>
                <a:gdLst>
                  <a:gd name="connsiteX0" fmla="*/ 115253 w 182879"/>
                  <a:gd name="connsiteY0" fmla="*/ 0 h 188595"/>
                  <a:gd name="connsiteX1" fmla="*/ 86678 w 182879"/>
                  <a:gd name="connsiteY1" fmla="*/ 8572 h 188595"/>
                  <a:gd name="connsiteX2" fmla="*/ 65722 w 182879"/>
                  <a:gd name="connsiteY2" fmla="*/ 13335 h 188595"/>
                  <a:gd name="connsiteX3" fmla="*/ 42863 w 182879"/>
                  <a:gd name="connsiteY3" fmla="*/ 20955 h 188595"/>
                  <a:gd name="connsiteX4" fmla="*/ 34290 w 182879"/>
                  <a:gd name="connsiteY4" fmla="*/ 40005 h 188595"/>
                  <a:gd name="connsiteX5" fmla="*/ 29528 w 182879"/>
                  <a:gd name="connsiteY5" fmla="*/ 56197 h 188595"/>
                  <a:gd name="connsiteX6" fmla="*/ 18097 w 182879"/>
                  <a:gd name="connsiteY6" fmla="*/ 70485 h 188595"/>
                  <a:gd name="connsiteX7" fmla="*/ 21907 w 182879"/>
                  <a:gd name="connsiteY7" fmla="*/ 86677 h 188595"/>
                  <a:gd name="connsiteX8" fmla="*/ 0 w 182879"/>
                  <a:gd name="connsiteY8" fmla="*/ 102870 h 188595"/>
                  <a:gd name="connsiteX9" fmla="*/ 10478 w 182879"/>
                  <a:gd name="connsiteY9" fmla="*/ 111442 h 188595"/>
                  <a:gd name="connsiteX10" fmla="*/ 25717 w 182879"/>
                  <a:gd name="connsiteY10" fmla="*/ 106680 h 188595"/>
                  <a:gd name="connsiteX11" fmla="*/ 38100 w 182879"/>
                  <a:gd name="connsiteY11" fmla="*/ 124777 h 188595"/>
                  <a:gd name="connsiteX12" fmla="*/ 39053 w 182879"/>
                  <a:gd name="connsiteY12" fmla="*/ 140970 h 188595"/>
                  <a:gd name="connsiteX13" fmla="*/ 50482 w 182879"/>
                  <a:gd name="connsiteY13" fmla="*/ 155258 h 188595"/>
                  <a:gd name="connsiteX14" fmla="*/ 80010 w 182879"/>
                  <a:gd name="connsiteY14" fmla="*/ 158115 h 188595"/>
                  <a:gd name="connsiteX15" fmla="*/ 83820 w 182879"/>
                  <a:gd name="connsiteY15" fmla="*/ 174308 h 188595"/>
                  <a:gd name="connsiteX16" fmla="*/ 104775 w 182879"/>
                  <a:gd name="connsiteY16" fmla="*/ 161925 h 188595"/>
                  <a:gd name="connsiteX17" fmla="*/ 115253 w 182879"/>
                  <a:gd name="connsiteY17" fmla="*/ 178117 h 188595"/>
                  <a:gd name="connsiteX18" fmla="*/ 143828 w 182879"/>
                  <a:gd name="connsiteY18" fmla="*/ 188595 h 188595"/>
                  <a:gd name="connsiteX19" fmla="*/ 170497 w 182879"/>
                  <a:gd name="connsiteY19" fmla="*/ 176213 h 188595"/>
                  <a:gd name="connsiteX20" fmla="*/ 182880 w 182879"/>
                  <a:gd name="connsiteY20" fmla="*/ 158115 h 188595"/>
                  <a:gd name="connsiteX21" fmla="*/ 172403 w 182879"/>
                  <a:gd name="connsiteY21" fmla="*/ 137160 h 188595"/>
                  <a:gd name="connsiteX22" fmla="*/ 156210 w 182879"/>
                  <a:gd name="connsiteY22" fmla="*/ 114300 h 188595"/>
                  <a:gd name="connsiteX23" fmla="*/ 168592 w 182879"/>
                  <a:gd name="connsiteY23" fmla="*/ 105727 h 188595"/>
                  <a:gd name="connsiteX24" fmla="*/ 173355 w 182879"/>
                  <a:gd name="connsiteY24" fmla="*/ 83820 h 188595"/>
                  <a:gd name="connsiteX25" fmla="*/ 166688 w 182879"/>
                  <a:gd name="connsiteY25" fmla="*/ 59055 h 188595"/>
                  <a:gd name="connsiteX26" fmla="*/ 169545 w 182879"/>
                  <a:gd name="connsiteY26" fmla="*/ 34290 h 188595"/>
                  <a:gd name="connsiteX27" fmla="*/ 139065 w 182879"/>
                  <a:gd name="connsiteY27" fmla="*/ 18097 h 188595"/>
                  <a:gd name="connsiteX28" fmla="*/ 127635 w 182879"/>
                  <a:gd name="connsiteY28" fmla="*/ 32385 h 188595"/>
                  <a:gd name="connsiteX29" fmla="*/ 117157 w 182879"/>
                  <a:gd name="connsiteY29" fmla="*/ 51435 h 188595"/>
                  <a:gd name="connsiteX30" fmla="*/ 108585 w 182879"/>
                  <a:gd name="connsiteY30" fmla="*/ 47625 h 188595"/>
                  <a:gd name="connsiteX31" fmla="*/ 115253 w 182879"/>
                  <a:gd name="connsiteY31" fmla="*/ 22860 h 188595"/>
                  <a:gd name="connsiteX32" fmla="*/ 115253 w 182879"/>
                  <a:gd name="connsiteY32" fmla="*/ 0 h 188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2879" h="188595">
                    <a:moveTo>
                      <a:pt x="115253" y="0"/>
                    </a:moveTo>
                    <a:lnTo>
                      <a:pt x="86678" y="8572"/>
                    </a:lnTo>
                    <a:cubicBezTo>
                      <a:pt x="86678" y="8572"/>
                      <a:pt x="70485" y="12382"/>
                      <a:pt x="65722" y="13335"/>
                    </a:cubicBezTo>
                    <a:cubicBezTo>
                      <a:pt x="61913" y="14288"/>
                      <a:pt x="42863" y="20955"/>
                      <a:pt x="42863" y="20955"/>
                    </a:cubicBezTo>
                    <a:lnTo>
                      <a:pt x="34290" y="40005"/>
                    </a:lnTo>
                    <a:lnTo>
                      <a:pt x="29528" y="56197"/>
                    </a:lnTo>
                    <a:lnTo>
                      <a:pt x="18097" y="70485"/>
                    </a:lnTo>
                    <a:lnTo>
                      <a:pt x="21907" y="86677"/>
                    </a:lnTo>
                    <a:lnTo>
                      <a:pt x="0" y="102870"/>
                    </a:lnTo>
                    <a:lnTo>
                      <a:pt x="10478" y="111442"/>
                    </a:lnTo>
                    <a:lnTo>
                      <a:pt x="25717" y="106680"/>
                    </a:lnTo>
                    <a:lnTo>
                      <a:pt x="38100" y="124777"/>
                    </a:lnTo>
                    <a:lnTo>
                      <a:pt x="39053" y="140970"/>
                    </a:lnTo>
                    <a:lnTo>
                      <a:pt x="50482" y="155258"/>
                    </a:lnTo>
                    <a:lnTo>
                      <a:pt x="80010" y="158115"/>
                    </a:lnTo>
                    <a:lnTo>
                      <a:pt x="83820" y="174308"/>
                    </a:lnTo>
                    <a:lnTo>
                      <a:pt x="104775" y="161925"/>
                    </a:lnTo>
                    <a:lnTo>
                      <a:pt x="115253" y="178117"/>
                    </a:lnTo>
                    <a:lnTo>
                      <a:pt x="143828" y="188595"/>
                    </a:lnTo>
                    <a:lnTo>
                      <a:pt x="170497" y="176213"/>
                    </a:lnTo>
                    <a:lnTo>
                      <a:pt x="182880" y="158115"/>
                    </a:lnTo>
                    <a:lnTo>
                      <a:pt x="172403" y="137160"/>
                    </a:lnTo>
                    <a:lnTo>
                      <a:pt x="156210" y="114300"/>
                    </a:lnTo>
                    <a:lnTo>
                      <a:pt x="168592" y="105727"/>
                    </a:lnTo>
                    <a:lnTo>
                      <a:pt x="173355" y="83820"/>
                    </a:lnTo>
                    <a:lnTo>
                      <a:pt x="166688" y="59055"/>
                    </a:lnTo>
                    <a:lnTo>
                      <a:pt x="169545" y="34290"/>
                    </a:lnTo>
                    <a:lnTo>
                      <a:pt x="139065" y="18097"/>
                    </a:lnTo>
                    <a:lnTo>
                      <a:pt x="127635" y="32385"/>
                    </a:lnTo>
                    <a:lnTo>
                      <a:pt x="117157" y="51435"/>
                    </a:lnTo>
                    <a:lnTo>
                      <a:pt x="108585" y="47625"/>
                    </a:lnTo>
                    <a:lnTo>
                      <a:pt x="115253" y="22860"/>
                    </a:lnTo>
                    <a:lnTo>
                      <a:pt x="11525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: Shape 168">
                <a:extLst>
                  <a:ext uri="{FF2B5EF4-FFF2-40B4-BE49-F238E27FC236}">
                    <a16:creationId xmlns="" xmlns:a16="http://schemas.microsoft.com/office/drawing/2014/main" id="{308BDCC2-23DF-464E-AE3C-EFE46AAC5758}"/>
                  </a:ext>
                </a:extLst>
              </p:cNvPr>
              <p:cNvSpPr/>
              <p:nvPr/>
            </p:nvSpPr>
            <p:spPr>
              <a:xfrm>
                <a:off x="6216967" y="2472690"/>
                <a:ext cx="31432" cy="30479"/>
              </a:xfrm>
              <a:custGeom>
                <a:avLst/>
                <a:gdLst>
                  <a:gd name="connsiteX0" fmla="*/ 0 w 31432"/>
                  <a:gd name="connsiteY0" fmla="*/ 19050 h 30479"/>
                  <a:gd name="connsiteX1" fmla="*/ 15240 w 31432"/>
                  <a:gd name="connsiteY1" fmla="*/ 30480 h 30479"/>
                  <a:gd name="connsiteX2" fmla="*/ 31432 w 31432"/>
                  <a:gd name="connsiteY2" fmla="*/ 15240 h 30479"/>
                  <a:gd name="connsiteX3" fmla="*/ 29527 w 31432"/>
                  <a:gd name="connsiteY3" fmla="*/ 0 h 30479"/>
                  <a:gd name="connsiteX4" fmla="*/ 17145 w 31432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2" h="30479">
                    <a:moveTo>
                      <a:pt x="0" y="19050"/>
                    </a:moveTo>
                    <a:lnTo>
                      <a:pt x="15240" y="30480"/>
                    </a:lnTo>
                    <a:lnTo>
                      <a:pt x="31432" y="15240"/>
                    </a:lnTo>
                    <a:lnTo>
                      <a:pt x="29527" y="0"/>
                    </a:lnTo>
                    <a:lnTo>
                      <a:pt x="1714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: Shape 169">
                <a:extLst>
                  <a:ext uri="{FF2B5EF4-FFF2-40B4-BE49-F238E27FC236}">
                    <a16:creationId xmlns="" xmlns:a16="http://schemas.microsoft.com/office/drawing/2014/main" id="{E44911BB-3BF9-48EE-638F-52BF3BB155F7}"/>
                  </a:ext>
                </a:extLst>
              </p:cNvPr>
              <p:cNvSpPr/>
              <p:nvPr/>
            </p:nvSpPr>
            <p:spPr>
              <a:xfrm>
                <a:off x="6026467" y="2466975"/>
                <a:ext cx="20002" cy="18097"/>
              </a:xfrm>
              <a:custGeom>
                <a:avLst/>
                <a:gdLst>
                  <a:gd name="connsiteX0" fmla="*/ 20002 w 20002"/>
                  <a:gd name="connsiteY0" fmla="*/ 1905 h 18097"/>
                  <a:gd name="connsiteX1" fmla="*/ 6667 w 20002"/>
                  <a:gd name="connsiteY1" fmla="*/ 0 h 18097"/>
                  <a:gd name="connsiteX2" fmla="*/ 0 w 20002"/>
                  <a:gd name="connsiteY2" fmla="*/ 10478 h 18097"/>
                  <a:gd name="connsiteX3" fmla="*/ 8572 w 20002"/>
                  <a:gd name="connsiteY3" fmla="*/ 18097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18097">
                    <a:moveTo>
                      <a:pt x="20002" y="1905"/>
                    </a:moveTo>
                    <a:lnTo>
                      <a:pt x="6667" y="0"/>
                    </a:lnTo>
                    <a:lnTo>
                      <a:pt x="0" y="10478"/>
                    </a:lnTo>
                    <a:lnTo>
                      <a:pt x="8572" y="1809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: Shape 170">
                <a:extLst>
                  <a:ext uri="{FF2B5EF4-FFF2-40B4-BE49-F238E27FC236}">
                    <a16:creationId xmlns="" xmlns:a16="http://schemas.microsoft.com/office/drawing/2014/main" id="{C165AB82-3ACC-6BDD-2145-94135DAECBF1}"/>
                  </a:ext>
                </a:extLst>
              </p:cNvPr>
              <p:cNvSpPr/>
              <p:nvPr/>
            </p:nvSpPr>
            <p:spPr>
              <a:xfrm>
                <a:off x="5885497" y="2818447"/>
                <a:ext cx="18097" cy="24104"/>
              </a:xfrm>
              <a:custGeom>
                <a:avLst/>
                <a:gdLst>
                  <a:gd name="connsiteX0" fmla="*/ 6668 w 18097"/>
                  <a:gd name="connsiteY0" fmla="*/ 23813 h 24104"/>
                  <a:gd name="connsiteX1" fmla="*/ 18097 w 18097"/>
                  <a:gd name="connsiteY1" fmla="*/ 19050 h 24104"/>
                  <a:gd name="connsiteX2" fmla="*/ 15240 w 18097"/>
                  <a:gd name="connsiteY2" fmla="*/ 0 h 24104"/>
                  <a:gd name="connsiteX3" fmla="*/ 0 w 18097"/>
                  <a:gd name="connsiteY3" fmla="*/ 7620 h 24104"/>
                  <a:gd name="connsiteX4" fmla="*/ 6668 w 18097"/>
                  <a:gd name="connsiteY4" fmla="*/ 23813 h 2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7" h="24104">
                    <a:moveTo>
                      <a:pt x="6668" y="23813"/>
                    </a:moveTo>
                    <a:cubicBezTo>
                      <a:pt x="6668" y="20955"/>
                      <a:pt x="18097" y="19050"/>
                      <a:pt x="18097" y="19050"/>
                    </a:cubicBezTo>
                    <a:lnTo>
                      <a:pt x="15240" y="0"/>
                    </a:lnTo>
                    <a:lnTo>
                      <a:pt x="0" y="7620"/>
                    </a:lnTo>
                    <a:cubicBezTo>
                      <a:pt x="0" y="7620"/>
                      <a:pt x="6668" y="26670"/>
                      <a:pt x="6668" y="23813"/>
                    </a:cubicBez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: Shape 171">
                <a:extLst>
                  <a:ext uri="{FF2B5EF4-FFF2-40B4-BE49-F238E27FC236}">
                    <a16:creationId xmlns="" xmlns:a16="http://schemas.microsoft.com/office/drawing/2014/main" id="{F10A4363-061D-A624-9EAD-F1EC01AF7AC1}"/>
                  </a:ext>
                </a:extLst>
              </p:cNvPr>
              <p:cNvSpPr/>
              <p:nvPr/>
            </p:nvSpPr>
            <p:spPr>
              <a:xfrm>
                <a:off x="5776912" y="2703195"/>
                <a:ext cx="20002" cy="26670"/>
              </a:xfrm>
              <a:custGeom>
                <a:avLst/>
                <a:gdLst>
                  <a:gd name="connsiteX0" fmla="*/ 20003 w 20002"/>
                  <a:gd name="connsiteY0" fmla="*/ 23813 h 26670"/>
                  <a:gd name="connsiteX1" fmla="*/ 13335 w 20002"/>
                  <a:gd name="connsiteY1" fmla="*/ 0 h 26670"/>
                  <a:gd name="connsiteX2" fmla="*/ 0 w 20002"/>
                  <a:gd name="connsiteY2" fmla="*/ 11430 h 26670"/>
                  <a:gd name="connsiteX3" fmla="*/ 7620 w 20002"/>
                  <a:gd name="connsiteY3" fmla="*/ 2667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6670">
                    <a:moveTo>
                      <a:pt x="20003" y="23813"/>
                    </a:moveTo>
                    <a:lnTo>
                      <a:pt x="13335" y="0"/>
                    </a:lnTo>
                    <a:lnTo>
                      <a:pt x="0" y="11430"/>
                    </a:lnTo>
                    <a:lnTo>
                      <a:pt x="762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: Shape 172">
                <a:extLst>
                  <a:ext uri="{FF2B5EF4-FFF2-40B4-BE49-F238E27FC236}">
                    <a16:creationId xmlns="" xmlns:a16="http://schemas.microsoft.com/office/drawing/2014/main" id="{D72C4C13-B879-1351-08C2-50A2076EF0D2}"/>
                  </a:ext>
                </a:extLst>
              </p:cNvPr>
              <p:cNvSpPr/>
              <p:nvPr/>
            </p:nvSpPr>
            <p:spPr>
              <a:xfrm>
                <a:off x="5782627" y="2870834"/>
                <a:ext cx="35242" cy="25717"/>
              </a:xfrm>
              <a:custGeom>
                <a:avLst/>
                <a:gdLst>
                  <a:gd name="connsiteX0" fmla="*/ 2857 w 35242"/>
                  <a:gd name="connsiteY0" fmla="*/ 0 h 25717"/>
                  <a:gd name="connsiteX1" fmla="*/ 0 w 35242"/>
                  <a:gd name="connsiteY1" fmla="*/ 14288 h 25717"/>
                  <a:gd name="connsiteX2" fmla="*/ 21907 w 35242"/>
                  <a:gd name="connsiteY2" fmla="*/ 14288 h 25717"/>
                  <a:gd name="connsiteX3" fmla="*/ 33338 w 35242"/>
                  <a:gd name="connsiteY3" fmla="*/ 25718 h 25717"/>
                  <a:gd name="connsiteX4" fmla="*/ 35242 w 35242"/>
                  <a:gd name="connsiteY4" fmla="*/ 6668 h 25717"/>
                  <a:gd name="connsiteX5" fmla="*/ 21907 w 35242"/>
                  <a:gd name="connsiteY5" fmla="*/ 381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42" h="25717">
                    <a:moveTo>
                      <a:pt x="2857" y="0"/>
                    </a:moveTo>
                    <a:lnTo>
                      <a:pt x="0" y="14288"/>
                    </a:lnTo>
                    <a:lnTo>
                      <a:pt x="21907" y="14288"/>
                    </a:lnTo>
                    <a:lnTo>
                      <a:pt x="33338" y="25718"/>
                    </a:lnTo>
                    <a:lnTo>
                      <a:pt x="35242" y="6668"/>
                    </a:lnTo>
                    <a:lnTo>
                      <a:pt x="21907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: Shape 173">
                <a:extLst>
                  <a:ext uri="{FF2B5EF4-FFF2-40B4-BE49-F238E27FC236}">
                    <a16:creationId xmlns="" xmlns:a16="http://schemas.microsoft.com/office/drawing/2014/main" id="{CC3EF9E6-72A5-F9AA-597D-A1107010CF7F}"/>
                  </a:ext>
                </a:extLst>
              </p:cNvPr>
              <p:cNvSpPr/>
              <p:nvPr/>
            </p:nvSpPr>
            <p:spPr>
              <a:xfrm>
                <a:off x="5703569" y="2111692"/>
                <a:ext cx="26670" cy="22860"/>
              </a:xfrm>
              <a:custGeom>
                <a:avLst/>
                <a:gdLst>
                  <a:gd name="connsiteX0" fmla="*/ 22860 w 26670"/>
                  <a:gd name="connsiteY0" fmla="*/ 22860 h 22860"/>
                  <a:gd name="connsiteX1" fmla="*/ 26670 w 26670"/>
                  <a:gd name="connsiteY1" fmla="*/ 9525 h 22860"/>
                  <a:gd name="connsiteX2" fmla="*/ 7620 w 26670"/>
                  <a:gd name="connsiteY2" fmla="*/ 0 h 22860"/>
                  <a:gd name="connsiteX3" fmla="*/ 0 w 26670"/>
                  <a:gd name="connsiteY3" fmla="*/ 7620 h 22860"/>
                  <a:gd name="connsiteX4" fmla="*/ 8573 w 26670"/>
                  <a:gd name="connsiteY4" fmla="*/ 12383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" h="22860">
                    <a:moveTo>
                      <a:pt x="22860" y="22860"/>
                    </a:moveTo>
                    <a:lnTo>
                      <a:pt x="26670" y="9525"/>
                    </a:lnTo>
                    <a:lnTo>
                      <a:pt x="7620" y="0"/>
                    </a:lnTo>
                    <a:lnTo>
                      <a:pt x="0" y="7620"/>
                    </a:lnTo>
                    <a:lnTo>
                      <a:pt x="8573" y="1238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: Shape 174">
                <a:extLst>
                  <a:ext uri="{FF2B5EF4-FFF2-40B4-BE49-F238E27FC236}">
                    <a16:creationId xmlns="" xmlns:a16="http://schemas.microsoft.com/office/drawing/2014/main" id="{09306F09-3752-0751-D42F-4A90BFE91946}"/>
                  </a:ext>
                </a:extLst>
              </p:cNvPr>
              <p:cNvSpPr/>
              <p:nvPr/>
            </p:nvSpPr>
            <p:spPr>
              <a:xfrm>
                <a:off x="5624512" y="3000375"/>
                <a:ext cx="31432" cy="41909"/>
              </a:xfrm>
              <a:custGeom>
                <a:avLst/>
                <a:gdLst>
                  <a:gd name="connsiteX0" fmla="*/ 13335 w 31432"/>
                  <a:gd name="connsiteY0" fmla="*/ 41910 h 41909"/>
                  <a:gd name="connsiteX1" fmla="*/ 26670 w 31432"/>
                  <a:gd name="connsiteY1" fmla="*/ 27622 h 41909"/>
                  <a:gd name="connsiteX2" fmla="*/ 31432 w 31432"/>
                  <a:gd name="connsiteY2" fmla="*/ 11430 h 41909"/>
                  <a:gd name="connsiteX3" fmla="*/ 20003 w 31432"/>
                  <a:gd name="connsiteY3" fmla="*/ 0 h 41909"/>
                  <a:gd name="connsiteX4" fmla="*/ 8572 w 31432"/>
                  <a:gd name="connsiteY4" fmla="*/ 3810 h 41909"/>
                  <a:gd name="connsiteX5" fmla="*/ 0 w 31432"/>
                  <a:gd name="connsiteY5" fmla="*/ 15240 h 41909"/>
                  <a:gd name="connsiteX6" fmla="*/ 4763 w 31432"/>
                  <a:gd name="connsiteY6" fmla="*/ 3048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" h="41909">
                    <a:moveTo>
                      <a:pt x="13335" y="41910"/>
                    </a:moveTo>
                    <a:lnTo>
                      <a:pt x="26670" y="27622"/>
                    </a:lnTo>
                    <a:lnTo>
                      <a:pt x="31432" y="11430"/>
                    </a:lnTo>
                    <a:lnTo>
                      <a:pt x="20003" y="0"/>
                    </a:lnTo>
                    <a:lnTo>
                      <a:pt x="8572" y="3810"/>
                    </a:lnTo>
                    <a:lnTo>
                      <a:pt x="0" y="15240"/>
                    </a:lnTo>
                    <a:lnTo>
                      <a:pt x="4763" y="3048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: Shape 175">
                <a:extLst>
                  <a:ext uri="{FF2B5EF4-FFF2-40B4-BE49-F238E27FC236}">
                    <a16:creationId xmlns="" xmlns:a16="http://schemas.microsoft.com/office/drawing/2014/main" id="{356FBC23-BA30-06CF-9E5E-E5E082D0031E}"/>
                  </a:ext>
                </a:extLst>
              </p:cNvPr>
              <p:cNvSpPr/>
              <p:nvPr/>
            </p:nvSpPr>
            <p:spPr>
              <a:xfrm>
                <a:off x="5801677" y="1945957"/>
                <a:ext cx="33337" cy="19050"/>
              </a:xfrm>
              <a:custGeom>
                <a:avLst/>
                <a:gdLst>
                  <a:gd name="connsiteX0" fmla="*/ 24765 w 33337"/>
                  <a:gd name="connsiteY0" fmla="*/ 14288 h 19050"/>
                  <a:gd name="connsiteX1" fmla="*/ 33338 w 33337"/>
                  <a:gd name="connsiteY1" fmla="*/ 5715 h 19050"/>
                  <a:gd name="connsiteX2" fmla="*/ 17145 w 33337"/>
                  <a:gd name="connsiteY2" fmla="*/ 0 h 19050"/>
                  <a:gd name="connsiteX3" fmla="*/ 6667 w 33337"/>
                  <a:gd name="connsiteY3" fmla="*/ 1905 h 19050"/>
                  <a:gd name="connsiteX4" fmla="*/ 0 w 33337"/>
                  <a:gd name="connsiteY4" fmla="*/ 8572 h 19050"/>
                  <a:gd name="connsiteX5" fmla="*/ 10478 w 33337"/>
                  <a:gd name="connsiteY5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7" h="19050">
                    <a:moveTo>
                      <a:pt x="24765" y="14288"/>
                    </a:moveTo>
                    <a:lnTo>
                      <a:pt x="33338" y="5715"/>
                    </a:lnTo>
                    <a:lnTo>
                      <a:pt x="17145" y="0"/>
                    </a:lnTo>
                    <a:lnTo>
                      <a:pt x="6667" y="1905"/>
                    </a:lnTo>
                    <a:lnTo>
                      <a:pt x="0" y="8572"/>
                    </a:lnTo>
                    <a:lnTo>
                      <a:pt x="10478" y="1905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: Shape 176">
                <a:extLst>
                  <a:ext uri="{FF2B5EF4-FFF2-40B4-BE49-F238E27FC236}">
                    <a16:creationId xmlns="" xmlns:a16="http://schemas.microsoft.com/office/drawing/2014/main" id="{8FC2C0C8-75EB-98FC-9E3D-5F6B3D33E43B}"/>
                  </a:ext>
                </a:extLst>
              </p:cNvPr>
              <p:cNvSpPr/>
              <p:nvPr/>
            </p:nvSpPr>
            <p:spPr>
              <a:xfrm>
                <a:off x="6052184" y="1923097"/>
                <a:ext cx="31432" cy="25717"/>
              </a:xfrm>
              <a:custGeom>
                <a:avLst/>
                <a:gdLst>
                  <a:gd name="connsiteX0" fmla="*/ 15240 w 31432"/>
                  <a:gd name="connsiteY0" fmla="*/ 25717 h 25717"/>
                  <a:gd name="connsiteX1" fmla="*/ 31433 w 31432"/>
                  <a:gd name="connsiteY1" fmla="*/ 10477 h 25717"/>
                  <a:gd name="connsiteX2" fmla="*/ 31433 w 31432"/>
                  <a:gd name="connsiteY2" fmla="*/ 0 h 25717"/>
                  <a:gd name="connsiteX3" fmla="*/ 9525 w 31432"/>
                  <a:gd name="connsiteY3" fmla="*/ 952 h 25717"/>
                  <a:gd name="connsiteX4" fmla="*/ 0 w 31432"/>
                  <a:gd name="connsiteY4" fmla="*/ 10477 h 25717"/>
                  <a:gd name="connsiteX5" fmla="*/ 6668 w 31432"/>
                  <a:gd name="connsiteY5" fmla="*/ 1809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32" h="25717">
                    <a:moveTo>
                      <a:pt x="15240" y="25717"/>
                    </a:moveTo>
                    <a:lnTo>
                      <a:pt x="31433" y="10477"/>
                    </a:lnTo>
                    <a:lnTo>
                      <a:pt x="31433" y="0"/>
                    </a:lnTo>
                    <a:lnTo>
                      <a:pt x="9525" y="952"/>
                    </a:lnTo>
                    <a:lnTo>
                      <a:pt x="0" y="10477"/>
                    </a:lnTo>
                    <a:lnTo>
                      <a:pt x="6668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: Shape 177">
                <a:extLst>
                  <a:ext uri="{FF2B5EF4-FFF2-40B4-BE49-F238E27FC236}">
                    <a16:creationId xmlns="" xmlns:a16="http://schemas.microsoft.com/office/drawing/2014/main" id="{7953487B-CE65-7D6C-40D4-D6711FAC7CA3}"/>
                  </a:ext>
                </a:extLst>
              </p:cNvPr>
              <p:cNvSpPr/>
              <p:nvPr/>
            </p:nvSpPr>
            <p:spPr>
              <a:xfrm>
                <a:off x="6098857" y="1910714"/>
                <a:ext cx="137160" cy="180975"/>
              </a:xfrm>
              <a:custGeom>
                <a:avLst/>
                <a:gdLst>
                  <a:gd name="connsiteX0" fmla="*/ 19050 w 137160"/>
                  <a:gd name="connsiteY0" fmla="*/ 160020 h 180975"/>
                  <a:gd name="connsiteX1" fmla="*/ 42863 w 137160"/>
                  <a:gd name="connsiteY1" fmla="*/ 180975 h 180975"/>
                  <a:gd name="connsiteX2" fmla="*/ 64770 w 137160"/>
                  <a:gd name="connsiteY2" fmla="*/ 160020 h 180975"/>
                  <a:gd name="connsiteX3" fmla="*/ 80010 w 137160"/>
                  <a:gd name="connsiteY3" fmla="*/ 160020 h 180975"/>
                  <a:gd name="connsiteX4" fmla="*/ 101918 w 137160"/>
                  <a:gd name="connsiteY4" fmla="*/ 146685 h 180975"/>
                  <a:gd name="connsiteX5" fmla="*/ 128588 w 137160"/>
                  <a:gd name="connsiteY5" fmla="*/ 138113 h 180975"/>
                  <a:gd name="connsiteX6" fmla="*/ 120968 w 137160"/>
                  <a:gd name="connsiteY6" fmla="*/ 113348 h 180975"/>
                  <a:gd name="connsiteX7" fmla="*/ 120968 w 137160"/>
                  <a:gd name="connsiteY7" fmla="*/ 80963 h 180975"/>
                  <a:gd name="connsiteX8" fmla="*/ 137160 w 137160"/>
                  <a:gd name="connsiteY8" fmla="*/ 67627 h 180975"/>
                  <a:gd name="connsiteX9" fmla="*/ 123825 w 137160"/>
                  <a:gd name="connsiteY9" fmla="*/ 54293 h 180975"/>
                  <a:gd name="connsiteX10" fmla="*/ 97155 w 137160"/>
                  <a:gd name="connsiteY10" fmla="*/ 27623 h 180975"/>
                  <a:gd name="connsiteX11" fmla="*/ 87630 w 137160"/>
                  <a:gd name="connsiteY11" fmla="*/ 6668 h 180975"/>
                  <a:gd name="connsiteX12" fmla="*/ 63818 w 137160"/>
                  <a:gd name="connsiteY12" fmla="*/ 0 h 180975"/>
                  <a:gd name="connsiteX13" fmla="*/ 60960 w 137160"/>
                  <a:gd name="connsiteY13" fmla="*/ 20955 h 180975"/>
                  <a:gd name="connsiteX14" fmla="*/ 41910 w 137160"/>
                  <a:gd name="connsiteY14" fmla="*/ 29527 h 180975"/>
                  <a:gd name="connsiteX15" fmla="*/ 13335 w 137160"/>
                  <a:gd name="connsiteY15" fmla="*/ 48577 h 180975"/>
                  <a:gd name="connsiteX16" fmla="*/ 13335 w 137160"/>
                  <a:gd name="connsiteY16" fmla="*/ 75248 h 180975"/>
                  <a:gd name="connsiteX17" fmla="*/ 24765 w 137160"/>
                  <a:gd name="connsiteY17" fmla="*/ 86677 h 180975"/>
                  <a:gd name="connsiteX18" fmla="*/ 9525 w 137160"/>
                  <a:gd name="connsiteY18" fmla="*/ 101918 h 180975"/>
                  <a:gd name="connsiteX19" fmla="*/ 0 w 137160"/>
                  <a:gd name="connsiteY19" fmla="*/ 121920 h 180975"/>
                  <a:gd name="connsiteX20" fmla="*/ 13335 w 137160"/>
                  <a:gd name="connsiteY20" fmla="*/ 14097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7160" h="180975">
                    <a:moveTo>
                      <a:pt x="19050" y="160020"/>
                    </a:moveTo>
                    <a:lnTo>
                      <a:pt x="42863" y="180975"/>
                    </a:lnTo>
                    <a:lnTo>
                      <a:pt x="64770" y="160020"/>
                    </a:lnTo>
                    <a:lnTo>
                      <a:pt x="80010" y="160020"/>
                    </a:lnTo>
                    <a:lnTo>
                      <a:pt x="101918" y="146685"/>
                    </a:lnTo>
                    <a:lnTo>
                      <a:pt x="128588" y="138113"/>
                    </a:lnTo>
                    <a:lnTo>
                      <a:pt x="120968" y="113348"/>
                    </a:lnTo>
                    <a:lnTo>
                      <a:pt x="120968" y="80963"/>
                    </a:lnTo>
                    <a:lnTo>
                      <a:pt x="137160" y="67627"/>
                    </a:lnTo>
                    <a:lnTo>
                      <a:pt x="123825" y="54293"/>
                    </a:lnTo>
                    <a:lnTo>
                      <a:pt x="97155" y="27623"/>
                    </a:lnTo>
                    <a:lnTo>
                      <a:pt x="87630" y="6668"/>
                    </a:lnTo>
                    <a:lnTo>
                      <a:pt x="63818" y="0"/>
                    </a:lnTo>
                    <a:lnTo>
                      <a:pt x="60960" y="20955"/>
                    </a:lnTo>
                    <a:lnTo>
                      <a:pt x="41910" y="29527"/>
                    </a:lnTo>
                    <a:lnTo>
                      <a:pt x="13335" y="48577"/>
                    </a:lnTo>
                    <a:lnTo>
                      <a:pt x="13335" y="75248"/>
                    </a:lnTo>
                    <a:lnTo>
                      <a:pt x="24765" y="86677"/>
                    </a:lnTo>
                    <a:lnTo>
                      <a:pt x="9525" y="101918"/>
                    </a:lnTo>
                    <a:lnTo>
                      <a:pt x="0" y="121920"/>
                    </a:lnTo>
                    <a:lnTo>
                      <a:pt x="13335" y="1409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: Shape 178">
                <a:extLst>
                  <a:ext uri="{FF2B5EF4-FFF2-40B4-BE49-F238E27FC236}">
                    <a16:creationId xmlns="" xmlns:a16="http://schemas.microsoft.com/office/drawing/2014/main" id="{12CAE7A3-8029-0366-CA0B-326540F25CFB}"/>
                  </a:ext>
                </a:extLst>
              </p:cNvPr>
              <p:cNvSpPr/>
              <p:nvPr/>
            </p:nvSpPr>
            <p:spPr>
              <a:xfrm>
                <a:off x="6082665" y="2084070"/>
                <a:ext cx="58102" cy="54292"/>
              </a:xfrm>
              <a:custGeom>
                <a:avLst/>
                <a:gdLst>
                  <a:gd name="connsiteX0" fmla="*/ 26670 w 58102"/>
                  <a:gd name="connsiteY0" fmla="*/ 44767 h 54292"/>
                  <a:gd name="connsiteX1" fmla="*/ 36195 w 58102"/>
                  <a:gd name="connsiteY1" fmla="*/ 54292 h 54292"/>
                  <a:gd name="connsiteX2" fmla="*/ 50482 w 58102"/>
                  <a:gd name="connsiteY2" fmla="*/ 40005 h 54292"/>
                  <a:gd name="connsiteX3" fmla="*/ 58103 w 58102"/>
                  <a:gd name="connsiteY3" fmla="*/ 19050 h 54292"/>
                  <a:gd name="connsiteX4" fmla="*/ 44767 w 58102"/>
                  <a:gd name="connsiteY4" fmla="*/ 8572 h 54292"/>
                  <a:gd name="connsiteX5" fmla="*/ 18097 w 58102"/>
                  <a:gd name="connsiteY5" fmla="*/ 1905 h 54292"/>
                  <a:gd name="connsiteX6" fmla="*/ 0 w 58102"/>
                  <a:gd name="connsiteY6" fmla="*/ 0 h 54292"/>
                  <a:gd name="connsiteX7" fmla="*/ 2857 w 58102"/>
                  <a:gd name="connsiteY7" fmla="*/ 23813 h 54292"/>
                  <a:gd name="connsiteX8" fmla="*/ 2857 w 58102"/>
                  <a:gd name="connsiteY8" fmla="*/ 38100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2" h="54292">
                    <a:moveTo>
                      <a:pt x="26670" y="44767"/>
                    </a:moveTo>
                    <a:lnTo>
                      <a:pt x="36195" y="54292"/>
                    </a:lnTo>
                    <a:lnTo>
                      <a:pt x="50482" y="40005"/>
                    </a:lnTo>
                    <a:lnTo>
                      <a:pt x="58103" y="19050"/>
                    </a:lnTo>
                    <a:lnTo>
                      <a:pt x="44767" y="8572"/>
                    </a:lnTo>
                    <a:lnTo>
                      <a:pt x="18097" y="1905"/>
                    </a:lnTo>
                    <a:lnTo>
                      <a:pt x="0" y="0"/>
                    </a:lnTo>
                    <a:lnTo>
                      <a:pt x="2857" y="23813"/>
                    </a:lnTo>
                    <a:lnTo>
                      <a:pt x="2857" y="381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: Shape 179">
                <a:extLst>
                  <a:ext uri="{FF2B5EF4-FFF2-40B4-BE49-F238E27FC236}">
                    <a16:creationId xmlns="" xmlns:a16="http://schemas.microsoft.com/office/drawing/2014/main" id="{D72EE1C5-1545-15E4-11A8-1DBF3A6DFE6C}"/>
                  </a:ext>
                </a:extLst>
              </p:cNvPr>
              <p:cNvSpPr/>
              <p:nvPr/>
            </p:nvSpPr>
            <p:spPr>
              <a:xfrm>
                <a:off x="5811202" y="2627947"/>
                <a:ext cx="23812" cy="15240"/>
              </a:xfrm>
              <a:custGeom>
                <a:avLst/>
                <a:gdLst>
                  <a:gd name="connsiteX0" fmla="*/ 23813 w 23812"/>
                  <a:gd name="connsiteY0" fmla="*/ 10478 h 15240"/>
                  <a:gd name="connsiteX1" fmla="*/ 6667 w 23812"/>
                  <a:gd name="connsiteY1" fmla="*/ 0 h 15240"/>
                  <a:gd name="connsiteX2" fmla="*/ 0 w 23812"/>
                  <a:gd name="connsiteY2" fmla="*/ 7620 h 15240"/>
                  <a:gd name="connsiteX3" fmla="*/ 8572 w 2381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" h="15240">
                    <a:moveTo>
                      <a:pt x="23813" y="10478"/>
                    </a:moveTo>
                    <a:lnTo>
                      <a:pt x="6667" y="0"/>
                    </a:lnTo>
                    <a:lnTo>
                      <a:pt x="0" y="7620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1" name="Рисунок 3">
              <a:extLst>
                <a:ext uri="{FF2B5EF4-FFF2-40B4-BE49-F238E27FC236}">
                  <a16:creationId xmlns="" xmlns:a16="http://schemas.microsoft.com/office/drawing/2014/main" id="{F5F93903-903B-BC38-92B9-6F25DF510F7B}"/>
                </a:ext>
              </a:extLst>
            </p:cNvPr>
            <p:cNvGrpSpPr/>
            <p:nvPr/>
          </p:nvGrpSpPr>
          <p:grpSpPr>
            <a:xfrm>
              <a:off x="6700839" y="880570"/>
              <a:ext cx="3927157" cy="4879197"/>
              <a:chOff x="6696075" y="880570"/>
              <a:chExt cx="3927157" cy="4879197"/>
            </a:xfrm>
            <a:grpFill/>
          </p:grpSpPr>
          <p:sp>
            <p:nvSpPr>
              <p:cNvPr id="138" name="Freeform: Shape 140">
                <a:extLst>
                  <a:ext uri="{FF2B5EF4-FFF2-40B4-BE49-F238E27FC236}">
                    <a16:creationId xmlns="" xmlns:a16="http://schemas.microsoft.com/office/drawing/2014/main" id="{77E2BB02-B26D-D059-2C02-F9490C9B6E9A}"/>
                  </a:ext>
                </a:extLst>
              </p:cNvPr>
              <p:cNvSpPr/>
              <p:nvPr/>
            </p:nvSpPr>
            <p:spPr>
              <a:xfrm>
                <a:off x="9455467" y="4006215"/>
                <a:ext cx="735964" cy="803909"/>
              </a:xfrm>
              <a:custGeom>
                <a:avLst/>
                <a:gdLst>
                  <a:gd name="connsiteX0" fmla="*/ 714375 w 735964"/>
                  <a:gd name="connsiteY0" fmla="*/ 653415 h 803909"/>
                  <a:gd name="connsiteX1" fmla="*/ 685800 w 735964"/>
                  <a:gd name="connsiteY1" fmla="*/ 637222 h 803909"/>
                  <a:gd name="connsiteX2" fmla="*/ 669607 w 735964"/>
                  <a:gd name="connsiteY2" fmla="*/ 653415 h 803909"/>
                  <a:gd name="connsiteX3" fmla="*/ 642938 w 735964"/>
                  <a:gd name="connsiteY3" fmla="*/ 652463 h 803909"/>
                  <a:gd name="connsiteX4" fmla="*/ 631507 w 735964"/>
                  <a:gd name="connsiteY4" fmla="*/ 629603 h 803909"/>
                  <a:gd name="connsiteX5" fmla="*/ 610552 w 735964"/>
                  <a:gd name="connsiteY5" fmla="*/ 629603 h 803909"/>
                  <a:gd name="connsiteX6" fmla="*/ 592455 w 735964"/>
                  <a:gd name="connsiteY6" fmla="*/ 611505 h 803909"/>
                  <a:gd name="connsiteX7" fmla="*/ 561022 w 735964"/>
                  <a:gd name="connsiteY7" fmla="*/ 611505 h 803909"/>
                  <a:gd name="connsiteX8" fmla="*/ 540068 w 735964"/>
                  <a:gd name="connsiteY8" fmla="*/ 598170 h 803909"/>
                  <a:gd name="connsiteX9" fmla="*/ 515302 w 735964"/>
                  <a:gd name="connsiteY9" fmla="*/ 573405 h 803909"/>
                  <a:gd name="connsiteX10" fmla="*/ 499110 w 735964"/>
                  <a:gd name="connsiteY10" fmla="*/ 557213 h 803909"/>
                  <a:gd name="connsiteX11" fmla="*/ 498157 w 735964"/>
                  <a:gd name="connsiteY11" fmla="*/ 519113 h 803909"/>
                  <a:gd name="connsiteX12" fmla="*/ 481965 w 735964"/>
                  <a:gd name="connsiteY12" fmla="*/ 493395 h 803909"/>
                  <a:gd name="connsiteX13" fmla="*/ 461010 w 735964"/>
                  <a:gd name="connsiteY13" fmla="*/ 461963 h 803909"/>
                  <a:gd name="connsiteX14" fmla="*/ 461010 w 735964"/>
                  <a:gd name="connsiteY14" fmla="*/ 447675 h 803909"/>
                  <a:gd name="connsiteX15" fmla="*/ 465772 w 735964"/>
                  <a:gd name="connsiteY15" fmla="*/ 429578 h 803909"/>
                  <a:gd name="connsiteX16" fmla="*/ 461010 w 735964"/>
                  <a:gd name="connsiteY16" fmla="*/ 403860 h 803909"/>
                  <a:gd name="connsiteX17" fmla="*/ 479107 w 735964"/>
                  <a:gd name="connsiteY17" fmla="*/ 403860 h 803909"/>
                  <a:gd name="connsiteX18" fmla="*/ 501968 w 735964"/>
                  <a:gd name="connsiteY18" fmla="*/ 396240 h 803909"/>
                  <a:gd name="connsiteX19" fmla="*/ 514350 w 735964"/>
                  <a:gd name="connsiteY19" fmla="*/ 383857 h 803909"/>
                  <a:gd name="connsiteX20" fmla="*/ 519113 w 735964"/>
                  <a:gd name="connsiteY20" fmla="*/ 367665 h 803909"/>
                  <a:gd name="connsiteX21" fmla="*/ 484822 w 735964"/>
                  <a:gd name="connsiteY21" fmla="*/ 354330 h 803909"/>
                  <a:gd name="connsiteX22" fmla="*/ 464820 w 735964"/>
                  <a:gd name="connsiteY22" fmla="*/ 338138 h 803909"/>
                  <a:gd name="connsiteX23" fmla="*/ 434340 w 735964"/>
                  <a:gd name="connsiteY23" fmla="*/ 320040 h 803909"/>
                  <a:gd name="connsiteX24" fmla="*/ 399097 w 735964"/>
                  <a:gd name="connsiteY24" fmla="*/ 301942 h 803909"/>
                  <a:gd name="connsiteX25" fmla="*/ 372427 w 735964"/>
                  <a:gd name="connsiteY25" fmla="*/ 279082 h 803909"/>
                  <a:gd name="connsiteX26" fmla="*/ 330518 w 735964"/>
                  <a:gd name="connsiteY26" fmla="*/ 256222 h 803909"/>
                  <a:gd name="connsiteX27" fmla="*/ 300038 w 735964"/>
                  <a:gd name="connsiteY27" fmla="*/ 229553 h 803909"/>
                  <a:gd name="connsiteX28" fmla="*/ 268605 w 735964"/>
                  <a:gd name="connsiteY28" fmla="*/ 217170 h 803909"/>
                  <a:gd name="connsiteX29" fmla="*/ 245745 w 735964"/>
                  <a:gd name="connsiteY29" fmla="*/ 211455 h 803909"/>
                  <a:gd name="connsiteX30" fmla="*/ 209550 w 735964"/>
                  <a:gd name="connsiteY30" fmla="*/ 174307 h 803909"/>
                  <a:gd name="connsiteX31" fmla="*/ 190500 w 735964"/>
                  <a:gd name="connsiteY31" fmla="*/ 155257 h 803909"/>
                  <a:gd name="connsiteX32" fmla="*/ 178118 w 735964"/>
                  <a:gd name="connsiteY32" fmla="*/ 121920 h 803909"/>
                  <a:gd name="connsiteX33" fmla="*/ 163830 w 735964"/>
                  <a:gd name="connsiteY33" fmla="*/ 100965 h 803909"/>
                  <a:gd name="connsiteX34" fmla="*/ 145732 w 735964"/>
                  <a:gd name="connsiteY34" fmla="*/ 100965 h 803909"/>
                  <a:gd name="connsiteX35" fmla="*/ 111443 w 735964"/>
                  <a:gd name="connsiteY35" fmla="*/ 79057 h 803909"/>
                  <a:gd name="connsiteX36" fmla="*/ 103822 w 735964"/>
                  <a:gd name="connsiteY36" fmla="*/ 59055 h 803909"/>
                  <a:gd name="connsiteX37" fmla="*/ 73343 w 735964"/>
                  <a:gd name="connsiteY37" fmla="*/ 53340 h 803909"/>
                  <a:gd name="connsiteX38" fmla="*/ 56197 w 735964"/>
                  <a:gd name="connsiteY38" fmla="*/ 36195 h 803909"/>
                  <a:gd name="connsiteX39" fmla="*/ 47625 w 735964"/>
                  <a:gd name="connsiteY39" fmla="*/ 16192 h 803909"/>
                  <a:gd name="connsiteX40" fmla="*/ 31432 w 735964"/>
                  <a:gd name="connsiteY40" fmla="*/ 8572 h 803909"/>
                  <a:gd name="connsiteX41" fmla="*/ 0 w 735964"/>
                  <a:gd name="connsiteY41" fmla="*/ 0 h 803909"/>
                  <a:gd name="connsiteX42" fmla="*/ 0 w 735964"/>
                  <a:gd name="connsiteY42" fmla="*/ 18097 h 803909"/>
                  <a:gd name="connsiteX43" fmla="*/ 7620 w 735964"/>
                  <a:gd name="connsiteY43" fmla="*/ 39053 h 803909"/>
                  <a:gd name="connsiteX44" fmla="*/ 17145 w 735964"/>
                  <a:gd name="connsiteY44" fmla="*/ 36195 h 803909"/>
                  <a:gd name="connsiteX45" fmla="*/ 40957 w 735964"/>
                  <a:gd name="connsiteY45" fmla="*/ 44767 h 803909"/>
                  <a:gd name="connsiteX46" fmla="*/ 57150 w 735964"/>
                  <a:gd name="connsiteY46" fmla="*/ 60960 h 803909"/>
                  <a:gd name="connsiteX47" fmla="*/ 57150 w 735964"/>
                  <a:gd name="connsiteY47" fmla="*/ 70485 h 803909"/>
                  <a:gd name="connsiteX48" fmla="*/ 73343 w 735964"/>
                  <a:gd name="connsiteY48" fmla="*/ 86678 h 803909"/>
                  <a:gd name="connsiteX49" fmla="*/ 68580 w 735964"/>
                  <a:gd name="connsiteY49" fmla="*/ 111442 h 803909"/>
                  <a:gd name="connsiteX50" fmla="*/ 40957 w 735964"/>
                  <a:gd name="connsiteY50" fmla="*/ 102870 h 803909"/>
                  <a:gd name="connsiteX51" fmla="*/ 40957 w 735964"/>
                  <a:gd name="connsiteY51" fmla="*/ 120967 h 803909"/>
                  <a:gd name="connsiteX52" fmla="*/ 32385 w 735964"/>
                  <a:gd name="connsiteY52" fmla="*/ 145732 h 803909"/>
                  <a:gd name="connsiteX53" fmla="*/ 66675 w 735964"/>
                  <a:gd name="connsiteY53" fmla="*/ 157163 h 803909"/>
                  <a:gd name="connsiteX54" fmla="*/ 83820 w 735964"/>
                  <a:gd name="connsiteY54" fmla="*/ 188595 h 803909"/>
                  <a:gd name="connsiteX55" fmla="*/ 115252 w 735964"/>
                  <a:gd name="connsiteY55" fmla="*/ 220028 h 803909"/>
                  <a:gd name="connsiteX56" fmla="*/ 115252 w 735964"/>
                  <a:gd name="connsiteY56" fmla="*/ 238125 h 803909"/>
                  <a:gd name="connsiteX57" fmla="*/ 144780 w 735964"/>
                  <a:gd name="connsiteY57" fmla="*/ 278130 h 803909"/>
                  <a:gd name="connsiteX58" fmla="*/ 166688 w 735964"/>
                  <a:gd name="connsiteY58" fmla="*/ 280988 h 803909"/>
                  <a:gd name="connsiteX59" fmla="*/ 202882 w 735964"/>
                  <a:gd name="connsiteY59" fmla="*/ 297180 h 803909"/>
                  <a:gd name="connsiteX60" fmla="*/ 249555 w 735964"/>
                  <a:gd name="connsiteY60" fmla="*/ 318135 h 803909"/>
                  <a:gd name="connsiteX61" fmla="*/ 266700 w 735964"/>
                  <a:gd name="connsiteY61" fmla="*/ 345757 h 803909"/>
                  <a:gd name="connsiteX62" fmla="*/ 293370 w 735964"/>
                  <a:gd name="connsiteY62" fmla="*/ 381953 h 803909"/>
                  <a:gd name="connsiteX63" fmla="*/ 323850 w 735964"/>
                  <a:gd name="connsiteY63" fmla="*/ 412432 h 803909"/>
                  <a:gd name="connsiteX64" fmla="*/ 360045 w 735964"/>
                  <a:gd name="connsiteY64" fmla="*/ 448628 h 803909"/>
                  <a:gd name="connsiteX65" fmla="*/ 404813 w 735964"/>
                  <a:gd name="connsiteY65" fmla="*/ 510540 h 803909"/>
                  <a:gd name="connsiteX66" fmla="*/ 425768 w 735964"/>
                  <a:gd name="connsiteY66" fmla="*/ 554355 h 803909"/>
                  <a:gd name="connsiteX67" fmla="*/ 450532 w 735964"/>
                  <a:gd name="connsiteY67" fmla="*/ 561975 h 803909"/>
                  <a:gd name="connsiteX68" fmla="*/ 476250 w 735964"/>
                  <a:gd name="connsiteY68" fmla="*/ 576263 h 803909"/>
                  <a:gd name="connsiteX69" fmla="*/ 501015 w 735964"/>
                  <a:gd name="connsiteY69" fmla="*/ 599122 h 803909"/>
                  <a:gd name="connsiteX70" fmla="*/ 521018 w 735964"/>
                  <a:gd name="connsiteY70" fmla="*/ 637222 h 803909"/>
                  <a:gd name="connsiteX71" fmla="*/ 537210 w 735964"/>
                  <a:gd name="connsiteY71" fmla="*/ 658178 h 803909"/>
                  <a:gd name="connsiteX72" fmla="*/ 560070 w 735964"/>
                  <a:gd name="connsiteY72" fmla="*/ 681038 h 803909"/>
                  <a:gd name="connsiteX73" fmla="*/ 584835 w 735964"/>
                  <a:gd name="connsiteY73" fmla="*/ 705803 h 803909"/>
                  <a:gd name="connsiteX74" fmla="*/ 584835 w 735964"/>
                  <a:gd name="connsiteY74" fmla="*/ 728663 h 803909"/>
                  <a:gd name="connsiteX75" fmla="*/ 621030 w 735964"/>
                  <a:gd name="connsiteY75" fmla="*/ 762953 h 803909"/>
                  <a:gd name="connsiteX76" fmla="*/ 641985 w 735964"/>
                  <a:gd name="connsiteY76" fmla="*/ 783907 h 803909"/>
                  <a:gd name="connsiteX77" fmla="*/ 658177 w 735964"/>
                  <a:gd name="connsiteY77" fmla="*/ 803910 h 803909"/>
                  <a:gd name="connsiteX78" fmla="*/ 678180 w 735964"/>
                  <a:gd name="connsiteY78" fmla="*/ 787717 h 803909"/>
                  <a:gd name="connsiteX79" fmla="*/ 663893 w 735964"/>
                  <a:gd name="connsiteY79" fmla="*/ 756285 h 803909"/>
                  <a:gd name="connsiteX80" fmla="*/ 644843 w 735964"/>
                  <a:gd name="connsiteY80" fmla="*/ 736282 h 803909"/>
                  <a:gd name="connsiteX81" fmla="*/ 639127 w 735964"/>
                  <a:gd name="connsiteY81" fmla="*/ 711517 h 803909"/>
                  <a:gd name="connsiteX82" fmla="*/ 648652 w 735964"/>
                  <a:gd name="connsiteY82" fmla="*/ 686753 h 803909"/>
                  <a:gd name="connsiteX83" fmla="*/ 680085 w 735964"/>
                  <a:gd name="connsiteY83" fmla="*/ 686753 h 803909"/>
                  <a:gd name="connsiteX84" fmla="*/ 694372 w 735964"/>
                  <a:gd name="connsiteY84" fmla="*/ 672465 h 803909"/>
                  <a:gd name="connsiteX85" fmla="*/ 733425 w 735964"/>
                  <a:gd name="connsiteY85" fmla="*/ 688657 h 803909"/>
                  <a:gd name="connsiteX86" fmla="*/ 733425 w 735964"/>
                  <a:gd name="connsiteY86" fmla="*/ 674370 h 803909"/>
                  <a:gd name="connsiteX87" fmla="*/ 714375 w 735964"/>
                  <a:gd name="connsiteY87" fmla="*/ 653415 h 80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735964" h="803909">
                    <a:moveTo>
                      <a:pt x="714375" y="653415"/>
                    </a:moveTo>
                    <a:lnTo>
                      <a:pt x="685800" y="637222"/>
                    </a:lnTo>
                    <a:lnTo>
                      <a:pt x="669607" y="653415"/>
                    </a:lnTo>
                    <a:lnTo>
                      <a:pt x="642938" y="652463"/>
                    </a:lnTo>
                    <a:lnTo>
                      <a:pt x="631507" y="629603"/>
                    </a:lnTo>
                    <a:lnTo>
                      <a:pt x="610552" y="629603"/>
                    </a:lnTo>
                    <a:lnTo>
                      <a:pt x="592455" y="611505"/>
                    </a:lnTo>
                    <a:lnTo>
                      <a:pt x="561022" y="611505"/>
                    </a:lnTo>
                    <a:lnTo>
                      <a:pt x="540068" y="598170"/>
                    </a:lnTo>
                    <a:lnTo>
                      <a:pt x="515302" y="573405"/>
                    </a:lnTo>
                    <a:lnTo>
                      <a:pt x="499110" y="557213"/>
                    </a:lnTo>
                    <a:cubicBezTo>
                      <a:pt x="499110" y="557213"/>
                      <a:pt x="494347" y="522922"/>
                      <a:pt x="498157" y="519113"/>
                    </a:cubicBezTo>
                    <a:cubicBezTo>
                      <a:pt x="501968" y="515303"/>
                      <a:pt x="481965" y="493395"/>
                      <a:pt x="481965" y="493395"/>
                    </a:cubicBezTo>
                    <a:lnTo>
                      <a:pt x="461010" y="461963"/>
                    </a:lnTo>
                    <a:lnTo>
                      <a:pt x="461010" y="447675"/>
                    </a:lnTo>
                    <a:lnTo>
                      <a:pt x="465772" y="429578"/>
                    </a:lnTo>
                    <a:lnTo>
                      <a:pt x="461010" y="403860"/>
                    </a:lnTo>
                    <a:lnTo>
                      <a:pt x="479107" y="403860"/>
                    </a:lnTo>
                    <a:lnTo>
                      <a:pt x="501968" y="396240"/>
                    </a:lnTo>
                    <a:lnTo>
                      <a:pt x="514350" y="383857"/>
                    </a:lnTo>
                    <a:lnTo>
                      <a:pt x="519113" y="367665"/>
                    </a:lnTo>
                    <a:lnTo>
                      <a:pt x="484822" y="354330"/>
                    </a:lnTo>
                    <a:lnTo>
                      <a:pt x="464820" y="338138"/>
                    </a:lnTo>
                    <a:lnTo>
                      <a:pt x="434340" y="320040"/>
                    </a:lnTo>
                    <a:lnTo>
                      <a:pt x="399097" y="301942"/>
                    </a:lnTo>
                    <a:lnTo>
                      <a:pt x="372427" y="279082"/>
                    </a:lnTo>
                    <a:lnTo>
                      <a:pt x="330518" y="256222"/>
                    </a:lnTo>
                    <a:lnTo>
                      <a:pt x="300038" y="229553"/>
                    </a:lnTo>
                    <a:lnTo>
                      <a:pt x="268605" y="217170"/>
                    </a:lnTo>
                    <a:lnTo>
                      <a:pt x="245745" y="211455"/>
                    </a:lnTo>
                    <a:lnTo>
                      <a:pt x="209550" y="174307"/>
                    </a:lnTo>
                    <a:lnTo>
                      <a:pt x="190500" y="155257"/>
                    </a:lnTo>
                    <a:lnTo>
                      <a:pt x="178118" y="121920"/>
                    </a:lnTo>
                    <a:lnTo>
                      <a:pt x="163830" y="100965"/>
                    </a:lnTo>
                    <a:lnTo>
                      <a:pt x="145732" y="100965"/>
                    </a:lnTo>
                    <a:lnTo>
                      <a:pt x="111443" y="79057"/>
                    </a:lnTo>
                    <a:lnTo>
                      <a:pt x="103822" y="59055"/>
                    </a:lnTo>
                    <a:lnTo>
                      <a:pt x="73343" y="53340"/>
                    </a:lnTo>
                    <a:lnTo>
                      <a:pt x="56197" y="36195"/>
                    </a:lnTo>
                    <a:lnTo>
                      <a:pt x="47625" y="16192"/>
                    </a:lnTo>
                    <a:lnTo>
                      <a:pt x="31432" y="8572"/>
                    </a:lnTo>
                    <a:lnTo>
                      <a:pt x="0" y="0"/>
                    </a:lnTo>
                    <a:lnTo>
                      <a:pt x="0" y="18097"/>
                    </a:lnTo>
                    <a:lnTo>
                      <a:pt x="7620" y="39053"/>
                    </a:lnTo>
                    <a:lnTo>
                      <a:pt x="17145" y="36195"/>
                    </a:lnTo>
                    <a:lnTo>
                      <a:pt x="40957" y="44767"/>
                    </a:lnTo>
                    <a:lnTo>
                      <a:pt x="57150" y="60960"/>
                    </a:lnTo>
                    <a:lnTo>
                      <a:pt x="57150" y="70485"/>
                    </a:lnTo>
                    <a:lnTo>
                      <a:pt x="73343" y="86678"/>
                    </a:lnTo>
                    <a:lnTo>
                      <a:pt x="68580" y="111442"/>
                    </a:lnTo>
                    <a:lnTo>
                      <a:pt x="40957" y="102870"/>
                    </a:lnTo>
                    <a:lnTo>
                      <a:pt x="40957" y="120967"/>
                    </a:lnTo>
                    <a:lnTo>
                      <a:pt x="32385" y="145732"/>
                    </a:lnTo>
                    <a:lnTo>
                      <a:pt x="66675" y="157163"/>
                    </a:lnTo>
                    <a:lnTo>
                      <a:pt x="83820" y="188595"/>
                    </a:lnTo>
                    <a:lnTo>
                      <a:pt x="115252" y="220028"/>
                    </a:lnTo>
                    <a:lnTo>
                      <a:pt x="115252" y="238125"/>
                    </a:lnTo>
                    <a:lnTo>
                      <a:pt x="144780" y="278130"/>
                    </a:lnTo>
                    <a:lnTo>
                      <a:pt x="166688" y="280988"/>
                    </a:lnTo>
                    <a:lnTo>
                      <a:pt x="202882" y="297180"/>
                    </a:lnTo>
                    <a:lnTo>
                      <a:pt x="249555" y="318135"/>
                    </a:lnTo>
                    <a:lnTo>
                      <a:pt x="266700" y="345757"/>
                    </a:lnTo>
                    <a:lnTo>
                      <a:pt x="293370" y="381953"/>
                    </a:lnTo>
                    <a:lnTo>
                      <a:pt x="323850" y="412432"/>
                    </a:lnTo>
                    <a:lnTo>
                      <a:pt x="360045" y="448628"/>
                    </a:lnTo>
                    <a:lnTo>
                      <a:pt x="404813" y="510540"/>
                    </a:lnTo>
                    <a:lnTo>
                      <a:pt x="425768" y="554355"/>
                    </a:lnTo>
                    <a:lnTo>
                      <a:pt x="450532" y="561975"/>
                    </a:lnTo>
                    <a:lnTo>
                      <a:pt x="476250" y="576263"/>
                    </a:lnTo>
                    <a:lnTo>
                      <a:pt x="501015" y="599122"/>
                    </a:lnTo>
                    <a:lnTo>
                      <a:pt x="521018" y="637222"/>
                    </a:lnTo>
                    <a:lnTo>
                      <a:pt x="537210" y="658178"/>
                    </a:lnTo>
                    <a:lnTo>
                      <a:pt x="560070" y="681038"/>
                    </a:lnTo>
                    <a:lnTo>
                      <a:pt x="584835" y="705803"/>
                    </a:lnTo>
                    <a:lnTo>
                      <a:pt x="584835" y="728663"/>
                    </a:lnTo>
                    <a:lnTo>
                      <a:pt x="621030" y="762953"/>
                    </a:lnTo>
                    <a:lnTo>
                      <a:pt x="641985" y="783907"/>
                    </a:lnTo>
                    <a:lnTo>
                      <a:pt x="658177" y="803910"/>
                    </a:lnTo>
                    <a:lnTo>
                      <a:pt x="678180" y="787717"/>
                    </a:lnTo>
                    <a:lnTo>
                      <a:pt x="663893" y="756285"/>
                    </a:lnTo>
                    <a:lnTo>
                      <a:pt x="644843" y="736282"/>
                    </a:lnTo>
                    <a:lnTo>
                      <a:pt x="639127" y="711517"/>
                    </a:lnTo>
                    <a:lnTo>
                      <a:pt x="648652" y="686753"/>
                    </a:lnTo>
                    <a:lnTo>
                      <a:pt x="680085" y="686753"/>
                    </a:lnTo>
                    <a:lnTo>
                      <a:pt x="694372" y="672465"/>
                    </a:lnTo>
                    <a:cubicBezTo>
                      <a:pt x="694372" y="672465"/>
                      <a:pt x="727710" y="688657"/>
                      <a:pt x="733425" y="688657"/>
                    </a:cubicBezTo>
                    <a:cubicBezTo>
                      <a:pt x="739140" y="688657"/>
                      <a:pt x="733425" y="674370"/>
                      <a:pt x="733425" y="674370"/>
                    </a:cubicBezTo>
                    <a:lnTo>
                      <a:pt x="714375" y="6534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: Shape 141">
                <a:extLst>
                  <a:ext uri="{FF2B5EF4-FFF2-40B4-BE49-F238E27FC236}">
                    <a16:creationId xmlns="" xmlns:a16="http://schemas.microsoft.com/office/drawing/2014/main" id="{20C4EE8F-CCCF-E915-A47B-0F0EEC83C103}"/>
                  </a:ext>
                </a:extLst>
              </p:cNvPr>
              <p:cNvSpPr/>
              <p:nvPr/>
            </p:nvSpPr>
            <p:spPr>
              <a:xfrm>
                <a:off x="10505122" y="4676775"/>
                <a:ext cx="24764" cy="57150"/>
              </a:xfrm>
              <a:custGeom>
                <a:avLst/>
                <a:gdLst>
                  <a:gd name="connsiteX0" fmla="*/ 4763 w 24764"/>
                  <a:gd name="connsiteY0" fmla="*/ 29528 h 57150"/>
                  <a:gd name="connsiteX1" fmla="*/ 7620 w 24764"/>
                  <a:gd name="connsiteY1" fmla="*/ 53340 h 57150"/>
                  <a:gd name="connsiteX2" fmla="*/ 17145 w 24764"/>
                  <a:gd name="connsiteY2" fmla="*/ 57150 h 57150"/>
                  <a:gd name="connsiteX3" fmla="*/ 17145 w 24764"/>
                  <a:gd name="connsiteY3" fmla="*/ 38100 h 57150"/>
                  <a:gd name="connsiteX4" fmla="*/ 24765 w 24764"/>
                  <a:gd name="connsiteY4" fmla="*/ 21907 h 57150"/>
                  <a:gd name="connsiteX5" fmla="*/ 24765 w 24764"/>
                  <a:gd name="connsiteY5" fmla="*/ 0 h 57150"/>
                  <a:gd name="connsiteX6" fmla="*/ 0 w 24764"/>
                  <a:gd name="connsiteY6" fmla="*/ 381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" h="57150">
                    <a:moveTo>
                      <a:pt x="4763" y="29528"/>
                    </a:moveTo>
                    <a:lnTo>
                      <a:pt x="7620" y="53340"/>
                    </a:lnTo>
                    <a:lnTo>
                      <a:pt x="17145" y="57150"/>
                    </a:lnTo>
                    <a:lnTo>
                      <a:pt x="17145" y="38100"/>
                    </a:lnTo>
                    <a:lnTo>
                      <a:pt x="24765" y="21907"/>
                    </a:lnTo>
                    <a:lnTo>
                      <a:pt x="24765" y="0"/>
                    </a:lnTo>
                    <a:lnTo>
                      <a:pt x="0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: Shape 142">
                <a:extLst>
                  <a:ext uri="{FF2B5EF4-FFF2-40B4-BE49-F238E27FC236}">
                    <a16:creationId xmlns="" xmlns:a16="http://schemas.microsoft.com/office/drawing/2014/main" id="{6BA2A47B-FEC3-8D22-2917-6A2FA11B4C22}"/>
                  </a:ext>
                </a:extLst>
              </p:cNvPr>
              <p:cNvSpPr/>
              <p:nvPr/>
            </p:nvSpPr>
            <p:spPr>
              <a:xfrm>
                <a:off x="10589894" y="4694872"/>
                <a:ext cx="15240" cy="20002"/>
              </a:xfrm>
              <a:custGeom>
                <a:avLst/>
                <a:gdLst>
                  <a:gd name="connsiteX0" fmla="*/ 0 w 15240"/>
                  <a:gd name="connsiteY0" fmla="*/ 11430 h 20002"/>
                  <a:gd name="connsiteX1" fmla="*/ 15240 w 15240"/>
                  <a:gd name="connsiteY1" fmla="*/ 20003 h 20002"/>
                  <a:gd name="connsiteX2" fmla="*/ 15240 w 15240"/>
                  <a:gd name="connsiteY2" fmla="*/ 953 h 20002"/>
                  <a:gd name="connsiteX3" fmla="*/ 0 w 15240"/>
                  <a:gd name="connsiteY3" fmla="*/ 0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20002">
                    <a:moveTo>
                      <a:pt x="0" y="11430"/>
                    </a:moveTo>
                    <a:lnTo>
                      <a:pt x="15240" y="20003"/>
                    </a:lnTo>
                    <a:lnTo>
                      <a:pt x="15240" y="9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: Shape 143">
                <a:extLst>
                  <a:ext uri="{FF2B5EF4-FFF2-40B4-BE49-F238E27FC236}">
                    <a16:creationId xmlns="" xmlns:a16="http://schemas.microsoft.com/office/drawing/2014/main" id="{51CFF229-1DB1-CEC8-698C-9B28D67551EB}"/>
                  </a:ext>
                </a:extLst>
              </p:cNvPr>
              <p:cNvSpPr/>
              <p:nvPr/>
            </p:nvSpPr>
            <p:spPr>
              <a:xfrm>
                <a:off x="10535602" y="4495800"/>
                <a:ext cx="29527" cy="106680"/>
              </a:xfrm>
              <a:custGeom>
                <a:avLst/>
                <a:gdLst>
                  <a:gd name="connsiteX0" fmla="*/ 26670 w 29527"/>
                  <a:gd name="connsiteY0" fmla="*/ 5715 h 106680"/>
                  <a:gd name="connsiteX1" fmla="*/ 6668 w 29527"/>
                  <a:gd name="connsiteY1" fmla="*/ 0 h 106680"/>
                  <a:gd name="connsiteX2" fmla="*/ 0 w 29527"/>
                  <a:gd name="connsiteY2" fmla="*/ 31432 h 106680"/>
                  <a:gd name="connsiteX3" fmla="*/ 8573 w 29527"/>
                  <a:gd name="connsiteY3" fmla="*/ 40005 h 106680"/>
                  <a:gd name="connsiteX4" fmla="*/ 953 w 29527"/>
                  <a:gd name="connsiteY4" fmla="*/ 63818 h 106680"/>
                  <a:gd name="connsiteX5" fmla="*/ 3810 w 29527"/>
                  <a:gd name="connsiteY5" fmla="*/ 100013 h 106680"/>
                  <a:gd name="connsiteX6" fmla="*/ 18098 w 29527"/>
                  <a:gd name="connsiteY6" fmla="*/ 106680 h 106680"/>
                  <a:gd name="connsiteX7" fmla="*/ 23813 w 29527"/>
                  <a:gd name="connsiteY7" fmla="*/ 86678 h 106680"/>
                  <a:gd name="connsiteX8" fmla="*/ 16193 w 29527"/>
                  <a:gd name="connsiteY8" fmla="*/ 47625 h 106680"/>
                  <a:gd name="connsiteX9" fmla="*/ 29528 w 29527"/>
                  <a:gd name="connsiteY9" fmla="*/ 34290 h 10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" h="106680">
                    <a:moveTo>
                      <a:pt x="26670" y="5715"/>
                    </a:moveTo>
                    <a:lnTo>
                      <a:pt x="6668" y="0"/>
                    </a:lnTo>
                    <a:lnTo>
                      <a:pt x="0" y="31432"/>
                    </a:lnTo>
                    <a:lnTo>
                      <a:pt x="8573" y="40005"/>
                    </a:lnTo>
                    <a:lnTo>
                      <a:pt x="953" y="63818"/>
                    </a:lnTo>
                    <a:lnTo>
                      <a:pt x="3810" y="100013"/>
                    </a:lnTo>
                    <a:lnTo>
                      <a:pt x="18098" y="106680"/>
                    </a:lnTo>
                    <a:lnTo>
                      <a:pt x="23813" y="86678"/>
                    </a:lnTo>
                    <a:lnTo>
                      <a:pt x="16193" y="47625"/>
                    </a:lnTo>
                    <a:lnTo>
                      <a:pt x="29528" y="3429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: Shape 144">
                <a:extLst>
                  <a:ext uri="{FF2B5EF4-FFF2-40B4-BE49-F238E27FC236}">
                    <a16:creationId xmlns="" xmlns:a16="http://schemas.microsoft.com/office/drawing/2014/main" id="{2F5C285B-140F-F705-FAB5-EF51CD45F723}"/>
                  </a:ext>
                </a:extLst>
              </p:cNvPr>
              <p:cNvSpPr/>
              <p:nvPr/>
            </p:nvSpPr>
            <p:spPr>
              <a:xfrm>
                <a:off x="10569892" y="4434840"/>
                <a:ext cx="14287" cy="26669"/>
              </a:xfrm>
              <a:custGeom>
                <a:avLst/>
                <a:gdLst>
                  <a:gd name="connsiteX0" fmla="*/ 0 w 14287"/>
                  <a:gd name="connsiteY0" fmla="*/ 5715 h 26669"/>
                  <a:gd name="connsiteX1" fmla="*/ 4763 w 14287"/>
                  <a:gd name="connsiteY1" fmla="*/ 26670 h 26669"/>
                  <a:gd name="connsiteX2" fmla="*/ 14288 w 14287"/>
                  <a:gd name="connsiteY2" fmla="*/ 12382 h 26669"/>
                  <a:gd name="connsiteX3" fmla="*/ 5715 w 14287"/>
                  <a:gd name="connsiteY3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26669">
                    <a:moveTo>
                      <a:pt x="0" y="5715"/>
                    </a:moveTo>
                    <a:lnTo>
                      <a:pt x="4763" y="26670"/>
                    </a:lnTo>
                    <a:lnTo>
                      <a:pt x="14288" y="12382"/>
                    </a:lnTo>
                    <a:lnTo>
                      <a:pt x="5715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: Shape 145">
                <a:extLst>
                  <a:ext uri="{FF2B5EF4-FFF2-40B4-BE49-F238E27FC236}">
                    <a16:creationId xmlns="" xmlns:a16="http://schemas.microsoft.com/office/drawing/2014/main" id="{A039218B-2056-732B-B276-EE8C406F0448}"/>
                  </a:ext>
                </a:extLst>
              </p:cNvPr>
              <p:cNvSpPr/>
              <p:nvPr/>
            </p:nvSpPr>
            <p:spPr>
              <a:xfrm>
                <a:off x="10587989" y="4271962"/>
                <a:ext cx="26670" cy="92392"/>
              </a:xfrm>
              <a:custGeom>
                <a:avLst/>
                <a:gdLst>
                  <a:gd name="connsiteX0" fmla="*/ 25718 w 26670"/>
                  <a:gd name="connsiteY0" fmla="*/ 22860 h 92392"/>
                  <a:gd name="connsiteX1" fmla="*/ 21908 w 26670"/>
                  <a:gd name="connsiteY1" fmla="*/ 0 h 92392"/>
                  <a:gd name="connsiteX2" fmla="*/ 4763 w 26670"/>
                  <a:gd name="connsiteY2" fmla="*/ 16193 h 92392"/>
                  <a:gd name="connsiteX3" fmla="*/ 0 w 26670"/>
                  <a:gd name="connsiteY3" fmla="*/ 37147 h 92392"/>
                  <a:gd name="connsiteX4" fmla="*/ 8573 w 26670"/>
                  <a:gd name="connsiteY4" fmla="*/ 56197 h 92392"/>
                  <a:gd name="connsiteX5" fmla="*/ 2858 w 26670"/>
                  <a:gd name="connsiteY5" fmla="*/ 88582 h 92392"/>
                  <a:gd name="connsiteX6" fmla="*/ 19050 w 26670"/>
                  <a:gd name="connsiteY6" fmla="*/ 92393 h 92392"/>
                  <a:gd name="connsiteX7" fmla="*/ 26670 w 26670"/>
                  <a:gd name="connsiteY7" fmla="*/ 72390 h 92392"/>
                  <a:gd name="connsiteX8" fmla="*/ 21908 w 26670"/>
                  <a:gd name="connsiteY8" fmla="*/ 45720 h 9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0" h="92392">
                    <a:moveTo>
                      <a:pt x="25718" y="22860"/>
                    </a:moveTo>
                    <a:lnTo>
                      <a:pt x="21908" y="0"/>
                    </a:lnTo>
                    <a:lnTo>
                      <a:pt x="4763" y="16193"/>
                    </a:lnTo>
                    <a:lnTo>
                      <a:pt x="0" y="37147"/>
                    </a:lnTo>
                    <a:lnTo>
                      <a:pt x="8573" y="56197"/>
                    </a:lnTo>
                    <a:lnTo>
                      <a:pt x="2858" y="88582"/>
                    </a:lnTo>
                    <a:lnTo>
                      <a:pt x="19050" y="92393"/>
                    </a:lnTo>
                    <a:lnTo>
                      <a:pt x="26670" y="72390"/>
                    </a:lnTo>
                    <a:lnTo>
                      <a:pt x="21908" y="457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: Shape 146">
                <a:extLst>
                  <a:ext uri="{FF2B5EF4-FFF2-40B4-BE49-F238E27FC236}">
                    <a16:creationId xmlns="" xmlns:a16="http://schemas.microsoft.com/office/drawing/2014/main" id="{5A3A4295-0190-D456-D649-6A0CA3BD5523}"/>
                  </a:ext>
                </a:extLst>
              </p:cNvPr>
              <p:cNvSpPr/>
              <p:nvPr/>
            </p:nvSpPr>
            <p:spPr>
              <a:xfrm>
                <a:off x="10607039" y="4087177"/>
                <a:ext cx="16192" cy="49529"/>
              </a:xfrm>
              <a:custGeom>
                <a:avLst/>
                <a:gdLst>
                  <a:gd name="connsiteX0" fmla="*/ 11430 w 16192"/>
                  <a:gd name="connsiteY0" fmla="*/ 28575 h 49529"/>
                  <a:gd name="connsiteX1" fmla="*/ 11430 w 16192"/>
                  <a:gd name="connsiteY1" fmla="*/ 15240 h 49529"/>
                  <a:gd name="connsiteX2" fmla="*/ 11430 w 16192"/>
                  <a:gd name="connsiteY2" fmla="*/ 0 h 49529"/>
                  <a:gd name="connsiteX3" fmla="*/ 0 w 16192"/>
                  <a:gd name="connsiteY3" fmla="*/ 953 h 49529"/>
                  <a:gd name="connsiteX4" fmla="*/ 0 w 16192"/>
                  <a:gd name="connsiteY4" fmla="*/ 27622 h 49529"/>
                  <a:gd name="connsiteX5" fmla="*/ 0 w 16192"/>
                  <a:gd name="connsiteY5" fmla="*/ 49530 h 49529"/>
                  <a:gd name="connsiteX6" fmla="*/ 16193 w 16192"/>
                  <a:gd name="connsiteY6" fmla="*/ 49530 h 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2" h="49529">
                    <a:moveTo>
                      <a:pt x="11430" y="28575"/>
                    </a:moveTo>
                    <a:lnTo>
                      <a:pt x="11430" y="15240"/>
                    </a:lnTo>
                    <a:lnTo>
                      <a:pt x="11430" y="0"/>
                    </a:lnTo>
                    <a:lnTo>
                      <a:pt x="0" y="953"/>
                    </a:lnTo>
                    <a:lnTo>
                      <a:pt x="0" y="27622"/>
                    </a:lnTo>
                    <a:lnTo>
                      <a:pt x="0" y="49530"/>
                    </a:lnTo>
                    <a:lnTo>
                      <a:pt x="16193" y="4953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: Shape 147">
                <a:extLst>
                  <a:ext uri="{FF2B5EF4-FFF2-40B4-BE49-F238E27FC236}">
                    <a16:creationId xmlns="" xmlns:a16="http://schemas.microsoft.com/office/drawing/2014/main" id="{8902A880-935C-6F09-02AF-7EE408044CC2}"/>
                  </a:ext>
                </a:extLst>
              </p:cNvPr>
              <p:cNvSpPr/>
              <p:nvPr/>
            </p:nvSpPr>
            <p:spPr>
              <a:xfrm>
                <a:off x="10436542" y="3539490"/>
                <a:ext cx="57150" cy="126682"/>
              </a:xfrm>
              <a:custGeom>
                <a:avLst/>
                <a:gdLst>
                  <a:gd name="connsiteX0" fmla="*/ 29527 w 57150"/>
                  <a:gd name="connsiteY0" fmla="*/ 34290 h 126682"/>
                  <a:gd name="connsiteX1" fmla="*/ 30480 w 57150"/>
                  <a:gd name="connsiteY1" fmla="*/ 12382 h 126682"/>
                  <a:gd name="connsiteX2" fmla="*/ 19050 w 57150"/>
                  <a:gd name="connsiteY2" fmla="*/ 0 h 126682"/>
                  <a:gd name="connsiteX3" fmla="*/ 11430 w 57150"/>
                  <a:gd name="connsiteY3" fmla="*/ 21907 h 126682"/>
                  <a:gd name="connsiteX4" fmla="*/ 0 w 57150"/>
                  <a:gd name="connsiteY4" fmla="*/ 34290 h 126682"/>
                  <a:gd name="connsiteX5" fmla="*/ 13335 w 57150"/>
                  <a:gd name="connsiteY5" fmla="*/ 47625 h 126682"/>
                  <a:gd name="connsiteX6" fmla="*/ 20955 w 57150"/>
                  <a:gd name="connsiteY6" fmla="*/ 63817 h 126682"/>
                  <a:gd name="connsiteX7" fmla="*/ 19050 w 57150"/>
                  <a:gd name="connsiteY7" fmla="*/ 85725 h 126682"/>
                  <a:gd name="connsiteX8" fmla="*/ 17145 w 57150"/>
                  <a:gd name="connsiteY8" fmla="*/ 113347 h 126682"/>
                  <a:gd name="connsiteX9" fmla="*/ 30480 w 57150"/>
                  <a:gd name="connsiteY9" fmla="*/ 126682 h 126682"/>
                  <a:gd name="connsiteX10" fmla="*/ 43815 w 57150"/>
                  <a:gd name="connsiteY10" fmla="*/ 119063 h 126682"/>
                  <a:gd name="connsiteX11" fmla="*/ 43815 w 57150"/>
                  <a:gd name="connsiteY11" fmla="*/ 89535 h 126682"/>
                  <a:gd name="connsiteX12" fmla="*/ 57150 w 57150"/>
                  <a:gd name="connsiteY12" fmla="*/ 76200 h 126682"/>
                  <a:gd name="connsiteX13" fmla="*/ 46672 w 57150"/>
                  <a:gd name="connsiteY13" fmla="*/ 51435 h 12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150" h="126682">
                    <a:moveTo>
                      <a:pt x="29527" y="34290"/>
                    </a:moveTo>
                    <a:lnTo>
                      <a:pt x="30480" y="12382"/>
                    </a:lnTo>
                    <a:lnTo>
                      <a:pt x="19050" y="0"/>
                    </a:lnTo>
                    <a:lnTo>
                      <a:pt x="11430" y="21907"/>
                    </a:lnTo>
                    <a:lnTo>
                      <a:pt x="0" y="34290"/>
                    </a:lnTo>
                    <a:lnTo>
                      <a:pt x="13335" y="47625"/>
                    </a:lnTo>
                    <a:lnTo>
                      <a:pt x="20955" y="63817"/>
                    </a:lnTo>
                    <a:lnTo>
                      <a:pt x="19050" y="85725"/>
                    </a:lnTo>
                    <a:lnTo>
                      <a:pt x="17145" y="113347"/>
                    </a:lnTo>
                    <a:lnTo>
                      <a:pt x="30480" y="126682"/>
                    </a:lnTo>
                    <a:lnTo>
                      <a:pt x="43815" y="119063"/>
                    </a:lnTo>
                    <a:lnTo>
                      <a:pt x="43815" y="89535"/>
                    </a:lnTo>
                    <a:lnTo>
                      <a:pt x="57150" y="76200"/>
                    </a:lnTo>
                    <a:lnTo>
                      <a:pt x="46672" y="514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: Shape 148">
                <a:extLst>
                  <a:ext uri="{FF2B5EF4-FFF2-40B4-BE49-F238E27FC236}">
                    <a16:creationId xmlns="" xmlns:a16="http://schemas.microsoft.com/office/drawing/2014/main" id="{CBC78DC8-7C60-7F2A-82B2-36BB2263B220}"/>
                  </a:ext>
                </a:extLst>
              </p:cNvPr>
              <p:cNvSpPr/>
              <p:nvPr/>
            </p:nvSpPr>
            <p:spPr>
              <a:xfrm>
                <a:off x="10507980" y="3729990"/>
                <a:ext cx="20002" cy="24765"/>
              </a:xfrm>
              <a:custGeom>
                <a:avLst/>
                <a:gdLst>
                  <a:gd name="connsiteX0" fmla="*/ 20002 w 20002"/>
                  <a:gd name="connsiteY0" fmla="*/ 13335 h 24765"/>
                  <a:gd name="connsiteX1" fmla="*/ 0 w 20002"/>
                  <a:gd name="connsiteY1" fmla="*/ 0 h 24765"/>
                  <a:gd name="connsiteX2" fmla="*/ 0 w 20002"/>
                  <a:gd name="connsiteY2" fmla="*/ 18097 h 24765"/>
                  <a:gd name="connsiteX3" fmla="*/ 12382 w 20002"/>
                  <a:gd name="connsiteY3" fmla="*/ 24765 h 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4765">
                    <a:moveTo>
                      <a:pt x="20002" y="13335"/>
                    </a:moveTo>
                    <a:lnTo>
                      <a:pt x="0" y="0"/>
                    </a:lnTo>
                    <a:lnTo>
                      <a:pt x="0" y="18097"/>
                    </a:lnTo>
                    <a:lnTo>
                      <a:pt x="12382" y="2476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: Shape 149">
                <a:extLst>
                  <a:ext uri="{FF2B5EF4-FFF2-40B4-BE49-F238E27FC236}">
                    <a16:creationId xmlns="" xmlns:a16="http://schemas.microsoft.com/office/drawing/2014/main" id="{27309CC6-6C42-C9FA-A279-FE165CE1C080}"/>
                  </a:ext>
                </a:extLst>
              </p:cNvPr>
              <p:cNvSpPr/>
              <p:nvPr/>
            </p:nvSpPr>
            <p:spPr>
              <a:xfrm>
                <a:off x="6696075" y="880570"/>
                <a:ext cx="3761422" cy="4879197"/>
              </a:xfrm>
              <a:custGeom>
                <a:avLst/>
                <a:gdLst>
                  <a:gd name="connsiteX0" fmla="*/ 3761423 w 3761422"/>
                  <a:gd name="connsiteY0" fmla="*/ 2629392 h 4879197"/>
                  <a:gd name="connsiteX1" fmla="*/ 3761423 w 3761422"/>
                  <a:gd name="connsiteY1" fmla="*/ 2600817 h 4879197"/>
                  <a:gd name="connsiteX2" fmla="*/ 3754755 w 3761422"/>
                  <a:gd name="connsiteY2" fmla="*/ 2562717 h 4879197"/>
                  <a:gd name="connsiteX3" fmla="*/ 3740468 w 3761422"/>
                  <a:gd name="connsiteY3" fmla="*/ 2503662 h 4879197"/>
                  <a:gd name="connsiteX4" fmla="*/ 3734752 w 3761422"/>
                  <a:gd name="connsiteY4" fmla="*/ 2458895 h 4879197"/>
                  <a:gd name="connsiteX5" fmla="*/ 3708083 w 3761422"/>
                  <a:gd name="connsiteY5" fmla="*/ 2433177 h 4879197"/>
                  <a:gd name="connsiteX6" fmla="*/ 3670935 w 3761422"/>
                  <a:gd name="connsiteY6" fmla="*/ 2396030 h 4879197"/>
                  <a:gd name="connsiteX7" fmla="*/ 3647123 w 3761422"/>
                  <a:gd name="connsiteY7" fmla="*/ 2386505 h 4879197"/>
                  <a:gd name="connsiteX8" fmla="*/ 3632835 w 3761422"/>
                  <a:gd name="connsiteY8" fmla="*/ 2336022 h 4879197"/>
                  <a:gd name="connsiteX9" fmla="*/ 3644265 w 3761422"/>
                  <a:gd name="connsiteY9" fmla="*/ 2310305 h 4879197"/>
                  <a:gd name="connsiteX10" fmla="*/ 3644265 w 3761422"/>
                  <a:gd name="connsiteY10" fmla="*/ 2284587 h 4879197"/>
                  <a:gd name="connsiteX11" fmla="*/ 3675698 w 3761422"/>
                  <a:gd name="connsiteY11" fmla="*/ 2280777 h 4879197"/>
                  <a:gd name="connsiteX12" fmla="*/ 3675698 w 3761422"/>
                  <a:gd name="connsiteY12" fmla="*/ 2263632 h 4879197"/>
                  <a:gd name="connsiteX13" fmla="*/ 3634740 w 3761422"/>
                  <a:gd name="connsiteY13" fmla="*/ 2254107 h 4879197"/>
                  <a:gd name="connsiteX14" fmla="*/ 3622358 w 3761422"/>
                  <a:gd name="connsiteY14" fmla="*/ 2241725 h 4879197"/>
                  <a:gd name="connsiteX15" fmla="*/ 3597593 w 3761422"/>
                  <a:gd name="connsiteY15" fmla="*/ 2232200 h 4879197"/>
                  <a:gd name="connsiteX16" fmla="*/ 3569018 w 3761422"/>
                  <a:gd name="connsiteY16" fmla="*/ 2188385 h 4879197"/>
                  <a:gd name="connsiteX17" fmla="*/ 3559493 w 3761422"/>
                  <a:gd name="connsiteY17" fmla="*/ 2132187 h 4879197"/>
                  <a:gd name="connsiteX18" fmla="*/ 3573780 w 3761422"/>
                  <a:gd name="connsiteY18" fmla="*/ 2100755 h 4879197"/>
                  <a:gd name="connsiteX19" fmla="*/ 3597593 w 3761422"/>
                  <a:gd name="connsiteY19" fmla="*/ 2085514 h 4879197"/>
                  <a:gd name="connsiteX20" fmla="*/ 3614738 w 3761422"/>
                  <a:gd name="connsiteY20" fmla="*/ 2074084 h 4879197"/>
                  <a:gd name="connsiteX21" fmla="*/ 3605213 w 3761422"/>
                  <a:gd name="connsiteY21" fmla="*/ 2048367 h 4879197"/>
                  <a:gd name="connsiteX22" fmla="*/ 3576638 w 3761422"/>
                  <a:gd name="connsiteY22" fmla="*/ 2025507 h 4879197"/>
                  <a:gd name="connsiteX23" fmla="*/ 3529013 w 3761422"/>
                  <a:gd name="connsiteY23" fmla="*/ 2031222 h 4879197"/>
                  <a:gd name="connsiteX24" fmla="*/ 3509010 w 3761422"/>
                  <a:gd name="connsiteY24" fmla="*/ 2011220 h 4879197"/>
                  <a:gd name="connsiteX25" fmla="*/ 3483293 w 3761422"/>
                  <a:gd name="connsiteY25" fmla="*/ 2004552 h 4879197"/>
                  <a:gd name="connsiteX26" fmla="*/ 3453765 w 3761422"/>
                  <a:gd name="connsiteY26" fmla="*/ 1955022 h 4879197"/>
                  <a:gd name="connsiteX27" fmla="*/ 3445193 w 3761422"/>
                  <a:gd name="connsiteY27" fmla="*/ 1920732 h 4879197"/>
                  <a:gd name="connsiteX28" fmla="*/ 3473768 w 3761422"/>
                  <a:gd name="connsiteY28" fmla="*/ 1912159 h 4879197"/>
                  <a:gd name="connsiteX29" fmla="*/ 3485198 w 3761422"/>
                  <a:gd name="connsiteY29" fmla="*/ 1885489 h 4879197"/>
                  <a:gd name="connsiteX30" fmla="*/ 3457575 w 3761422"/>
                  <a:gd name="connsiteY30" fmla="*/ 1857867 h 4879197"/>
                  <a:gd name="connsiteX31" fmla="*/ 3434715 w 3761422"/>
                  <a:gd name="connsiteY31" fmla="*/ 1857867 h 4879197"/>
                  <a:gd name="connsiteX32" fmla="*/ 3420427 w 3761422"/>
                  <a:gd name="connsiteY32" fmla="*/ 1872154 h 4879197"/>
                  <a:gd name="connsiteX33" fmla="*/ 3384233 w 3761422"/>
                  <a:gd name="connsiteY33" fmla="*/ 1863582 h 4879197"/>
                  <a:gd name="connsiteX34" fmla="*/ 3347085 w 3761422"/>
                  <a:gd name="connsiteY34" fmla="*/ 1837864 h 4879197"/>
                  <a:gd name="connsiteX35" fmla="*/ 3340418 w 3761422"/>
                  <a:gd name="connsiteY35" fmla="*/ 1805479 h 4879197"/>
                  <a:gd name="connsiteX36" fmla="*/ 3303270 w 3761422"/>
                  <a:gd name="connsiteY36" fmla="*/ 1768332 h 4879197"/>
                  <a:gd name="connsiteX37" fmla="*/ 3293745 w 3761422"/>
                  <a:gd name="connsiteY37" fmla="*/ 1789287 h 4879197"/>
                  <a:gd name="connsiteX38" fmla="*/ 3280410 w 3761422"/>
                  <a:gd name="connsiteY38" fmla="*/ 1802622 h 4879197"/>
                  <a:gd name="connsiteX39" fmla="*/ 3280410 w 3761422"/>
                  <a:gd name="connsiteY39" fmla="*/ 1815004 h 4879197"/>
                  <a:gd name="connsiteX40" fmla="*/ 3290888 w 3761422"/>
                  <a:gd name="connsiteY40" fmla="*/ 1838817 h 4879197"/>
                  <a:gd name="connsiteX41" fmla="*/ 3251835 w 3761422"/>
                  <a:gd name="connsiteY41" fmla="*/ 1838817 h 4879197"/>
                  <a:gd name="connsiteX42" fmla="*/ 3228975 w 3761422"/>
                  <a:gd name="connsiteY42" fmla="*/ 1815957 h 4879197"/>
                  <a:gd name="connsiteX43" fmla="*/ 3189923 w 3761422"/>
                  <a:gd name="connsiteY43" fmla="*/ 1795954 h 4879197"/>
                  <a:gd name="connsiteX44" fmla="*/ 3186113 w 3761422"/>
                  <a:gd name="connsiteY44" fmla="*/ 1764522 h 4879197"/>
                  <a:gd name="connsiteX45" fmla="*/ 3180398 w 3761422"/>
                  <a:gd name="connsiteY45" fmla="*/ 1725470 h 4879197"/>
                  <a:gd name="connsiteX46" fmla="*/ 3153727 w 3761422"/>
                  <a:gd name="connsiteY46" fmla="*/ 1698800 h 4879197"/>
                  <a:gd name="connsiteX47" fmla="*/ 3133725 w 3761422"/>
                  <a:gd name="connsiteY47" fmla="*/ 1678797 h 4879197"/>
                  <a:gd name="connsiteX48" fmla="*/ 3116580 w 3761422"/>
                  <a:gd name="connsiteY48" fmla="*/ 1661652 h 4879197"/>
                  <a:gd name="connsiteX49" fmla="*/ 3095625 w 3761422"/>
                  <a:gd name="connsiteY49" fmla="*/ 1626409 h 4879197"/>
                  <a:gd name="connsiteX50" fmla="*/ 3110865 w 3761422"/>
                  <a:gd name="connsiteY50" fmla="*/ 1611170 h 4879197"/>
                  <a:gd name="connsiteX51" fmla="*/ 3110865 w 3761422"/>
                  <a:gd name="connsiteY51" fmla="*/ 1574022 h 4879197"/>
                  <a:gd name="connsiteX52" fmla="*/ 3128010 w 3761422"/>
                  <a:gd name="connsiteY52" fmla="*/ 1574022 h 4879197"/>
                  <a:gd name="connsiteX53" fmla="*/ 3153727 w 3761422"/>
                  <a:gd name="connsiteY53" fmla="*/ 1548304 h 4879197"/>
                  <a:gd name="connsiteX54" fmla="*/ 3128010 w 3761422"/>
                  <a:gd name="connsiteY54" fmla="*/ 1535922 h 4879197"/>
                  <a:gd name="connsiteX55" fmla="*/ 3128010 w 3761422"/>
                  <a:gd name="connsiteY55" fmla="*/ 1509252 h 4879197"/>
                  <a:gd name="connsiteX56" fmla="*/ 3112770 w 3761422"/>
                  <a:gd name="connsiteY56" fmla="*/ 1468295 h 4879197"/>
                  <a:gd name="connsiteX57" fmla="*/ 3129915 w 3761422"/>
                  <a:gd name="connsiteY57" fmla="*/ 1467342 h 4879197"/>
                  <a:gd name="connsiteX58" fmla="*/ 3149918 w 3761422"/>
                  <a:gd name="connsiteY58" fmla="*/ 1487345 h 4879197"/>
                  <a:gd name="connsiteX59" fmla="*/ 3176588 w 3761422"/>
                  <a:gd name="connsiteY59" fmla="*/ 1499727 h 4879197"/>
                  <a:gd name="connsiteX60" fmla="*/ 3176588 w 3761422"/>
                  <a:gd name="connsiteY60" fmla="*/ 1476867 h 4879197"/>
                  <a:gd name="connsiteX61" fmla="*/ 3152775 w 3761422"/>
                  <a:gd name="connsiteY61" fmla="*/ 1439720 h 4879197"/>
                  <a:gd name="connsiteX62" fmla="*/ 3152775 w 3761422"/>
                  <a:gd name="connsiteY62" fmla="*/ 1418764 h 4879197"/>
                  <a:gd name="connsiteX63" fmla="*/ 3164205 w 3761422"/>
                  <a:gd name="connsiteY63" fmla="*/ 1379712 h 4879197"/>
                  <a:gd name="connsiteX64" fmla="*/ 3148965 w 3761422"/>
                  <a:gd name="connsiteY64" fmla="*/ 1364472 h 4879197"/>
                  <a:gd name="connsiteX65" fmla="*/ 3178493 w 3761422"/>
                  <a:gd name="connsiteY65" fmla="*/ 1322562 h 4879197"/>
                  <a:gd name="connsiteX66" fmla="*/ 3196590 w 3761422"/>
                  <a:gd name="connsiteY66" fmla="*/ 1280652 h 4879197"/>
                  <a:gd name="connsiteX67" fmla="*/ 3231833 w 3761422"/>
                  <a:gd name="connsiteY67" fmla="*/ 1269222 h 4879197"/>
                  <a:gd name="connsiteX68" fmla="*/ 3257550 w 3761422"/>
                  <a:gd name="connsiteY68" fmla="*/ 1281604 h 4879197"/>
                  <a:gd name="connsiteX69" fmla="*/ 3281363 w 3761422"/>
                  <a:gd name="connsiteY69" fmla="*/ 1260650 h 4879197"/>
                  <a:gd name="connsiteX70" fmla="*/ 3266123 w 3761422"/>
                  <a:gd name="connsiteY70" fmla="*/ 1245409 h 4879197"/>
                  <a:gd name="connsiteX71" fmla="*/ 3242310 w 3761422"/>
                  <a:gd name="connsiteY71" fmla="*/ 1218739 h 4879197"/>
                  <a:gd name="connsiteX72" fmla="*/ 3228023 w 3761422"/>
                  <a:gd name="connsiteY72" fmla="*/ 1162542 h 4879197"/>
                  <a:gd name="connsiteX73" fmla="*/ 3228023 w 3761422"/>
                  <a:gd name="connsiteY73" fmla="*/ 1121584 h 4879197"/>
                  <a:gd name="connsiteX74" fmla="*/ 3201352 w 3761422"/>
                  <a:gd name="connsiteY74" fmla="*/ 1097772 h 4879197"/>
                  <a:gd name="connsiteX75" fmla="*/ 3187065 w 3761422"/>
                  <a:gd name="connsiteY75" fmla="*/ 1053957 h 4879197"/>
                  <a:gd name="connsiteX76" fmla="*/ 3180398 w 3761422"/>
                  <a:gd name="connsiteY76" fmla="*/ 1009189 h 4879197"/>
                  <a:gd name="connsiteX77" fmla="*/ 3166110 w 3761422"/>
                  <a:gd name="connsiteY77" fmla="*/ 974899 h 4879197"/>
                  <a:gd name="connsiteX78" fmla="*/ 3157538 w 3761422"/>
                  <a:gd name="connsiteY78" fmla="*/ 935847 h 4879197"/>
                  <a:gd name="connsiteX79" fmla="*/ 3157538 w 3761422"/>
                  <a:gd name="connsiteY79" fmla="*/ 885364 h 4879197"/>
                  <a:gd name="connsiteX80" fmla="*/ 3148013 w 3761422"/>
                  <a:gd name="connsiteY80" fmla="*/ 840597 h 4879197"/>
                  <a:gd name="connsiteX81" fmla="*/ 3124200 w 3761422"/>
                  <a:gd name="connsiteY81" fmla="*/ 803449 h 4879197"/>
                  <a:gd name="connsiteX82" fmla="*/ 3134677 w 3761422"/>
                  <a:gd name="connsiteY82" fmla="*/ 792972 h 4879197"/>
                  <a:gd name="connsiteX83" fmla="*/ 3101340 w 3761422"/>
                  <a:gd name="connsiteY83" fmla="*/ 771064 h 4879197"/>
                  <a:gd name="connsiteX84" fmla="*/ 3105150 w 3761422"/>
                  <a:gd name="connsiteY84" fmla="*/ 757729 h 4879197"/>
                  <a:gd name="connsiteX85" fmla="*/ 3134677 w 3761422"/>
                  <a:gd name="connsiteY85" fmla="*/ 757729 h 4879197"/>
                  <a:gd name="connsiteX86" fmla="*/ 3152775 w 3761422"/>
                  <a:gd name="connsiteY86" fmla="*/ 718677 h 4879197"/>
                  <a:gd name="connsiteX87" fmla="*/ 3181350 w 3761422"/>
                  <a:gd name="connsiteY87" fmla="*/ 707247 h 4879197"/>
                  <a:gd name="connsiteX88" fmla="*/ 3181350 w 3761422"/>
                  <a:gd name="connsiteY88" fmla="*/ 677719 h 4879197"/>
                  <a:gd name="connsiteX89" fmla="*/ 3161348 w 3761422"/>
                  <a:gd name="connsiteY89" fmla="*/ 657717 h 4879197"/>
                  <a:gd name="connsiteX90" fmla="*/ 3150870 w 3761422"/>
                  <a:gd name="connsiteY90" fmla="*/ 632952 h 4879197"/>
                  <a:gd name="connsiteX91" fmla="*/ 3128010 w 3761422"/>
                  <a:gd name="connsiteY91" fmla="*/ 650097 h 4879197"/>
                  <a:gd name="connsiteX92" fmla="*/ 3112770 w 3761422"/>
                  <a:gd name="connsiteY92" fmla="*/ 637714 h 4879197"/>
                  <a:gd name="connsiteX93" fmla="*/ 3094673 w 3761422"/>
                  <a:gd name="connsiteY93" fmla="*/ 640572 h 4879197"/>
                  <a:gd name="connsiteX94" fmla="*/ 3079433 w 3761422"/>
                  <a:gd name="connsiteY94" fmla="*/ 655812 h 4879197"/>
                  <a:gd name="connsiteX95" fmla="*/ 3054668 w 3761422"/>
                  <a:gd name="connsiteY95" fmla="*/ 655812 h 4879197"/>
                  <a:gd name="connsiteX96" fmla="*/ 3048000 w 3761422"/>
                  <a:gd name="connsiteY96" fmla="*/ 669147 h 4879197"/>
                  <a:gd name="connsiteX97" fmla="*/ 3022283 w 3761422"/>
                  <a:gd name="connsiteY97" fmla="*/ 669147 h 4879197"/>
                  <a:gd name="connsiteX98" fmla="*/ 3022283 w 3761422"/>
                  <a:gd name="connsiteY98" fmla="*/ 649144 h 4879197"/>
                  <a:gd name="connsiteX99" fmla="*/ 2990850 w 3761422"/>
                  <a:gd name="connsiteY99" fmla="*/ 650097 h 4879197"/>
                  <a:gd name="connsiteX100" fmla="*/ 2973705 w 3761422"/>
                  <a:gd name="connsiteY100" fmla="*/ 652954 h 4879197"/>
                  <a:gd name="connsiteX101" fmla="*/ 2952750 w 3761422"/>
                  <a:gd name="connsiteY101" fmla="*/ 652002 h 4879197"/>
                  <a:gd name="connsiteX102" fmla="*/ 2944177 w 3761422"/>
                  <a:gd name="connsiteY102" fmla="*/ 666289 h 4879197"/>
                  <a:gd name="connsiteX103" fmla="*/ 2926080 w 3761422"/>
                  <a:gd name="connsiteY103" fmla="*/ 684387 h 4879197"/>
                  <a:gd name="connsiteX104" fmla="*/ 2895600 w 3761422"/>
                  <a:gd name="connsiteY104" fmla="*/ 685339 h 4879197"/>
                  <a:gd name="connsiteX105" fmla="*/ 2878455 w 3761422"/>
                  <a:gd name="connsiteY105" fmla="*/ 697722 h 4879197"/>
                  <a:gd name="connsiteX106" fmla="*/ 2878455 w 3761422"/>
                  <a:gd name="connsiteY106" fmla="*/ 724392 h 4879197"/>
                  <a:gd name="connsiteX107" fmla="*/ 2860358 w 3761422"/>
                  <a:gd name="connsiteY107" fmla="*/ 731059 h 4879197"/>
                  <a:gd name="connsiteX108" fmla="*/ 2846070 w 3761422"/>
                  <a:gd name="connsiteY108" fmla="*/ 716772 h 4879197"/>
                  <a:gd name="connsiteX109" fmla="*/ 2868930 w 3761422"/>
                  <a:gd name="connsiteY109" fmla="*/ 690102 h 4879197"/>
                  <a:gd name="connsiteX110" fmla="*/ 2853690 w 3761422"/>
                  <a:gd name="connsiteY110" fmla="*/ 690102 h 4879197"/>
                  <a:gd name="connsiteX111" fmla="*/ 2829877 w 3761422"/>
                  <a:gd name="connsiteY111" fmla="*/ 699627 h 4879197"/>
                  <a:gd name="connsiteX112" fmla="*/ 2839402 w 3761422"/>
                  <a:gd name="connsiteY112" fmla="*/ 676767 h 4879197"/>
                  <a:gd name="connsiteX113" fmla="*/ 2868930 w 3761422"/>
                  <a:gd name="connsiteY113" fmla="*/ 664384 h 4879197"/>
                  <a:gd name="connsiteX114" fmla="*/ 2889885 w 3761422"/>
                  <a:gd name="connsiteY114" fmla="*/ 664384 h 4879197"/>
                  <a:gd name="connsiteX115" fmla="*/ 2912745 w 3761422"/>
                  <a:gd name="connsiteY115" fmla="*/ 627237 h 4879197"/>
                  <a:gd name="connsiteX116" fmla="*/ 2907030 w 3761422"/>
                  <a:gd name="connsiteY116" fmla="*/ 594852 h 4879197"/>
                  <a:gd name="connsiteX117" fmla="*/ 2895600 w 3761422"/>
                  <a:gd name="connsiteY117" fmla="*/ 553894 h 4879197"/>
                  <a:gd name="connsiteX118" fmla="*/ 2872740 w 3761422"/>
                  <a:gd name="connsiteY118" fmla="*/ 531034 h 4879197"/>
                  <a:gd name="connsiteX119" fmla="*/ 2850833 w 3761422"/>
                  <a:gd name="connsiteY119" fmla="*/ 509127 h 4879197"/>
                  <a:gd name="connsiteX120" fmla="*/ 2838450 w 3761422"/>
                  <a:gd name="connsiteY120" fmla="*/ 521509 h 4879197"/>
                  <a:gd name="connsiteX121" fmla="*/ 2837498 w 3761422"/>
                  <a:gd name="connsiteY121" fmla="*/ 494839 h 4879197"/>
                  <a:gd name="connsiteX122" fmla="*/ 2816543 w 3761422"/>
                  <a:gd name="connsiteY122" fmla="*/ 494839 h 4879197"/>
                  <a:gd name="connsiteX123" fmla="*/ 2785110 w 3761422"/>
                  <a:gd name="connsiteY123" fmla="*/ 503412 h 4879197"/>
                  <a:gd name="connsiteX124" fmla="*/ 2766060 w 3761422"/>
                  <a:gd name="connsiteY124" fmla="*/ 484362 h 4879197"/>
                  <a:gd name="connsiteX125" fmla="*/ 2766060 w 3761422"/>
                  <a:gd name="connsiteY125" fmla="*/ 465312 h 4879197"/>
                  <a:gd name="connsiteX126" fmla="*/ 2741295 w 3761422"/>
                  <a:gd name="connsiteY126" fmla="*/ 461502 h 4879197"/>
                  <a:gd name="connsiteX127" fmla="*/ 2749868 w 3761422"/>
                  <a:gd name="connsiteY127" fmla="*/ 452929 h 4879197"/>
                  <a:gd name="connsiteX128" fmla="*/ 2762250 w 3761422"/>
                  <a:gd name="connsiteY128" fmla="*/ 447214 h 4879197"/>
                  <a:gd name="connsiteX129" fmla="*/ 2751773 w 3761422"/>
                  <a:gd name="connsiteY129" fmla="*/ 436737 h 4879197"/>
                  <a:gd name="connsiteX130" fmla="*/ 2753677 w 3761422"/>
                  <a:gd name="connsiteY130" fmla="*/ 423402 h 4879197"/>
                  <a:gd name="connsiteX131" fmla="*/ 2767965 w 3761422"/>
                  <a:gd name="connsiteY131" fmla="*/ 431974 h 4879197"/>
                  <a:gd name="connsiteX132" fmla="*/ 2783205 w 3761422"/>
                  <a:gd name="connsiteY132" fmla="*/ 444357 h 4879197"/>
                  <a:gd name="connsiteX133" fmla="*/ 2809875 w 3761422"/>
                  <a:gd name="connsiteY133" fmla="*/ 444357 h 4879197"/>
                  <a:gd name="connsiteX134" fmla="*/ 2827973 w 3761422"/>
                  <a:gd name="connsiteY134" fmla="*/ 430069 h 4879197"/>
                  <a:gd name="connsiteX135" fmla="*/ 2846070 w 3761422"/>
                  <a:gd name="connsiteY135" fmla="*/ 444357 h 4879197"/>
                  <a:gd name="connsiteX136" fmla="*/ 2868930 w 3761422"/>
                  <a:gd name="connsiteY136" fmla="*/ 421497 h 4879197"/>
                  <a:gd name="connsiteX137" fmla="*/ 2868930 w 3761422"/>
                  <a:gd name="connsiteY137" fmla="*/ 385302 h 4879197"/>
                  <a:gd name="connsiteX138" fmla="*/ 2858452 w 3761422"/>
                  <a:gd name="connsiteY138" fmla="*/ 364347 h 4879197"/>
                  <a:gd name="connsiteX139" fmla="*/ 2882265 w 3761422"/>
                  <a:gd name="connsiteY139" fmla="*/ 329104 h 4879197"/>
                  <a:gd name="connsiteX140" fmla="*/ 2908935 w 3761422"/>
                  <a:gd name="connsiteY140" fmla="*/ 329104 h 4879197"/>
                  <a:gd name="connsiteX141" fmla="*/ 2929890 w 3761422"/>
                  <a:gd name="connsiteY141" fmla="*/ 337677 h 4879197"/>
                  <a:gd name="connsiteX142" fmla="*/ 2959418 w 3761422"/>
                  <a:gd name="connsiteY142" fmla="*/ 328152 h 4879197"/>
                  <a:gd name="connsiteX143" fmla="*/ 2974658 w 3761422"/>
                  <a:gd name="connsiteY143" fmla="*/ 293862 h 4879197"/>
                  <a:gd name="connsiteX144" fmla="*/ 3004185 w 3761422"/>
                  <a:gd name="connsiteY144" fmla="*/ 261477 h 4879197"/>
                  <a:gd name="connsiteX145" fmla="*/ 3036570 w 3761422"/>
                  <a:gd name="connsiteY145" fmla="*/ 258619 h 4879197"/>
                  <a:gd name="connsiteX146" fmla="*/ 3048952 w 3761422"/>
                  <a:gd name="connsiteY146" fmla="*/ 221472 h 4879197"/>
                  <a:gd name="connsiteX147" fmla="*/ 3025140 w 3761422"/>
                  <a:gd name="connsiteY147" fmla="*/ 214804 h 4879197"/>
                  <a:gd name="connsiteX148" fmla="*/ 3025140 w 3761422"/>
                  <a:gd name="connsiteY148" fmla="*/ 203374 h 4879197"/>
                  <a:gd name="connsiteX149" fmla="*/ 3054668 w 3761422"/>
                  <a:gd name="connsiteY149" fmla="*/ 203374 h 4879197"/>
                  <a:gd name="connsiteX150" fmla="*/ 3045143 w 3761422"/>
                  <a:gd name="connsiteY150" fmla="*/ 180514 h 4879197"/>
                  <a:gd name="connsiteX151" fmla="*/ 3045143 w 3761422"/>
                  <a:gd name="connsiteY151" fmla="*/ 162417 h 4879197"/>
                  <a:gd name="connsiteX152" fmla="*/ 3029902 w 3761422"/>
                  <a:gd name="connsiteY152" fmla="*/ 182419 h 4879197"/>
                  <a:gd name="connsiteX153" fmla="*/ 3014663 w 3761422"/>
                  <a:gd name="connsiteY153" fmla="*/ 186229 h 4879197"/>
                  <a:gd name="connsiteX154" fmla="*/ 2996565 w 3761422"/>
                  <a:gd name="connsiteY154" fmla="*/ 157654 h 4879197"/>
                  <a:gd name="connsiteX155" fmla="*/ 2970848 w 3761422"/>
                  <a:gd name="connsiteY155" fmla="*/ 131937 h 4879197"/>
                  <a:gd name="connsiteX156" fmla="*/ 2970848 w 3761422"/>
                  <a:gd name="connsiteY156" fmla="*/ 147177 h 4879197"/>
                  <a:gd name="connsiteX157" fmla="*/ 2937510 w 3761422"/>
                  <a:gd name="connsiteY157" fmla="*/ 134794 h 4879197"/>
                  <a:gd name="connsiteX158" fmla="*/ 2922270 w 3761422"/>
                  <a:gd name="connsiteY158" fmla="*/ 150034 h 4879197"/>
                  <a:gd name="connsiteX159" fmla="*/ 2896552 w 3761422"/>
                  <a:gd name="connsiteY159" fmla="*/ 146224 h 4879197"/>
                  <a:gd name="connsiteX160" fmla="*/ 2928938 w 3761422"/>
                  <a:gd name="connsiteY160" fmla="*/ 125269 h 4879197"/>
                  <a:gd name="connsiteX161" fmla="*/ 2928938 w 3761422"/>
                  <a:gd name="connsiteY161" fmla="*/ 95742 h 4879197"/>
                  <a:gd name="connsiteX162" fmla="*/ 2928938 w 3761422"/>
                  <a:gd name="connsiteY162" fmla="*/ 78597 h 4879197"/>
                  <a:gd name="connsiteX163" fmla="*/ 2899410 w 3761422"/>
                  <a:gd name="connsiteY163" fmla="*/ 87169 h 4879197"/>
                  <a:gd name="connsiteX164" fmla="*/ 2914650 w 3761422"/>
                  <a:gd name="connsiteY164" fmla="*/ 54784 h 4879197"/>
                  <a:gd name="connsiteX165" fmla="*/ 2900363 w 3761422"/>
                  <a:gd name="connsiteY165" fmla="*/ 40497 h 4879197"/>
                  <a:gd name="connsiteX166" fmla="*/ 2882265 w 3761422"/>
                  <a:gd name="connsiteY166" fmla="*/ 25257 h 4879197"/>
                  <a:gd name="connsiteX167" fmla="*/ 2882265 w 3761422"/>
                  <a:gd name="connsiteY167" fmla="*/ 1444 h 4879197"/>
                  <a:gd name="connsiteX168" fmla="*/ 2849880 w 3761422"/>
                  <a:gd name="connsiteY168" fmla="*/ 16684 h 4879197"/>
                  <a:gd name="connsiteX169" fmla="*/ 2824163 w 3761422"/>
                  <a:gd name="connsiteY169" fmla="*/ 51927 h 4879197"/>
                  <a:gd name="connsiteX170" fmla="*/ 2814638 w 3761422"/>
                  <a:gd name="connsiteY170" fmla="*/ 51927 h 4879197"/>
                  <a:gd name="connsiteX171" fmla="*/ 2781300 w 3761422"/>
                  <a:gd name="connsiteY171" fmla="*/ 61452 h 4879197"/>
                  <a:gd name="connsiteX172" fmla="*/ 2762250 w 3761422"/>
                  <a:gd name="connsiteY172" fmla="*/ 81454 h 4879197"/>
                  <a:gd name="connsiteX173" fmla="*/ 2747963 w 3761422"/>
                  <a:gd name="connsiteY173" fmla="*/ 101457 h 4879197"/>
                  <a:gd name="connsiteX174" fmla="*/ 2745105 w 3761422"/>
                  <a:gd name="connsiteY174" fmla="*/ 127174 h 4879197"/>
                  <a:gd name="connsiteX175" fmla="*/ 2729865 w 3761422"/>
                  <a:gd name="connsiteY175" fmla="*/ 126222 h 4879197"/>
                  <a:gd name="connsiteX176" fmla="*/ 2729865 w 3761422"/>
                  <a:gd name="connsiteY176" fmla="*/ 138604 h 4879197"/>
                  <a:gd name="connsiteX177" fmla="*/ 2752725 w 3761422"/>
                  <a:gd name="connsiteY177" fmla="*/ 144319 h 4879197"/>
                  <a:gd name="connsiteX178" fmla="*/ 2726055 w 3761422"/>
                  <a:gd name="connsiteY178" fmla="*/ 162417 h 4879197"/>
                  <a:gd name="connsiteX179" fmla="*/ 2717483 w 3761422"/>
                  <a:gd name="connsiteY179" fmla="*/ 188134 h 4879197"/>
                  <a:gd name="connsiteX180" fmla="*/ 2743200 w 3761422"/>
                  <a:gd name="connsiteY180" fmla="*/ 194802 h 4879197"/>
                  <a:gd name="connsiteX181" fmla="*/ 2782252 w 3761422"/>
                  <a:gd name="connsiteY181" fmla="*/ 197659 h 4879197"/>
                  <a:gd name="connsiteX182" fmla="*/ 2816543 w 3761422"/>
                  <a:gd name="connsiteY182" fmla="*/ 190992 h 4879197"/>
                  <a:gd name="connsiteX183" fmla="*/ 2816543 w 3761422"/>
                  <a:gd name="connsiteY183" fmla="*/ 208137 h 4879197"/>
                  <a:gd name="connsiteX184" fmla="*/ 2782252 w 3761422"/>
                  <a:gd name="connsiteY184" fmla="*/ 226234 h 4879197"/>
                  <a:gd name="connsiteX185" fmla="*/ 2763202 w 3761422"/>
                  <a:gd name="connsiteY185" fmla="*/ 245284 h 4879197"/>
                  <a:gd name="connsiteX186" fmla="*/ 2734627 w 3761422"/>
                  <a:gd name="connsiteY186" fmla="*/ 223377 h 4879197"/>
                  <a:gd name="connsiteX187" fmla="*/ 2702243 w 3761422"/>
                  <a:gd name="connsiteY187" fmla="*/ 232902 h 4879197"/>
                  <a:gd name="connsiteX188" fmla="*/ 2679383 w 3761422"/>
                  <a:gd name="connsiteY188" fmla="*/ 210042 h 4879197"/>
                  <a:gd name="connsiteX189" fmla="*/ 2659380 w 3761422"/>
                  <a:gd name="connsiteY189" fmla="*/ 221472 h 4879197"/>
                  <a:gd name="connsiteX190" fmla="*/ 2627948 w 3761422"/>
                  <a:gd name="connsiteY190" fmla="*/ 235759 h 4879197"/>
                  <a:gd name="connsiteX191" fmla="*/ 2602230 w 3761422"/>
                  <a:gd name="connsiteY191" fmla="*/ 262429 h 4879197"/>
                  <a:gd name="connsiteX192" fmla="*/ 2554605 w 3761422"/>
                  <a:gd name="connsiteY192" fmla="*/ 276717 h 4879197"/>
                  <a:gd name="connsiteX193" fmla="*/ 2528888 w 3761422"/>
                  <a:gd name="connsiteY193" fmla="*/ 313864 h 4879197"/>
                  <a:gd name="connsiteX194" fmla="*/ 2493645 w 3761422"/>
                  <a:gd name="connsiteY194" fmla="*/ 328152 h 4879197"/>
                  <a:gd name="connsiteX195" fmla="*/ 2465070 w 3761422"/>
                  <a:gd name="connsiteY195" fmla="*/ 356727 h 4879197"/>
                  <a:gd name="connsiteX196" fmla="*/ 2436495 w 3761422"/>
                  <a:gd name="connsiteY196" fmla="*/ 385302 h 4879197"/>
                  <a:gd name="connsiteX197" fmla="*/ 2406015 w 3761422"/>
                  <a:gd name="connsiteY197" fmla="*/ 403399 h 4879197"/>
                  <a:gd name="connsiteX198" fmla="*/ 2364105 w 3761422"/>
                  <a:gd name="connsiteY198" fmla="*/ 421497 h 4879197"/>
                  <a:gd name="connsiteX199" fmla="*/ 2342198 w 3761422"/>
                  <a:gd name="connsiteY199" fmla="*/ 443404 h 4879197"/>
                  <a:gd name="connsiteX200" fmla="*/ 2294573 w 3761422"/>
                  <a:gd name="connsiteY200" fmla="*/ 491029 h 4879197"/>
                  <a:gd name="connsiteX201" fmla="*/ 2251710 w 3761422"/>
                  <a:gd name="connsiteY201" fmla="*/ 532939 h 4879197"/>
                  <a:gd name="connsiteX202" fmla="*/ 2240280 w 3761422"/>
                  <a:gd name="connsiteY202" fmla="*/ 573897 h 4879197"/>
                  <a:gd name="connsiteX203" fmla="*/ 2216468 w 3761422"/>
                  <a:gd name="connsiteY203" fmla="*/ 609139 h 4879197"/>
                  <a:gd name="connsiteX204" fmla="*/ 2207895 w 3761422"/>
                  <a:gd name="connsiteY204" fmla="*/ 634857 h 4879197"/>
                  <a:gd name="connsiteX205" fmla="*/ 2216468 w 3761422"/>
                  <a:gd name="connsiteY205" fmla="*/ 658669 h 4879197"/>
                  <a:gd name="connsiteX206" fmla="*/ 2196465 w 3761422"/>
                  <a:gd name="connsiteY206" fmla="*/ 658669 h 4879197"/>
                  <a:gd name="connsiteX207" fmla="*/ 2173605 w 3761422"/>
                  <a:gd name="connsiteY207" fmla="*/ 671052 h 4879197"/>
                  <a:gd name="connsiteX208" fmla="*/ 2170748 w 3761422"/>
                  <a:gd name="connsiteY208" fmla="*/ 700579 h 4879197"/>
                  <a:gd name="connsiteX209" fmla="*/ 2145030 w 3761422"/>
                  <a:gd name="connsiteY209" fmla="*/ 712962 h 4879197"/>
                  <a:gd name="connsiteX210" fmla="*/ 2138363 w 3761422"/>
                  <a:gd name="connsiteY210" fmla="*/ 739632 h 4879197"/>
                  <a:gd name="connsiteX211" fmla="*/ 2138363 w 3761422"/>
                  <a:gd name="connsiteY211" fmla="*/ 754872 h 4879197"/>
                  <a:gd name="connsiteX212" fmla="*/ 2166938 w 3761422"/>
                  <a:gd name="connsiteY212" fmla="*/ 754872 h 4879197"/>
                  <a:gd name="connsiteX213" fmla="*/ 2175510 w 3761422"/>
                  <a:gd name="connsiteY213" fmla="*/ 774874 h 4879197"/>
                  <a:gd name="connsiteX214" fmla="*/ 2210752 w 3761422"/>
                  <a:gd name="connsiteY214" fmla="*/ 769159 h 4879197"/>
                  <a:gd name="connsiteX215" fmla="*/ 2258377 w 3761422"/>
                  <a:gd name="connsiteY215" fmla="*/ 790114 h 4879197"/>
                  <a:gd name="connsiteX216" fmla="*/ 2273618 w 3761422"/>
                  <a:gd name="connsiteY216" fmla="*/ 792972 h 4879197"/>
                  <a:gd name="connsiteX217" fmla="*/ 2282190 w 3761422"/>
                  <a:gd name="connsiteY217" fmla="*/ 815832 h 4879197"/>
                  <a:gd name="connsiteX218" fmla="*/ 2275523 w 3761422"/>
                  <a:gd name="connsiteY218" fmla="*/ 838692 h 4879197"/>
                  <a:gd name="connsiteX219" fmla="*/ 2246948 w 3761422"/>
                  <a:gd name="connsiteY219" fmla="*/ 845359 h 4879197"/>
                  <a:gd name="connsiteX220" fmla="*/ 2215515 w 3761422"/>
                  <a:gd name="connsiteY220" fmla="*/ 859647 h 4879197"/>
                  <a:gd name="connsiteX221" fmla="*/ 2192655 w 3761422"/>
                  <a:gd name="connsiteY221" fmla="*/ 868219 h 4879197"/>
                  <a:gd name="connsiteX222" fmla="*/ 2160270 w 3761422"/>
                  <a:gd name="connsiteY222" fmla="*/ 868219 h 4879197"/>
                  <a:gd name="connsiteX223" fmla="*/ 2139315 w 3761422"/>
                  <a:gd name="connsiteY223" fmla="*/ 847264 h 4879197"/>
                  <a:gd name="connsiteX224" fmla="*/ 2159318 w 3761422"/>
                  <a:gd name="connsiteY224" fmla="*/ 827262 h 4879197"/>
                  <a:gd name="connsiteX225" fmla="*/ 2132648 w 3761422"/>
                  <a:gd name="connsiteY225" fmla="*/ 800592 h 4879197"/>
                  <a:gd name="connsiteX226" fmla="*/ 2117408 w 3761422"/>
                  <a:gd name="connsiteY226" fmla="*/ 815832 h 4879197"/>
                  <a:gd name="connsiteX227" fmla="*/ 2102168 w 3761422"/>
                  <a:gd name="connsiteY227" fmla="*/ 844407 h 4879197"/>
                  <a:gd name="connsiteX228" fmla="*/ 2122170 w 3761422"/>
                  <a:gd name="connsiteY228" fmla="*/ 872982 h 4879197"/>
                  <a:gd name="connsiteX229" fmla="*/ 2116455 w 3761422"/>
                  <a:gd name="connsiteY229" fmla="*/ 890127 h 4879197"/>
                  <a:gd name="connsiteX230" fmla="*/ 2130743 w 3761422"/>
                  <a:gd name="connsiteY230" fmla="*/ 904414 h 4879197"/>
                  <a:gd name="connsiteX231" fmla="*/ 2122170 w 3761422"/>
                  <a:gd name="connsiteY231" fmla="*/ 938704 h 4879197"/>
                  <a:gd name="connsiteX232" fmla="*/ 2086927 w 3761422"/>
                  <a:gd name="connsiteY232" fmla="*/ 964422 h 4879197"/>
                  <a:gd name="connsiteX233" fmla="*/ 2086927 w 3761422"/>
                  <a:gd name="connsiteY233" fmla="*/ 992997 h 4879197"/>
                  <a:gd name="connsiteX234" fmla="*/ 2068830 w 3761422"/>
                  <a:gd name="connsiteY234" fmla="*/ 1011094 h 4879197"/>
                  <a:gd name="connsiteX235" fmla="*/ 2047875 w 3761422"/>
                  <a:gd name="connsiteY235" fmla="*/ 1011094 h 4879197"/>
                  <a:gd name="connsiteX236" fmla="*/ 2035493 w 3761422"/>
                  <a:gd name="connsiteY236" fmla="*/ 1034907 h 4879197"/>
                  <a:gd name="connsiteX237" fmla="*/ 2035493 w 3761422"/>
                  <a:gd name="connsiteY237" fmla="*/ 1081579 h 4879197"/>
                  <a:gd name="connsiteX238" fmla="*/ 2035493 w 3761422"/>
                  <a:gd name="connsiteY238" fmla="*/ 1082532 h 4879197"/>
                  <a:gd name="connsiteX239" fmla="*/ 2035493 w 3761422"/>
                  <a:gd name="connsiteY239" fmla="*/ 1081579 h 4879197"/>
                  <a:gd name="connsiteX240" fmla="*/ 2008823 w 3761422"/>
                  <a:gd name="connsiteY240" fmla="*/ 1108250 h 4879197"/>
                  <a:gd name="connsiteX241" fmla="*/ 2008823 w 3761422"/>
                  <a:gd name="connsiteY241" fmla="*/ 1128252 h 4879197"/>
                  <a:gd name="connsiteX242" fmla="*/ 2022157 w 3761422"/>
                  <a:gd name="connsiteY242" fmla="*/ 1141587 h 4879197"/>
                  <a:gd name="connsiteX243" fmla="*/ 1994535 w 3761422"/>
                  <a:gd name="connsiteY243" fmla="*/ 1141587 h 4879197"/>
                  <a:gd name="connsiteX244" fmla="*/ 1968818 w 3761422"/>
                  <a:gd name="connsiteY244" fmla="*/ 1161589 h 4879197"/>
                  <a:gd name="connsiteX245" fmla="*/ 1933575 w 3761422"/>
                  <a:gd name="connsiteY245" fmla="*/ 1176829 h 4879197"/>
                  <a:gd name="connsiteX246" fmla="*/ 1894523 w 3761422"/>
                  <a:gd name="connsiteY246" fmla="*/ 1137777 h 4879197"/>
                  <a:gd name="connsiteX247" fmla="*/ 1875473 w 3761422"/>
                  <a:gd name="connsiteY247" fmla="*/ 1118727 h 4879197"/>
                  <a:gd name="connsiteX248" fmla="*/ 1836420 w 3761422"/>
                  <a:gd name="connsiteY248" fmla="*/ 1120632 h 4879197"/>
                  <a:gd name="connsiteX249" fmla="*/ 1789748 w 3761422"/>
                  <a:gd name="connsiteY249" fmla="*/ 1127300 h 4879197"/>
                  <a:gd name="connsiteX250" fmla="*/ 1763077 w 3761422"/>
                  <a:gd name="connsiteY250" fmla="*/ 1159684 h 4879197"/>
                  <a:gd name="connsiteX251" fmla="*/ 1733550 w 3761422"/>
                  <a:gd name="connsiteY251" fmla="*/ 1186354 h 4879197"/>
                  <a:gd name="connsiteX252" fmla="*/ 1698307 w 3761422"/>
                  <a:gd name="connsiteY252" fmla="*/ 1238742 h 4879197"/>
                  <a:gd name="connsiteX253" fmla="*/ 1698307 w 3761422"/>
                  <a:gd name="connsiteY253" fmla="*/ 1279700 h 4879197"/>
                  <a:gd name="connsiteX254" fmla="*/ 1669732 w 3761422"/>
                  <a:gd name="connsiteY254" fmla="*/ 1314942 h 4879197"/>
                  <a:gd name="connsiteX255" fmla="*/ 1643063 w 3761422"/>
                  <a:gd name="connsiteY255" fmla="*/ 1341612 h 4879197"/>
                  <a:gd name="connsiteX256" fmla="*/ 1613535 w 3761422"/>
                  <a:gd name="connsiteY256" fmla="*/ 1342564 h 4879197"/>
                  <a:gd name="connsiteX257" fmla="*/ 1586865 w 3761422"/>
                  <a:gd name="connsiteY257" fmla="*/ 1328277 h 4879197"/>
                  <a:gd name="connsiteX258" fmla="*/ 1548765 w 3761422"/>
                  <a:gd name="connsiteY258" fmla="*/ 1349232 h 4879197"/>
                  <a:gd name="connsiteX259" fmla="*/ 1552575 w 3761422"/>
                  <a:gd name="connsiteY259" fmla="*/ 1381617 h 4879197"/>
                  <a:gd name="connsiteX260" fmla="*/ 1525905 w 3761422"/>
                  <a:gd name="connsiteY260" fmla="*/ 1353042 h 4879197"/>
                  <a:gd name="connsiteX261" fmla="*/ 1505902 w 3761422"/>
                  <a:gd name="connsiteY261" fmla="*/ 1375902 h 4879197"/>
                  <a:gd name="connsiteX262" fmla="*/ 1474470 w 3761422"/>
                  <a:gd name="connsiteY262" fmla="*/ 1375902 h 4879197"/>
                  <a:gd name="connsiteX263" fmla="*/ 1464945 w 3761422"/>
                  <a:gd name="connsiteY263" fmla="*/ 1360662 h 4879197"/>
                  <a:gd name="connsiteX264" fmla="*/ 1485900 w 3761422"/>
                  <a:gd name="connsiteY264" fmla="*/ 1334945 h 4879197"/>
                  <a:gd name="connsiteX265" fmla="*/ 1460182 w 3761422"/>
                  <a:gd name="connsiteY265" fmla="*/ 1316847 h 4879197"/>
                  <a:gd name="connsiteX266" fmla="*/ 1418273 w 3761422"/>
                  <a:gd name="connsiteY266" fmla="*/ 1334945 h 4879197"/>
                  <a:gd name="connsiteX267" fmla="*/ 1388745 w 3761422"/>
                  <a:gd name="connsiteY267" fmla="*/ 1349232 h 4879197"/>
                  <a:gd name="connsiteX268" fmla="*/ 1376363 w 3761422"/>
                  <a:gd name="connsiteY268" fmla="*/ 1384475 h 4879197"/>
                  <a:gd name="connsiteX269" fmla="*/ 1370648 w 3761422"/>
                  <a:gd name="connsiteY269" fmla="*/ 1404477 h 4879197"/>
                  <a:gd name="connsiteX270" fmla="*/ 1379220 w 3761422"/>
                  <a:gd name="connsiteY270" fmla="*/ 1449245 h 4879197"/>
                  <a:gd name="connsiteX271" fmla="*/ 1379220 w 3761422"/>
                  <a:gd name="connsiteY271" fmla="*/ 1475914 h 4879197"/>
                  <a:gd name="connsiteX272" fmla="*/ 1355407 w 3761422"/>
                  <a:gd name="connsiteY272" fmla="*/ 1498775 h 4879197"/>
                  <a:gd name="connsiteX273" fmla="*/ 1362075 w 3761422"/>
                  <a:gd name="connsiteY273" fmla="*/ 1443529 h 4879197"/>
                  <a:gd name="connsiteX274" fmla="*/ 1335405 w 3761422"/>
                  <a:gd name="connsiteY274" fmla="*/ 1434957 h 4879197"/>
                  <a:gd name="connsiteX275" fmla="*/ 1314450 w 3761422"/>
                  <a:gd name="connsiteY275" fmla="*/ 1455912 h 4879197"/>
                  <a:gd name="connsiteX276" fmla="*/ 1290638 w 3761422"/>
                  <a:gd name="connsiteY276" fmla="*/ 1467342 h 4879197"/>
                  <a:gd name="connsiteX277" fmla="*/ 1300163 w 3761422"/>
                  <a:gd name="connsiteY277" fmla="*/ 1429242 h 4879197"/>
                  <a:gd name="connsiteX278" fmla="*/ 1326832 w 3761422"/>
                  <a:gd name="connsiteY278" fmla="*/ 1411145 h 4879197"/>
                  <a:gd name="connsiteX279" fmla="*/ 1321118 w 3761422"/>
                  <a:gd name="connsiteY279" fmla="*/ 1396857 h 4879197"/>
                  <a:gd name="connsiteX280" fmla="*/ 1280160 w 3761422"/>
                  <a:gd name="connsiteY280" fmla="*/ 1414954 h 4879197"/>
                  <a:gd name="connsiteX281" fmla="*/ 1227773 w 3761422"/>
                  <a:gd name="connsiteY281" fmla="*/ 1434957 h 4879197"/>
                  <a:gd name="connsiteX282" fmla="*/ 1216343 w 3761422"/>
                  <a:gd name="connsiteY282" fmla="*/ 1467342 h 4879197"/>
                  <a:gd name="connsiteX283" fmla="*/ 1177290 w 3761422"/>
                  <a:gd name="connsiteY283" fmla="*/ 1487345 h 4879197"/>
                  <a:gd name="connsiteX284" fmla="*/ 1150620 w 3761422"/>
                  <a:gd name="connsiteY284" fmla="*/ 1487345 h 4879197"/>
                  <a:gd name="connsiteX285" fmla="*/ 1132523 w 3761422"/>
                  <a:gd name="connsiteY285" fmla="*/ 1505442 h 4879197"/>
                  <a:gd name="connsiteX286" fmla="*/ 1162050 w 3761422"/>
                  <a:gd name="connsiteY286" fmla="*/ 1523539 h 4879197"/>
                  <a:gd name="connsiteX287" fmla="*/ 1165860 w 3761422"/>
                  <a:gd name="connsiteY287" fmla="*/ 1543542 h 4879197"/>
                  <a:gd name="connsiteX288" fmla="*/ 1134427 w 3761422"/>
                  <a:gd name="connsiteY288" fmla="*/ 1572117 h 4879197"/>
                  <a:gd name="connsiteX289" fmla="*/ 1134427 w 3761422"/>
                  <a:gd name="connsiteY289" fmla="*/ 1601645 h 4879197"/>
                  <a:gd name="connsiteX290" fmla="*/ 1151573 w 3761422"/>
                  <a:gd name="connsiteY290" fmla="*/ 1613075 h 4879197"/>
                  <a:gd name="connsiteX291" fmla="*/ 1165860 w 3761422"/>
                  <a:gd name="connsiteY291" fmla="*/ 1575927 h 4879197"/>
                  <a:gd name="connsiteX292" fmla="*/ 1175385 w 3761422"/>
                  <a:gd name="connsiteY292" fmla="*/ 1584500 h 4879197"/>
                  <a:gd name="connsiteX293" fmla="*/ 1175385 w 3761422"/>
                  <a:gd name="connsiteY293" fmla="*/ 1615932 h 4879197"/>
                  <a:gd name="connsiteX294" fmla="*/ 1199198 w 3761422"/>
                  <a:gd name="connsiteY294" fmla="*/ 1628314 h 4879197"/>
                  <a:gd name="connsiteX295" fmla="*/ 1220152 w 3761422"/>
                  <a:gd name="connsiteY295" fmla="*/ 1649270 h 4879197"/>
                  <a:gd name="connsiteX296" fmla="*/ 1229677 w 3761422"/>
                  <a:gd name="connsiteY296" fmla="*/ 1654984 h 4879197"/>
                  <a:gd name="connsiteX297" fmla="*/ 1208723 w 3761422"/>
                  <a:gd name="connsiteY297" fmla="*/ 1675939 h 4879197"/>
                  <a:gd name="connsiteX298" fmla="*/ 1182052 w 3761422"/>
                  <a:gd name="connsiteY298" fmla="*/ 1674987 h 4879197"/>
                  <a:gd name="connsiteX299" fmla="*/ 1166813 w 3761422"/>
                  <a:gd name="connsiteY299" fmla="*/ 1692132 h 4879197"/>
                  <a:gd name="connsiteX300" fmla="*/ 1154430 w 3761422"/>
                  <a:gd name="connsiteY300" fmla="*/ 1704514 h 4879197"/>
                  <a:gd name="connsiteX301" fmla="*/ 1187768 w 3761422"/>
                  <a:gd name="connsiteY301" fmla="*/ 1719754 h 4879197"/>
                  <a:gd name="connsiteX302" fmla="*/ 1187768 w 3761422"/>
                  <a:gd name="connsiteY302" fmla="*/ 1740709 h 4879197"/>
                  <a:gd name="connsiteX303" fmla="*/ 1156335 w 3761422"/>
                  <a:gd name="connsiteY303" fmla="*/ 1732137 h 4879197"/>
                  <a:gd name="connsiteX304" fmla="*/ 1129665 w 3761422"/>
                  <a:gd name="connsiteY304" fmla="*/ 1733089 h 4879197"/>
                  <a:gd name="connsiteX305" fmla="*/ 1092518 w 3761422"/>
                  <a:gd name="connsiteY305" fmla="*/ 1741662 h 4879197"/>
                  <a:gd name="connsiteX306" fmla="*/ 1072515 w 3761422"/>
                  <a:gd name="connsiteY306" fmla="*/ 1778809 h 4879197"/>
                  <a:gd name="connsiteX307" fmla="*/ 1079182 w 3761422"/>
                  <a:gd name="connsiteY307" fmla="*/ 1815957 h 4879197"/>
                  <a:gd name="connsiteX308" fmla="*/ 1043940 w 3761422"/>
                  <a:gd name="connsiteY308" fmla="*/ 1815957 h 4879197"/>
                  <a:gd name="connsiteX309" fmla="*/ 1012507 w 3761422"/>
                  <a:gd name="connsiteY309" fmla="*/ 1824529 h 4879197"/>
                  <a:gd name="connsiteX310" fmla="*/ 992505 w 3761422"/>
                  <a:gd name="connsiteY310" fmla="*/ 1804527 h 4879197"/>
                  <a:gd name="connsiteX311" fmla="*/ 957263 w 3761422"/>
                  <a:gd name="connsiteY311" fmla="*/ 1800717 h 4879197"/>
                  <a:gd name="connsiteX312" fmla="*/ 957263 w 3761422"/>
                  <a:gd name="connsiteY312" fmla="*/ 1826434 h 4879197"/>
                  <a:gd name="connsiteX313" fmla="*/ 975360 w 3761422"/>
                  <a:gd name="connsiteY313" fmla="*/ 1844532 h 4879197"/>
                  <a:gd name="connsiteX314" fmla="*/ 975360 w 3761422"/>
                  <a:gd name="connsiteY314" fmla="*/ 1864534 h 4879197"/>
                  <a:gd name="connsiteX315" fmla="*/ 983932 w 3761422"/>
                  <a:gd name="connsiteY315" fmla="*/ 1885489 h 4879197"/>
                  <a:gd name="connsiteX316" fmla="*/ 998220 w 3761422"/>
                  <a:gd name="connsiteY316" fmla="*/ 1932162 h 4879197"/>
                  <a:gd name="connsiteX317" fmla="*/ 995363 w 3761422"/>
                  <a:gd name="connsiteY317" fmla="*/ 1958832 h 4879197"/>
                  <a:gd name="connsiteX318" fmla="*/ 962977 w 3761422"/>
                  <a:gd name="connsiteY318" fmla="*/ 1941687 h 4879197"/>
                  <a:gd name="connsiteX319" fmla="*/ 950595 w 3761422"/>
                  <a:gd name="connsiteY319" fmla="*/ 1954070 h 4879197"/>
                  <a:gd name="connsiteX320" fmla="*/ 921068 w 3761422"/>
                  <a:gd name="connsiteY320" fmla="*/ 1948354 h 4879197"/>
                  <a:gd name="connsiteX321" fmla="*/ 900113 w 3761422"/>
                  <a:gd name="connsiteY321" fmla="*/ 1934067 h 4879197"/>
                  <a:gd name="connsiteX322" fmla="*/ 872490 w 3761422"/>
                  <a:gd name="connsiteY322" fmla="*/ 1906445 h 4879197"/>
                  <a:gd name="connsiteX323" fmla="*/ 843915 w 3761422"/>
                  <a:gd name="connsiteY323" fmla="*/ 1907397 h 4879197"/>
                  <a:gd name="connsiteX324" fmla="*/ 843915 w 3761422"/>
                  <a:gd name="connsiteY324" fmla="*/ 1884537 h 4879197"/>
                  <a:gd name="connsiteX325" fmla="*/ 831532 w 3761422"/>
                  <a:gd name="connsiteY325" fmla="*/ 1872154 h 4879197"/>
                  <a:gd name="connsiteX326" fmla="*/ 816293 w 3761422"/>
                  <a:gd name="connsiteY326" fmla="*/ 1886442 h 4879197"/>
                  <a:gd name="connsiteX327" fmla="*/ 796290 w 3761422"/>
                  <a:gd name="connsiteY327" fmla="*/ 1866439 h 4879197"/>
                  <a:gd name="connsiteX328" fmla="*/ 807720 w 3761422"/>
                  <a:gd name="connsiteY328" fmla="*/ 1855009 h 4879197"/>
                  <a:gd name="connsiteX329" fmla="*/ 825818 w 3761422"/>
                  <a:gd name="connsiteY329" fmla="*/ 1849295 h 4879197"/>
                  <a:gd name="connsiteX330" fmla="*/ 825818 w 3761422"/>
                  <a:gd name="connsiteY330" fmla="*/ 1817862 h 4879197"/>
                  <a:gd name="connsiteX331" fmla="*/ 811530 w 3761422"/>
                  <a:gd name="connsiteY331" fmla="*/ 1803575 h 4879197"/>
                  <a:gd name="connsiteX332" fmla="*/ 784860 w 3761422"/>
                  <a:gd name="connsiteY332" fmla="*/ 1820720 h 4879197"/>
                  <a:gd name="connsiteX333" fmla="*/ 784860 w 3761422"/>
                  <a:gd name="connsiteY333" fmla="*/ 1794050 h 4879197"/>
                  <a:gd name="connsiteX334" fmla="*/ 768668 w 3761422"/>
                  <a:gd name="connsiteY334" fmla="*/ 1777857 h 4879197"/>
                  <a:gd name="connsiteX335" fmla="*/ 752475 w 3761422"/>
                  <a:gd name="connsiteY335" fmla="*/ 1777857 h 4879197"/>
                  <a:gd name="connsiteX336" fmla="*/ 763905 w 3761422"/>
                  <a:gd name="connsiteY336" fmla="*/ 1743567 h 4879197"/>
                  <a:gd name="connsiteX337" fmla="*/ 729615 w 3761422"/>
                  <a:gd name="connsiteY337" fmla="*/ 1732137 h 4879197"/>
                  <a:gd name="connsiteX338" fmla="*/ 720090 w 3761422"/>
                  <a:gd name="connsiteY338" fmla="*/ 1741662 h 4879197"/>
                  <a:gd name="connsiteX339" fmla="*/ 688657 w 3761422"/>
                  <a:gd name="connsiteY339" fmla="*/ 1717850 h 4879197"/>
                  <a:gd name="connsiteX340" fmla="*/ 675323 w 3761422"/>
                  <a:gd name="connsiteY340" fmla="*/ 1731184 h 4879197"/>
                  <a:gd name="connsiteX341" fmla="*/ 665798 w 3761422"/>
                  <a:gd name="connsiteY341" fmla="*/ 1756902 h 4879197"/>
                  <a:gd name="connsiteX342" fmla="*/ 654368 w 3761422"/>
                  <a:gd name="connsiteY342" fmla="*/ 1765475 h 4879197"/>
                  <a:gd name="connsiteX343" fmla="*/ 642938 w 3761422"/>
                  <a:gd name="connsiteY343" fmla="*/ 1753092 h 4879197"/>
                  <a:gd name="connsiteX344" fmla="*/ 631507 w 3761422"/>
                  <a:gd name="connsiteY344" fmla="*/ 1755950 h 4879197"/>
                  <a:gd name="connsiteX345" fmla="*/ 625793 w 3761422"/>
                  <a:gd name="connsiteY345" fmla="*/ 1773095 h 4879197"/>
                  <a:gd name="connsiteX346" fmla="*/ 602932 w 3761422"/>
                  <a:gd name="connsiteY346" fmla="*/ 1757854 h 4879197"/>
                  <a:gd name="connsiteX347" fmla="*/ 587693 w 3761422"/>
                  <a:gd name="connsiteY347" fmla="*/ 1742614 h 4879197"/>
                  <a:gd name="connsiteX348" fmla="*/ 569595 w 3761422"/>
                  <a:gd name="connsiteY348" fmla="*/ 1755950 h 4879197"/>
                  <a:gd name="connsiteX349" fmla="*/ 552450 w 3761422"/>
                  <a:gd name="connsiteY349" fmla="*/ 1738804 h 4879197"/>
                  <a:gd name="connsiteX350" fmla="*/ 548640 w 3761422"/>
                  <a:gd name="connsiteY350" fmla="*/ 1755950 h 4879197"/>
                  <a:gd name="connsiteX351" fmla="*/ 542925 w 3761422"/>
                  <a:gd name="connsiteY351" fmla="*/ 1788334 h 4879197"/>
                  <a:gd name="connsiteX352" fmla="*/ 563880 w 3761422"/>
                  <a:gd name="connsiteY352" fmla="*/ 1820720 h 4879197"/>
                  <a:gd name="connsiteX353" fmla="*/ 567690 w 3761422"/>
                  <a:gd name="connsiteY353" fmla="*/ 1849295 h 4879197"/>
                  <a:gd name="connsiteX354" fmla="*/ 567690 w 3761422"/>
                  <a:gd name="connsiteY354" fmla="*/ 1875012 h 4879197"/>
                  <a:gd name="connsiteX355" fmla="*/ 529590 w 3761422"/>
                  <a:gd name="connsiteY355" fmla="*/ 1880727 h 4879197"/>
                  <a:gd name="connsiteX356" fmla="*/ 500063 w 3761422"/>
                  <a:gd name="connsiteY356" fmla="*/ 1906445 h 4879197"/>
                  <a:gd name="connsiteX357" fmla="*/ 470535 w 3761422"/>
                  <a:gd name="connsiteY357" fmla="*/ 1917875 h 4879197"/>
                  <a:gd name="connsiteX358" fmla="*/ 457200 w 3761422"/>
                  <a:gd name="connsiteY358" fmla="*/ 1891204 h 4879197"/>
                  <a:gd name="connsiteX359" fmla="*/ 453390 w 3761422"/>
                  <a:gd name="connsiteY359" fmla="*/ 1906445 h 4879197"/>
                  <a:gd name="connsiteX360" fmla="*/ 452438 w 3761422"/>
                  <a:gd name="connsiteY360" fmla="*/ 1917875 h 4879197"/>
                  <a:gd name="connsiteX361" fmla="*/ 408623 w 3761422"/>
                  <a:gd name="connsiteY361" fmla="*/ 1917875 h 4879197"/>
                  <a:gd name="connsiteX362" fmla="*/ 385763 w 3761422"/>
                  <a:gd name="connsiteY362" fmla="*/ 1895014 h 4879197"/>
                  <a:gd name="connsiteX363" fmla="*/ 395288 w 3761422"/>
                  <a:gd name="connsiteY363" fmla="*/ 1885489 h 4879197"/>
                  <a:gd name="connsiteX364" fmla="*/ 384810 w 3761422"/>
                  <a:gd name="connsiteY364" fmla="*/ 1869297 h 4879197"/>
                  <a:gd name="connsiteX365" fmla="*/ 342900 w 3761422"/>
                  <a:gd name="connsiteY365" fmla="*/ 1881679 h 4879197"/>
                  <a:gd name="connsiteX366" fmla="*/ 289560 w 3761422"/>
                  <a:gd name="connsiteY366" fmla="*/ 1891204 h 4879197"/>
                  <a:gd name="connsiteX367" fmla="*/ 254318 w 3761422"/>
                  <a:gd name="connsiteY367" fmla="*/ 1909302 h 4879197"/>
                  <a:gd name="connsiteX368" fmla="*/ 228600 w 3761422"/>
                  <a:gd name="connsiteY368" fmla="*/ 1935020 h 4879197"/>
                  <a:gd name="connsiteX369" fmla="*/ 215265 w 3761422"/>
                  <a:gd name="connsiteY369" fmla="*/ 1948354 h 4879197"/>
                  <a:gd name="connsiteX370" fmla="*/ 235268 w 3761422"/>
                  <a:gd name="connsiteY370" fmla="*/ 1966452 h 4879197"/>
                  <a:gd name="connsiteX371" fmla="*/ 215265 w 3761422"/>
                  <a:gd name="connsiteY371" fmla="*/ 1966452 h 4879197"/>
                  <a:gd name="connsiteX372" fmla="*/ 198120 w 3761422"/>
                  <a:gd name="connsiteY372" fmla="*/ 1942639 h 4879197"/>
                  <a:gd name="connsiteX373" fmla="*/ 198120 w 3761422"/>
                  <a:gd name="connsiteY373" fmla="*/ 1914064 h 4879197"/>
                  <a:gd name="connsiteX374" fmla="*/ 182880 w 3761422"/>
                  <a:gd name="connsiteY374" fmla="*/ 1898825 h 4879197"/>
                  <a:gd name="connsiteX375" fmla="*/ 164782 w 3761422"/>
                  <a:gd name="connsiteY375" fmla="*/ 1923589 h 4879197"/>
                  <a:gd name="connsiteX376" fmla="*/ 159068 w 3761422"/>
                  <a:gd name="connsiteY376" fmla="*/ 1940734 h 4879197"/>
                  <a:gd name="connsiteX377" fmla="*/ 130493 w 3761422"/>
                  <a:gd name="connsiteY377" fmla="*/ 1929304 h 4879197"/>
                  <a:gd name="connsiteX378" fmla="*/ 106680 w 3761422"/>
                  <a:gd name="connsiteY378" fmla="*/ 1923589 h 4879197"/>
                  <a:gd name="connsiteX379" fmla="*/ 110490 w 3761422"/>
                  <a:gd name="connsiteY379" fmla="*/ 1948354 h 4879197"/>
                  <a:gd name="connsiteX380" fmla="*/ 121920 w 3761422"/>
                  <a:gd name="connsiteY380" fmla="*/ 1956927 h 4879197"/>
                  <a:gd name="connsiteX381" fmla="*/ 119063 w 3761422"/>
                  <a:gd name="connsiteY381" fmla="*/ 1970262 h 4879197"/>
                  <a:gd name="connsiteX382" fmla="*/ 109538 w 3761422"/>
                  <a:gd name="connsiteY382" fmla="*/ 1980739 h 4879197"/>
                  <a:gd name="connsiteX383" fmla="*/ 116205 w 3761422"/>
                  <a:gd name="connsiteY383" fmla="*/ 1996932 h 4879197"/>
                  <a:gd name="connsiteX384" fmla="*/ 128588 w 3761422"/>
                  <a:gd name="connsiteY384" fmla="*/ 2015982 h 4879197"/>
                  <a:gd name="connsiteX385" fmla="*/ 140970 w 3761422"/>
                  <a:gd name="connsiteY385" fmla="*/ 2028364 h 4879197"/>
                  <a:gd name="connsiteX386" fmla="*/ 136207 w 3761422"/>
                  <a:gd name="connsiteY386" fmla="*/ 2056939 h 4879197"/>
                  <a:gd name="connsiteX387" fmla="*/ 146685 w 3761422"/>
                  <a:gd name="connsiteY387" fmla="*/ 2077895 h 4879197"/>
                  <a:gd name="connsiteX388" fmla="*/ 175260 w 3761422"/>
                  <a:gd name="connsiteY388" fmla="*/ 2088372 h 4879197"/>
                  <a:gd name="connsiteX389" fmla="*/ 175260 w 3761422"/>
                  <a:gd name="connsiteY389" fmla="*/ 2103612 h 4879197"/>
                  <a:gd name="connsiteX390" fmla="*/ 213360 w 3761422"/>
                  <a:gd name="connsiteY390" fmla="*/ 2131235 h 4879197"/>
                  <a:gd name="connsiteX391" fmla="*/ 231457 w 3761422"/>
                  <a:gd name="connsiteY391" fmla="*/ 2149332 h 4879197"/>
                  <a:gd name="connsiteX392" fmla="*/ 231457 w 3761422"/>
                  <a:gd name="connsiteY392" fmla="*/ 2184575 h 4879197"/>
                  <a:gd name="connsiteX393" fmla="*/ 251460 w 3761422"/>
                  <a:gd name="connsiteY393" fmla="*/ 2222675 h 4879197"/>
                  <a:gd name="connsiteX394" fmla="*/ 273368 w 3761422"/>
                  <a:gd name="connsiteY394" fmla="*/ 2222675 h 4879197"/>
                  <a:gd name="connsiteX395" fmla="*/ 275273 w 3761422"/>
                  <a:gd name="connsiteY395" fmla="*/ 2251250 h 4879197"/>
                  <a:gd name="connsiteX396" fmla="*/ 263843 w 3761422"/>
                  <a:gd name="connsiteY396" fmla="*/ 2251250 h 4879197"/>
                  <a:gd name="connsiteX397" fmla="*/ 258127 w 3761422"/>
                  <a:gd name="connsiteY397" fmla="*/ 2271252 h 4879197"/>
                  <a:gd name="connsiteX398" fmla="*/ 231457 w 3761422"/>
                  <a:gd name="connsiteY398" fmla="*/ 2297922 h 4879197"/>
                  <a:gd name="connsiteX399" fmla="*/ 208598 w 3761422"/>
                  <a:gd name="connsiteY399" fmla="*/ 2314114 h 4879197"/>
                  <a:gd name="connsiteX400" fmla="*/ 209550 w 3761422"/>
                  <a:gd name="connsiteY400" fmla="*/ 2364597 h 4879197"/>
                  <a:gd name="connsiteX401" fmla="*/ 188595 w 3761422"/>
                  <a:gd name="connsiteY401" fmla="*/ 2372217 h 4879197"/>
                  <a:gd name="connsiteX402" fmla="*/ 180975 w 3761422"/>
                  <a:gd name="connsiteY402" fmla="*/ 2399839 h 4879197"/>
                  <a:gd name="connsiteX403" fmla="*/ 197168 w 3761422"/>
                  <a:gd name="connsiteY403" fmla="*/ 2416032 h 4879197"/>
                  <a:gd name="connsiteX404" fmla="*/ 197168 w 3761422"/>
                  <a:gd name="connsiteY404" fmla="*/ 2438892 h 4879197"/>
                  <a:gd name="connsiteX405" fmla="*/ 188595 w 3761422"/>
                  <a:gd name="connsiteY405" fmla="*/ 2457942 h 4879197"/>
                  <a:gd name="connsiteX406" fmla="*/ 160020 w 3761422"/>
                  <a:gd name="connsiteY406" fmla="*/ 2449370 h 4879197"/>
                  <a:gd name="connsiteX407" fmla="*/ 139065 w 3761422"/>
                  <a:gd name="connsiteY407" fmla="*/ 2456037 h 4879197"/>
                  <a:gd name="connsiteX408" fmla="*/ 108585 w 3761422"/>
                  <a:gd name="connsiteY408" fmla="*/ 2499852 h 4879197"/>
                  <a:gd name="connsiteX409" fmla="*/ 79057 w 3761422"/>
                  <a:gd name="connsiteY409" fmla="*/ 2511282 h 4879197"/>
                  <a:gd name="connsiteX410" fmla="*/ 79057 w 3761422"/>
                  <a:gd name="connsiteY410" fmla="*/ 2522712 h 4879197"/>
                  <a:gd name="connsiteX411" fmla="*/ 86677 w 3761422"/>
                  <a:gd name="connsiteY411" fmla="*/ 2541762 h 4879197"/>
                  <a:gd name="connsiteX412" fmla="*/ 97155 w 3761422"/>
                  <a:gd name="connsiteY412" fmla="*/ 2566527 h 4879197"/>
                  <a:gd name="connsiteX413" fmla="*/ 121920 w 3761422"/>
                  <a:gd name="connsiteY413" fmla="*/ 2583672 h 4879197"/>
                  <a:gd name="connsiteX414" fmla="*/ 124777 w 3761422"/>
                  <a:gd name="connsiteY414" fmla="*/ 2630345 h 4879197"/>
                  <a:gd name="connsiteX415" fmla="*/ 149543 w 3761422"/>
                  <a:gd name="connsiteY415" fmla="*/ 2675112 h 4879197"/>
                  <a:gd name="connsiteX416" fmla="*/ 149543 w 3761422"/>
                  <a:gd name="connsiteY416" fmla="*/ 2693210 h 4879197"/>
                  <a:gd name="connsiteX417" fmla="*/ 155257 w 3761422"/>
                  <a:gd name="connsiteY417" fmla="*/ 2728452 h 4879197"/>
                  <a:gd name="connsiteX418" fmla="*/ 162877 w 3761422"/>
                  <a:gd name="connsiteY418" fmla="*/ 2782745 h 4879197"/>
                  <a:gd name="connsiteX419" fmla="*/ 141923 w 3761422"/>
                  <a:gd name="connsiteY419" fmla="*/ 2788460 h 4879197"/>
                  <a:gd name="connsiteX420" fmla="*/ 127635 w 3761422"/>
                  <a:gd name="connsiteY420" fmla="*/ 2811320 h 4879197"/>
                  <a:gd name="connsiteX421" fmla="*/ 114300 w 3761422"/>
                  <a:gd name="connsiteY421" fmla="*/ 2824655 h 4879197"/>
                  <a:gd name="connsiteX422" fmla="*/ 121920 w 3761422"/>
                  <a:gd name="connsiteY422" fmla="*/ 2848467 h 4879197"/>
                  <a:gd name="connsiteX423" fmla="*/ 129540 w 3761422"/>
                  <a:gd name="connsiteY423" fmla="*/ 2840847 h 4879197"/>
                  <a:gd name="connsiteX424" fmla="*/ 156210 w 3761422"/>
                  <a:gd name="connsiteY424" fmla="*/ 2851324 h 4879197"/>
                  <a:gd name="connsiteX425" fmla="*/ 156210 w 3761422"/>
                  <a:gd name="connsiteY425" fmla="*/ 2874185 h 4879197"/>
                  <a:gd name="connsiteX426" fmla="*/ 165735 w 3761422"/>
                  <a:gd name="connsiteY426" fmla="*/ 2883710 h 4879197"/>
                  <a:gd name="connsiteX427" fmla="*/ 156210 w 3761422"/>
                  <a:gd name="connsiteY427" fmla="*/ 2892282 h 4879197"/>
                  <a:gd name="connsiteX428" fmla="*/ 156210 w 3761422"/>
                  <a:gd name="connsiteY428" fmla="*/ 2917047 h 4879197"/>
                  <a:gd name="connsiteX429" fmla="*/ 180975 w 3761422"/>
                  <a:gd name="connsiteY429" fmla="*/ 2930382 h 4879197"/>
                  <a:gd name="connsiteX430" fmla="*/ 188595 w 3761422"/>
                  <a:gd name="connsiteY430" fmla="*/ 2969435 h 4879197"/>
                  <a:gd name="connsiteX431" fmla="*/ 218123 w 3761422"/>
                  <a:gd name="connsiteY431" fmla="*/ 2998962 h 4879197"/>
                  <a:gd name="connsiteX432" fmla="*/ 208598 w 3761422"/>
                  <a:gd name="connsiteY432" fmla="*/ 3026585 h 4879197"/>
                  <a:gd name="connsiteX433" fmla="*/ 191452 w 3761422"/>
                  <a:gd name="connsiteY433" fmla="*/ 3053255 h 4879197"/>
                  <a:gd name="connsiteX434" fmla="*/ 198120 w 3761422"/>
                  <a:gd name="connsiteY434" fmla="*/ 3074210 h 4879197"/>
                  <a:gd name="connsiteX435" fmla="*/ 198120 w 3761422"/>
                  <a:gd name="connsiteY435" fmla="*/ 3092307 h 4879197"/>
                  <a:gd name="connsiteX436" fmla="*/ 189548 w 3761422"/>
                  <a:gd name="connsiteY436" fmla="*/ 3100880 h 4879197"/>
                  <a:gd name="connsiteX437" fmla="*/ 189548 w 3761422"/>
                  <a:gd name="connsiteY437" fmla="*/ 3129455 h 4879197"/>
                  <a:gd name="connsiteX438" fmla="*/ 204788 w 3761422"/>
                  <a:gd name="connsiteY438" fmla="*/ 3136122 h 4879197"/>
                  <a:gd name="connsiteX439" fmla="*/ 227648 w 3761422"/>
                  <a:gd name="connsiteY439" fmla="*/ 3136122 h 4879197"/>
                  <a:gd name="connsiteX440" fmla="*/ 239077 w 3761422"/>
                  <a:gd name="connsiteY440" fmla="*/ 3124692 h 4879197"/>
                  <a:gd name="connsiteX441" fmla="*/ 252413 w 3761422"/>
                  <a:gd name="connsiteY441" fmla="*/ 3124692 h 4879197"/>
                  <a:gd name="connsiteX442" fmla="*/ 264795 w 3761422"/>
                  <a:gd name="connsiteY442" fmla="*/ 3139932 h 4879197"/>
                  <a:gd name="connsiteX443" fmla="*/ 290513 w 3761422"/>
                  <a:gd name="connsiteY443" fmla="*/ 3130407 h 4879197"/>
                  <a:gd name="connsiteX444" fmla="*/ 309563 w 3761422"/>
                  <a:gd name="connsiteY444" fmla="*/ 3138980 h 4879197"/>
                  <a:gd name="connsiteX445" fmla="*/ 324802 w 3761422"/>
                  <a:gd name="connsiteY445" fmla="*/ 3123739 h 4879197"/>
                  <a:gd name="connsiteX446" fmla="*/ 345757 w 3761422"/>
                  <a:gd name="connsiteY446" fmla="*/ 3124692 h 4879197"/>
                  <a:gd name="connsiteX447" fmla="*/ 346710 w 3761422"/>
                  <a:gd name="connsiteY447" fmla="*/ 3141837 h 4879197"/>
                  <a:gd name="connsiteX448" fmla="*/ 366713 w 3761422"/>
                  <a:gd name="connsiteY448" fmla="*/ 3161839 h 4879197"/>
                  <a:gd name="connsiteX449" fmla="*/ 366713 w 3761422"/>
                  <a:gd name="connsiteY449" fmla="*/ 3179937 h 4879197"/>
                  <a:gd name="connsiteX450" fmla="*/ 347663 w 3761422"/>
                  <a:gd name="connsiteY450" fmla="*/ 3185652 h 4879197"/>
                  <a:gd name="connsiteX451" fmla="*/ 347663 w 3761422"/>
                  <a:gd name="connsiteY451" fmla="*/ 3213274 h 4879197"/>
                  <a:gd name="connsiteX452" fmla="*/ 370523 w 3761422"/>
                  <a:gd name="connsiteY452" fmla="*/ 3211370 h 4879197"/>
                  <a:gd name="connsiteX453" fmla="*/ 394335 w 3761422"/>
                  <a:gd name="connsiteY453" fmla="*/ 3204702 h 4879197"/>
                  <a:gd name="connsiteX454" fmla="*/ 415290 w 3761422"/>
                  <a:gd name="connsiteY454" fmla="*/ 3219942 h 4879197"/>
                  <a:gd name="connsiteX455" fmla="*/ 433388 w 3761422"/>
                  <a:gd name="connsiteY455" fmla="*/ 3251374 h 4879197"/>
                  <a:gd name="connsiteX456" fmla="*/ 441007 w 3761422"/>
                  <a:gd name="connsiteY456" fmla="*/ 3281855 h 4879197"/>
                  <a:gd name="connsiteX457" fmla="*/ 450532 w 3761422"/>
                  <a:gd name="connsiteY457" fmla="*/ 3291380 h 4879197"/>
                  <a:gd name="connsiteX458" fmla="*/ 441960 w 3761422"/>
                  <a:gd name="connsiteY458" fmla="*/ 3299952 h 4879197"/>
                  <a:gd name="connsiteX459" fmla="*/ 441960 w 3761422"/>
                  <a:gd name="connsiteY459" fmla="*/ 3319955 h 4879197"/>
                  <a:gd name="connsiteX460" fmla="*/ 463868 w 3761422"/>
                  <a:gd name="connsiteY460" fmla="*/ 3330432 h 4879197"/>
                  <a:gd name="connsiteX461" fmla="*/ 483870 w 3761422"/>
                  <a:gd name="connsiteY461" fmla="*/ 3330432 h 4879197"/>
                  <a:gd name="connsiteX462" fmla="*/ 499110 w 3761422"/>
                  <a:gd name="connsiteY462" fmla="*/ 3345672 h 4879197"/>
                  <a:gd name="connsiteX463" fmla="*/ 496252 w 3761422"/>
                  <a:gd name="connsiteY463" fmla="*/ 3371389 h 4879197"/>
                  <a:gd name="connsiteX464" fmla="*/ 484823 w 3761422"/>
                  <a:gd name="connsiteY464" fmla="*/ 3382820 h 4879197"/>
                  <a:gd name="connsiteX465" fmla="*/ 484823 w 3761422"/>
                  <a:gd name="connsiteY465" fmla="*/ 3401870 h 4879197"/>
                  <a:gd name="connsiteX466" fmla="*/ 501015 w 3761422"/>
                  <a:gd name="connsiteY466" fmla="*/ 3418062 h 4879197"/>
                  <a:gd name="connsiteX467" fmla="*/ 509588 w 3761422"/>
                  <a:gd name="connsiteY467" fmla="*/ 3437112 h 4879197"/>
                  <a:gd name="connsiteX468" fmla="*/ 512445 w 3761422"/>
                  <a:gd name="connsiteY468" fmla="*/ 3454257 h 4879197"/>
                  <a:gd name="connsiteX469" fmla="*/ 530543 w 3761422"/>
                  <a:gd name="connsiteY469" fmla="*/ 3459972 h 4879197"/>
                  <a:gd name="connsiteX470" fmla="*/ 555307 w 3761422"/>
                  <a:gd name="connsiteY470" fmla="*/ 3470449 h 4879197"/>
                  <a:gd name="connsiteX471" fmla="*/ 555307 w 3761422"/>
                  <a:gd name="connsiteY471" fmla="*/ 3504739 h 4879197"/>
                  <a:gd name="connsiteX472" fmla="*/ 549593 w 3761422"/>
                  <a:gd name="connsiteY472" fmla="*/ 3539982 h 4879197"/>
                  <a:gd name="connsiteX473" fmla="*/ 549593 w 3761422"/>
                  <a:gd name="connsiteY473" fmla="*/ 3579987 h 4879197"/>
                  <a:gd name="connsiteX474" fmla="*/ 544830 w 3761422"/>
                  <a:gd name="connsiteY474" fmla="*/ 3621897 h 4879197"/>
                  <a:gd name="connsiteX475" fmla="*/ 548640 w 3761422"/>
                  <a:gd name="connsiteY475" fmla="*/ 3692382 h 4879197"/>
                  <a:gd name="connsiteX476" fmla="*/ 582930 w 3761422"/>
                  <a:gd name="connsiteY476" fmla="*/ 3726672 h 4879197"/>
                  <a:gd name="connsiteX477" fmla="*/ 613410 w 3761422"/>
                  <a:gd name="connsiteY477" fmla="*/ 3724767 h 4879197"/>
                  <a:gd name="connsiteX478" fmla="*/ 627698 w 3761422"/>
                  <a:gd name="connsiteY478" fmla="*/ 3703812 h 4879197"/>
                  <a:gd name="connsiteX479" fmla="*/ 636270 w 3761422"/>
                  <a:gd name="connsiteY479" fmla="*/ 3677142 h 4879197"/>
                  <a:gd name="connsiteX480" fmla="*/ 658177 w 3761422"/>
                  <a:gd name="connsiteY480" fmla="*/ 3677142 h 4879197"/>
                  <a:gd name="connsiteX481" fmla="*/ 704850 w 3761422"/>
                  <a:gd name="connsiteY481" fmla="*/ 3659045 h 4879197"/>
                  <a:gd name="connsiteX482" fmla="*/ 709613 w 3761422"/>
                  <a:gd name="connsiteY482" fmla="*/ 3636185 h 4879197"/>
                  <a:gd name="connsiteX483" fmla="*/ 727710 w 3761422"/>
                  <a:gd name="connsiteY483" fmla="*/ 3628564 h 4879197"/>
                  <a:gd name="connsiteX484" fmla="*/ 745807 w 3761422"/>
                  <a:gd name="connsiteY484" fmla="*/ 3646662 h 4879197"/>
                  <a:gd name="connsiteX485" fmla="*/ 745807 w 3761422"/>
                  <a:gd name="connsiteY485" fmla="*/ 3671427 h 4879197"/>
                  <a:gd name="connsiteX486" fmla="*/ 762000 w 3761422"/>
                  <a:gd name="connsiteY486" fmla="*/ 3693335 h 4879197"/>
                  <a:gd name="connsiteX487" fmla="*/ 762000 w 3761422"/>
                  <a:gd name="connsiteY487" fmla="*/ 3663807 h 4879197"/>
                  <a:gd name="connsiteX488" fmla="*/ 799148 w 3761422"/>
                  <a:gd name="connsiteY488" fmla="*/ 3638089 h 4879197"/>
                  <a:gd name="connsiteX489" fmla="*/ 799148 w 3761422"/>
                  <a:gd name="connsiteY489" fmla="*/ 3588560 h 4879197"/>
                  <a:gd name="connsiteX490" fmla="*/ 825818 w 3761422"/>
                  <a:gd name="connsiteY490" fmla="*/ 3561889 h 4879197"/>
                  <a:gd name="connsiteX491" fmla="*/ 836295 w 3761422"/>
                  <a:gd name="connsiteY491" fmla="*/ 3530457 h 4879197"/>
                  <a:gd name="connsiteX492" fmla="*/ 828675 w 3761422"/>
                  <a:gd name="connsiteY492" fmla="*/ 3502835 h 4879197"/>
                  <a:gd name="connsiteX493" fmla="*/ 848677 w 3761422"/>
                  <a:gd name="connsiteY493" fmla="*/ 3482832 h 4879197"/>
                  <a:gd name="connsiteX494" fmla="*/ 857250 w 3761422"/>
                  <a:gd name="connsiteY494" fmla="*/ 3455210 h 4879197"/>
                  <a:gd name="connsiteX495" fmla="*/ 874395 w 3761422"/>
                  <a:gd name="connsiteY495" fmla="*/ 3435207 h 4879197"/>
                  <a:gd name="connsiteX496" fmla="*/ 903923 w 3761422"/>
                  <a:gd name="connsiteY496" fmla="*/ 3439970 h 4879197"/>
                  <a:gd name="connsiteX497" fmla="*/ 933450 w 3761422"/>
                  <a:gd name="connsiteY497" fmla="*/ 3436160 h 4879197"/>
                  <a:gd name="connsiteX498" fmla="*/ 964882 w 3761422"/>
                  <a:gd name="connsiteY498" fmla="*/ 3451399 h 4879197"/>
                  <a:gd name="connsiteX499" fmla="*/ 992505 w 3761422"/>
                  <a:gd name="connsiteY499" fmla="*/ 3455210 h 4879197"/>
                  <a:gd name="connsiteX500" fmla="*/ 992505 w 3761422"/>
                  <a:gd name="connsiteY500" fmla="*/ 3480927 h 4879197"/>
                  <a:gd name="connsiteX501" fmla="*/ 1005840 w 3761422"/>
                  <a:gd name="connsiteY501" fmla="*/ 3492357 h 4879197"/>
                  <a:gd name="connsiteX502" fmla="*/ 1005840 w 3761422"/>
                  <a:gd name="connsiteY502" fmla="*/ 3512360 h 4879197"/>
                  <a:gd name="connsiteX503" fmla="*/ 1036320 w 3761422"/>
                  <a:gd name="connsiteY503" fmla="*/ 3517122 h 4879197"/>
                  <a:gd name="connsiteX504" fmla="*/ 1056323 w 3761422"/>
                  <a:gd name="connsiteY504" fmla="*/ 3497120 h 4879197"/>
                  <a:gd name="connsiteX505" fmla="*/ 1056323 w 3761422"/>
                  <a:gd name="connsiteY505" fmla="*/ 3475212 h 4879197"/>
                  <a:gd name="connsiteX506" fmla="*/ 1079182 w 3761422"/>
                  <a:gd name="connsiteY506" fmla="*/ 3475212 h 4879197"/>
                  <a:gd name="connsiteX507" fmla="*/ 1094423 w 3761422"/>
                  <a:gd name="connsiteY507" fmla="*/ 3490452 h 4879197"/>
                  <a:gd name="connsiteX508" fmla="*/ 1113473 w 3761422"/>
                  <a:gd name="connsiteY508" fmla="*/ 3511407 h 4879197"/>
                  <a:gd name="connsiteX509" fmla="*/ 1113473 w 3761422"/>
                  <a:gd name="connsiteY509" fmla="*/ 3531410 h 4879197"/>
                  <a:gd name="connsiteX510" fmla="*/ 1131570 w 3761422"/>
                  <a:gd name="connsiteY510" fmla="*/ 3533314 h 4879197"/>
                  <a:gd name="connsiteX511" fmla="*/ 1143000 w 3761422"/>
                  <a:gd name="connsiteY511" fmla="*/ 3564747 h 4879197"/>
                  <a:gd name="connsiteX512" fmla="*/ 1161098 w 3761422"/>
                  <a:gd name="connsiteY512" fmla="*/ 3582845 h 4879197"/>
                  <a:gd name="connsiteX513" fmla="*/ 1183005 w 3761422"/>
                  <a:gd name="connsiteY513" fmla="*/ 3604752 h 4879197"/>
                  <a:gd name="connsiteX514" fmla="*/ 1178243 w 3761422"/>
                  <a:gd name="connsiteY514" fmla="*/ 3619992 h 4879197"/>
                  <a:gd name="connsiteX515" fmla="*/ 1178243 w 3761422"/>
                  <a:gd name="connsiteY515" fmla="*/ 3619992 h 4879197"/>
                  <a:gd name="connsiteX516" fmla="*/ 1161098 w 3761422"/>
                  <a:gd name="connsiteY516" fmla="*/ 3633327 h 4879197"/>
                  <a:gd name="connsiteX517" fmla="*/ 1143952 w 3761422"/>
                  <a:gd name="connsiteY517" fmla="*/ 3633327 h 4879197"/>
                  <a:gd name="connsiteX518" fmla="*/ 1130618 w 3761422"/>
                  <a:gd name="connsiteY518" fmla="*/ 3619992 h 4879197"/>
                  <a:gd name="connsiteX519" fmla="*/ 1107757 w 3761422"/>
                  <a:gd name="connsiteY519" fmla="*/ 3618087 h 4879197"/>
                  <a:gd name="connsiteX520" fmla="*/ 1082993 w 3761422"/>
                  <a:gd name="connsiteY520" fmla="*/ 3642852 h 4879197"/>
                  <a:gd name="connsiteX521" fmla="*/ 1093470 w 3761422"/>
                  <a:gd name="connsiteY521" fmla="*/ 3653330 h 4879197"/>
                  <a:gd name="connsiteX522" fmla="*/ 1082993 w 3761422"/>
                  <a:gd name="connsiteY522" fmla="*/ 3678095 h 4879197"/>
                  <a:gd name="connsiteX523" fmla="*/ 1095375 w 3761422"/>
                  <a:gd name="connsiteY523" fmla="*/ 3690477 h 4879197"/>
                  <a:gd name="connsiteX524" fmla="*/ 1083945 w 3761422"/>
                  <a:gd name="connsiteY524" fmla="*/ 3720005 h 4879197"/>
                  <a:gd name="connsiteX525" fmla="*/ 1124902 w 3761422"/>
                  <a:gd name="connsiteY525" fmla="*/ 3760962 h 4879197"/>
                  <a:gd name="connsiteX526" fmla="*/ 1147763 w 3761422"/>
                  <a:gd name="connsiteY526" fmla="*/ 3751437 h 4879197"/>
                  <a:gd name="connsiteX527" fmla="*/ 1147763 w 3761422"/>
                  <a:gd name="connsiteY527" fmla="*/ 3768582 h 4879197"/>
                  <a:gd name="connsiteX528" fmla="*/ 1158240 w 3761422"/>
                  <a:gd name="connsiteY528" fmla="*/ 3779060 h 4879197"/>
                  <a:gd name="connsiteX529" fmla="*/ 1152525 w 3761422"/>
                  <a:gd name="connsiteY529" fmla="*/ 3806682 h 4879197"/>
                  <a:gd name="connsiteX530" fmla="*/ 1130618 w 3761422"/>
                  <a:gd name="connsiteY530" fmla="*/ 3820017 h 4879197"/>
                  <a:gd name="connsiteX531" fmla="*/ 1118235 w 3761422"/>
                  <a:gd name="connsiteY531" fmla="*/ 3844782 h 4879197"/>
                  <a:gd name="connsiteX532" fmla="*/ 1086802 w 3761422"/>
                  <a:gd name="connsiteY532" fmla="*/ 3836210 h 4879197"/>
                  <a:gd name="connsiteX533" fmla="*/ 1065848 w 3761422"/>
                  <a:gd name="connsiteY533" fmla="*/ 3847639 h 4879197"/>
                  <a:gd name="connsiteX534" fmla="*/ 1040130 w 3761422"/>
                  <a:gd name="connsiteY534" fmla="*/ 3845735 h 4879197"/>
                  <a:gd name="connsiteX535" fmla="*/ 1070610 w 3761422"/>
                  <a:gd name="connsiteY535" fmla="*/ 3817160 h 4879197"/>
                  <a:gd name="connsiteX536" fmla="*/ 1058227 w 3761422"/>
                  <a:gd name="connsiteY536" fmla="*/ 3804777 h 4879197"/>
                  <a:gd name="connsiteX537" fmla="*/ 1031557 w 3761422"/>
                  <a:gd name="connsiteY537" fmla="*/ 3798110 h 4879197"/>
                  <a:gd name="connsiteX538" fmla="*/ 1015365 w 3761422"/>
                  <a:gd name="connsiteY538" fmla="*/ 3830495 h 4879197"/>
                  <a:gd name="connsiteX539" fmla="*/ 989648 w 3761422"/>
                  <a:gd name="connsiteY539" fmla="*/ 3842877 h 4879197"/>
                  <a:gd name="connsiteX540" fmla="*/ 989648 w 3761422"/>
                  <a:gd name="connsiteY540" fmla="*/ 3898122 h 4879197"/>
                  <a:gd name="connsiteX541" fmla="*/ 967740 w 3761422"/>
                  <a:gd name="connsiteY541" fmla="*/ 3898122 h 4879197"/>
                  <a:gd name="connsiteX542" fmla="*/ 940118 w 3761422"/>
                  <a:gd name="connsiteY542" fmla="*/ 3925745 h 4879197"/>
                  <a:gd name="connsiteX543" fmla="*/ 921068 w 3761422"/>
                  <a:gd name="connsiteY543" fmla="*/ 3915267 h 4879197"/>
                  <a:gd name="connsiteX544" fmla="*/ 902970 w 3761422"/>
                  <a:gd name="connsiteY544" fmla="*/ 3933364 h 4879197"/>
                  <a:gd name="connsiteX545" fmla="*/ 859155 w 3761422"/>
                  <a:gd name="connsiteY545" fmla="*/ 3924792 h 4879197"/>
                  <a:gd name="connsiteX546" fmla="*/ 845820 w 3761422"/>
                  <a:gd name="connsiteY546" fmla="*/ 3911457 h 4879197"/>
                  <a:gd name="connsiteX547" fmla="*/ 824865 w 3761422"/>
                  <a:gd name="connsiteY547" fmla="*/ 3926697 h 4879197"/>
                  <a:gd name="connsiteX548" fmla="*/ 788670 w 3761422"/>
                  <a:gd name="connsiteY548" fmla="*/ 3926697 h 4879197"/>
                  <a:gd name="connsiteX549" fmla="*/ 777240 w 3761422"/>
                  <a:gd name="connsiteY549" fmla="*/ 3914314 h 4879197"/>
                  <a:gd name="connsiteX550" fmla="*/ 755332 w 3761422"/>
                  <a:gd name="connsiteY550" fmla="*/ 3930507 h 4879197"/>
                  <a:gd name="connsiteX551" fmla="*/ 755332 w 3761422"/>
                  <a:gd name="connsiteY551" fmla="*/ 3958130 h 4879197"/>
                  <a:gd name="connsiteX552" fmla="*/ 723900 w 3761422"/>
                  <a:gd name="connsiteY552" fmla="*/ 3969560 h 4879197"/>
                  <a:gd name="connsiteX553" fmla="*/ 693420 w 3761422"/>
                  <a:gd name="connsiteY553" fmla="*/ 3959082 h 4879197"/>
                  <a:gd name="connsiteX554" fmla="*/ 672465 w 3761422"/>
                  <a:gd name="connsiteY554" fmla="*/ 3968607 h 4879197"/>
                  <a:gd name="connsiteX555" fmla="*/ 672465 w 3761422"/>
                  <a:gd name="connsiteY555" fmla="*/ 3997182 h 4879197"/>
                  <a:gd name="connsiteX556" fmla="*/ 650557 w 3761422"/>
                  <a:gd name="connsiteY556" fmla="*/ 3997182 h 4879197"/>
                  <a:gd name="connsiteX557" fmla="*/ 605790 w 3761422"/>
                  <a:gd name="connsiteY557" fmla="*/ 4029567 h 4879197"/>
                  <a:gd name="connsiteX558" fmla="*/ 614363 w 3761422"/>
                  <a:gd name="connsiteY558" fmla="*/ 4067667 h 4879197"/>
                  <a:gd name="connsiteX559" fmla="*/ 637223 w 3761422"/>
                  <a:gd name="connsiteY559" fmla="*/ 4075287 h 4879197"/>
                  <a:gd name="connsiteX560" fmla="*/ 661988 w 3761422"/>
                  <a:gd name="connsiteY560" fmla="*/ 4092432 h 4879197"/>
                  <a:gd name="connsiteX561" fmla="*/ 646748 w 3761422"/>
                  <a:gd name="connsiteY561" fmla="*/ 4107672 h 4879197"/>
                  <a:gd name="connsiteX562" fmla="*/ 636270 w 3761422"/>
                  <a:gd name="connsiteY562" fmla="*/ 4127674 h 4879197"/>
                  <a:gd name="connsiteX563" fmla="*/ 649605 w 3761422"/>
                  <a:gd name="connsiteY563" fmla="*/ 4190539 h 4879197"/>
                  <a:gd name="connsiteX564" fmla="*/ 665798 w 3761422"/>
                  <a:gd name="connsiteY564" fmla="*/ 4266740 h 4879197"/>
                  <a:gd name="connsiteX565" fmla="*/ 696277 w 3761422"/>
                  <a:gd name="connsiteY565" fmla="*/ 4276265 h 4879197"/>
                  <a:gd name="connsiteX566" fmla="*/ 676275 w 3761422"/>
                  <a:gd name="connsiteY566" fmla="*/ 4342940 h 4879197"/>
                  <a:gd name="connsiteX567" fmla="*/ 667702 w 3761422"/>
                  <a:gd name="connsiteY567" fmla="*/ 4443905 h 4879197"/>
                  <a:gd name="connsiteX568" fmla="*/ 611505 w 3761422"/>
                  <a:gd name="connsiteY568" fmla="*/ 4512485 h 4879197"/>
                  <a:gd name="connsiteX569" fmla="*/ 561023 w 3761422"/>
                  <a:gd name="connsiteY569" fmla="*/ 4562967 h 4879197"/>
                  <a:gd name="connsiteX570" fmla="*/ 541973 w 3761422"/>
                  <a:gd name="connsiteY570" fmla="*/ 4611545 h 4879197"/>
                  <a:gd name="connsiteX571" fmla="*/ 503873 w 3761422"/>
                  <a:gd name="connsiteY571" fmla="*/ 4657265 h 4879197"/>
                  <a:gd name="connsiteX572" fmla="*/ 471488 w 3761422"/>
                  <a:gd name="connsiteY572" fmla="*/ 4689650 h 4879197"/>
                  <a:gd name="connsiteX573" fmla="*/ 471488 w 3761422"/>
                  <a:gd name="connsiteY573" fmla="*/ 4730607 h 4879197"/>
                  <a:gd name="connsiteX574" fmla="*/ 448627 w 3761422"/>
                  <a:gd name="connsiteY574" fmla="*/ 4730607 h 4879197"/>
                  <a:gd name="connsiteX575" fmla="*/ 417195 w 3761422"/>
                  <a:gd name="connsiteY575" fmla="*/ 4748705 h 4879197"/>
                  <a:gd name="connsiteX576" fmla="*/ 409575 w 3761422"/>
                  <a:gd name="connsiteY576" fmla="*/ 4722987 h 4879197"/>
                  <a:gd name="connsiteX577" fmla="*/ 392430 w 3761422"/>
                  <a:gd name="connsiteY577" fmla="*/ 4722987 h 4879197"/>
                  <a:gd name="connsiteX578" fmla="*/ 361950 w 3761422"/>
                  <a:gd name="connsiteY578" fmla="*/ 4722987 h 4879197"/>
                  <a:gd name="connsiteX579" fmla="*/ 345757 w 3761422"/>
                  <a:gd name="connsiteY579" fmla="*/ 4697270 h 4879197"/>
                  <a:gd name="connsiteX580" fmla="*/ 345757 w 3761422"/>
                  <a:gd name="connsiteY580" fmla="*/ 4677267 h 4879197"/>
                  <a:gd name="connsiteX581" fmla="*/ 323850 w 3761422"/>
                  <a:gd name="connsiteY581" fmla="*/ 4677267 h 4879197"/>
                  <a:gd name="connsiteX582" fmla="*/ 302895 w 3761422"/>
                  <a:gd name="connsiteY582" fmla="*/ 4659170 h 4879197"/>
                  <a:gd name="connsiteX583" fmla="*/ 285750 w 3761422"/>
                  <a:gd name="connsiteY583" fmla="*/ 4641072 h 4879197"/>
                  <a:gd name="connsiteX584" fmla="*/ 240030 w 3761422"/>
                  <a:gd name="connsiteY584" fmla="*/ 4650597 h 4879197"/>
                  <a:gd name="connsiteX585" fmla="*/ 220027 w 3761422"/>
                  <a:gd name="connsiteY585" fmla="*/ 4630595 h 4879197"/>
                  <a:gd name="connsiteX586" fmla="*/ 201930 w 3761422"/>
                  <a:gd name="connsiteY586" fmla="*/ 4621070 h 4879197"/>
                  <a:gd name="connsiteX587" fmla="*/ 185738 w 3761422"/>
                  <a:gd name="connsiteY587" fmla="*/ 4604877 h 4879197"/>
                  <a:gd name="connsiteX588" fmla="*/ 150495 w 3761422"/>
                  <a:gd name="connsiteY588" fmla="*/ 4594400 h 4879197"/>
                  <a:gd name="connsiteX589" fmla="*/ 134302 w 3761422"/>
                  <a:gd name="connsiteY589" fmla="*/ 4579160 h 4879197"/>
                  <a:gd name="connsiteX590" fmla="*/ 107632 w 3761422"/>
                  <a:gd name="connsiteY590" fmla="*/ 4566777 h 4879197"/>
                  <a:gd name="connsiteX591" fmla="*/ 111443 w 3761422"/>
                  <a:gd name="connsiteY591" fmla="*/ 4547727 h 4879197"/>
                  <a:gd name="connsiteX592" fmla="*/ 91440 w 3761422"/>
                  <a:gd name="connsiteY592" fmla="*/ 4535345 h 4879197"/>
                  <a:gd name="connsiteX593" fmla="*/ 79057 w 3761422"/>
                  <a:gd name="connsiteY593" fmla="*/ 4547727 h 4879197"/>
                  <a:gd name="connsiteX594" fmla="*/ 68580 w 3761422"/>
                  <a:gd name="connsiteY594" fmla="*/ 4558205 h 4879197"/>
                  <a:gd name="connsiteX595" fmla="*/ 31432 w 3761422"/>
                  <a:gd name="connsiteY595" fmla="*/ 4595352 h 4879197"/>
                  <a:gd name="connsiteX596" fmla="*/ 15240 w 3761422"/>
                  <a:gd name="connsiteY596" fmla="*/ 4611545 h 4879197"/>
                  <a:gd name="connsiteX597" fmla="*/ 15240 w 3761422"/>
                  <a:gd name="connsiteY597" fmla="*/ 4636310 h 4879197"/>
                  <a:gd name="connsiteX598" fmla="*/ 0 w 3761422"/>
                  <a:gd name="connsiteY598" fmla="*/ 4651550 h 4879197"/>
                  <a:gd name="connsiteX599" fmla="*/ 4763 w 3761422"/>
                  <a:gd name="connsiteY599" fmla="*/ 4675362 h 4879197"/>
                  <a:gd name="connsiteX600" fmla="*/ 18098 w 3761422"/>
                  <a:gd name="connsiteY600" fmla="*/ 4688697 h 4879197"/>
                  <a:gd name="connsiteX601" fmla="*/ 20002 w 3761422"/>
                  <a:gd name="connsiteY601" fmla="*/ 4715367 h 4879197"/>
                  <a:gd name="connsiteX602" fmla="*/ 36195 w 3761422"/>
                  <a:gd name="connsiteY602" fmla="*/ 4699175 h 4879197"/>
                  <a:gd name="connsiteX603" fmla="*/ 68580 w 3761422"/>
                  <a:gd name="connsiteY603" fmla="*/ 4722987 h 4879197"/>
                  <a:gd name="connsiteX604" fmla="*/ 123825 w 3761422"/>
                  <a:gd name="connsiteY604" fmla="*/ 4722987 h 4879197"/>
                  <a:gd name="connsiteX605" fmla="*/ 151448 w 3761422"/>
                  <a:gd name="connsiteY605" fmla="*/ 4750610 h 4879197"/>
                  <a:gd name="connsiteX606" fmla="*/ 191452 w 3761422"/>
                  <a:gd name="connsiteY606" fmla="*/ 4740132 h 4879197"/>
                  <a:gd name="connsiteX607" fmla="*/ 226695 w 3761422"/>
                  <a:gd name="connsiteY607" fmla="*/ 4740132 h 4879197"/>
                  <a:gd name="connsiteX608" fmla="*/ 263843 w 3761422"/>
                  <a:gd name="connsiteY608" fmla="*/ 4754420 h 4879197"/>
                  <a:gd name="connsiteX609" fmla="*/ 289560 w 3761422"/>
                  <a:gd name="connsiteY609" fmla="*/ 4780137 h 4879197"/>
                  <a:gd name="connsiteX610" fmla="*/ 309563 w 3761422"/>
                  <a:gd name="connsiteY610" fmla="*/ 4823000 h 4879197"/>
                  <a:gd name="connsiteX611" fmla="*/ 331470 w 3761422"/>
                  <a:gd name="connsiteY611" fmla="*/ 4844907 h 4879197"/>
                  <a:gd name="connsiteX612" fmla="*/ 365760 w 3761422"/>
                  <a:gd name="connsiteY612" fmla="*/ 4860147 h 4879197"/>
                  <a:gd name="connsiteX613" fmla="*/ 416243 w 3761422"/>
                  <a:gd name="connsiteY613" fmla="*/ 4863957 h 4879197"/>
                  <a:gd name="connsiteX614" fmla="*/ 451485 w 3761422"/>
                  <a:gd name="connsiteY614" fmla="*/ 4854432 h 4879197"/>
                  <a:gd name="connsiteX615" fmla="*/ 488632 w 3761422"/>
                  <a:gd name="connsiteY615" fmla="*/ 4845860 h 4879197"/>
                  <a:gd name="connsiteX616" fmla="*/ 521970 w 3761422"/>
                  <a:gd name="connsiteY616" fmla="*/ 4812522 h 4879197"/>
                  <a:gd name="connsiteX617" fmla="*/ 561975 w 3761422"/>
                  <a:gd name="connsiteY617" fmla="*/ 4812522 h 4879197"/>
                  <a:gd name="connsiteX618" fmla="*/ 626745 w 3761422"/>
                  <a:gd name="connsiteY618" fmla="*/ 4802997 h 4879197"/>
                  <a:gd name="connsiteX619" fmla="*/ 646748 w 3761422"/>
                  <a:gd name="connsiteY619" fmla="*/ 4815380 h 4879197"/>
                  <a:gd name="connsiteX620" fmla="*/ 696277 w 3761422"/>
                  <a:gd name="connsiteY620" fmla="*/ 4822047 h 4879197"/>
                  <a:gd name="connsiteX621" fmla="*/ 749618 w 3761422"/>
                  <a:gd name="connsiteY621" fmla="*/ 4822047 h 4879197"/>
                  <a:gd name="connsiteX622" fmla="*/ 769620 w 3761422"/>
                  <a:gd name="connsiteY622" fmla="*/ 4842050 h 4879197"/>
                  <a:gd name="connsiteX623" fmla="*/ 781050 w 3761422"/>
                  <a:gd name="connsiteY623" fmla="*/ 4863005 h 4879197"/>
                  <a:gd name="connsiteX624" fmla="*/ 819150 w 3761422"/>
                  <a:gd name="connsiteY624" fmla="*/ 4875387 h 4879197"/>
                  <a:gd name="connsiteX625" fmla="*/ 861060 w 3761422"/>
                  <a:gd name="connsiteY625" fmla="*/ 4869672 h 4879197"/>
                  <a:gd name="connsiteX626" fmla="*/ 919163 w 3761422"/>
                  <a:gd name="connsiteY626" fmla="*/ 4869672 h 4879197"/>
                  <a:gd name="connsiteX627" fmla="*/ 960120 w 3761422"/>
                  <a:gd name="connsiteY627" fmla="*/ 4857290 h 4879197"/>
                  <a:gd name="connsiteX628" fmla="*/ 1004888 w 3761422"/>
                  <a:gd name="connsiteY628" fmla="*/ 4857290 h 4879197"/>
                  <a:gd name="connsiteX629" fmla="*/ 1022985 w 3761422"/>
                  <a:gd name="connsiteY629" fmla="*/ 4839192 h 4879197"/>
                  <a:gd name="connsiteX630" fmla="*/ 1057275 w 3761422"/>
                  <a:gd name="connsiteY630" fmla="*/ 4804902 h 4879197"/>
                  <a:gd name="connsiteX631" fmla="*/ 1102043 w 3761422"/>
                  <a:gd name="connsiteY631" fmla="*/ 4783947 h 4879197"/>
                  <a:gd name="connsiteX632" fmla="*/ 1134427 w 3761422"/>
                  <a:gd name="connsiteY632" fmla="*/ 4761087 h 4879197"/>
                  <a:gd name="connsiteX633" fmla="*/ 1159193 w 3761422"/>
                  <a:gd name="connsiteY633" fmla="*/ 4736322 h 4879197"/>
                  <a:gd name="connsiteX634" fmla="*/ 1171575 w 3761422"/>
                  <a:gd name="connsiteY634" fmla="*/ 4694412 h 4879197"/>
                  <a:gd name="connsiteX635" fmla="*/ 1222057 w 3761422"/>
                  <a:gd name="connsiteY635" fmla="*/ 4643930 h 4879197"/>
                  <a:gd name="connsiteX636" fmla="*/ 1257300 w 3761422"/>
                  <a:gd name="connsiteY636" fmla="*/ 4628690 h 4879197"/>
                  <a:gd name="connsiteX637" fmla="*/ 1283970 w 3761422"/>
                  <a:gd name="connsiteY637" fmla="*/ 4638215 h 4879197"/>
                  <a:gd name="connsiteX638" fmla="*/ 1313498 w 3761422"/>
                  <a:gd name="connsiteY638" fmla="*/ 4653455 h 4879197"/>
                  <a:gd name="connsiteX639" fmla="*/ 1352550 w 3761422"/>
                  <a:gd name="connsiteY639" fmla="*/ 4630595 h 4879197"/>
                  <a:gd name="connsiteX640" fmla="*/ 1381125 w 3761422"/>
                  <a:gd name="connsiteY640" fmla="*/ 4613450 h 4879197"/>
                  <a:gd name="connsiteX641" fmla="*/ 1419225 w 3761422"/>
                  <a:gd name="connsiteY641" fmla="*/ 4620117 h 4879197"/>
                  <a:gd name="connsiteX642" fmla="*/ 1471613 w 3761422"/>
                  <a:gd name="connsiteY642" fmla="*/ 4623927 h 4879197"/>
                  <a:gd name="connsiteX643" fmla="*/ 1518285 w 3761422"/>
                  <a:gd name="connsiteY643" fmla="*/ 4606782 h 4879197"/>
                  <a:gd name="connsiteX644" fmla="*/ 1545907 w 3761422"/>
                  <a:gd name="connsiteY644" fmla="*/ 4579160 h 4879197"/>
                  <a:gd name="connsiteX645" fmla="*/ 1564957 w 3761422"/>
                  <a:gd name="connsiteY645" fmla="*/ 4534392 h 4879197"/>
                  <a:gd name="connsiteX646" fmla="*/ 1594485 w 3761422"/>
                  <a:gd name="connsiteY646" fmla="*/ 4525820 h 4879197"/>
                  <a:gd name="connsiteX647" fmla="*/ 1594485 w 3761422"/>
                  <a:gd name="connsiteY647" fmla="*/ 4486767 h 4879197"/>
                  <a:gd name="connsiteX648" fmla="*/ 1582102 w 3761422"/>
                  <a:gd name="connsiteY648" fmla="*/ 4474385 h 4879197"/>
                  <a:gd name="connsiteX649" fmla="*/ 1561148 w 3761422"/>
                  <a:gd name="connsiteY649" fmla="*/ 4433427 h 4879197"/>
                  <a:gd name="connsiteX650" fmla="*/ 1576388 w 3761422"/>
                  <a:gd name="connsiteY650" fmla="*/ 4394375 h 4879197"/>
                  <a:gd name="connsiteX651" fmla="*/ 1576388 w 3761422"/>
                  <a:gd name="connsiteY651" fmla="*/ 4356275 h 4879197"/>
                  <a:gd name="connsiteX652" fmla="*/ 1584960 w 3761422"/>
                  <a:gd name="connsiteY652" fmla="*/ 4295315 h 4879197"/>
                  <a:gd name="connsiteX653" fmla="*/ 1596390 w 3761422"/>
                  <a:gd name="connsiteY653" fmla="*/ 4271502 h 4879197"/>
                  <a:gd name="connsiteX654" fmla="*/ 1584960 w 3761422"/>
                  <a:gd name="connsiteY654" fmla="*/ 4226735 h 4879197"/>
                  <a:gd name="connsiteX655" fmla="*/ 1564957 w 3761422"/>
                  <a:gd name="connsiteY655" fmla="*/ 4206732 h 4879197"/>
                  <a:gd name="connsiteX656" fmla="*/ 1546860 w 3761422"/>
                  <a:gd name="connsiteY656" fmla="*/ 4188635 h 4879197"/>
                  <a:gd name="connsiteX657" fmla="*/ 1524952 w 3761422"/>
                  <a:gd name="connsiteY657" fmla="*/ 4206732 h 4879197"/>
                  <a:gd name="connsiteX658" fmla="*/ 1509713 w 3761422"/>
                  <a:gd name="connsiteY658" fmla="*/ 4186730 h 4879197"/>
                  <a:gd name="connsiteX659" fmla="*/ 1521143 w 3761422"/>
                  <a:gd name="connsiteY659" fmla="*/ 4158155 h 4879197"/>
                  <a:gd name="connsiteX660" fmla="*/ 1536382 w 3761422"/>
                  <a:gd name="connsiteY660" fmla="*/ 4111482 h 4879197"/>
                  <a:gd name="connsiteX661" fmla="*/ 1558290 w 3761422"/>
                  <a:gd name="connsiteY661" fmla="*/ 4089574 h 4879197"/>
                  <a:gd name="connsiteX662" fmla="*/ 1603057 w 3761422"/>
                  <a:gd name="connsiteY662" fmla="*/ 4063857 h 4879197"/>
                  <a:gd name="connsiteX663" fmla="*/ 1625918 w 3761422"/>
                  <a:gd name="connsiteY663" fmla="*/ 4040997 h 4879197"/>
                  <a:gd name="connsiteX664" fmla="*/ 1673543 w 3761422"/>
                  <a:gd name="connsiteY664" fmla="*/ 4005755 h 4879197"/>
                  <a:gd name="connsiteX665" fmla="*/ 1708785 w 3761422"/>
                  <a:gd name="connsiteY665" fmla="*/ 4005755 h 4879197"/>
                  <a:gd name="connsiteX666" fmla="*/ 1741170 w 3761422"/>
                  <a:gd name="connsiteY666" fmla="*/ 3994324 h 4879197"/>
                  <a:gd name="connsiteX667" fmla="*/ 1783080 w 3761422"/>
                  <a:gd name="connsiteY667" fmla="*/ 4000992 h 4879197"/>
                  <a:gd name="connsiteX668" fmla="*/ 1817370 w 3761422"/>
                  <a:gd name="connsiteY668" fmla="*/ 3982895 h 4879197"/>
                  <a:gd name="connsiteX669" fmla="*/ 1846898 w 3761422"/>
                  <a:gd name="connsiteY669" fmla="*/ 3982895 h 4879197"/>
                  <a:gd name="connsiteX670" fmla="*/ 1903095 w 3761422"/>
                  <a:gd name="connsiteY670" fmla="*/ 3988610 h 4879197"/>
                  <a:gd name="connsiteX671" fmla="*/ 1920240 w 3761422"/>
                  <a:gd name="connsiteY671" fmla="*/ 4005755 h 4879197"/>
                  <a:gd name="connsiteX672" fmla="*/ 1948815 w 3761422"/>
                  <a:gd name="connsiteY672" fmla="*/ 4018137 h 4879197"/>
                  <a:gd name="connsiteX673" fmla="*/ 1960245 w 3761422"/>
                  <a:gd name="connsiteY673" fmla="*/ 4047664 h 4879197"/>
                  <a:gd name="connsiteX674" fmla="*/ 1991677 w 3761422"/>
                  <a:gd name="connsiteY674" fmla="*/ 4056237 h 4879197"/>
                  <a:gd name="connsiteX675" fmla="*/ 2014538 w 3761422"/>
                  <a:gd name="connsiteY675" fmla="*/ 4079097 h 4879197"/>
                  <a:gd name="connsiteX676" fmla="*/ 2046923 w 3761422"/>
                  <a:gd name="connsiteY676" fmla="*/ 4104814 h 4879197"/>
                  <a:gd name="connsiteX677" fmla="*/ 2061210 w 3761422"/>
                  <a:gd name="connsiteY677" fmla="*/ 4139105 h 4879197"/>
                  <a:gd name="connsiteX678" fmla="*/ 2095500 w 3761422"/>
                  <a:gd name="connsiteY678" fmla="*/ 4144820 h 4879197"/>
                  <a:gd name="connsiteX679" fmla="*/ 2122170 w 3761422"/>
                  <a:gd name="connsiteY679" fmla="*/ 4171489 h 4879197"/>
                  <a:gd name="connsiteX680" fmla="*/ 2145983 w 3761422"/>
                  <a:gd name="connsiteY680" fmla="*/ 4191492 h 4879197"/>
                  <a:gd name="connsiteX681" fmla="*/ 2165985 w 3761422"/>
                  <a:gd name="connsiteY681" fmla="*/ 4211495 h 4879197"/>
                  <a:gd name="connsiteX682" fmla="*/ 2184083 w 3761422"/>
                  <a:gd name="connsiteY682" fmla="*/ 4245785 h 4879197"/>
                  <a:gd name="connsiteX683" fmla="*/ 2225993 w 3761422"/>
                  <a:gd name="connsiteY683" fmla="*/ 4254357 h 4879197"/>
                  <a:gd name="connsiteX684" fmla="*/ 2267902 w 3761422"/>
                  <a:gd name="connsiteY684" fmla="*/ 4239117 h 4879197"/>
                  <a:gd name="connsiteX685" fmla="*/ 2283143 w 3761422"/>
                  <a:gd name="connsiteY685" fmla="*/ 4223877 h 4879197"/>
                  <a:gd name="connsiteX686" fmla="*/ 2321243 w 3761422"/>
                  <a:gd name="connsiteY686" fmla="*/ 4223877 h 4879197"/>
                  <a:gd name="connsiteX687" fmla="*/ 2362200 w 3761422"/>
                  <a:gd name="connsiteY687" fmla="*/ 4218162 h 4879197"/>
                  <a:gd name="connsiteX688" fmla="*/ 2388870 w 3761422"/>
                  <a:gd name="connsiteY688" fmla="*/ 4224830 h 4879197"/>
                  <a:gd name="connsiteX689" fmla="*/ 2421255 w 3761422"/>
                  <a:gd name="connsiteY689" fmla="*/ 4233402 h 4879197"/>
                  <a:gd name="connsiteX690" fmla="*/ 2437448 w 3761422"/>
                  <a:gd name="connsiteY690" fmla="*/ 4217210 h 4879197"/>
                  <a:gd name="connsiteX691" fmla="*/ 2467927 w 3761422"/>
                  <a:gd name="connsiteY691" fmla="*/ 4224830 h 4879197"/>
                  <a:gd name="connsiteX692" fmla="*/ 2467927 w 3761422"/>
                  <a:gd name="connsiteY692" fmla="*/ 4224830 h 4879197"/>
                  <a:gd name="connsiteX693" fmla="*/ 2486025 w 3761422"/>
                  <a:gd name="connsiteY693" fmla="*/ 4242927 h 4879197"/>
                  <a:gd name="connsiteX694" fmla="*/ 2508885 w 3761422"/>
                  <a:gd name="connsiteY694" fmla="*/ 4262930 h 4879197"/>
                  <a:gd name="connsiteX695" fmla="*/ 2508885 w 3761422"/>
                  <a:gd name="connsiteY695" fmla="*/ 4295315 h 4879197"/>
                  <a:gd name="connsiteX696" fmla="*/ 2528888 w 3761422"/>
                  <a:gd name="connsiteY696" fmla="*/ 4301982 h 4879197"/>
                  <a:gd name="connsiteX697" fmla="*/ 2555558 w 3761422"/>
                  <a:gd name="connsiteY697" fmla="*/ 4317222 h 4879197"/>
                  <a:gd name="connsiteX698" fmla="*/ 2582227 w 3761422"/>
                  <a:gd name="connsiteY698" fmla="*/ 4317222 h 4879197"/>
                  <a:gd name="connsiteX699" fmla="*/ 2588895 w 3761422"/>
                  <a:gd name="connsiteY699" fmla="*/ 4291505 h 4879197"/>
                  <a:gd name="connsiteX700" fmla="*/ 2614613 w 3761422"/>
                  <a:gd name="connsiteY700" fmla="*/ 4282932 h 4879197"/>
                  <a:gd name="connsiteX701" fmla="*/ 2644140 w 3761422"/>
                  <a:gd name="connsiteY701" fmla="*/ 4265787 h 4879197"/>
                  <a:gd name="connsiteX702" fmla="*/ 2673668 w 3761422"/>
                  <a:gd name="connsiteY702" fmla="*/ 4241975 h 4879197"/>
                  <a:gd name="connsiteX703" fmla="*/ 2662238 w 3761422"/>
                  <a:gd name="connsiteY703" fmla="*/ 4206732 h 4879197"/>
                  <a:gd name="connsiteX704" fmla="*/ 2687955 w 3761422"/>
                  <a:gd name="connsiteY704" fmla="*/ 4174347 h 4879197"/>
                  <a:gd name="connsiteX705" fmla="*/ 2710815 w 3761422"/>
                  <a:gd name="connsiteY705" fmla="*/ 4137199 h 4879197"/>
                  <a:gd name="connsiteX706" fmla="*/ 2719388 w 3761422"/>
                  <a:gd name="connsiteY706" fmla="*/ 4108624 h 4879197"/>
                  <a:gd name="connsiteX707" fmla="*/ 2753677 w 3761422"/>
                  <a:gd name="connsiteY707" fmla="*/ 4090527 h 4879197"/>
                  <a:gd name="connsiteX708" fmla="*/ 2777490 w 3761422"/>
                  <a:gd name="connsiteY708" fmla="*/ 4090527 h 4879197"/>
                  <a:gd name="connsiteX709" fmla="*/ 2783205 w 3761422"/>
                  <a:gd name="connsiteY709" fmla="*/ 4108624 h 4879197"/>
                  <a:gd name="connsiteX710" fmla="*/ 2803208 w 3761422"/>
                  <a:gd name="connsiteY710" fmla="*/ 4129580 h 4879197"/>
                  <a:gd name="connsiteX711" fmla="*/ 2821305 w 3761422"/>
                  <a:gd name="connsiteY711" fmla="*/ 4147677 h 4879197"/>
                  <a:gd name="connsiteX712" fmla="*/ 2821305 w 3761422"/>
                  <a:gd name="connsiteY712" fmla="*/ 4179110 h 4879197"/>
                  <a:gd name="connsiteX713" fmla="*/ 2800350 w 3761422"/>
                  <a:gd name="connsiteY713" fmla="*/ 4200065 h 4879197"/>
                  <a:gd name="connsiteX714" fmla="*/ 2828925 w 3761422"/>
                  <a:gd name="connsiteY714" fmla="*/ 4229592 h 4879197"/>
                  <a:gd name="connsiteX715" fmla="*/ 2835593 w 3761422"/>
                  <a:gd name="connsiteY715" fmla="*/ 4261025 h 4879197"/>
                  <a:gd name="connsiteX716" fmla="*/ 2835593 w 3761422"/>
                  <a:gd name="connsiteY716" fmla="*/ 4261025 h 4879197"/>
                  <a:gd name="connsiteX717" fmla="*/ 2850833 w 3761422"/>
                  <a:gd name="connsiteY717" fmla="*/ 4287695 h 4879197"/>
                  <a:gd name="connsiteX718" fmla="*/ 2845118 w 3761422"/>
                  <a:gd name="connsiteY718" fmla="*/ 4310555 h 4879197"/>
                  <a:gd name="connsiteX719" fmla="*/ 2865120 w 3761422"/>
                  <a:gd name="connsiteY719" fmla="*/ 4337225 h 4879197"/>
                  <a:gd name="connsiteX720" fmla="*/ 2867977 w 3761422"/>
                  <a:gd name="connsiteY720" fmla="*/ 4369610 h 4879197"/>
                  <a:gd name="connsiteX721" fmla="*/ 2882265 w 3761422"/>
                  <a:gd name="connsiteY721" fmla="*/ 4401042 h 4879197"/>
                  <a:gd name="connsiteX722" fmla="*/ 2870835 w 3761422"/>
                  <a:gd name="connsiteY722" fmla="*/ 4430570 h 4879197"/>
                  <a:gd name="connsiteX723" fmla="*/ 2893695 w 3761422"/>
                  <a:gd name="connsiteY723" fmla="*/ 4465812 h 4879197"/>
                  <a:gd name="connsiteX724" fmla="*/ 2881313 w 3761422"/>
                  <a:gd name="connsiteY724" fmla="*/ 4491530 h 4879197"/>
                  <a:gd name="connsiteX725" fmla="*/ 2861310 w 3761422"/>
                  <a:gd name="connsiteY725" fmla="*/ 4511532 h 4879197"/>
                  <a:gd name="connsiteX726" fmla="*/ 2838450 w 3761422"/>
                  <a:gd name="connsiteY726" fmla="*/ 4503912 h 4879197"/>
                  <a:gd name="connsiteX727" fmla="*/ 2815590 w 3761422"/>
                  <a:gd name="connsiteY727" fmla="*/ 4515342 h 4879197"/>
                  <a:gd name="connsiteX728" fmla="*/ 2795588 w 3761422"/>
                  <a:gd name="connsiteY728" fmla="*/ 4535345 h 4879197"/>
                  <a:gd name="connsiteX729" fmla="*/ 2795588 w 3761422"/>
                  <a:gd name="connsiteY729" fmla="*/ 4563920 h 4879197"/>
                  <a:gd name="connsiteX730" fmla="*/ 2780348 w 3761422"/>
                  <a:gd name="connsiteY730" fmla="*/ 4579160 h 4879197"/>
                  <a:gd name="connsiteX731" fmla="*/ 2762250 w 3761422"/>
                  <a:gd name="connsiteY731" fmla="*/ 4597257 h 4879197"/>
                  <a:gd name="connsiteX732" fmla="*/ 2763202 w 3761422"/>
                  <a:gd name="connsiteY732" fmla="*/ 4624880 h 4879197"/>
                  <a:gd name="connsiteX733" fmla="*/ 2788920 w 3761422"/>
                  <a:gd name="connsiteY733" fmla="*/ 4633452 h 4879197"/>
                  <a:gd name="connsiteX734" fmla="*/ 2815590 w 3761422"/>
                  <a:gd name="connsiteY734" fmla="*/ 4660122 h 4879197"/>
                  <a:gd name="connsiteX735" fmla="*/ 2827973 w 3761422"/>
                  <a:gd name="connsiteY735" fmla="*/ 4692507 h 4879197"/>
                  <a:gd name="connsiteX736" fmla="*/ 2843213 w 3761422"/>
                  <a:gd name="connsiteY736" fmla="*/ 4707747 h 4879197"/>
                  <a:gd name="connsiteX737" fmla="*/ 2873693 w 3761422"/>
                  <a:gd name="connsiteY737" fmla="*/ 4738227 h 4879197"/>
                  <a:gd name="connsiteX738" fmla="*/ 2888933 w 3761422"/>
                  <a:gd name="connsiteY738" fmla="*/ 4771565 h 4879197"/>
                  <a:gd name="connsiteX739" fmla="*/ 2888933 w 3761422"/>
                  <a:gd name="connsiteY739" fmla="*/ 4800140 h 4879197"/>
                  <a:gd name="connsiteX740" fmla="*/ 2871788 w 3761422"/>
                  <a:gd name="connsiteY740" fmla="*/ 4834430 h 4879197"/>
                  <a:gd name="connsiteX741" fmla="*/ 2862263 w 3761422"/>
                  <a:gd name="connsiteY741" fmla="*/ 4866815 h 4879197"/>
                  <a:gd name="connsiteX742" fmla="*/ 2873693 w 3761422"/>
                  <a:gd name="connsiteY742" fmla="*/ 4878244 h 4879197"/>
                  <a:gd name="connsiteX743" fmla="*/ 2900363 w 3761422"/>
                  <a:gd name="connsiteY743" fmla="*/ 4879197 h 4879197"/>
                  <a:gd name="connsiteX744" fmla="*/ 2900363 w 3761422"/>
                  <a:gd name="connsiteY744" fmla="*/ 4856337 h 4879197"/>
                  <a:gd name="connsiteX745" fmla="*/ 2900363 w 3761422"/>
                  <a:gd name="connsiteY745" fmla="*/ 4842050 h 4879197"/>
                  <a:gd name="connsiteX746" fmla="*/ 2912745 w 3761422"/>
                  <a:gd name="connsiteY746" fmla="*/ 4829667 h 4879197"/>
                  <a:gd name="connsiteX747" fmla="*/ 2920365 w 3761422"/>
                  <a:gd name="connsiteY747" fmla="*/ 4802045 h 4879197"/>
                  <a:gd name="connsiteX748" fmla="*/ 2914650 w 3761422"/>
                  <a:gd name="connsiteY748" fmla="*/ 4778232 h 4879197"/>
                  <a:gd name="connsiteX749" fmla="*/ 2920365 w 3761422"/>
                  <a:gd name="connsiteY749" fmla="*/ 4742990 h 4879197"/>
                  <a:gd name="connsiteX750" fmla="*/ 2920365 w 3761422"/>
                  <a:gd name="connsiteY750" fmla="*/ 4728702 h 4879197"/>
                  <a:gd name="connsiteX751" fmla="*/ 2938463 w 3761422"/>
                  <a:gd name="connsiteY751" fmla="*/ 4746800 h 4879197"/>
                  <a:gd name="connsiteX752" fmla="*/ 2950845 w 3761422"/>
                  <a:gd name="connsiteY752" fmla="*/ 4759182 h 4879197"/>
                  <a:gd name="connsiteX753" fmla="*/ 2950845 w 3761422"/>
                  <a:gd name="connsiteY753" fmla="*/ 4733465 h 4879197"/>
                  <a:gd name="connsiteX754" fmla="*/ 2961323 w 3761422"/>
                  <a:gd name="connsiteY754" fmla="*/ 4709652 h 4879197"/>
                  <a:gd name="connsiteX755" fmla="*/ 2971800 w 3761422"/>
                  <a:gd name="connsiteY755" fmla="*/ 4720130 h 4879197"/>
                  <a:gd name="connsiteX756" fmla="*/ 2971800 w 3761422"/>
                  <a:gd name="connsiteY756" fmla="*/ 4739180 h 4879197"/>
                  <a:gd name="connsiteX757" fmla="*/ 2991802 w 3761422"/>
                  <a:gd name="connsiteY757" fmla="*/ 4747752 h 4879197"/>
                  <a:gd name="connsiteX758" fmla="*/ 3021330 w 3761422"/>
                  <a:gd name="connsiteY758" fmla="*/ 4730607 h 4879197"/>
                  <a:gd name="connsiteX759" fmla="*/ 3056573 w 3761422"/>
                  <a:gd name="connsiteY759" fmla="*/ 4716320 h 4879197"/>
                  <a:gd name="connsiteX760" fmla="*/ 3074670 w 3761422"/>
                  <a:gd name="connsiteY760" fmla="*/ 4716320 h 4879197"/>
                  <a:gd name="connsiteX761" fmla="*/ 3095625 w 3761422"/>
                  <a:gd name="connsiteY761" fmla="*/ 4677267 h 4879197"/>
                  <a:gd name="connsiteX762" fmla="*/ 3113723 w 3761422"/>
                  <a:gd name="connsiteY762" fmla="*/ 4638215 h 4879197"/>
                  <a:gd name="connsiteX763" fmla="*/ 3142298 w 3761422"/>
                  <a:gd name="connsiteY763" fmla="*/ 4591542 h 4879197"/>
                  <a:gd name="connsiteX764" fmla="*/ 3142298 w 3761422"/>
                  <a:gd name="connsiteY764" fmla="*/ 4559157 h 4879197"/>
                  <a:gd name="connsiteX765" fmla="*/ 3145155 w 3761422"/>
                  <a:gd name="connsiteY765" fmla="*/ 4491530 h 4879197"/>
                  <a:gd name="connsiteX766" fmla="*/ 3136583 w 3761422"/>
                  <a:gd name="connsiteY766" fmla="*/ 4439142 h 4879197"/>
                  <a:gd name="connsiteX767" fmla="*/ 3145155 w 3761422"/>
                  <a:gd name="connsiteY767" fmla="*/ 4388660 h 4879197"/>
                  <a:gd name="connsiteX768" fmla="*/ 3145155 w 3761422"/>
                  <a:gd name="connsiteY768" fmla="*/ 4321032 h 4879197"/>
                  <a:gd name="connsiteX769" fmla="*/ 3145155 w 3761422"/>
                  <a:gd name="connsiteY769" fmla="*/ 4265787 h 4879197"/>
                  <a:gd name="connsiteX770" fmla="*/ 3153727 w 3761422"/>
                  <a:gd name="connsiteY770" fmla="*/ 4237212 h 4879197"/>
                  <a:gd name="connsiteX771" fmla="*/ 3153727 w 3761422"/>
                  <a:gd name="connsiteY771" fmla="*/ 4183872 h 4879197"/>
                  <a:gd name="connsiteX772" fmla="*/ 3145155 w 3761422"/>
                  <a:gd name="connsiteY772" fmla="*/ 4128627 h 4879197"/>
                  <a:gd name="connsiteX773" fmla="*/ 3136583 w 3761422"/>
                  <a:gd name="connsiteY773" fmla="*/ 4087670 h 4879197"/>
                  <a:gd name="connsiteX774" fmla="*/ 3125152 w 3761422"/>
                  <a:gd name="connsiteY774" fmla="*/ 4042902 h 4879197"/>
                  <a:gd name="connsiteX775" fmla="*/ 3109913 w 3761422"/>
                  <a:gd name="connsiteY775" fmla="*/ 4001945 h 4879197"/>
                  <a:gd name="connsiteX776" fmla="*/ 3110865 w 3761422"/>
                  <a:gd name="connsiteY776" fmla="*/ 3949557 h 4879197"/>
                  <a:gd name="connsiteX777" fmla="*/ 3110865 w 3761422"/>
                  <a:gd name="connsiteY777" fmla="*/ 3949557 h 4879197"/>
                  <a:gd name="connsiteX778" fmla="*/ 3110865 w 3761422"/>
                  <a:gd name="connsiteY778" fmla="*/ 3949557 h 4879197"/>
                  <a:gd name="connsiteX779" fmla="*/ 3110865 w 3761422"/>
                  <a:gd name="connsiteY779" fmla="*/ 3949557 h 4879197"/>
                  <a:gd name="connsiteX780" fmla="*/ 3110865 w 3761422"/>
                  <a:gd name="connsiteY780" fmla="*/ 3949557 h 4879197"/>
                  <a:gd name="connsiteX781" fmla="*/ 3095625 w 3761422"/>
                  <a:gd name="connsiteY781" fmla="*/ 3899074 h 4879197"/>
                  <a:gd name="connsiteX782" fmla="*/ 3104198 w 3761422"/>
                  <a:gd name="connsiteY782" fmla="*/ 3848592 h 4879197"/>
                  <a:gd name="connsiteX783" fmla="*/ 3104198 w 3761422"/>
                  <a:gd name="connsiteY783" fmla="*/ 3789537 h 4879197"/>
                  <a:gd name="connsiteX784" fmla="*/ 3082290 w 3761422"/>
                  <a:gd name="connsiteY784" fmla="*/ 3767630 h 4879197"/>
                  <a:gd name="connsiteX785" fmla="*/ 3056573 w 3761422"/>
                  <a:gd name="connsiteY785" fmla="*/ 3727624 h 4879197"/>
                  <a:gd name="connsiteX786" fmla="*/ 3049905 w 3761422"/>
                  <a:gd name="connsiteY786" fmla="*/ 3707622 h 4879197"/>
                  <a:gd name="connsiteX787" fmla="*/ 3029902 w 3761422"/>
                  <a:gd name="connsiteY787" fmla="*/ 3673332 h 4879197"/>
                  <a:gd name="connsiteX788" fmla="*/ 3001327 w 3761422"/>
                  <a:gd name="connsiteY788" fmla="*/ 3644757 h 4879197"/>
                  <a:gd name="connsiteX789" fmla="*/ 2994660 w 3761422"/>
                  <a:gd name="connsiteY789" fmla="*/ 3620945 h 4879197"/>
                  <a:gd name="connsiteX790" fmla="*/ 2980373 w 3761422"/>
                  <a:gd name="connsiteY790" fmla="*/ 3606657 h 4879197"/>
                  <a:gd name="connsiteX791" fmla="*/ 2944177 w 3761422"/>
                  <a:gd name="connsiteY791" fmla="*/ 3570462 h 4879197"/>
                  <a:gd name="connsiteX792" fmla="*/ 2915602 w 3761422"/>
                  <a:gd name="connsiteY792" fmla="*/ 3528552 h 4879197"/>
                  <a:gd name="connsiteX793" fmla="*/ 2897505 w 3761422"/>
                  <a:gd name="connsiteY793" fmla="*/ 3472355 h 4879197"/>
                  <a:gd name="connsiteX794" fmla="*/ 2893695 w 3761422"/>
                  <a:gd name="connsiteY794" fmla="*/ 3419014 h 4879197"/>
                  <a:gd name="connsiteX795" fmla="*/ 2879408 w 3761422"/>
                  <a:gd name="connsiteY795" fmla="*/ 3392345 h 4879197"/>
                  <a:gd name="connsiteX796" fmla="*/ 2866073 w 3761422"/>
                  <a:gd name="connsiteY796" fmla="*/ 3379010 h 4879197"/>
                  <a:gd name="connsiteX797" fmla="*/ 2840355 w 3761422"/>
                  <a:gd name="connsiteY797" fmla="*/ 3382820 h 4879197"/>
                  <a:gd name="connsiteX798" fmla="*/ 2819400 w 3761422"/>
                  <a:gd name="connsiteY798" fmla="*/ 3361864 h 4879197"/>
                  <a:gd name="connsiteX799" fmla="*/ 2813685 w 3761422"/>
                  <a:gd name="connsiteY799" fmla="*/ 3343767 h 4879197"/>
                  <a:gd name="connsiteX800" fmla="*/ 2787968 w 3761422"/>
                  <a:gd name="connsiteY800" fmla="*/ 3343767 h 4879197"/>
                  <a:gd name="connsiteX801" fmla="*/ 2764155 w 3761422"/>
                  <a:gd name="connsiteY801" fmla="*/ 3343767 h 4879197"/>
                  <a:gd name="connsiteX802" fmla="*/ 2772727 w 3761422"/>
                  <a:gd name="connsiteY802" fmla="*/ 3328527 h 4879197"/>
                  <a:gd name="connsiteX803" fmla="*/ 2782252 w 3761422"/>
                  <a:gd name="connsiteY803" fmla="*/ 3319002 h 4879197"/>
                  <a:gd name="connsiteX804" fmla="*/ 2795588 w 3761422"/>
                  <a:gd name="connsiteY804" fmla="*/ 3305667 h 4879197"/>
                  <a:gd name="connsiteX805" fmla="*/ 2777490 w 3761422"/>
                  <a:gd name="connsiteY805" fmla="*/ 3287570 h 4879197"/>
                  <a:gd name="connsiteX806" fmla="*/ 2750820 w 3761422"/>
                  <a:gd name="connsiteY806" fmla="*/ 3296142 h 4879197"/>
                  <a:gd name="connsiteX807" fmla="*/ 2711768 w 3761422"/>
                  <a:gd name="connsiteY807" fmla="*/ 3301857 h 4879197"/>
                  <a:gd name="connsiteX808" fmla="*/ 2698433 w 3761422"/>
                  <a:gd name="connsiteY808" fmla="*/ 3288522 h 4879197"/>
                  <a:gd name="connsiteX809" fmla="*/ 2667952 w 3761422"/>
                  <a:gd name="connsiteY809" fmla="*/ 3284712 h 4879197"/>
                  <a:gd name="connsiteX810" fmla="*/ 2630805 w 3761422"/>
                  <a:gd name="connsiteY810" fmla="*/ 3284712 h 4879197"/>
                  <a:gd name="connsiteX811" fmla="*/ 2599373 w 3761422"/>
                  <a:gd name="connsiteY811" fmla="*/ 3291380 h 4879197"/>
                  <a:gd name="connsiteX812" fmla="*/ 2584133 w 3761422"/>
                  <a:gd name="connsiteY812" fmla="*/ 3306620 h 4879197"/>
                  <a:gd name="connsiteX813" fmla="*/ 2558415 w 3761422"/>
                  <a:gd name="connsiteY813" fmla="*/ 3320907 h 4879197"/>
                  <a:gd name="connsiteX814" fmla="*/ 2573655 w 3761422"/>
                  <a:gd name="connsiteY814" fmla="*/ 3349482 h 4879197"/>
                  <a:gd name="connsiteX815" fmla="*/ 2586038 w 3761422"/>
                  <a:gd name="connsiteY815" fmla="*/ 3373295 h 4879197"/>
                  <a:gd name="connsiteX816" fmla="*/ 2599373 w 3761422"/>
                  <a:gd name="connsiteY816" fmla="*/ 3386630 h 4879197"/>
                  <a:gd name="connsiteX817" fmla="*/ 2595563 w 3761422"/>
                  <a:gd name="connsiteY817" fmla="*/ 3409489 h 4879197"/>
                  <a:gd name="connsiteX818" fmla="*/ 2580323 w 3761422"/>
                  <a:gd name="connsiteY818" fmla="*/ 3398060 h 4879197"/>
                  <a:gd name="connsiteX819" fmla="*/ 2570798 w 3761422"/>
                  <a:gd name="connsiteY819" fmla="*/ 3406632 h 4879197"/>
                  <a:gd name="connsiteX820" fmla="*/ 2555558 w 3761422"/>
                  <a:gd name="connsiteY820" fmla="*/ 3427587 h 4879197"/>
                  <a:gd name="connsiteX821" fmla="*/ 2555558 w 3761422"/>
                  <a:gd name="connsiteY821" fmla="*/ 3441874 h 4879197"/>
                  <a:gd name="connsiteX822" fmla="*/ 2526983 w 3761422"/>
                  <a:gd name="connsiteY822" fmla="*/ 3453305 h 4879197"/>
                  <a:gd name="connsiteX823" fmla="*/ 2526983 w 3761422"/>
                  <a:gd name="connsiteY823" fmla="*/ 3435207 h 4879197"/>
                  <a:gd name="connsiteX824" fmla="*/ 2526983 w 3761422"/>
                  <a:gd name="connsiteY824" fmla="*/ 3409489 h 4879197"/>
                  <a:gd name="connsiteX825" fmla="*/ 2518410 w 3761422"/>
                  <a:gd name="connsiteY825" fmla="*/ 3400917 h 4879197"/>
                  <a:gd name="connsiteX826" fmla="*/ 2509838 w 3761422"/>
                  <a:gd name="connsiteY826" fmla="*/ 3403774 h 4879197"/>
                  <a:gd name="connsiteX827" fmla="*/ 2492693 w 3761422"/>
                  <a:gd name="connsiteY827" fmla="*/ 3391392 h 4879197"/>
                  <a:gd name="connsiteX828" fmla="*/ 2492693 w 3761422"/>
                  <a:gd name="connsiteY828" fmla="*/ 3377105 h 4879197"/>
                  <a:gd name="connsiteX829" fmla="*/ 2477452 w 3761422"/>
                  <a:gd name="connsiteY829" fmla="*/ 3394249 h 4879197"/>
                  <a:gd name="connsiteX830" fmla="*/ 2477452 w 3761422"/>
                  <a:gd name="connsiteY830" fmla="*/ 3415205 h 4879197"/>
                  <a:gd name="connsiteX831" fmla="*/ 2497455 w 3761422"/>
                  <a:gd name="connsiteY831" fmla="*/ 3423777 h 4879197"/>
                  <a:gd name="connsiteX832" fmla="*/ 2497455 w 3761422"/>
                  <a:gd name="connsiteY832" fmla="*/ 3446637 h 4879197"/>
                  <a:gd name="connsiteX833" fmla="*/ 2486025 w 3761422"/>
                  <a:gd name="connsiteY833" fmla="*/ 3462830 h 4879197"/>
                  <a:gd name="connsiteX834" fmla="*/ 2468880 w 3761422"/>
                  <a:gd name="connsiteY834" fmla="*/ 3445685 h 4879197"/>
                  <a:gd name="connsiteX835" fmla="*/ 2455545 w 3761422"/>
                  <a:gd name="connsiteY835" fmla="*/ 3420920 h 4879197"/>
                  <a:gd name="connsiteX836" fmla="*/ 2455545 w 3761422"/>
                  <a:gd name="connsiteY836" fmla="*/ 3402822 h 4879197"/>
                  <a:gd name="connsiteX837" fmla="*/ 2438400 w 3761422"/>
                  <a:gd name="connsiteY837" fmla="*/ 3394249 h 4879197"/>
                  <a:gd name="connsiteX838" fmla="*/ 2424113 w 3761422"/>
                  <a:gd name="connsiteY838" fmla="*/ 3379962 h 4879197"/>
                  <a:gd name="connsiteX839" fmla="*/ 2404110 w 3761422"/>
                  <a:gd name="connsiteY839" fmla="*/ 3399964 h 4879197"/>
                  <a:gd name="connsiteX840" fmla="*/ 2386013 w 3761422"/>
                  <a:gd name="connsiteY840" fmla="*/ 3418062 h 4879197"/>
                  <a:gd name="connsiteX841" fmla="*/ 2362200 w 3761422"/>
                  <a:gd name="connsiteY841" fmla="*/ 3418062 h 4879197"/>
                  <a:gd name="connsiteX842" fmla="*/ 2346008 w 3761422"/>
                  <a:gd name="connsiteY842" fmla="*/ 3434255 h 4879197"/>
                  <a:gd name="connsiteX843" fmla="*/ 2324100 w 3761422"/>
                  <a:gd name="connsiteY843" fmla="*/ 3434255 h 4879197"/>
                  <a:gd name="connsiteX844" fmla="*/ 2311718 w 3761422"/>
                  <a:gd name="connsiteY844" fmla="*/ 3405680 h 4879197"/>
                  <a:gd name="connsiteX845" fmla="*/ 2323148 w 3761422"/>
                  <a:gd name="connsiteY845" fmla="*/ 3374247 h 4879197"/>
                  <a:gd name="connsiteX846" fmla="*/ 2323148 w 3761422"/>
                  <a:gd name="connsiteY846" fmla="*/ 3339005 h 4879197"/>
                  <a:gd name="connsiteX847" fmla="*/ 2344102 w 3761422"/>
                  <a:gd name="connsiteY847" fmla="*/ 3303762 h 4879197"/>
                  <a:gd name="connsiteX848" fmla="*/ 2344102 w 3761422"/>
                  <a:gd name="connsiteY848" fmla="*/ 3264710 h 4879197"/>
                  <a:gd name="connsiteX849" fmla="*/ 2356485 w 3761422"/>
                  <a:gd name="connsiteY849" fmla="*/ 3217085 h 4879197"/>
                  <a:gd name="connsiteX850" fmla="*/ 2356485 w 3761422"/>
                  <a:gd name="connsiteY850" fmla="*/ 3178985 h 4879197"/>
                  <a:gd name="connsiteX851" fmla="*/ 2356485 w 3761422"/>
                  <a:gd name="connsiteY851" fmla="*/ 3144695 h 4879197"/>
                  <a:gd name="connsiteX852" fmla="*/ 2342198 w 3761422"/>
                  <a:gd name="connsiteY852" fmla="*/ 3129455 h 4879197"/>
                  <a:gd name="connsiteX853" fmla="*/ 2342198 w 3761422"/>
                  <a:gd name="connsiteY853" fmla="*/ 3081830 h 4879197"/>
                  <a:gd name="connsiteX854" fmla="*/ 2350770 w 3761422"/>
                  <a:gd name="connsiteY854" fmla="*/ 3046587 h 4879197"/>
                  <a:gd name="connsiteX855" fmla="*/ 2350770 w 3761422"/>
                  <a:gd name="connsiteY855" fmla="*/ 2996105 h 4879197"/>
                  <a:gd name="connsiteX856" fmla="*/ 2350770 w 3761422"/>
                  <a:gd name="connsiteY856" fmla="*/ 2958005 h 4879197"/>
                  <a:gd name="connsiteX857" fmla="*/ 2367915 w 3761422"/>
                  <a:gd name="connsiteY857" fmla="*/ 2929430 h 4879197"/>
                  <a:gd name="connsiteX858" fmla="*/ 2347913 w 3761422"/>
                  <a:gd name="connsiteY858" fmla="*/ 2909427 h 4879197"/>
                  <a:gd name="connsiteX859" fmla="*/ 2335530 w 3761422"/>
                  <a:gd name="connsiteY859" fmla="*/ 2877042 h 4879197"/>
                  <a:gd name="connsiteX860" fmla="*/ 2342198 w 3761422"/>
                  <a:gd name="connsiteY860" fmla="*/ 2832274 h 4879197"/>
                  <a:gd name="connsiteX861" fmla="*/ 2363152 w 3761422"/>
                  <a:gd name="connsiteY861" fmla="*/ 2811320 h 4879197"/>
                  <a:gd name="connsiteX862" fmla="*/ 2340293 w 3761422"/>
                  <a:gd name="connsiteY862" fmla="*/ 2766552 h 4879197"/>
                  <a:gd name="connsiteX863" fmla="*/ 2344102 w 3761422"/>
                  <a:gd name="connsiteY863" fmla="*/ 2719880 h 4879197"/>
                  <a:gd name="connsiteX864" fmla="*/ 2367915 w 3761422"/>
                  <a:gd name="connsiteY864" fmla="*/ 2672255 h 4879197"/>
                  <a:gd name="connsiteX865" fmla="*/ 2391727 w 3761422"/>
                  <a:gd name="connsiteY865" fmla="*/ 2648442 h 4879197"/>
                  <a:gd name="connsiteX866" fmla="*/ 2414588 w 3761422"/>
                  <a:gd name="connsiteY866" fmla="*/ 2610342 h 4879197"/>
                  <a:gd name="connsiteX867" fmla="*/ 2434590 w 3761422"/>
                  <a:gd name="connsiteY867" fmla="*/ 2590339 h 4879197"/>
                  <a:gd name="connsiteX868" fmla="*/ 2466023 w 3761422"/>
                  <a:gd name="connsiteY868" fmla="*/ 2558907 h 4879197"/>
                  <a:gd name="connsiteX869" fmla="*/ 2498408 w 3761422"/>
                  <a:gd name="connsiteY869" fmla="*/ 2558907 h 4879197"/>
                  <a:gd name="connsiteX870" fmla="*/ 2522220 w 3761422"/>
                  <a:gd name="connsiteY870" fmla="*/ 2543667 h 4879197"/>
                  <a:gd name="connsiteX871" fmla="*/ 2513648 w 3761422"/>
                  <a:gd name="connsiteY871" fmla="*/ 2535095 h 4879197"/>
                  <a:gd name="connsiteX872" fmla="*/ 2502218 w 3761422"/>
                  <a:gd name="connsiteY872" fmla="*/ 2516997 h 4879197"/>
                  <a:gd name="connsiteX873" fmla="*/ 2519363 w 3761422"/>
                  <a:gd name="connsiteY873" fmla="*/ 2501757 h 4879197"/>
                  <a:gd name="connsiteX874" fmla="*/ 2536508 w 3761422"/>
                  <a:gd name="connsiteY874" fmla="*/ 2501757 h 4879197"/>
                  <a:gd name="connsiteX875" fmla="*/ 2556510 w 3761422"/>
                  <a:gd name="connsiteY875" fmla="*/ 2483660 h 4879197"/>
                  <a:gd name="connsiteX876" fmla="*/ 2578418 w 3761422"/>
                  <a:gd name="connsiteY876" fmla="*/ 2461752 h 4879197"/>
                  <a:gd name="connsiteX877" fmla="*/ 2568893 w 3761422"/>
                  <a:gd name="connsiteY877" fmla="*/ 2431272 h 4879197"/>
                  <a:gd name="connsiteX878" fmla="*/ 2598420 w 3761422"/>
                  <a:gd name="connsiteY878" fmla="*/ 2442702 h 4879197"/>
                  <a:gd name="connsiteX879" fmla="*/ 2616518 w 3761422"/>
                  <a:gd name="connsiteY879" fmla="*/ 2422700 h 4879197"/>
                  <a:gd name="connsiteX880" fmla="*/ 2601277 w 3761422"/>
                  <a:gd name="connsiteY880" fmla="*/ 2407460 h 4879197"/>
                  <a:gd name="connsiteX881" fmla="*/ 2594610 w 3761422"/>
                  <a:gd name="connsiteY881" fmla="*/ 2380789 h 4879197"/>
                  <a:gd name="connsiteX882" fmla="*/ 2601277 w 3761422"/>
                  <a:gd name="connsiteY882" fmla="*/ 2359835 h 4879197"/>
                  <a:gd name="connsiteX883" fmla="*/ 2619375 w 3761422"/>
                  <a:gd name="connsiteY883" fmla="*/ 2341737 h 4879197"/>
                  <a:gd name="connsiteX884" fmla="*/ 2642235 w 3761422"/>
                  <a:gd name="connsiteY884" fmla="*/ 2336022 h 4879197"/>
                  <a:gd name="connsiteX885" fmla="*/ 2662238 w 3761422"/>
                  <a:gd name="connsiteY885" fmla="*/ 2312210 h 4879197"/>
                  <a:gd name="connsiteX886" fmla="*/ 2701290 w 3761422"/>
                  <a:gd name="connsiteY886" fmla="*/ 2294112 h 4879197"/>
                  <a:gd name="connsiteX887" fmla="*/ 2701290 w 3761422"/>
                  <a:gd name="connsiteY887" fmla="*/ 2281730 h 4879197"/>
                  <a:gd name="connsiteX888" fmla="*/ 2727960 w 3761422"/>
                  <a:gd name="connsiteY888" fmla="*/ 2277920 h 4879197"/>
                  <a:gd name="connsiteX889" fmla="*/ 2753677 w 3761422"/>
                  <a:gd name="connsiteY889" fmla="*/ 2268395 h 4879197"/>
                  <a:gd name="connsiteX890" fmla="*/ 2764155 w 3761422"/>
                  <a:gd name="connsiteY890" fmla="*/ 2278872 h 4879197"/>
                  <a:gd name="connsiteX891" fmla="*/ 2743200 w 3761422"/>
                  <a:gd name="connsiteY891" fmla="*/ 2281730 h 4879197"/>
                  <a:gd name="connsiteX892" fmla="*/ 2737485 w 3761422"/>
                  <a:gd name="connsiteY892" fmla="*/ 2299827 h 4879197"/>
                  <a:gd name="connsiteX893" fmla="*/ 2737485 w 3761422"/>
                  <a:gd name="connsiteY893" fmla="*/ 2317925 h 4879197"/>
                  <a:gd name="connsiteX894" fmla="*/ 2749868 w 3761422"/>
                  <a:gd name="connsiteY894" fmla="*/ 2330307 h 4879197"/>
                  <a:gd name="connsiteX895" fmla="*/ 2776538 w 3761422"/>
                  <a:gd name="connsiteY895" fmla="*/ 2329355 h 4879197"/>
                  <a:gd name="connsiteX896" fmla="*/ 2786063 w 3761422"/>
                  <a:gd name="connsiteY896" fmla="*/ 2302685 h 4879197"/>
                  <a:gd name="connsiteX897" fmla="*/ 2786063 w 3761422"/>
                  <a:gd name="connsiteY897" fmla="*/ 2273157 h 4879197"/>
                  <a:gd name="connsiteX898" fmla="*/ 2812733 w 3761422"/>
                  <a:gd name="connsiteY898" fmla="*/ 2261727 h 4879197"/>
                  <a:gd name="connsiteX899" fmla="*/ 2816543 w 3761422"/>
                  <a:gd name="connsiteY899" fmla="*/ 2240772 h 4879197"/>
                  <a:gd name="connsiteX900" fmla="*/ 2807018 w 3761422"/>
                  <a:gd name="connsiteY900" fmla="*/ 2191242 h 4879197"/>
                  <a:gd name="connsiteX901" fmla="*/ 2848927 w 3761422"/>
                  <a:gd name="connsiteY901" fmla="*/ 2184575 h 4879197"/>
                  <a:gd name="connsiteX902" fmla="*/ 2848927 w 3761422"/>
                  <a:gd name="connsiteY902" fmla="*/ 2146475 h 4879197"/>
                  <a:gd name="connsiteX903" fmla="*/ 2871788 w 3761422"/>
                  <a:gd name="connsiteY903" fmla="*/ 2139807 h 4879197"/>
                  <a:gd name="connsiteX904" fmla="*/ 2872740 w 3761422"/>
                  <a:gd name="connsiteY904" fmla="*/ 2113137 h 4879197"/>
                  <a:gd name="connsiteX905" fmla="*/ 2851785 w 3761422"/>
                  <a:gd name="connsiteY905" fmla="*/ 2113137 h 4879197"/>
                  <a:gd name="connsiteX906" fmla="*/ 2839402 w 3761422"/>
                  <a:gd name="connsiteY906" fmla="*/ 2125520 h 4879197"/>
                  <a:gd name="connsiteX907" fmla="*/ 2823210 w 3761422"/>
                  <a:gd name="connsiteY907" fmla="*/ 2140760 h 4879197"/>
                  <a:gd name="connsiteX908" fmla="*/ 2805113 w 3761422"/>
                  <a:gd name="connsiteY908" fmla="*/ 2143617 h 4879197"/>
                  <a:gd name="connsiteX909" fmla="*/ 2785110 w 3761422"/>
                  <a:gd name="connsiteY909" fmla="*/ 2123614 h 4879197"/>
                  <a:gd name="connsiteX910" fmla="*/ 2785110 w 3761422"/>
                  <a:gd name="connsiteY910" fmla="*/ 2097897 h 4879197"/>
                  <a:gd name="connsiteX911" fmla="*/ 2762250 w 3761422"/>
                  <a:gd name="connsiteY911" fmla="*/ 2075037 h 4879197"/>
                  <a:gd name="connsiteX912" fmla="*/ 2754630 w 3761422"/>
                  <a:gd name="connsiteY912" fmla="*/ 2018839 h 4879197"/>
                  <a:gd name="connsiteX913" fmla="*/ 2754630 w 3761422"/>
                  <a:gd name="connsiteY913" fmla="*/ 1976929 h 4879197"/>
                  <a:gd name="connsiteX914" fmla="*/ 2728913 w 3761422"/>
                  <a:gd name="connsiteY914" fmla="*/ 1937877 h 4879197"/>
                  <a:gd name="connsiteX915" fmla="*/ 2732723 w 3761422"/>
                  <a:gd name="connsiteY915" fmla="*/ 1898825 h 4879197"/>
                  <a:gd name="connsiteX916" fmla="*/ 2707005 w 3761422"/>
                  <a:gd name="connsiteY916" fmla="*/ 1881679 h 4879197"/>
                  <a:gd name="connsiteX917" fmla="*/ 2706052 w 3761422"/>
                  <a:gd name="connsiteY917" fmla="*/ 1819767 h 4879197"/>
                  <a:gd name="connsiteX918" fmla="*/ 2721293 w 3761422"/>
                  <a:gd name="connsiteY918" fmla="*/ 1801670 h 4879197"/>
                  <a:gd name="connsiteX919" fmla="*/ 2733675 w 3761422"/>
                  <a:gd name="connsiteY919" fmla="*/ 1754997 h 4879197"/>
                  <a:gd name="connsiteX920" fmla="*/ 2733675 w 3761422"/>
                  <a:gd name="connsiteY920" fmla="*/ 1732137 h 4879197"/>
                  <a:gd name="connsiteX921" fmla="*/ 2771775 w 3761422"/>
                  <a:gd name="connsiteY921" fmla="*/ 1732137 h 4879197"/>
                  <a:gd name="connsiteX922" fmla="*/ 2783205 w 3761422"/>
                  <a:gd name="connsiteY922" fmla="*/ 1697847 h 4879197"/>
                  <a:gd name="connsiteX923" fmla="*/ 2771775 w 3761422"/>
                  <a:gd name="connsiteY923" fmla="*/ 1666414 h 4879197"/>
                  <a:gd name="connsiteX924" fmla="*/ 2810827 w 3761422"/>
                  <a:gd name="connsiteY924" fmla="*/ 1703562 h 4879197"/>
                  <a:gd name="connsiteX925" fmla="*/ 2822258 w 3761422"/>
                  <a:gd name="connsiteY925" fmla="*/ 1727375 h 4879197"/>
                  <a:gd name="connsiteX926" fmla="*/ 2836545 w 3761422"/>
                  <a:gd name="connsiteY926" fmla="*/ 1741662 h 4879197"/>
                  <a:gd name="connsiteX927" fmla="*/ 2857500 w 3761422"/>
                  <a:gd name="connsiteY927" fmla="*/ 1762617 h 4879197"/>
                  <a:gd name="connsiteX928" fmla="*/ 2857500 w 3761422"/>
                  <a:gd name="connsiteY928" fmla="*/ 1727375 h 4879197"/>
                  <a:gd name="connsiteX929" fmla="*/ 2883218 w 3761422"/>
                  <a:gd name="connsiteY929" fmla="*/ 1739757 h 4879197"/>
                  <a:gd name="connsiteX930" fmla="*/ 2894648 w 3761422"/>
                  <a:gd name="connsiteY930" fmla="*/ 1768332 h 4879197"/>
                  <a:gd name="connsiteX931" fmla="*/ 2904173 w 3761422"/>
                  <a:gd name="connsiteY931" fmla="*/ 1735947 h 4879197"/>
                  <a:gd name="connsiteX932" fmla="*/ 2901315 w 3761422"/>
                  <a:gd name="connsiteY932" fmla="*/ 1682607 h 4879197"/>
                  <a:gd name="connsiteX933" fmla="*/ 2887027 w 3761422"/>
                  <a:gd name="connsiteY933" fmla="*/ 1648317 h 4879197"/>
                  <a:gd name="connsiteX934" fmla="*/ 2887027 w 3761422"/>
                  <a:gd name="connsiteY934" fmla="*/ 1603550 h 4879197"/>
                  <a:gd name="connsiteX935" fmla="*/ 2869883 w 3761422"/>
                  <a:gd name="connsiteY935" fmla="*/ 1585452 h 4879197"/>
                  <a:gd name="connsiteX936" fmla="*/ 2883218 w 3761422"/>
                  <a:gd name="connsiteY936" fmla="*/ 1566402 h 4879197"/>
                  <a:gd name="connsiteX937" fmla="*/ 2895600 w 3761422"/>
                  <a:gd name="connsiteY937" fmla="*/ 1567354 h 4879197"/>
                  <a:gd name="connsiteX938" fmla="*/ 2898458 w 3761422"/>
                  <a:gd name="connsiteY938" fmla="*/ 1549257 h 4879197"/>
                  <a:gd name="connsiteX939" fmla="*/ 2869883 w 3761422"/>
                  <a:gd name="connsiteY939" fmla="*/ 1549257 h 4879197"/>
                  <a:gd name="connsiteX940" fmla="*/ 2847023 w 3761422"/>
                  <a:gd name="connsiteY940" fmla="*/ 1526397 h 4879197"/>
                  <a:gd name="connsiteX941" fmla="*/ 2822258 w 3761422"/>
                  <a:gd name="connsiteY941" fmla="*/ 1501632 h 4879197"/>
                  <a:gd name="connsiteX942" fmla="*/ 2805113 w 3761422"/>
                  <a:gd name="connsiteY942" fmla="*/ 1486392 h 4879197"/>
                  <a:gd name="connsiteX943" fmla="*/ 2813685 w 3761422"/>
                  <a:gd name="connsiteY943" fmla="*/ 1463532 h 4879197"/>
                  <a:gd name="connsiteX944" fmla="*/ 2813685 w 3761422"/>
                  <a:gd name="connsiteY944" fmla="*/ 1434004 h 4879197"/>
                  <a:gd name="connsiteX945" fmla="*/ 2845118 w 3761422"/>
                  <a:gd name="connsiteY945" fmla="*/ 1416859 h 4879197"/>
                  <a:gd name="connsiteX946" fmla="*/ 2867025 w 3761422"/>
                  <a:gd name="connsiteY946" fmla="*/ 1394952 h 4879197"/>
                  <a:gd name="connsiteX947" fmla="*/ 2876550 w 3761422"/>
                  <a:gd name="connsiteY947" fmla="*/ 1404477 h 4879197"/>
                  <a:gd name="connsiteX948" fmla="*/ 2849880 w 3761422"/>
                  <a:gd name="connsiteY948" fmla="*/ 1430195 h 4879197"/>
                  <a:gd name="connsiteX949" fmla="*/ 2849880 w 3761422"/>
                  <a:gd name="connsiteY949" fmla="*/ 1462579 h 4879197"/>
                  <a:gd name="connsiteX950" fmla="*/ 2879408 w 3761422"/>
                  <a:gd name="connsiteY950" fmla="*/ 1480677 h 4879197"/>
                  <a:gd name="connsiteX951" fmla="*/ 2899410 w 3761422"/>
                  <a:gd name="connsiteY951" fmla="*/ 1506395 h 4879197"/>
                  <a:gd name="connsiteX952" fmla="*/ 2915602 w 3761422"/>
                  <a:gd name="connsiteY952" fmla="*/ 1522587 h 4879197"/>
                  <a:gd name="connsiteX953" fmla="*/ 2933700 w 3761422"/>
                  <a:gd name="connsiteY953" fmla="*/ 1529254 h 4879197"/>
                  <a:gd name="connsiteX954" fmla="*/ 2951798 w 3761422"/>
                  <a:gd name="connsiteY954" fmla="*/ 1529254 h 4879197"/>
                  <a:gd name="connsiteX955" fmla="*/ 2969895 w 3761422"/>
                  <a:gd name="connsiteY955" fmla="*/ 1564497 h 4879197"/>
                  <a:gd name="connsiteX956" fmla="*/ 2987040 w 3761422"/>
                  <a:gd name="connsiteY956" fmla="*/ 1581642 h 4879197"/>
                  <a:gd name="connsiteX957" fmla="*/ 2987040 w 3761422"/>
                  <a:gd name="connsiteY957" fmla="*/ 1605454 h 4879197"/>
                  <a:gd name="connsiteX958" fmla="*/ 2987040 w 3761422"/>
                  <a:gd name="connsiteY958" fmla="*/ 1625457 h 4879197"/>
                  <a:gd name="connsiteX959" fmla="*/ 2977515 w 3761422"/>
                  <a:gd name="connsiteY959" fmla="*/ 1659747 h 4879197"/>
                  <a:gd name="connsiteX960" fmla="*/ 2978468 w 3761422"/>
                  <a:gd name="connsiteY960" fmla="*/ 1688322 h 4879197"/>
                  <a:gd name="connsiteX961" fmla="*/ 2995613 w 3761422"/>
                  <a:gd name="connsiteY961" fmla="*/ 1702609 h 4879197"/>
                  <a:gd name="connsiteX962" fmla="*/ 3012758 w 3761422"/>
                  <a:gd name="connsiteY962" fmla="*/ 1754997 h 4879197"/>
                  <a:gd name="connsiteX963" fmla="*/ 3027045 w 3761422"/>
                  <a:gd name="connsiteY963" fmla="*/ 1790239 h 4879197"/>
                  <a:gd name="connsiteX964" fmla="*/ 3039427 w 3761422"/>
                  <a:gd name="connsiteY964" fmla="*/ 1834054 h 4879197"/>
                  <a:gd name="connsiteX965" fmla="*/ 3050858 w 3761422"/>
                  <a:gd name="connsiteY965" fmla="*/ 1880727 h 4879197"/>
                  <a:gd name="connsiteX966" fmla="*/ 3077527 w 3761422"/>
                  <a:gd name="connsiteY966" fmla="*/ 1915970 h 4879197"/>
                  <a:gd name="connsiteX967" fmla="*/ 3094673 w 3761422"/>
                  <a:gd name="connsiteY967" fmla="*/ 1968357 h 4879197"/>
                  <a:gd name="connsiteX968" fmla="*/ 3101340 w 3761422"/>
                  <a:gd name="connsiteY968" fmla="*/ 2013125 h 4879197"/>
                  <a:gd name="connsiteX969" fmla="*/ 3115627 w 3761422"/>
                  <a:gd name="connsiteY969" fmla="*/ 2055034 h 4879197"/>
                  <a:gd name="connsiteX970" fmla="*/ 3105150 w 3761422"/>
                  <a:gd name="connsiteY970" fmla="*/ 2065512 h 4879197"/>
                  <a:gd name="connsiteX971" fmla="*/ 3092768 w 3761422"/>
                  <a:gd name="connsiteY971" fmla="*/ 2077895 h 4879197"/>
                  <a:gd name="connsiteX972" fmla="*/ 3106102 w 3761422"/>
                  <a:gd name="connsiteY972" fmla="*/ 2100755 h 4879197"/>
                  <a:gd name="connsiteX973" fmla="*/ 3096577 w 3761422"/>
                  <a:gd name="connsiteY973" fmla="*/ 2121710 h 4879197"/>
                  <a:gd name="connsiteX974" fmla="*/ 3084195 w 3761422"/>
                  <a:gd name="connsiteY974" fmla="*/ 2134092 h 4879197"/>
                  <a:gd name="connsiteX975" fmla="*/ 3084195 w 3761422"/>
                  <a:gd name="connsiteY975" fmla="*/ 2146475 h 4879197"/>
                  <a:gd name="connsiteX976" fmla="*/ 3109913 w 3761422"/>
                  <a:gd name="connsiteY976" fmla="*/ 2152189 h 4879197"/>
                  <a:gd name="connsiteX977" fmla="*/ 3133725 w 3761422"/>
                  <a:gd name="connsiteY977" fmla="*/ 2186480 h 4879197"/>
                  <a:gd name="connsiteX978" fmla="*/ 3137535 w 3761422"/>
                  <a:gd name="connsiteY978" fmla="*/ 2218864 h 4879197"/>
                  <a:gd name="connsiteX979" fmla="*/ 3157538 w 3761422"/>
                  <a:gd name="connsiteY979" fmla="*/ 2238867 h 4879197"/>
                  <a:gd name="connsiteX980" fmla="*/ 3157538 w 3761422"/>
                  <a:gd name="connsiteY980" fmla="*/ 2268395 h 4879197"/>
                  <a:gd name="connsiteX981" fmla="*/ 3186113 w 3761422"/>
                  <a:gd name="connsiteY981" fmla="*/ 2297922 h 4879197"/>
                  <a:gd name="connsiteX982" fmla="*/ 3227070 w 3761422"/>
                  <a:gd name="connsiteY982" fmla="*/ 2338880 h 4879197"/>
                  <a:gd name="connsiteX983" fmla="*/ 3245168 w 3761422"/>
                  <a:gd name="connsiteY983" fmla="*/ 2373170 h 4879197"/>
                  <a:gd name="connsiteX984" fmla="*/ 3283268 w 3761422"/>
                  <a:gd name="connsiteY984" fmla="*/ 2398887 h 4879197"/>
                  <a:gd name="connsiteX985" fmla="*/ 3322320 w 3761422"/>
                  <a:gd name="connsiteY985" fmla="*/ 2419842 h 4879197"/>
                  <a:gd name="connsiteX986" fmla="*/ 3383280 w 3761422"/>
                  <a:gd name="connsiteY986" fmla="*/ 2437939 h 4879197"/>
                  <a:gd name="connsiteX987" fmla="*/ 3411855 w 3761422"/>
                  <a:gd name="connsiteY987" fmla="*/ 2443655 h 4879197"/>
                  <a:gd name="connsiteX988" fmla="*/ 3437573 w 3761422"/>
                  <a:gd name="connsiteY988" fmla="*/ 2460799 h 4879197"/>
                  <a:gd name="connsiteX989" fmla="*/ 3452813 w 3761422"/>
                  <a:gd name="connsiteY989" fmla="*/ 2481755 h 4879197"/>
                  <a:gd name="connsiteX990" fmla="*/ 3506152 w 3761422"/>
                  <a:gd name="connsiteY990" fmla="*/ 2510330 h 4879197"/>
                  <a:gd name="connsiteX991" fmla="*/ 3552825 w 3761422"/>
                  <a:gd name="connsiteY991" fmla="*/ 2530332 h 4879197"/>
                  <a:gd name="connsiteX992" fmla="*/ 3602355 w 3761422"/>
                  <a:gd name="connsiteY992" fmla="*/ 2553192 h 4879197"/>
                  <a:gd name="connsiteX993" fmla="*/ 3628073 w 3761422"/>
                  <a:gd name="connsiteY993" fmla="*/ 2578910 h 4879197"/>
                  <a:gd name="connsiteX994" fmla="*/ 3656648 w 3761422"/>
                  <a:gd name="connsiteY994" fmla="*/ 2578910 h 4879197"/>
                  <a:gd name="connsiteX995" fmla="*/ 3676650 w 3761422"/>
                  <a:gd name="connsiteY995" fmla="*/ 2598912 h 4879197"/>
                  <a:gd name="connsiteX996" fmla="*/ 3702368 w 3761422"/>
                  <a:gd name="connsiteY996" fmla="*/ 2612247 h 4879197"/>
                  <a:gd name="connsiteX997" fmla="*/ 3743325 w 3761422"/>
                  <a:gd name="connsiteY997" fmla="*/ 2612247 h 4879197"/>
                  <a:gd name="connsiteX998" fmla="*/ 3761423 w 3761422"/>
                  <a:gd name="connsiteY998" fmla="*/ 2629392 h 487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</a:cxnLst>
                <a:rect l="l" t="t" r="r" b="b"/>
                <a:pathLst>
                  <a:path w="3761422" h="4879197">
                    <a:moveTo>
                      <a:pt x="3761423" y="2629392"/>
                    </a:moveTo>
                    <a:lnTo>
                      <a:pt x="3761423" y="2600817"/>
                    </a:lnTo>
                    <a:lnTo>
                      <a:pt x="3754755" y="2562717"/>
                    </a:lnTo>
                    <a:lnTo>
                      <a:pt x="3740468" y="2503662"/>
                    </a:lnTo>
                    <a:lnTo>
                      <a:pt x="3734752" y="2458895"/>
                    </a:lnTo>
                    <a:lnTo>
                      <a:pt x="3708083" y="2433177"/>
                    </a:lnTo>
                    <a:lnTo>
                      <a:pt x="3670935" y="2396030"/>
                    </a:lnTo>
                    <a:lnTo>
                      <a:pt x="3647123" y="2386505"/>
                    </a:lnTo>
                    <a:lnTo>
                      <a:pt x="3632835" y="2336022"/>
                    </a:lnTo>
                    <a:lnTo>
                      <a:pt x="3644265" y="2310305"/>
                    </a:lnTo>
                    <a:lnTo>
                      <a:pt x="3644265" y="2284587"/>
                    </a:lnTo>
                    <a:lnTo>
                      <a:pt x="3675698" y="2280777"/>
                    </a:lnTo>
                    <a:lnTo>
                      <a:pt x="3675698" y="2263632"/>
                    </a:lnTo>
                    <a:lnTo>
                      <a:pt x="3634740" y="2254107"/>
                    </a:lnTo>
                    <a:lnTo>
                      <a:pt x="3622358" y="2241725"/>
                    </a:lnTo>
                    <a:lnTo>
                      <a:pt x="3597593" y="2232200"/>
                    </a:lnTo>
                    <a:lnTo>
                      <a:pt x="3569018" y="2188385"/>
                    </a:lnTo>
                    <a:lnTo>
                      <a:pt x="3559493" y="2132187"/>
                    </a:lnTo>
                    <a:lnTo>
                      <a:pt x="3573780" y="2100755"/>
                    </a:lnTo>
                    <a:lnTo>
                      <a:pt x="3597593" y="2085514"/>
                    </a:lnTo>
                    <a:lnTo>
                      <a:pt x="3614738" y="2074084"/>
                    </a:lnTo>
                    <a:lnTo>
                      <a:pt x="3605213" y="2048367"/>
                    </a:lnTo>
                    <a:lnTo>
                      <a:pt x="3576638" y="2025507"/>
                    </a:lnTo>
                    <a:lnTo>
                      <a:pt x="3529013" y="2031222"/>
                    </a:lnTo>
                    <a:lnTo>
                      <a:pt x="3509010" y="2011220"/>
                    </a:lnTo>
                    <a:lnTo>
                      <a:pt x="3483293" y="2004552"/>
                    </a:lnTo>
                    <a:lnTo>
                      <a:pt x="3453765" y="1955022"/>
                    </a:lnTo>
                    <a:lnTo>
                      <a:pt x="3445193" y="1920732"/>
                    </a:lnTo>
                    <a:lnTo>
                      <a:pt x="3473768" y="1912159"/>
                    </a:lnTo>
                    <a:lnTo>
                      <a:pt x="3485198" y="1885489"/>
                    </a:lnTo>
                    <a:lnTo>
                      <a:pt x="3457575" y="1857867"/>
                    </a:lnTo>
                    <a:lnTo>
                      <a:pt x="3434715" y="1857867"/>
                    </a:lnTo>
                    <a:lnTo>
                      <a:pt x="3420427" y="1872154"/>
                    </a:lnTo>
                    <a:lnTo>
                      <a:pt x="3384233" y="1863582"/>
                    </a:lnTo>
                    <a:lnTo>
                      <a:pt x="3347085" y="1837864"/>
                    </a:lnTo>
                    <a:lnTo>
                      <a:pt x="3340418" y="1805479"/>
                    </a:lnTo>
                    <a:lnTo>
                      <a:pt x="3303270" y="1768332"/>
                    </a:lnTo>
                    <a:lnTo>
                      <a:pt x="3293745" y="1789287"/>
                    </a:lnTo>
                    <a:lnTo>
                      <a:pt x="3280410" y="1802622"/>
                    </a:lnTo>
                    <a:lnTo>
                      <a:pt x="3280410" y="1815004"/>
                    </a:lnTo>
                    <a:lnTo>
                      <a:pt x="3290888" y="1838817"/>
                    </a:lnTo>
                    <a:lnTo>
                      <a:pt x="3251835" y="1838817"/>
                    </a:lnTo>
                    <a:lnTo>
                      <a:pt x="3228975" y="1815957"/>
                    </a:lnTo>
                    <a:lnTo>
                      <a:pt x="3189923" y="1795954"/>
                    </a:lnTo>
                    <a:lnTo>
                      <a:pt x="3186113" y="1764522"/>
                    </a:lnTo>
                    <a:lnTo>
                      <a:pt x="3180398" y="1725470"/>
                    </a:lnTo>
                    <a:lnTo>
                      <a:pt x="3153727" y="1698800"/>
                    </a:lnTo>
                    <a:lnTo>
                      <a:pt x="3133725" y="1678797"/>
                    </a:lnTo>
                    <a:lnTo>
                      <a:pt x="3116580" y="1661652"/>
                    </a:lnTo>
                    <a:lnTo>
                      <a:pt x="3095625" y="1626409"/>
                    </a:lnTo>
                    <a:lnTo>
                      <a:pt x="3110865" y="1611170"/>
                    </a:lnTo>
                    <a:lnTo>
                      <a:pt x="3110865" y="1574022"/>
                    </a:lnTo>
                    <a:lnTo>
                      <a:pt x="3128010" y="1574022"/>
                    </a:lnTo>
                    <a:lnTo>
                      <a:pt x="3153727" y="1548304"/>
                    </a:lnTo>
                    <a:lnTo>
                      <a:pt x="3128010" y="1535922"/>
                    </a:lnTo>
                    <a:lnTo>
                      <a:pt x="3128010" y="1509252"/>
                    </a:lnTo>
                    <a:lnTo>
                      <a:pt x="3112770" y="1468295"/>
                    </a:lnTo>
                    <a:lnTo>
                      <a:pt x="3129915" y="1467342"/>
                    </a:lnTo>
                    <a:lnTo>
                      <a:pt x="3149918" y="1487345"/>
                    </a:lnTo>
                    <a:lnTo>
                      <a:pt x="3176588" y="1499727"/>
                    </a:lnTo>
                    <a:lnTo>
                      <a:pt x="3176588" y="1476867"/>
                    </a:lnTo>
                    <a:lnTo>
                      <a:pt x="3152775" y="1439720"/>
                    </a:lnTo>
                    <a:lnTo>
                      <a:pt x="3152775" y="1418764"/>
                    </a:lnTo>
                    <a:lnTo>
                      <a:pt x="3164205" y="1379712"/>
                    </a:lnTo>
                    <a:lnTo>
                      <a:pt x="3148965" y="1364472"/>
                    </a:lnTo>
                    <a:lnTo>
                      <a:pt x="3178493" y="1322562"/>
                    </a:lnTo>
                    <a:lnTo>
                      <a:pt x="3196590" y="1280652"/>
                    </a:lnTo>
                    <a:lnTo>
                      <a:pt x="3231833" y="1269222"/>
                    </a:lnTo>
                    <a:lnTo>
                      <a:pt x="3257550" y="1281604"/>
                    </a:lnTo>
                    <a:lnTo>
                      <a:pt x="3281363" y="1260650"/>
                    </a:lnTo>
                    <a:lnTo>
                      <a:pt x="3266123" y="1245409"/>
                    </a:lnTo>
                    <a:lnTo>
                      <a:pt x="3242310" y="1218739"/>
                    </a:lnTo>
                    <a:lnTo>
                      <a:pt x="3228023" y="1162542"/>
                    </a:lnTo>
                    <a:lnTo>
                      <a:pt x="3228023" y="1121584"/>
                    </a:lnTo>
                    <a:lnTo>
                      <a:pt x="3201352" y="1097772"/>
                    </a:lnTo>
                    <a:lnTo>
                      <a:pt x="3187065" y="1053957"/>
                    </a:lnTo>
                    <a:lnTo>
                      <a:pt x="3180398" y="1009189"/>
                    </a:lnTo>
                    <a:lnTo>
                      <a:pt x="3166110" y="974899"/>
                    </a:lnTo>
                    <a:lnTo>
                      <a:pt x="3157538" y="935847"/>
                    </a:lnTo>
                    <a:lnTo>
                      <a:pt x="3157538" y="885364"/>
                    </a:lnTo>
                    <a:lnTo>
                      <a:pt x="3148013" y="840597"/>
                    </a:lnTo>
                    <a:lnTo>
                      <a:pt x="3124200" y="803449"/>
                    </a:lnTo>
                    <a:lnTo>
                      <a:pt x="3134677" y="792972"/>
                    </a:lnTo>
                    <a:lnTo>
                      <a:pt x="3101340" y="771064"/>
                    </a:lnTo>
                    <a:lnTo>
                      <a:pt x="3105150" y="757729"/>
                    </a:lnTo>
                    <a:lnTo>
                      <a:pt x="3134677" y="757729"/>
                    </a:lnTo>
                    <a:lnTo>
                      <a:pt x="3152775" y="718677"/>
                    </a:lnTo>
                    <a:lnTo>
                      <a:pt x="3181350" y="707247"/>
                    </a:lnTo>
                    <a:lnTo>
                      <a:pt x="3181350" y="677719"/>
                    </a:lnTo>
                    <a:lnTo>
                      <a:pt x="3161348" y="657717"/>
                    </a:lnTo>
                    <a:lnTo>
                      <a:pt x="3150870" y="632952"/>
                    </a:lnTo>
                    <a:lnTo>
                      <a:pt x="3128010" y="650097"/>
                    </a:lnTo>
                    <a:lnTo>
                      <a:pt x="3112770" y="637714"/>
                    </a:lnTo>
                    <a:lnTo>
                      <a:pt x="3094673" y="640572"/>
                    </a:lnTo>
                    <a:lnTo>
                      <a:pt x="3079433" y="655812"/>
                    </a:lnTo>
                    <a:lnTo>
                      <a:pt x="3054668" y="655812"/>
                    </a:lnTo>
                    <a:lnTo>
                      <a:pt x="3048000" y="669147"/>
                    </a:lnTo>
                    <a:lnTo>
                      <a:pt x="3022283" y="669147"/>
                    </a:lnTo>
                    <a:lnTo>
                      <a:pt x="3022283" y="649144"/>
                    </a:lnTo>
                    <a:lnTo>
                      <a:pt x="2990850" y="650097"/>
                    </a:lnTo>
                    <a:lnTo>
                      <a:pt x="2973705" y="652954"/>
                    </a:lnTo>
                    <a:lnTo>
                      <a:pt x="2952750" y="652002"/>
                    </a:lnTo>
                    <a:lnTo>
                      <a:pt x="2944177" y="666289"/>
                    </a:lnTo>
                    <a:lnTo>
                      <a:pt x="2926080" y="684387"/>
                    </a:lnTo>
                    <a:lnTo>
                      <a:pt x="2895600" y="685339"/>
                    </a:lnTo>
                    <a:lnTo>
                      <a:pt x="2878455" y="697722"/>
                    </a:lnTo>
                    <a:lnTo>
                      <a:pt x="2878455" y="724392"/>
                    </a:lnTo>
                    <a:lnTo>
                      <a:pt x="2860358" y="731059"/>
                    </a:lnTo>
                    <a:lnTo>
                      <a:pt x="2846070" y="716772"/>
                    </a:lnTo>
                    <a:lnTo>
                      <a:pt x="2868930" y="690102"/>
                    </a:lnTo>
                    <a:lnTo>
                      <a:pt x="2853690" y="690102"/>
                    </a:lnTo>
                    <a:lnTo>
                      <a:pt x="2829877" y="699627"/>
                    </a:lnTo>
                    <a:lnTo>
                      <a:pt x="2839402" y="676767"/>
                    </a:lnTo>
                    <a:lnTo>
                      <a:pt x="2868930" y="664384"/>
                    </a:lnTo>
                    <a:lnTo>
                      <a:pt x="2889885" y="664384"/>
                    </a:lnTo>
                    <a:lnTo>
                      <a:pt x="2912745" y="627237"/>
                    </a:lnTo>
                    <a:lnTo>
                      <a:pt x="2907030" y="594852"/>
                    </a:lnTo>
                    <a:lnTo>
                      <a:pt x="2895600" y="553894"/>
                    </a:lnTo>
                    <a:lnTo>
                      <a:pt x="2872740" y="531034"/>
                    </a:lnTo>
                    <a:lnTo>
                      <a:pt x="2850833" y="509127"/>
                    </a:lnTo>
                    <a:lnTo>
                      <a:pt x="2838450" y="521509"/>
                    </a:lnTo>
                    <a:lnTo>
                      <a:pt x="2837498" y="494839"/>
                    </a:lnTo>
                    <a:lnTo>
                      <a:pt x="2816543" y="494839"/>
                    </a:lnTo>
                    <a:lnTo>
                      <a:pt x="2785110" y="503412"/>
                    </a:lnTo>
                    <a:lnTo>
                      <a:pt x="2766060" y="484362"/>
                    </a:lnTo>
                    <a:lnTo>
                      <a:pt x="2766060" y="465312"/>
                    </a:lnTo>
                    <a:lnTo>
                      <a:pt x="2741295" y="461502"/>
                    </a:lnTo>
                    <a:lnTo>
                      <a:pt x="2749868" y="452929"/>
                    </a:lnTo>
                    <a:lnTo>
                      <a:pt x="2762250" y="447214"/>
                    </a:lnTo>
                    <a:lnTo>
                      <a:pt x="2751773" y="436737"/>
                    </a:lnTo>
                    <a:lnTo>
                      <a:pt x="2753677" y="423402"/>
                    </a:lnTo>
                    <a:lnTo>
                      <a:pt x="2767965" y="431974"/>
                    </a:lnTo>
                    <a:lnTo>
                      <a:pt x="2783205" y="444357"/>
                    </a:lnTo>
                    <a:lnTo>
                      <a:pt x="2809875" y="444357"/>
                    </a:lnTo>
                    <a:lnTo>
                      <a:pt x="2827973" y="430069"/>
                    </a:lnTo>
                    <a:lnTo>
                      <a:pt x="2846070" y="444357"/>
                    </a:lnTo>
                    <a:lnTo>
                      <a:pt x="2868930" y="421497"/>
                    </a:lnTo>
                    <a:lnTo>
                      <a:pt x="2868930" y="385302"/>
                    </a:lnTo>
                    <a:lnTo>
                      <a:pt x="2858452" y="364347"/>
                    </a:lnTo>
                    <a:lnTo>
                      <a:pt x="2882265" y="329104"/>
                    </a:lnTo>
                    <a:lnTo>
                      <a:pt x="2908935" y="329104"/>
                    </a:lnTo>
                    <a:lnTo>
                      <a:pt x="2929890" y="337677"/>
                    </a:lnTo>
                    <a:lnTo>
                      <a:pt x="2959418" y="328152"/>
                    </a:lnTo>
                    <a:lnTo>
                      <a:pt x="2974658" y="293862"/>
                    </a:lnTo>
                    <a:lnTo>
                      <a:pt x="3004185" y="261477"/>
                    </a:lnTo>
                    <a:lnTo>
                      <a:pt x="3036570" y="258619"/>
                    </a:lnTo>
                    <a:lnTo>
                      <a:pt x="3048952" y="221472"/>
                    </a:lnTo>
                    <a:lnTo>
                      <a:pt x="3025140" y="214804"/>
                    </a:lnTo>
                    <a:lnTo>
                      <a:pt x="3025140" y="203374"/>
                    </a:lnTo>
                    <a:lnTo>
                      <a:pt x="3054668" y="203374"/>
                    </a:lnTo>
                    <a:lnTo>
                      <a:pt x="3045143" y="180514"/>
                    </a:lnTo>
                    <a:lnTo>
                      <a:pt x="3045143" y="162417"/>
                    </a:lnTo>
                    <a:lnTo>
                      <a:pt x="3029902" y="182419"/>
                    </a:lnTo>
                    <a:lnTo>
                      <a:pt x="3014663" y="186229"/>
                    </a:lnTo>
                    <a:lnTo>
                      <a:pt x="2996565" y="157654"/>
                    </a:lnTo>
                    <a:lnTo>
                      <a:pt x="2970848" y="131937"/>
                    </a:lnTo>
                    <a:lnTo>
                      <a:pt x="2970848" y="147177"/>
                    </a:lnTo>
                    <a:lnTo>
                      <a:pt x="2937510" y="134794"/>
                    </a:lnTo>
                    <a:lnTo>
                      <a:pt x="2922270" y="150034"/>
                    </a:lnTo>
                    <a:lnTo>
                      <a:pt x="2896552" y="146224"/>
                    </a:lnTo>
                    <a:lnTo>
                      <a:pt x="2928938" y="125269"/>
                    </a:lnTo>
                    <a:lnTo>
                      <a:pt x="2928938" y="95742"/>
                    </a:lnTo>
                    <a:cubicBezTo>
                      <a:pt x="2928938" y="95742"/>
                      <a:pt x="2937510" y="70024"/>
                      <a:pt x="2928938" y="78597"/>
                    </a:cubicBezTo>
                    <a:cubicBezTo>
                      <a:pt x="2920365" y="87169"/>
                      <a:pt x="2899410" y="87169"/>
                      <a:pt x="2899410" y="87169"/>
                    </a:cubicBezTo>
                    <a:lnTo>
                      <a:pt x="2914650" y="54784"/>
                    </a:lnTo>
                    <a:lnTo>
                      <a:pt x="2900363" y="40497"/>
                    </a:lnTo>
                    <a:lnTo>
                      <a:pt x="2882265" y="25257"/>
                    </a:lnTo>
                    <a:cubicBezTo>
                      <a:pt x="2882265" y="25257"/>
                      <a:pt x="2890838" y="-7128"/>
                      <a:pt x="2882265" y="1444"/>
                    </a:cubicBezTo>
                    <a:cubicBezTo>
                      <a:pt x="2873693" y="10017"/>
                      <a:pt x="2849880" y="16684"/>
                      <a:pt x="2849880" y="16684"/>
                    </a:cubicBezTo>
                    <a:lnTo>
                      <a:pt x="2824163" y="51927"/>
                    </a:lnTo>
                    <a:lnTo>
                      <a:pt x="2814638" y="51927"/>
                    </a:lnTo>
                    <a:lnTo>
                      <a:pt x="2781300" y="61452"/>
                    </a:lnTo>
                    <a:lnTo>
                      <a:pt x="2762250" y="81454"/>
                    </a:lnTo>
                    <a:lnTo>
                      <a:pt x="2747963" y="101457"/>
                    </a:lnTo>
                    <a:lnTo>
                      <a:pt x="2745105" y="127174"/>
                    </a:lnTo>
                    <a:lnTo>
                      <a:pt x="2729865" y="126222"/>
                    </a:lnTo>
                    <a:lnTo>
                      <a:pt x="2729865" y="138604"/>
                    </a:lnTo>
                    <a:lnTo>
                      <a:pt x="2752725" y="144319"/>
                    </a:lnTo>
                    <a:lnTo>
                      <a:pt x="2726055" y="162417"/>
                    </a:lnTo>
                    <a:lnTo>
                      <a:pt x="2717483" y="188134"/>
                    </a:lnTo>
                    <a:lnTo>
                      <a:pt x="2743200" y="194802"/>
                    </a:lnTo>
                    <a:lnTo>
                      <a:pt x="2782252" y="197659"/>
                    </a:lnTo>
                    <a:lnTo>
                      <a:pt x="2816543" y="190992"/>
                    </a:lnTo>
                    <a:lnTo>
                      <a:pt x="2816543" y="208137"/>
                    </a:lnTo>
                    <a:lnTo>
                      <a:pt x="2782252" y="226234"/>
                    </a:lnTo>
                    <a:lnTo>
                      <a:pt x="2763202" y="245284"/>
                    </a:lnTo>
                    <a:lnTo>
                      <a:pt x="2734627" y="223377"/>
                    </a:lnTo>
                    <a:lnTo>
                      <a:pt x="2702243" y="232902"/>
                    </a:lnTo>
                    <a:lnTo>
                      <a:pt x="2679383" y="210042"/>
                    </a:lnTo>
                    <a:lnTo>
                      <a:pt x="2659380" y="221472"/>
                    </a:lnTo>
                    <a:lnTo>
                      <a:pt x="2627948" y="235759"/>
                    </a:lnTo>
                    <a:lnTo>
                      <a:pt x="2602230" y="262429"/>
                    </a:lnTo>
                    <a:lnTo>
                      <a:pt x="2554605" y="276717"/>
                    </a:lnTo>
                    <a:lnTo>
                      <a:pt x="2528888" y="313864"/>
                    </a:lnTo>
                    <a:lnTo>
                      <a:pt x="2493645" y="328152"/>
                    </a:lnTo>
                    <a:lnTo>
                      <a:pt x="2465070" y="356727"/>
                    </a:lnTo>
                    <a:lnTo>
                      <a:pt x="2436495" y="385302"/>
                    </a:lnTo>
                    <a:lnTo>
                      <a:pt x="2406015" y="403399"/>
                    </a:lnTo>
                    <a:lnTo>
                      <a:pt x="2364105" y="421497"/>
                    </a:lnTo>
                    <a:lnTo>
                      <a:pt x="2342198" y="443404"/>
                    </a:lnTo>
                    <a:lnTo>
                      <a:pt x="2294573" y="491029"/>
                    </a:lnTo>
                    <a:lnTo>
                      <a:pt x="2251710" y="532939"/>
                    </a:lnTo>
                    <a:lnTo>
                      <a:pt x="2240280" y="573897"/>
                    </a:lnTo>
                    <a:lnTo>
                      <a:pt x="2216468" y="609139"/>
                    </a:lnTo>
                    <a:lnTo>
                      <a:pt x="2207895" y="634857"/>
                    </a:lnTo>
                    <a:lnTo>
                      <a:pt x="2216468" y="658669"/>
                    </a:lnTo>
                    <a:lnTo>
                      <a:pt x="2196465" y="658669"/>
                    </a:lnTo>
                    <a:lnTo>
                      <a:pt x="2173605" y="671052"/>
                    </a:lnTo>
                    <a:lnTo>
                      <a:pt x="2170748" y="700579"/>
                    </a:lnTo>
                    <a:lnTo>
                      <a:pt x="2145030" y="712962"/>
                    </a:lnTo>
                    <a:lnTo>
                      <a:pt x="2138363" y="739632"/>
                    </a:lnTo>
                    <a:lnTo>
                      <a:pt x="2138363" y="754872"/>
                    </a:lnTo>
                    <a:lnTo>
                      <a:pt x="2166938" y="754872"/>
                    </a:lnTo>
                    <a:lnTo>
                      <a:pt x="2175510" y="774874"/>
                    </a:lnTo>
                    <a:lnTo>
                      <a:pt x="2210752" y="769159"/>
                    </a:lnTo>
                    <a:lnTo>
                      <a:pt x="2258377" y="790114"/>
                    </a:lnTo>
                    <a:lnTo>
                      <a:pt x="2273618" y="792972"/>
                    </a:lnTo>
                    <a:lnTo>
                      <a:pt x="2282190" y="815832"/>
                    </a:lnTo>
                    <a:lnTo>
                      <a:pt x="2275523" y="838692"/>
                    </a:lnTo>
                    <a:lnTo>
                      <a:pt x="2246948" y="845359"/>
                    </a:lnTo>
                    <a:lnTo>
                      <a:pt x="2215515" y="859647"/>
                    </a:lnTo>
                    <a:lnTo>
                      <a:pt x="2192655" y="868219"/>
                    </a:lnTo>
                    <a:lnTo>
                      <a:pt x="2160270" y="868219"/>
                    </a:lnTo>
                    <a:lnTo>
                      <a:pt x="2139315" y="847264"/>
                    </a:lnTo>
                    <a:lnTo>
                      <a:pt x="2159318" y="827262"/>
                    </a:lnTo>
                    <a:lnTo>
                      <a:pt x="2132648" y="800592"/>
                    </a:lnTo>
                    <a:lnTo>
                      <a:pt x="2117408" y="815832"/>
                    </a:lnTo>
                    <a:lnTo>
                      <a:pt x="2102168" y="844407"/>
                    </a:lnTo>
                    <a:lnTo>
                      <a:pt x="2122170" y="872982"/>
                    </a:lnTo>
                    <a:lnTo>
                      <a:pt x="2116455" y="890127"/>
                    </a:lnTo>
                    <a:lnTo>
                      <a:pt x="2130743" y="904414"/>
                    </a:lnTo>
                    <a:lnTo>
                      <a:pt x="2122170" y="938704"/>
                    </a:lnTo>
                    <a:lnTo>
                      <a:pt x="2086927" y="964422"/>
                    </a:lnTo>
                    <a:lnTo>
                      <a:pt x="2086927" y="992997"/>
                    </a:lnTo>
                    <a:lnTo>
                      <a:pt x="2068830" y="1011094"/>
                    </a:lnTo>
                    <a:lnTo>
                      <a:pt x="2047875" y="1011094"/>
                    </a:lnTo>
                    <a:lnTo>
                      <a:pt x="2035493" y="1034907"/>
                    </a:lnTo>
                    <a:lnTo>
                      <a:pt x="2035493" y="1081579"/>
                    </a:lnTo>
                    <a:lnTo>
                      <a:pt x="2035493" y="1082532"/>
                    </a:lnTo>
                    <a:lnTo>
                      <a:pt x="2035493" y="1081579"/>
                    </a:lnTo>
                    <a:lnTo>
                      <a:pt x="2008823" y="1108250"/>
                    </a:lnTo>
                    <a:lnTo>
                      <a:pt x="2008823" y="1128252"/>
                    </a:lnTo>
                    <a:lnTo>
                      <a:pt x="2022157" y="1141587"/>
                    </a:lnTo>
                    <a:lnTo>
                      <a:pt x="1994535" y="1141587"/>
                    </a:lnTo>
                    <a:lnTo>
                      <a:pt x="1968818" y="1161589"/>
                    </a:lnTo>
                    <a:lnTo>
                      <a:pt x="1933575" y="1176829"/>
                    </a:lnTo>
                    <a:lnTo>
                      <a:pt x="1894523" y="1137777"/>
                    </a:lnTo>
                    <a:lnTo>
                      <a:pt x="1875473" y="1118727"/>
                    </a:lnTo>
                    <a:lnTo>
                      <a:pt x="1836420" y="1120632"/>
                    </a:lnTo>
                    <a:lnTo>
                      <a:pt x="1789748" y="1127300"/>
                    </a:lnTo>
                    <a:lnTo>
                      <a:pt x="1763077" y="1159684"/>
                    </a:lnTo>
                    <a:lnTo>
                      <a:pt x="1733550" y="1186354"/>
                    </a:lnTo>
                    <a:lnTo>
                      <a:pt x="1698307" y="1238742"/>
                    </a:lnTo>
                    <a:lnTo>
                      <a:pt x="1698307" y="1279700"/>
                    </a:lnTo>
                    <a:lnTo>
                      <a:pt x="1669732" y="1314942"/>
                    </a:lnTo>
                    <a:lnTo>
                      <a:pt x="1643063" y="1341612"/>
                    </a:lnTo>
                    <a:lnTo>
                      <a:pt x="1613535" y="1342564"/>
                    </a:lnTo>
                    <a:lnTo>
                      <a:pt x="1586865" y="1328277"/>
                    </a:lnTo>
                    <a:lnTo>
                      <a:pt x="1548765" y="1349232"/>
                    </a:lnTo>
                    <a:cubicBezTo>
                      <a:pt x="1548765" y="1349232"/>
                      <a:pt x="1557338" y="1386379"/>
                      <a:pt x="1552575" y="1381617"/>
                    </a:cubicBezTo>
                    <a:cubicBezTo>
                      <a:pt x="1548765" y="1377807"/>
                      <a:pt x="1525905" y="1353042"/>
                      <a:pt x="1525905" y="1353042"/>
                    </a:cubicBezTo>
                    <a:lnTo>
                      <a:pt x="1505902" y="1375902"/>
                    </a:lnTo>
                    <a:lnTo>
                      <a:pt x="1474470" y="1375902"/>
                    </a:lnTo>
                    <a:cubicBezTo>
                      <a:pt x="1474470" y="1375902"/>
                      <a:pt x="1455420" y="1369234"/>
                      <a:pt x="1464945" y="1360662"/>
                    </a:cubicBezTo>
                    <a:cubicBezTo>
                      <a:pt x="1474470" y="1351137"/>
                      <a:pt x="1485900" y="1334945"/>
                      <a:pt x="1485900" y="1334945"/>
                    </a:cubicBezTo>
                    <a:lnTo>
                      <a:pt x="1460182" y="1316847"/>
                    </a:lnTo>
                    <a:lnTo>
                      <a:pt x="1418273" y="1334945"/>
                    </a:lnTo>
                    <a:lnTo>
                      <a:pt x="1388745" y="1349232"/>
                    </a:lnTo>
                    <a:lnTo>
                      <a:pt x="1376363" y="1384475"/>
                    </a:lnTo>
                    <a:lnTo>
                      <a:pt x="1370648" y="1404477"/>
                    </a:lnTo>
                    <a:lnTo>
                      <a:pt x="1379220" y="1449245"/>
                    </a:lnTo>
                    <a:lnTo>
                      <a:pt x="1379220" y="1475914"/>
                    </a:lnTo>
                    <a:lnTo>
                      <a:pt x="1355407" y="1498775"/>
                    </a:lnTo>
                    <a:lnTo>
                      <a:pt x="1362075" y="1443529"/>
                    </a:lnTo>
                    <a:lnTo>
                      <a:pt x="1335405" y="1434957"/>
                    </a:lnTo>
                    <a:lnTo>
                      <a:pt x="1314450" y="1455912"/>
                    </a:lnTo>
                    <a:lnTo>
                      <a:pt x="1290638" y="1467342"/>
                    </a:lnTo>
                    <a:lnTo>
                      <a:pt x="1300163" y="1429242"/>
                    </a:lnTo>
                    <a:cubicBezTo>
                      <a:pt x="1300163" y="1429242"/>
                      <a:pt x="1326832" y="1419717"/>
                      <a:pt x="1326832" y="1411145"/>
                    </a:cubicBezTo>
                    <a:cubicBezTo>
                      <a:pt x="1326832" y="1402572"/>
                      <a:pt x="1321118" y="1396857"/>
                      <a:pt x="1321118" y="1396857"/>
                    </a:cubicBezTo>
                    <a:lnTo>
                      <a:pt x="1280160" y="1414954"/>
                    </a:lnTo>
                    <a:lnTo>
                      <a:pt x="1227773" y="1434957"/>
                    </a:lnTo>
                    <a:lnTo>
                      <a:pt x="1216343" y="1467342"/>
                    </a:lnTo>
                    <a:lnTo>
                      <a:pt x="1177290" y="1487345"/>
                    </a:lnTo>
                    <a:lnTo>
                      <a:pt x="1150620" y="1487345"/>
                    </a:lnTo>
                    <a:lnTo>
                      <a:pt x="1132523" y="1505442"/>
                    </a:lnTo>
                    <a:lnTo>
                      <a:pt x="1162050" y="1523539"/>
                    </a:lnTo>
                    <a:lnTo>
                      <a:pt x="1165860" y="1543542"/>
                    </a:lnTo>
                    <a:lnTo>
                      <a:pt x="1134427" y="1572117"/>
                    </a:lnTo>
                    <a:lnTo>
                      <a:pt x="1134427" y="1601645"/>
                    </a:lnTo>
                    <a:lnTo>
                      <a:pt x="1151573" y="1613075"/>
                    </a:lnTo>
                    <a:lnTo>
                      <a:pt x="1165860" y="1575927"/>
                    </a:lnTo>
                    <a:lnTo>
                      <a:pt x="1175385" y="1584500"/>
                    </a:lnTo>
                    <a:lnTo>
                      <a:pt x="1175385" y="1615932"/>
                    </a:lnTo>
                    <a:lnTo>
                      <a:pt x="1199198" y="1628314"/>
                    </a:lnTo>
                    <a:lnTo>
                      <a:pt x="1220152" y="1649270"/>
                    </a:lnTo>
                    <a:lnTo>
                      <a:pt x="1229677" y="1654984"/>
                    </a:lnTo>
                    <a:lnTo>
                      <a:pt x="1208723" y="1675939"/>
                    </a:lnTo>
                    <a:lnTo>
                      <a:pt x="1182052" y="1674987"/>
                    </a:lnTo>
                    <a:lnTo>
                      <a:pt x="1166813" y="1692132"/>
                    </a:lnTo>
                    <a:lnTo>
                      <a:pt x="1154430" y="1704514"/>
                    </a:lnTo>
                    <a:lnTo>
                      <a:pt x="1187768" y="1719754"/>
                    </a:lnTo>
                    <a:lnTo>
                      <a:pt x="1187768" y="1740709"/>
                    </a:lnTo>
                    <a:lnTo>
                      <a:pt x="1156335" y="1732137"/>
                    </a:lnTo>
                    <a:lnTo>
                      <a:pt x="1129665" y="1733089"/>
                    </a:lnTo>
                    <a:lnTo>
                      <a:pt x="1092518" y="1741662"/>
                    </a:lnTo>
                    <a:lnTo>
                      <a:pt x="1072515" y="1778809"/>
                    </a:lnTo>
                    <a:lnTo>
                      <a:pt x="1079182" y="1815957"/>
                    </a:lnTo>
                    <a:lnTo>
                      <a:pt x="1043940" y="1815957"/>
                    </a:lnTo>
                    <a:lnTo>
                      <a:pt x="1012507" y="1824529"/>
                    </a:lnTo>
                    <a:lnTo>
                      <a:pt x="992505" y="1804527"/>
                    </a:lnTo>
                    <a:lnTo>
                      <a:pt x="957263" y="1800717"/>
                    </a:lnTo>
                    <a:lnTo>
                      <a:pt x="957263" y="1826434"/>
                    </a:lnTo>
                    <a:lnTo>
                      <a:pt x="975360" y="1844532"/>
                    </a:lnTo>
                    <a:lnTo>
                      <a:pt x="975360" y="1864534"/>
                    </a:lnTo>
                    <a:lnTo>
                      <a:pt x="983932" y="1885489"/>
                    </a:lnTo>
                    <a:lnTo>
                      <a:pt x="998220" y="1932162"/>
                    </a:lnTo>
                    <a:lnTo>
                      <a:pt x="995363" y="1958832"/>
                    </a:lnTo>
                    <a:lnTo>
                      <a:pt x="962977" y="1941687"/>
                    </a:lnTo>
                    <a:lnTo>
                      <a:pt x="950595" y="1954070"/>
                    </a:lnTo>
                    <a:lnTo>
                      <a:pt x="921068" y="1948354"/>
                    </a:lnTo>
                    <a:lnTo>
                      <a:pt x="900113" y="1934067"/>
                    </a:lnTo>
                    <a:lnTo>
                      <a:pt x="872490" y="1906445"/>
                    </a:lnTo>
                    <a:lnTo>
                      <a:pt x="843915" y="1907397"/>
                    </a:lnTo>
                    <a:lnTo>
                      <a:pt x="843915" y="1884537"/>
                    </a:lnTo>
                    <a:cubicBezTo>
                      <a:pt x="843915" y="1884537"/>
                      <a:pt x="831532" y="1864534"/>
                      <a:pt x="831532" y="1872154"/>
                    </a:cubicBezTo>
                    <a:cubicBezTo>
                      <a:pt x="831532" y="1878822"/>
                      <a:pt x="816293" y="1886442"/>
                      <a:pt x="816293" y="1886442"/>
                    </a:cubicBezTo>
                    <a:lnTo>
                      <a:pt x="796290" y="1866439"/>
                    </a:lnTo>
                    <a:lnTo>
                      <a:pt x="807720" y="1855009"/>
                    </a:lnTo>
                    <a:lnTo>
                      <a:pt x="825818" y="1849295"/>
                    </a:lnTo>
                    <a:lnTo>
                      <a:pt x="825818" y="1817862"/>
                    </a:lnTo>
                    <a:lnTo>
                      <a:pt x="811530" y="1803575"/>
                    </a:lnTo>
                    <a:lnTo>
                      <a:pt x="784860" y="1820720"/>
                    </a:lnTo>
                    <a:lnTo>
                      <a:pt x="784860" y="1794050"/>
                    </a:lnTo>
                    <a:lnTo>
                      <a:pt x="768668" y="1777857"/>
                    </a:lnTo>
                    <a:lnTo>
                      <a:pt x="752475" y="1777857"/>
                    </a:lnTo>
                    <a:lnTo>
                      <a:pt x="763905" y="1743567"/>
                    </a:lnTo>
                    <a:lnTo>
                      <a:pt x="729615" y="1732137"/>
                    </a:lnTo>
                    <a:lnTo>
                      <a:pt x="720090" y="1741662"/>
                    </a:lnTo>
                    <a:lnTo>
                      <a:pt x="688657" y="1717850"/>
                    </a:lnTo>
                    <a:cubicBezTo>
                      <a:pt x="688657" y="1717850"/>
                      <a:pt x="685800" y="1731184"/>
                      <a:pt x="675323" y="1731184"/>
                    </a:cubicBezTo>
                    <a:cubicBezTo>
                      <a:pt x="664845" y="1731184"/>
                      <a:pt x="665798" y="1756902"/>
                      <a:pt x="665798" y="1756902"/>
                    </a:cubicBezTo>
                    <a:lnTo>
                      <a:pt x="654368" y="1765475"/>
                    </a:lnTo>
                    <a:lnTo>
                      <a:pt x="642938" y="1753092"/>
                    </a:lnTo>
                    <a:lnTo>
                      <a:pt x="631507" y="1755950"/>
                    </a:lnTo>
                    <a:lnTo>
                      <a:pt x="625793" y="1773095"/>
                    </a:lnTo>
                    <a:lnTo>
                      <a:pt x="602932" y="1757854"/>
                    </a:lnTo>
                    <a:lnTo>
                      <a:pt x="587693" y="1742614"/>
                    </a:lnTo>
                    <a:lnTo>
                      <a:pt x="569595" y="1755950"/>
                    </a:lnTo>
                    <a:lnTo>
                      <a:pt x="552450" y="1738804"/>
                    </a:lnTo>
                    <a:lnTo>
                      <a:pt x="548640" y="1755950"/>
                    </a:lnTo>
                    <a:lnTo>
                      <a:pt x="542925" y="1788334"/>
                    </a:lnTo>
                    <a:lnTo>
                      <a:pt x="563880" y="1820720"/>
                    </a:lnTo>
                    <a:lnTo>
                      <a:pt x="567690" y="1849295"/>
                    </a:lnTo>
                    <a:cubicBezTo>
                      <a:pt x="567690" y="1849295"/>
                      <a:pt x="574357" y="1875012"/>
                      <a:pt x="567690" y="1875012"/>
                    </a:cubicBezTo>
                    <a:cubicBezTo>
                      <a:pt x="561023" y="1875012"/>
                      <a:pt x="529590" y="1880727"/>
                      <a:pt x="529590" y="1880727"/>
                    </a:cubicBezTo>
                    <a:lnTo>
                      <a:pt x="500063" y="1906445"/>
                    </a:lnTo>
                    <a:lnTo>
                      <a:pt x="470535" y="1917875"/>
                    </a:lnTo>
                    <a:lnTo>
                      <a:pt x="457200" y="1891204"/>
                    </a:lnTo>
                    <a:lnTo>
                      <a:pt x="453390" y="1906445"/>
                    </a:lnTo>
                    <a:lnTo>
                      <a:pt x="452438" y="1917875"/>
                    </a:lnTo>
                    <a:lnTo>
                      <a:pt x="408623" y="1917875"/>
                    </a:lnTo>
                    <a:lnTo>
                      <a:pt x="385763" y="1895014"/>
                    </a:lnTo>
                    <a:lnTo>
                      <a:pt x="395288" y="1885489"/>
                    </a:lnTo>
                    <a:lnTo>
                      <a:pt x="384810" y="1869297"/>
                    </a:lnTo>
                    <a:lnTo>
                      <a:pt x="342900" y="1881679"/>
                    </a:lnTo>
                    <a:lnTo>
                      <a:pt x="289560" y="1891204"/>
                    </a:lnTo>
                    <a:lnTo>
                      <a:pt x="254318" y="1909302"/>
                    </a:lnTo>
                    <a:lnTo>
                      <a:pt x="228600" y="1935020"/>
                    </a:lnTo>
                    <a:lnTo>
                      <a:pt x="215265" y="1948354"/>
                    </a:lnTo>
                    <a:lnTo>
                      <a:pt x="235268" y="1966452"/>
                    </a:lnTo>
                    <a:lnTo>
                      <a:pt x="215265" y="1966452"/>
                    </a:lnTo>
                    <a:lnTo>
                      <a:pt x="198120" y="1942639"/>
                    </a:lnTo>
                    <a:lnTo>
                      <a:pt x="198120" y="1914064"/>
                    </a:lnTo>
                    <a:lnTo>
                      <a:pt x="182880" y="1898825"/>
                    </a:lnTo>
                    <a:lnTo>
                      <a:pt x="164782" y="1923589"/>
                    </a:lnTo>
                    <a:lnTo>
                      <a:pt x="159068" y="1940734"/>
                    </a:lnTo>
                    <a:lnTo>
                      <a:pt x="130493" y="1929304"/>
                    </a:lnTo>
                    <a:lnTo>
                      <a:pt x="106680" y="1923589"/>
                    </a:lnTo>
                    <a:lnTo>
                      <a:pt x="110490" y="1948354"/>
                    </a:lnTo>
                    <a:lnTo>
                      <a:pt x="121920" y="1956927"/>
                    </a:lnTo>
                    <a:lnTo>
                      <a:pt x="119063" y="1970262"/>
                    </a:lnTo>
                    <a:lnTo>
                      <a:pt x="109538" y="1980739"/>
                    </a:lnTo>
                    <a:lnTo>
                      <a:pt x="116205" y="1996932"/>
                    </a:lnTo>
                    <a:lnTo>
                      <a:pt x="128588" y="2015982"/>
                    </a:lnTo>
                    <a:lnTo>
                      <a:pt x="140970" y="2028364"/>
                    </a:lnTo>
                    <a:lnTo>
                      <a:pt x="136207" y="2056939"/>
                    </a:lnTo>
                    <a:lnTo>
                      <a:pt x="146685" y="2077895"/>
                    </a:lnTo>
                    <a:lnTo>
                      <a:pt x="175260" y="2088372"/>
                    </a:lnTo>
                    <a:lnTo>
                      <a:pt x="175260" y="2103612"/>
                    </a:lnTo>
                    <a:lnTo>
                      <a:pt x="213360" y="2131235"/>
                    </a:lnTo>
                    <a:lnTo>
                      <a:pt x="231457" y="2149332"/>
                    </a:lnTo>
                    <a:lnTo>
                      <a:pt x="231457" y="2184575"/>
                    </a:lnTo>
                    <a:lnTo>
                      <a:pt x="251460" y="2222675"/>
                    </a:lnTo>
                    <a:lnTo>
                      <a:pt x="273368" y="2222675"/>
                    </a:lnTo>
                    <a:lnTo>
                      <a:pt x="275273" y="2251250"/>
                    </a:lnTo>
                    <a:lnTo>
                      <a:pt x="263843" y="2251250"/>
                    </a:lnTo>
                    <a:lnTo>
                      <a:pt x="258127" y="2271252"/>
                    </a:lnTo>
                    <a:lnTo>
                      <a:pt x="231457" y="2297922"/>
                    </a:lnTo>
                    <a:lnTo>
                      <a:pt x="208598" y="2314114"/>
                    </a:lnTo>
                    <a:lnTo>
                      <a:pt x="209550" y="2364597"/>
                    </a:lnTo>
                    <a:lnTo>
                      <a:pt x="188595" y="2372217"/>
                    </a:lnTo>
                    <a:lnTo>
                      <a:pt x="180975" y="2399839"/>
                    </a:lnTo>
                    <a:lnTo>
                      <a:pt x="197168" y="2416032"/>
                    </a:lnTo>
                    <a:lnTo>
                      <a:pt x="197168" y="2438892"/>
                    </a:lnTo>
                    <a:lnTo>
                      <a:pt x="188595" y="2457942"/>
                    </a:lnTo>
                    <a:lnTo>
                      <a:pt x="160020" y="2449370"/>
                    </a:lnTo>
                    <a:lnTo>
                      <a:pt x="139065" y="2456037"/>
                    </a:lnTo>
                    <a:lnTo>
                      <a:pt x="108585" y="2499852"/>
                    </a:lnTo>
                    <a:lnTo>
                      <a:pt x="79057" y="2511282"/>
                    </a:lnTo>
                    <a:lnTo>
                      <a:pt x="79057" y="2522712"/>
                    </a:lnTo>
                    <a:lnTo>
                      <a:pt x="86677" y="2541762"/>
                    </a:lnTo>
                    <a:lnTo>
                      <a:pt x="97155" y="2566527"/>
                    </a:lnTo>
                    <a:lnTo>
                      <a:pt x="121920" y="2583672"/>
                    </a:lnTo>
                    <a:lnTo>
                      <a:pt x="124777" y="2630345"/>
                    </a:lnTo>
                    <a:lnTo>
                      <a:pt x="149543" y="2675112"/>
                    </a:lnTo>
                    <a:lnTo>
                      <a:pt x="149543" y="2693210"/>
                    </a:lnTo>
                    <a:lnTo>
                      <a:pt x="155257" y="2728452"/>
                    </a:lnTo>
                    <a:lnTo>
                      <a:pt x="162877" y="2782745"/>
                    </a:lnTo>
                    <a:lnTo>
                      <a:pt x="141923" y="2788460"/>
                    </a:lnTo>
                    <a:lnTo>
                      <a:pt x="127635" y="2811320"/>
                    </a:lnTo>
                    <a:lnTo>
                      <a:pt x="114300" y="2824655"/>
                    </a:lnTo>
                    <a:lnTo>
                      <a:pt x="121920" y="2848467"/>
                    </a:lnTo>
                    <a:lnTo>
                      <a:pt x="129540" y="2840847"/>
                    </a:lnTo>
                    <a:lnTo>
                      <a:pt x="156210" y="2851324"/>
                    </a:lnTo>
                    <a:lnTo>
                      <a:pt x="156210" y="2874185"/>
                    </a:lnTo>
                    <a:lnTo>
                      <a:pt x="165735" y="2883710"/>
                    </a:lnTo>
                    <a:lnTo>
                      <a:pt x="156210" y="2892282"/>
                    </a:lnTo>
                    <a:lnTo>
                      <a:pt x="156210" y="2917047"/>
                    </a:lnTo>
                    <a:lnTo>
                      <a:pt x="180975" y="2930382"/>
                    </a:lnTo>
                    <a:lnTo>
                      <a:pt x="188595" y="2969435"/>
                    </a:lnTo>
                    <a:lnTo>
                      <a:pt x="218123" y="2998962"/>
                    </a:lnTo>
                    <a:lnTo>
                      <a:pt x="208598" y="3026585"/>
                    </a:lnTo>
                    <a:lnTo>
                      <a:pt x="191452" y="3053255"/>
                    </a:lnTo>
                    <a:lnTo>
                      <a:pt x="198120" y="3074210"/>
                    </a:lnTo>
                    <a:lnTo>
                      <a:pt x="198120" y="3092307"/>
                    </a:lnTo>
                    <a:lnTo>
                      <a:pt x="189548" y="3100880"/>
                    </a:lnTo>
                    <a:lnTo>
                      <a:pt x="189548" y="3129455"/>
                    </a:lnTo>
                    <a:lnTo>
                      <a:pt x="204788" y="3136122"/>
                    </a:lnTo>
                    <a:lnTo>
                      <a:pt x="227648" y="3136122"/>
                    </a:lnTo>
                    <a:lnTo>
                      <a:pt x="239077" y="3124692"/>
                    </a:lnTo>
                    <a:lnTo>
                      <a:pt x="252413" y="3124692"/>
                    </a:lnTo>
                    <a:lnTo>
                      <a:pt x="264795" y="3139932"/>
                    </a:lnTo>
                    <a:lnTo>
                      <a:pt x="290513" y="3130407"/>
                    </a:lnTo>
                    <a:lnTo>
                      <a:pt x="309563" y="3138980"/>
                    </a:lnTo>
                    <a:lnTo>
                      <a:pt x="324802" y="3123739"/>
                    </a:lnTo>
                    <a:lnTo>
                      <a:pt x="345757" y="3124692"/>
                    </a:lnTo>
                    <a:lnTo>
                      <a:pt x="346710" y="3141837"/>
                    </a:lnTo>
                    <a:lnTo>
                      <a:pt x="366713" y="3161839"/>
                    </a:lnTo>
                    <a:lnTo>
                      <a:pt x="366713" y="3179937"/>
                    </a:lnTo>
                    <a:lnTo>
                      <a:pt x="347663" y="3185652"/>
                    </a:lnTo>
                    <a:lnTo>
                      <a:pt x="347663" y="3213274"/>
                    </a:lnTo>
                    <a:lnTo>
                      <a:pt x="370523" y="3211370"/>
                    </a:lnTo>
                    <a:lnTo>
                      <a:pt x="394335" y="3204702"/>
                    </a:lnTo>
                    <a:lnTo>
                      <a:pt x="415290" y="3219942"/>
                    </a:lnTo>
                    <a:lnTo>
                      <a:pt x="433388" y="3251374"/>
                    </a:lnTo>
                    <a:lnTo>
                      <a:pt x="441007" y="3281855"/>
                    </a:lnTo>
                    <a:lnTo>
                      <a:pt x="450532" y="3291380"/>
                    </a:lnTo>
                    <a:lnTo>
                      <a:pt x="441960" y="3299952"/>
                    </a:lnTo>
                    <a:lnTo>
                      <a:pt x="441960" y="3319955"/>
                    </a:lnTo>
                    <a:lnTo>
                      <a:pt x="463868" y="3330432"/>
                    </a:lnTo>
                    <a:lnTo>
                      <a:pt x="483870" y="3330432"/>
                    </a:lnTo>
                    <a:lnTo>
                      <a:pt x="499110" y="3345672"/>
                    </a:lnTo>
                    <a:lnTo>
                      <a:pt x="496252" y="3371389"/>
                    </a:lnTo>
                    <a:lnTo>
                      <a:pt x="484823" y="3382820"/>
                    </a:lnTo>
                    <a:lnTo>
                      <a:pt x="484823" y="3401870"/>
                    </a:lnTo>
                    <a:lnTo>
                      <a:pt x="501015" y="3418062"/>
                    </a:lnTo>
                    <a:lnTo>
                      <a:pt x="509588" y="3437112"/>
                    </a:lnTo>
                    <a:lnTo>
                      <a:pt x="512445" y="3454257"/>
                    </a:lnTo>
                    <a:lnTo>
                      <a:pt x="530543" y="3459972"/>
                    </a:lnTo>
                    <a:lnTo>
                      <a:pt x="555307" y="3470449"/>
                    </a:lnTo>
                    <a:lnTo>
                      <a:pt x="555307" y="3504739"/>
                    </a:lnTo>
                    <a:lnTo>
                      <a:pt x="549593" y="3539982"/>
                    </a:lnTo>
                    <a:lnTo>
                      <a:pt x="549593" y="3579987"/>
                    </a:lnTo>
                    <a:lnTo>
                      <a:pt x="544830" y="3621897"/>
                    </a:lnTo>
                    <a:lnTo>
                      <a:pt x="548640" y="3692382"/>
                    </a:lnTo>
                    <a:lnTo>
                      <a:pt x="582930" y="3726672"/>
                    </a:lnTo>
                    <a:lnTo>
                      <a:pt x="613410" y="3724767"/>
                    </a:lnTo>
                    <a:lnTo>
                      <a:pt x="627698" y="3703812"/>
                    </a:lnTo>
                    <a:lnTo>
                      <a:pt x="636270" y="3677142"/>
                    </a:lnTo>
                    <a:lnTo>
                      <a:pt x="658177" y="3677142"/>
                    </a:lnTo>
                    <a:lnTo>
                      <a:pt x="704850" y="3659045"/>
                    </a:lnTo>
                    <a:lnTo>
                      <a:pt x="709613" y="3636185"/>
                    </a:lnTo>
                    <a:lnTo>
                      <a:pt x="727710" y="3628564"/>
                    </a:lnTo>
                    <a:lnTo>
                      <a:pt x="745807" y="3646662"/>
                    </a:lnTo>
                    <a:lnTo>
                      <a:pt x="745807" y="3671427"/>
                    </a:lnTo>
                    <a:lnTo>
                      <a:pt x="762000" y="3693335"/>
                    </a:lnTo>
                    <a:lnTo>
                      <a:pt x="762000" y="3663807"/>
                    </a:lnTo>
                    <a:lnTo>
                      <a:pt x="799148" y="3638089"/>
                    </a:lnTo>
                    <a:lnTo>
                      <a:pt x="799148" y="3588560"/>
                    </a:lnTo>
                    <a:lnTo>
                      <a:pt x="825818" y="3561889"/>
                    </a:lnTo>
                    <a:lnTo>
                      <a:pt x="836295" y="3530457"/>
                    </a:lnTo>
                    <a:lnTo>
                      <a:pt x="828675" y="3502835"/>
                    </a:lnTo>
                    <a:lnTo>
                      <a:pt x="848677" y="3482832"/>
                    </a:lnTo>
                    <a:lnTo>
                      <a:pt x="857250" y="3455210"/>
                    </a:lnTo>
                    <a:lnTo>
                      <a:pt x="874395" y="3435207"/>
                    </a:lnTo>
                    <a:lnTo>
                      <a:pt x="903923" y="3439970"/>
                    </a:lnTo>
                    <a:lnTo>
                      <a:pt x="933450" y="3436160"/>
                    </a:lnTo>
                    <a:lnTo>
                      <a:pt x="964882" y="3451399"/>
                    </a:lnTo>
                    <a:lnTo>
                      <a:pt x="992505" y="3455210"/>
                    </a:lnTo>
                    <a:lnTo>
                      <a:pt x="992505" y="3480927"/>
                    </a:lnTo>
                    <a:lnTo>
                      <a:pt x="1005840" y="3492357"/>
                    </a:lnTo>
                    <a:lnTo>
                      <a:pt x="1005840" y="3512360"/>
                    </a:lnTo>
                    <a:lnTo>
                      <a:pt x="1036320" y="3517122"/>
                    </a:lnTo>
                    <a:lnTo>
                      <a:pt x="1056323" y="3497120"/>
                    </a:lnTo>
                    <a:lnTo>
                      <a:pt x="1056323" y="3475212"/>
                    </a:lnTo>
                    <a:lnTo>
                      <a:pt x="1079182" y="3475212"/>
                    </a:lnTo>
                    <a:lnTo>
                      <a:pt x="1094423" y="3490452"/>
                    </a:lnTo>
                    <a:lnTo>
                      <a:pt x="1113473" y="3511407"/>
                    </a:lnTo>
                    <a:lnTo>
                      <a:pt x="1113473" y="3531410"/>
                    </a:lnTo>
                    <a:lnTo>
                      <a:pt x="1131570" y="3533314"/>
                    </a:lnTo>
                    <a:lnTo>
                      <a:pt x="1143000" y="3564747"/>
                    </a:lnTo>
                    <a:lnTo>
                      <a:pt x="1161098" y="3582845"/>
                    </a:lnTo>
                    <a:lnTo>
                      <a:pt x="1183005" y="3604752"/>
                    </a:lnTo>
                    <a:lnTo>
                      <a:pt x="1178243" y="3619992"/>
                    </a:lnTo>
                    <a:lnTo>
                      <a:pt x="1178243" y="3619992"/>
                    </a:lnTo>
                    <a:lnTo>
                      <a:pt x="1161098" y="3633327"/>
                    </a:lnTo>
                    <a:lnTo>
                      <a:pt x="1143952" y="3633327"/>
                    </a:lnTo>
                    <a:lnTo>
                      <a:pt x="1130618" y="3619992"/>
                    </a:lnTo>
                    <a:lnTo>
                      <a:pt x="1107757" y="3618087"/>
                    </a:lnTo>
                    <a:lnTo>
                      <a:pt x="1082993" y="3642852"/>
                    </a:lnTo>
                    <a:lnTo>
                      <a:pt x="1093470" y="3653330"/>
                    </a:lnTo>
                    <a:lnTo>
                      <a:pt x="1082993" y="3678095"/>
                    </a:lnTo>
                    <a:lnTo>
                      <a:pt x="1095375" y="3690477"/>
                    </a:lnTo>
                    <a:lnTo>
                      <a:pt x="1083945" y="3720005"/>
                    </a:lnTo>
                    <a:lnTo>
                      <a:pt x="1124902" y="3760962"/>
                    </a:lnTo>
                    <a:lnTo>
                      <a:pt x="1147763" y="3751437"/>
                    </a:lnTo>
                    <a:lnTo>
                      <a:pt x="1147763" y="3768582"/>
                    </a:lnTo>
                    <a:lnTo>
                      <a:pt x="1158240" y="3779060"/>
                    </a:lnTo>
                    <a:lnTo>
                      <a:pt x="1152525" y="3806682"/>
                    </a:lnTo>
                    <a:lnTo>
                      <a:pt x="1130618" y="3820017"/>
                    </a:lnTo>
                    <a:lnTo>
                      <a:pt x="1118235" y="3844782"/>
                    </a:lnTo>
                    <a:lnTo>
                      <a:pt x="1086802" y="3836210"/>
                    </a:lnTo>
                    <a:lnTo>
                      <a:pt x="1065848" y="3847639"/>
                    </a:lnTo>
                    <a:lnTo>
                      <a:pt x="1040130" y="3845735"/>
                    </a:lnTo>
                    <a:lnTo>
                      <a:pt x="1070610" y="3817160"/>
                    </a:lnTo>
                    <a:lnTo>
                      <a:pt x="1058227" y="3804777"/>
                    </a:lnTo>
                    <a:lnTo>
                      <a:pt x="1031557" y="3798110"/>
                    </a:lnTo>
                    <a:lnTo>
                      <a:pt x="1015365" y="3830495"/>
                    </a:lnTo>
                    <a:lnTo>
                      <a:pt x="989648" y="3842877"/>
                    </a:lnTo>
                    <a:lnTo>
                      <a:pt x="989648" y="3898122"/>
                    </a:lnTo>
                    <a:lnTo>
                      <a:pt x="967740" y="3898122"/>
                    </a:lnTo>
                    <a:lnTo>
                      <a:pt x="940118" y="3925745"/>
                    </a:lnTo>
                    <a:lnTo>
                      <a:pt x="921068" y="3915267"/>
                    </a:lnTo>
                    <a:lnTo>
                      <a:pt x="902970" y="3933364"/>
                    </a:lnTo>
                    <a:lnTo>
                      <a:pt x="859155" y="3924792"/>
                    </a:lnTo>
                    <a:lnTo>
                      <a:pt x="845820" y="3911457"/>
                    </a:lnTo>
                    <a:lnTo>
                      <a:pt x="824865" y="3926697"/>
                    </a:lnTo>
                    <a:lnTo>
                      <a:pt x="788670" y="3926697"/>
                    </a:lnTo>
                    <a:lnTo>
                      <a:pt x="777240" y="3914314"/>
                    </a:lnTo>
                    <a:lnTo>
                      <a:pt x="755332" y="3930507"/>
                    </a:lnTo>
                    <a:lnTo>
                      <a:pt x="755332" y="3958130"/>
                    </a:lnTo>
                    <a:lnTo>
                      <a:pt x="723900" y="3969560"/>
                    </a:lnTo>
                    <a:lnTo>
                      <a:pt x="693420" y="3959082"/>
                    </a:lnTo>
                    <a:lnTo>
                      <a:pt x="672465" y="3968607"/>
                    </a:lnTo>
                    <a:lnTo>
                      <a:pt x="672465" y="3997182"/>
                    </a:lnTo>
                    <a:lnTo>
                      <a:pt x="650557" y="3997182"/>
                    </a:lnTo>
                    <a:lnTo>
                      <a:pt x="605790" y="4029567"/>
                    </a:lnTo>
                    <a:lnTo>
                      <a:pt x="614363" y="4067667"/>
                    </a:lnTo>
                    <a:lnTo>
                      <a:pt x="637223" y="4075287"/>
                    </a:lnTo>
                    <a:lnTo>
                      <a:pt x="661988" y="4092432"/>
                    </a:lnTo>
                    <a:lnTo>
                      <a:pt x="646748" y="4107672"/>
                    </a:lnTo>
                    <a:lnTo>
                      <a:pt x="636270" y="4127674"/>
                    </a:lnTo>
                    <a:lnTo>
                      <a:pt x="649605" y="4190539"/>
                    </a:lnTo>
                    <a:lnTo>
                      <a:pt x="665798" y="4266740"/>
                    </a:lnTo>
                    <a:lnTo>
                      <a:pt x="696277" y="4276265"/>
                    </a:lnTo>
                    <a:lnTo>
                      <a:pt x="676275" y="4342940"/>
                    </a:lnTo>
                    <a:lnTo>
                      <a:pt x="667702" y="4443905"/>
                    </a:lnTo>
                    <a:lnTo>
                      <a:pt x="611505" y="4512485"/>
                    </a:lnTo>
                    <a:lnTo>
                      <a:pt x="561023" y="4562967"/>
                    </a:lnTo>
                    <a:lnTo>
                      <a:pt x="541973" y="4611545"/>
                    </a:lnTo>
                    <a:lnTo>
                      <a:pt x="503873" y="4657265"/>
                    </a:lnTo>
                    <a:lnTo>
                      <a:pt x="471488" y="4689650"/>
                    </a:lnTo>
                    <a:lnTo>
                      <a:pt x="471488" y="4730607"/>
                    </a:lnTo>
                    <a:lnTo>
                      <a:pt x="448627" y="4730607"/>
                    </a:lnTo>
                    <a:lnTo>
                      <a:pt x="417195" y="4748705"/>
                    </a:lnTo>
                    <a:lnTo>
                      <a:pt x="409575" y="4722987"/>
                    </a:lnTo>
                    <a:lnTo>
                      <a:pt x="392430" y="4722987"/>
                    </a:lnTo>
                    <a:lnTo>
                      <a:pt x="361950" y="4722987"/>
                    </a:lnTo>
                    <a:lnTo>
                      <a:pt x="345757" y="4697270"/>
                    </a:lnTo>
                    <a:lnTo>
                      <a:pt x="345757" y="4677267"/>
                    </a:lnTo>
                    <a:lnTo>
                      <a:pt x="323850" y="4677267"/>
                    </a:lnTo>
                    <a:lnTo>
                      <a:pt x="302895" y="4659170"/>
                    </a:lnTo>
                    <a:lnTo>
                      <a:pt x="285750" y="4641072"/>
                    </a:lnTo>
                    <a:lnTo>
                      <a:pt x="240030" y="4650597"/>
                    </a:lnTo>
                    <a:lnTo>
                      <a:pt x="220027" y="4630595"/>
                    </a:lnTo>
                    <a:lnTo>
                      <a:pt x="201930" y="4621070"/>
                    </a:lnTo>
                    <a:lnTo>
                      <a:pt x="185738" y="4604877"/>
                    </a:lnTo>
                    <a:lnTo>
                      <a:pt x="150495" y="4594400"/>
                    </a:lnTo>
                    <a:lnTo>
                      <a:pt x="134302" y="4579160"/>
                    </a:lnTo>
                    <a:lnTo>
                      <a:pt x="107632" y="4566777"/>
                    </a:lnTo>
                    <a:lnTo>
                      <a:pt x="111443" y="4547727"/>
                    </a:lnTo>
                    <a:lnTo>
                      <a:pt x="91440" y="4535345"/>
                    </a:lnTo>
                    <a:lnTo>
                      <a:pt x="79057" y="4547727"/>
                    </a:lnTo>
                    <a:lnTo>
                      <a:pt x="68580" y="4558205"/>
                    </a:lnTo>
                    <a:lnTo>
                      <a:pt x="31432" y="4595352"/>
                    </a:lnTo>
                    <a:lnTo>
                      <a:pt x="15240" y="4611545"/>
                    </a:lnTo>
                    <a:lnTo>
                      <a:pt x="15240" y="4636310"/>
                    </a:lnTo>
                    <a:lnTo>
                      <a:pt x="0" y="4651550"/>
                    </a:lnTo>
                    <a:lnTo>
                      <a:pt x="4763" y="4675362"/>
                    </a:lnTo>
                    <a:lnTo>
                      <a:pt x="18098" y="4688697"/>
                    </a:lnTo>
                    <a:lnTo>
                      <a:pt x="20002" y="4715367"/>
                    </a:lnTo>
                    <a:lnTo>
                      <a:pt x="36195" y="4699175"/>
                    </a:lnTo>
                    <a:lnTo>
                      <a:pt x="68580" y="4722987"/>
                    </a:lnTo>
                    <a:lnTo>
                      <a:pt x="123825" y="4722987"/>
                    </a:lnTo>
                    <a:lnTo>
                      <a:pt x="151448" y="4750610"/>
                    </a:lnTo>
                    <a:lnTo>
                      <a:pt x="191452" y="4740132"/>
                    </a:lnTo>
                    <a:lnTo>
                      <a:pt x="226695" y="4740132"/>
                    </a:lnTo>
                    <a:lnTo>
                      <a:pt x="263843" y="4754420"/>
                    </a:lnTo>
                    <a:lnTo>
                      <a:pt x="289560" y="4780137"/>
                    </a:lnTo>
                    <a:lnTo>
                      <a:pt x="309563" y="4823000"/>
                    </a:lnTo>
                    <a:lnTo>
                      <a:pt x="331470" y="4844907"/>
                    </a:lnTo>
                    <a:lnTo>
                      <a:pt x="365760" y="4860147"/>
                    </a:lnTo>
                    <a:lnTo>
                      <a:pt x="416243" y="4863957"/>
                    </a:lnTo>
                    <a:lnTo>
                      <a:pt x="451485" y="4854432"/>
                    </a:lnTo>
                    <a:lnTo>
                      <a:pt x="488632" y="4845860"/>
                    </a:lnTo>
                    <a:lnTo>
                      <a:pt x="521970" y="4812522"/>
                    </a:lnTo>
                    <a:lnTo>
                      <a:pt x="561975" y="4812522"/>
                    </a:lnTo>
                    <a:lnTo>
                      <a:pt x="626745" y="4802997"/>
                    </a:lnTo>
                    <a:lnTo>
                      <a:pt x="646748" y="4815380"/>
                    </a:lnTo>
                    <a:lnTo>
                      <a:pt x="696277" y="4822047"/>
                    </a:lnTo>
                    <a:lnTo>
                      <a:pt x="749618" y="4822047"/>
                    </a:lnTo>
                    <a:lnTo>
                      <a:pt x="769620" y="4842050"/>
                    </a:lnTo>
                    <a:lnTo>
                      <a:pt x="781050" y="4863005"/>
                    </a:lnTo>
                    <a:lnTo>
                      <a:pt x="819150" y="4875387"/>
                    </a:lnTo>
                    <a:lnTo>
                      <a:pt x="861060" y="4869672"/>
                    </a:lnTo>
                    <a:lnTo>
                      <a:pt x="919163" y="4869672"/>
                    </a:lnTo>
                    <a:lnTo>
                      <a:pt x="960120" y="4857290"/>
                    </a:lnTo>
                    <a:lnTo>
                      <a:pt x="1004888" y="4857290"/>
                    </a:lnTo>
                    <a:lnTo>
                      <a:pt x="1022985" y="4839192"/>
                    </a:lnTo>
                    <a:lnTo>
                      <a:pt x="1057275" y="4804902"/>
                    </a:lnTo>
                    <a:lnTo>
                      <a:pt x="1102043" y="4783947"/>
                    </a:lnTo>
                    <a:lnTo>
                      <a:pt x="1134427" y="4761087"/>
                    </a:lnTo>
                    <a:lnTo>
                      <a:pt x="1159193" y="4736322"/>
                    </a:lnTo>
                    <a:lnTo>
                      <a:pt x="1171575" y="4694412"/>
                    </a:lnTo>
                    <a:lnTo>
                      <a:pt x="1222057" y="4643930"/>
                    </a:lnTo>
                    <a:lnTo>
                      <a:pt x="1257300" y="4628690"/>
                    </a:lnTo>
                    <a:lnTo>
                      <a:pt x="1283970" y="4638215"/>
                    </a:lnTo>
                    <a:lnTo>
                      <a:pt x="1313498" y="4653455"/>
                    </a:lnTo>
                    <a:lnTo>
                      <a:pt x="1352550" y="4630595"/>
                    </a:lnTo>
                    <a:lnTo>
                      <a:pt x="1381125" y="4613450"/>
                    </a:lnTo>
                    <a:lnTo>
                      <a:pt x="1419225" y="4620117"/>
                    </a:lnTo>
                    <a:lnTo>
                      <a:pt x="1471613" y="4623927"/>
                    </a:lnTo>
                    <a:lnTo>
                      <a:pt x="1518285" y="4606782"/>
                    </a:lnTo>
                    <a:lnTo>
                      <a:pt x="1545907" y="4579160"/>
                    </a:lnTo>
                    <a:lnTo>
                      <a:pt x="1564957" y="4534392"/>
                    </a:lnTo>
                    <a:lnTo>
                      <a:pt x="1594485" y="4525820"/>
                    </a:lnTo>
                    <a:lnTo>
                      <a:pt x="1594485" y="4486767"/>
                    </a:lnTo>
                    <a:lnTo>
                      <a:pt x="1582102" y="4474385"/>
                    </a:lnTo>
                    <a:lnTo>
                      <a:pt x="1561148" y="4433427"/>
                    </a:lnTo>
                    <a:lnTo>
                      <a:pt x="1576388" y="4394375"/>
                    </a:lnTo>
                    <a:lnTo>
                      <a:pt x="1576388" y="4356275"/>
                    </a:lnTo>
                    <a:lnTo>
                      <a:pt x="1584960" y="4295315"/>
                    </a:lnTo>
                    <a:lnTo>
                      <a:pt x="1596390" y="4271502"/>
                    </a:lnTo>
                    <a:lnTo>
                      <a:pt x="1584960" y="4226735"/>
                    </a:lnTo>
                    <a:lnTo>
                      <a:pt x="1564957" y="4206732"/>
                    </a:lnTo>
                    <a:lnTo>
                      <a:pt x="1546860" y="4188635"/>
                    </a:lnTo>
                    <a:lnTo>
                      <a:pt x="1524952" y="4206732"/>
                    </a:lnTo>
                    <a:lnTo>
                      <a:pt x="1509713" y="4186730"/>
                    </a:lnTo>
                    <a:lnTo>
                      <a:pt x="1521143" y="4158155"/>
                    </a:lnTo>
                    <a:lnTo>
                      <a:pt x="1536382" y="4111482"/>
                    </a:lnTo>
                    <a:lnTo>
                      <a:pt x="1558290" y="4089574"/>
                    </a:lnTo>
                    <a:lnTo>
                      <a:pt x="1603057" y="4063857"/>
                    </a:lnTo>
                    <a:lnTo>
                      <a:pt x="1625918" y="4040997"/>
                    </a:lnTo>
                    <a:lnTo>
                      <a:pt x="1673543" y="4005755"/>
                    </a:lnTo>
                    <a:lnTo>
                      <a:pt x="1708785" y="4005755"/>
                    </a:lnTo>
                    <a:lnTo>
                      <a:pt x="1741170" y="3994324"/>
                    </a:lnTo>
                    <a:lnTo>
                      <a:pt x="1783080" y="4000992"/>
                    </a:lnTo>
                    <a:lnTo>
                      <a:pt x="1817370" y="3982895"/>
                    </a:lnTo>
                    <a:lnTo>
                      <a:pt x="1846898" y="3982895"/>
                    </a:lnTo>
                    <a:lnTo>
                      <a:pt x="1903095" y="3988610"/>
                    </a:lnTo>
                    <a:lnTo>
                      <a:pt x="1920240" y="4005755"/>
                    </a:lnTo>
                    <a:lnTo>
                      <a:pt x="1948815" y="4018137"/>
                    </a:lnTo>
                    <a:lnTo>
                      <a:pt x="1960245" y="4047664"/>
                    </a:lnTo>
                    <a:lnTo>
                      <a:pt x="1991677" y="4056237"/>
                    </a:lnTo>
                    <a:lnTo>
                      <a:pt x="2014538" y="4079097"/>
                    </a:lnTo>
                    <a:lnTo>
                      <a:pt x="2046923" y="4104814"/>
                    </a:lnTo>
                    <a:lnTo>
                      <a:pt x="2061210" y="4139105"/>
                    </a:lnTo>
                    <a:lnTo>
                      <a:pt x="2095500" y="4144820"/>
                    </a:lnTo>
                    <a:cubicBezTo>
                      <a:pt x="2095500" y="4144820"/>
                      <a:pt x="2122170" y="4165774"/>
                      <a:pt x="2122170" y="4171489"/>
                    </a:cubicBezTo>
                    <a:cubicBezTo>
                      <a:pt x="2122170" y="4177205"/>
                      <a:pt x="2145983" y="4191492"/>
                      <a:pt x="2145983" y="4191492"/>
                    </a:cubicBezTo>
                    <a:lnTo>
                      <a:pt x="2165985" y="4211495"/>
                    </a:lnTo>
                    <a:lnTo>
                      <a:pt x="2184083" y="4245785"/>
                    </a:lnTo>
                    <a:lnTo>
                      <a:pt x="2225993" y="4254357"/>
                    </a:lnTo>
                    <a:lnTo>
                      <a:pt x="2267902" y="4239117"/>
                    </a:lnTo>
                    <a:lnTo>
                      <a:pt x="2283143" y="4223877"/>
                    </a:lnTo>
                    <a:lnTo>
                      <a:pt x="2321243" y="4223877"/>
                    </a:lnTo>
                    <a:lnTo>
                      <a:pt x="2362200" y="4218162"/>
                    </a:lnTo>
                    <a:lnTo>
                      <a:pt x="2388870" y="4224830"/>
                    </a:lnTo>
                    <a:lnTo>
                      <a:pt x="2421255" y="4233402"/>
                    </a:lnTo>
                    <a:lnTo>
                      <a:pt x="2437448" y="4217210"/>
                    </a:lnTo>
                    <a:lnTo>
                      <a:pt x="2467927" y="4224830"/>
                    </a:lnTo>
                    <a:lnTo>
                      <a:pt x="2467927" y="4224830"/>
                    </a:lnTo>
                    <a:lnTo>
                      <a:pt x="2486025" y="4242927"/>
                    </a:lnTo>
                    <a:lnTo>
                      <a:pt x="2508885" y="4262930"/>
                    </a:lnTo>
                    <a:lnTo>
                      <a:pt x="2508885" y="4295315"/>
                    </a:lnTo>
                    <a:lnTo>
                      <a:pt x="2528888" y="4301982"/>
                    </a:lnTo>
                    <a:lnTo>
                      <a:pt x="2555558" y="4317222"/>
                    </a:lnTo>
                    <a:lnTo>
                      <a:pt x="2582227" y="4317222"/>
                    </a:lnTo>
                    <a:lnTo>
                      <a:pt x="2588895" y="4291505"/>
                    </a:lnTo>
                    <a:lnTo>
                      <a:pt x="2614613" y="4282932"/>
                    </a:lnTo>
                    <a:lnTo>
                      <a:pt x="2644140" y="4265787"/>
                    </a:lnTo>
                    <a:lnTo>
                      <a:pt x="2673668" y="4241975"/>
                    </a:lnTo>
                    <a:lnTo>
                      <a:pt x="2662238" y="4206732"/>
                    </a:lnTo>
                    <a:lnTo>
                      <a:pt x="2687955" y="4174347"/>
                    </a:lnTo>
                    <a:lnTo>
                      <a:pt x="2710815" y="4137199"/>
                    </a:lnTo>
                    <a:lnTo>
                      <a:pt x="2719388" y="4108624"/>
                    </a:lnTo>
                    <a:lnTo>
                      <a:pt x="2753677" y="4090527"/>
                    </a:lnTo>
                    <a:lnTo>
                      <a:pt x="2777490" y="4090527"/>
                    </a:lnTo>
                    <a:lnTo>
                      <a:pt x="2783205" y="4108624"/>
                    </a:lnTo>
                    <a:lnTo>
                      <a:pt x="2803208" y="4129580"/>
                    </a:lnTo>
                    <a:lnTo>
                      <a:pt x="2821305" y="4147677"/>
                    </a:lnTo>
                    <a:lnTo>
                      <a:pt x="2821305" y="4179110"/>
                    </a:lnTo>
                    <a:lnTo>
                      <a:pt x="2800350" y="4200065"/>
                    </a:lnTo>
                    <a:lnTo>
                      <a:pt x="2828925" y="4229592"/>
                    </a:lnTo>
                    <a:lnTo>
                      <a:pt x="2835593" y="4261025"/>
                    </a:lnTo>
                    <a:lnTo>
                      <a:pt x="2835593" y="4261025"/>
                    </a:lnTo>
                    <a:lnTo>
                      <a:pt x="2850833" y="4287695"/>
                    </a:lnTo>
                    <a:lnTo>
                      <a:pt x="2845118" y="4310555"/>
                    </a:lnTo>
                    <a:lnTo>
                      <a:pt x="2865120" y="4337225"/>
                    </a:lnTo>
                    <a:lnTo>
                      <a:pt x="2867977" y="4369610"/>
                    </a:lnTo>
                    <a:lnTo>
                      <a:pt x="2882265" y="4401042"/>
                    </a:lnTo>
                    <a:lnTo>
                      <a:pt x="2870835" y="4430570"/>
                    </a:lnTo>
                    <a:lnTo>
                      <a:pt x="2893695" y="4465812"/>
                    </a:lnTo>
                    <a:lnTo>
                      <a:pt x="2881313" y="4491530"/>
                    </a:lnTo>
                    <a:lnTo>
                      <a:pt x="2861310" y="4511532"/>
                    </a:lnTo>
                    <a:lnTo>
                      <a:pt x="2838450" y="4503912"/>
                    </a:lnTo>
                    <a:lnTo>
                      <a:pt x="2815590" y="4515342"/>
                    </a:lnTo>
                    <a:lnTo>
                      <a:pt x="2795588" y="4535345"/>
                    </a:lnTo>
                    <a:lnTo>
                      <a:pt x="2795588" y="4563920"/>
                    </a:lnTo>
                    <a:lnTo>
                      <a:pt x="2780348" y="4579160"/>
                    </a:lnTo>
                    <a:lnTo>
                      <a:pt x="2762250" y="4597257"/>
                    </a:lnTo>
                    <a:lnTo>
                      <a:pt x="2763202" y="4624880"/>
                    </a:lnTo>
                    <a:lnTo>
                      <a:pt x="2788920" y="4633452"/>
                    </a:lnTo>
                    <a:lnTo>
                      <a:pt x="2815590" y="4660122"/>
                    </a:lnTo>
                    <a:lnTo>
                      <a:pt x="2827973" y="4692507"/>
                    </a:lnTo>
                    <a:lnTo>
                      <a:pt x="2843213" y="4707747"/>
                    </a:lnTo>
                    <a:lnTo>
                      <a:pt x="2873693" y="4738227"/>
                    </a:lnTo>
                    <a:lnTo>
                      <a:pt x="2888933" y="4771565"/>
                    </a:lnTo>
                    <a:lnTo>
                      <a:pt x="2888933" y="4800140"/>
                    </a:lnTo>
                    <a:lnTo>
                      <a:pt x="2871788" y="4834430"/>
                    </a:lnTo>
                    <a:lnTo>
                      <a:pt x="2862263" y="4866815"/>
                    </a:lnTo>
                    <a:lnTo>
                      <a:pt x="2873693" y="4878244"/>
                    </a:lnTo>
                    <a:lnTo>
                      <a:pt x="2900363" y="4879197"/>
                    </a:lnTo>
                    <a:lnTo>
                      <a:pt x="2900363" y="4856337"/>
                    </a:lnTo>
                    <a:lnTo>
                      <a:pt x="2900363" y="4842050"/>
                    </a:lnTo>
                    <a:lnTo>
                      <a:pt x="2912745" y="4829667"/>
                    </a:lnTo>
                    <a:lnTo>
                      <a:pt x="2920365" y="4802045"/>
                    </a:lnTo>
                    <a:lnTo>
                      <a:pt x="2914650" y="4778232"/>
                    </a:lnTo>
                    <a:lnTo>
                      <a:pt x="2920365" y="4742990"/>
                    </a:lnTo>
                    <a:lnTo>
                      <a:pt x="2920365" y="4728702"/>
                    </a:lnTo>
                    <a:lnTo>
                      <a:pt x="2938463" y="4746800"/>
                    </a:lnTo>
                    <a:lnTo>
                      <a:pt x="2950845" y="4759182"/>
                    </a:lnTo>
                    <a:lnTo>
                      <a:pt x="2950845" y="4733465"/>
                    </a:lnTo>
                    <a:lnTo>
                      <a:pt x="2961323" y="4709652"/>
                    </a:lnTo>
                    <a:lnTo>
                      <a:pt x="2971800" y="4720130"/>
                    </a:lnTo>
                    <a:lnTo>
                      <a:pt x="2971800" y="4739180"/>
                    </a:lnTo>
                    <a:lnTo>
                      <a:pt x="2991802" y="4747752"/>
                    </a:lnTo>
                    <a:lnTo>
                      <a:pt x="3021330" y="4730607"/>
                    </a:lnTo>
                    <a:lnTo>
                      <a:pt x="3056573" y="4716320"/>
                    </a:lnTo>
                    <a:lnTo>
                      <a:pt x="3074670" y="4716320"/>
                    </a:lnTo>
                    <a:lnTo>
                      <a:pt x="3095625" y="4677267"/>
                    </a:lnTo>
                    <a:lnTo>
                      <a:pt x="3113723" y="4638215"/>
                    </a:lnTo>
                    <a:lnTo>
                      <a:pt x="3142298" y="4591542"/>
                    </a:lnTo>
                    <a:lnTo>
                      <a:pt x="3142298" y="4559157"/>
                    </a:lnTo>
                    <a:lnTo>
                      <a:pt x="3145155" y="4491530"/>
                    </a:lnTo>
                    <a:lnTo>
                      <a:pt x="3136583" y="4439142"/>
                    </a:lnTo>
                    <a:lnTo>
                      <a:pt x="3145155" y="4388660"/>
                    </a:lnTo>
                    <a:lnTo>
                      <a:pt x="3145155" y="4321032"/>
                    </a:lnTo>
                    <a:lnTo>
                      <a:pt x="3145155" y="4265787"/>
                    </a:lnTo>
                    <a:lnTo>
                      <a:pt x="3153727" y="4237212"/>
                    </a:lnTo>
                    <a:lnTo>
                      <a:pt x="3153727" y="4183872"/>
                    </a:lnTo>
                    <a:lnTo>
                      <a:pt x="3145155" y="4128627"/>
                    </a:lnTo>
                    <a:lnTo>
                      <a:pt x="3136583" y="4087670"/>
                    </a:lnTo>
                    <a:lnTo>
                      <a:pt x="3125152" y="4042902"/>
                    </a:lnTo>
                    <a:lnTo>
                      <a:pt x="3109913" y="4001945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095625" y="3899074"/>
                    </a:lnTo>
                    <a:lnTo>
                      <a:pt x="3104198" y="3848592"/>
                    </a:lnTo>
                    <a:lnTo>
                      <a:pt x="3104198" y="3789537"/>
                    </a:lnTo>
                    <a:lnTo>
                      <a:pt x="3082290" y="3767630"/>
                    </a:lnTo>
                    <a:lnTo>
                      <a:pt x="3056573" y="3727624"/>
                    </a:lnTo>
                    <a:lnTo>
                      <a:pt x="3049905" y="3707622"/>
                    </a:lnTo>
                    <a:lnTo>
                      <a:pt x="3029902" y="3673332"/>
                    </a:lnTo>
                    <a:lnTo>
                      <a:pt x="3001327" y="3644757"/>
                    </a:lnTo>
                    <a:lnTo>
                      <a:pt x="2994660" y="3620945"/>
                    </a:lnTo>
                    <a:lnTo>
                      <a:pt x="2980373" y="3606657"/>
                    </a:lnTo>
                    <a:lnTo>
                      <a:pt x="2944177" y="3570462"/>
                    </a:lnTo>
                    <a:lnTo>
                      <a:pt x="2915602" y="3528552"/>
                    </a:lnTo>
                    <a:lnTo>
                      <a:pt x="2897505" y="3472355"/>
                    </a:lnTo>
                    <a:lnTo>
                      <a:pt x="2893695" y="3419014"/>
                    </a:lnTo>
                    <a:lnTo>
                      <a:pt x="2879408" y="3392345"/>
                    </a:lnTo>
                    <a:lnTo>
                      <a:pt x="2866073" y="3379010"/>
                    </a:lnTo>
                    <a:lnTo>
                      <a:pt x="2840355" y="3382820"/>
                    </a:lnTo>
                    <a:lnTo>
                      <a:pt x="2819400" y="3361864"/>
                    </a:lnTo>
                    <a:lnTo>
                      <a:pt x="2813685" y="3343767"/>
                    </a:lnTo>
                    <a:lnTo>
                      <a:pt x="2787968" y="3343767"/>
                    </a:lnTo>
                    <a:lnTo>
                      <a:pt x="2764155" y="3343767"/>
                    </a:lnTo>
                    <a:lnTo>
                      <a:pt x="2772727" y="3328527"/>
                    </a:lnTo>
                    <a:lnTo>
                      <a:pt x="2782252" y="3319002"/>
                    </a:lnTo>
                    <a:lnTo>
                      <a:pt x="2795588" y="3305667"/>
                    </a:lnTo>
                    <a:lnTo>
                      <a:pt x="2777490" y="3287570"/>
                    </a:lnTo>
                    <a:cubicBezTo>
                      <a:pt x="2777490" y="3287570"/>
                      <a:pt x="2757488" y="3296142"/>
                      <a:pt x="2750820" y="3296142"/>
                    </a:cubicBezTo>
                    <a:cubicBezTo>
                      <a:pt x="2744152" y="3296142"/>
                      <a:pt x="2711768" y="3301857"/>
                      <a:pt x="2711768" y="3301857"/>
                    </a:cubicBezTo>
                    <a:lnTo>
                      <a:pt x="2698433" y="3288522"/>
                    </a:lnTo>
                    <a:lnTo>
                      <a:pt x="2667952" y="3284712"/>
                    </a:lnTo>
                    <a:lnTo>
                      <a:pt x="2630805" y="3284712"/>
                    </a:lnTo>
                    <a:lnTo>
                      <a:pt x="2599373" y="3291380"/>
                    </a:lnTo>
                    <a:lnTo>
                      <a:pt x="2584133" y="3306620"/>
                    </a:lnTo>
                    <a:lnTo>
                      <a:pt x="2558415" y="3320907"/>
                    </a:lnTo>
                    <a:lnTo>
                      <a:pt x="2573655" y="3349482"/>
                    </a:lnTo>
                    <a:lnTo>
                      <a:pt x="2586038" y="3373295"/>
                    </a:lnTo>
                    <a:lnTo>
                      <a:pt x="2599373" y="3386630"/>
                    </a:lnTo>
                    <a:lnTo>
                      <a:pt x="2595563" y="3409489"/>
                    </a:lnTo>
                    <a:lnTo>
                      <a:pt x="2580323" y="3398060"/>
                    </a:lnTo>
                    <a:lnTo>
                      <a:pt x="2570798" y="3406632"/>
                    </a:lnTo>
                    <a:lnTo>
                      <a:pt x="2555558" y="3427587"/>
                    </a:lnTo>
                    <a:lnTo>
                      <a:pt x="2555558" y="3441874"/>
                    </a:lnTo>
                    <a:lnTo>
                      <a:pt x="2526983" y="3453305"/>
                    </a:lnTo>
                    <a:lnTo>
                      <a:pt x="2526983" y="3435207"/>
                    </a:lnTo>
                    <a:lnTo>
                      <a:pt x="2526983" y="3409489"/>
                    </a:lnTo>
                    <a:lnTo>
                      <a:pt x="2518410" y="3400917"/>
                    </a:lnTo>
                    <a:lnTo>
                      <a:pt x="2509838" y="3403774"/>
                    </a:lnTo>
                    <a:lnTo>
                      <a:pt x="2492693" y="3391392"/>
                    </a:lnTo>
                    <a:lnTo>
                      <a:pt x="2492693" y="3377105"/>
                    </a:lnTo>
                    <a:lnTo>
                      <a:pt x="2477452" y="3394249"/>
                    </a:lnTo>
                    <a:lnTo>
                      <a:pt x="2477452" y="3415205"/>
                    </a:lnTo>
                    <a:lnTo>
                      <a:pt x="2497455" y="3423777"/>
                    </a:lnTo>
                    <a:lnTo>
                      <a:pt x="2497455" y="3446637"/>
                    </a:lnTo>
                    <a:lnTo>
                      <a:pt x="2486025" y="3462830"/>
                    </a:lnTo>
                    <a:lnTo>
                      <a:pt x="2468880" y="3445685"/>
                    </a:lnTo>
                    <a:lnTo>
                      <a:pt x="2455545" y="3420920"/>
                    </a:lnTo>
                    <a:lnTo>
                      <a:pt x="2455545" y="3402822"/>
                    </a:lnTo>
                    <a:lnTo>
                      <a:pt x="2438400" y="3394249"/>
                    </a:lnTo>
                    <a:lnTo>
                      <a:pt x="2424113" y="3379962"/>
                    </a:lnTo>
                    <a:lnTo>
                      <a:pt x="2404110" y="3399964"/>
                    </a:lnTo>
                    <a:lnTo>
                      <a:pt x="2386013" y="3418062"/>
                    </a:lnTo>
                    <a:lnTo>
                      <a:pt x="2362200" y="3418062"/>
                    </a:lnTo>
                    <a:lnTo>
                      <a:pt x="2346008" y="3434255"/>
                    </a:lnTo>
                    <a:lnTo>
                      <a:pt x="2324100" y="3434255"/>
                    </a:lnTo>
                    <a:lnTo>
                      <a:pt x="2311718" y="3405680"/>
                    </a:lnTo>
                    <a:lnTo>
                      <a:pt x="2323148" y="3374247"/>
                    </a:lnTo>
                    <a:lnTo>
                      <a:pt x="2323148" y="3339005"/>
                    </a:lnTo>
                    <a:lnTo>
                      <a:pt x="2344102" y="3303762"/>
                    </a:lnTo>
                    <a:lnTo>
                      <a:pt x="2344102" y="3264710"/>
                    </a:lnTo>
                    <a:lnTo>
                      <a:pt x="2356485" y="3217085"/>
                    </a:lnTo>
                    <a:lnTo>
                      <a:pt x="2356485" y="3178985"/>
                    </a:lnTo>
                    <a:lnTo>
                      <a:pt x="2356485" y="3144695"/>
                    </a:lnTo>
                    <a:lnTo>
                      <a:pt x="2342198" y="3129455"/>
                    </a:lnTo>
                    <a:lnTo>
                      <a:pt x="2342198" y="3081830"/>
                    </a:lnTo>
                    <a:lnTo>
                      <a:pt x="2350770" y="3046587"/>
                    </a:lnTo>
                    <a:lnTo>
                      <a:pt x="2350770" y="2996105"/>
                    </a:lnTo>
                    <a:lnTo>
                      <a:pt x="2350770" y="2958005"/>
                    </a:lnTo>
                    <a:lnTo>
                      <a:pt x="2367915" y="2929430"/>
                    </a:lnTo>
                    <a:lnTo>
                      <a:pt x="2347913" y="2909427"/>
                    </a:lnTo>
                    <a:lnTo>
                      <a:pt x="2335530" y="2877042"/>
                    </a:lnTo>
                    <a:lnTo>
                      <a:pt x="2342198" y="2832274"/>
                    </a:lnTo>
                    <a:lnTo>
                      <a:pt x="2363152" y="2811320"/>
                    </a:lnTo>
                    <a:lnTo>
                      <a:pt x="2340293" y="2766552"/>
                    </a:lnTo>
                    <a:lnTo>
                      <a:pt x="2344102" y="2719880"/>
                    </a:lnTo>
                    <a:lnTo>
                      <a:pt x="2367915" y="2672255"/>
                    </a:lnTo>
                    <a:lnTo>
                      <a:pt x="2391727" y="2648442"/>
                    </a:lnTo>
                    <a:lnTo>
                      <a:pt x="2414588" y="2610342"/>
                    </a:lnTo>
                    <a:lnTo>
                      <a:pt x="2434590" y="2590339"/>
                    </a:lnTo>
                    <a:lnTo>
                      <a:pt x="2466023" y="2558907"/>
                    </a:lnTo>
                    <a:lnTo>
                      <a:pt x="2498408" y="2558907"/>
                    </a:lnTo>
                    <a:lnTo>
                      <a:pt x="2522220" y="2543667"/>
                    </a:lnTo>
                    <a:lnTo>
                      <a:pt x="2513648" y="2535095"/>
                    </a:lnTo>
                    <a:lnTo>
                      <a:pt x="2502218" y="2516997"/>
                    </a:lnTo>
                    <a:lnTo>
                      <a:pt x="2519363" y="2501757"/>
                    </a:lnTo>
                    <a:lnTo>
                      <a:pt x="2536508" y="2501757"/>
                    </a:lnTo>
                    <a:lnTo>
                      <a:pt x="2556510" y="2483660"/>
                    </a:lnTo>
                    <a:lnTo>
                      <a:pt x="2578418" y="2461752"/>
                    </a:lnTo>
                    <a:lnTo>
                      <a:pt x="2568893" y="2431272"/>
                    </a:lnTo>
                    <a:lnTo>
                      <a:pt x="2598420" y="2442702"/>
                    </a:lnTo>
                    <a:lnTo>
                      <a:pt x="2616518" y="2422700"/>
                    </a:lnTo>
                    <a:lnTo>
                      <a:pt x="2601277" y="2407460"/>
                    </a:lnTo>
                    <a:lnTo>
                      <a:pt x="2594610" y="2380789"/>
                    </a:lnTo>
                    <a:lnTo>
                      <a:pt x="2601277" y="2359835"/>
                    </a:lnTo>
                    <a:lnTo>
                      <a:pt x="2619375" y="2341737"/>
                    </a:lnTo>
                    <a:lnTo>
                      <a:pt x="2642235" y="2336022"/>
                    </a:lnTo>
                    <a:lnTo>
                      <a:pt x="2662238" y="2312210"/>
                    </a:lnTo>
                    <a:lnTo>
                      <a:pt x="2701290" y="2294112"/>
                    </a:lnTo>
                    <a:lnTo>
                      <a:pt x="2701290" y="2281730"/>
                    </a:lnTo>
                    <a:lnTo>
                      <a:pt x="2727960" y="2277920"/>
                    </a:lnTo>
                    <a:lnTo>
                      <a:pt x="2753677" y="2268395"/>
                    </a:lnTo>
                    <a:lnTo>
                      <a:pt x="2764155" y="2278872"/>
                    </a:lnTo>
                    <a:lnTo>
                      <a:pt x="2743200" y="2281730"/>
                    </a:lnTo>
                    <a:lnTo>
                      <a:pt x="2737485" y="2299827"/>
                    </a:lnTo>
                    <a:lnTo>
                      <a:pt x="2737485" y="2317925"/>
                    </a:lnTo>
                    <a:cubicBezTo>
                      <a:pt x="2737485" y="2317925"/>
                      <a:pt x="2756535" y="2324592"/>
                      <a:pt x="2749868" y="2330307"/>
                    </a:cubicBezTo>
                    <a:cubicBezTo>
                      <a:pt x="2743200" y="2336975"/>
                      <a:pt x="2776538" y="2329355"/>
                      <a:pt x="2776538" y="2329355"/>
                    </a:cubicBezTo>
                    <a:lnTo>
                      <a:pt x="2786063" y="2302685"/>
                    </a:lnTo>
                    <a:lnTo>
                      <a:pt x="2786063" y="2273157"/>
                    </a:lnTo>
                    <a:lnTo>
                      <a:pt x="2812733" y="2261727"/>
                    </a:lnTo>
                    <a:lnTo>
                      <a:pt x="2816543" y="2240772"/>
                    </a:lnTo>
                    <a:lnTo>
                      <a:pt x="2807018" y="2191242"/>
                    </a:lnTo>
                    <a:lnTo>
                      <a:pt x="2848927" y="2184575"/>
                    </a:lnTo>
                    <a:lnTo>
                      <a:pt x="2848927" y="2146475"/>
                    </a:lnTo>
                    <a:lnTo>
                      <a:pt x="2871788" y="2139807"/>
                    </a:lnTo>
                    <a:lnTo>
                      <a:pt x="2872740" y="2113137"/>
                    </a:lnTo>
                    <a:lnTo>
                      <a:pt x="2851785" y="2113137"/>
                    </a:lnTo>
                    <a:lnTo>
                      <a:pt x="2839402" y="2125520"/>
                    </a:lnTo>
                    <a:lnTo>
                      <a:pt x="2823210" y="2140760"/>
                    </a:lnTo>
                    <a:lnTo>
                      <a:pt x="2805113" y="2143617"/>
                    </a:lnTo>
                    <a:lnTo>
                      <a:pt x="2785110" y="2123614"/>
                    </a:lnTo>
                    <a:lnTo>
                      <a:pt x="2785110" y="2097897"/>
                    </a:lnTo>
                    <a:lnTo>
                      <a:pt x="2762250" y="2075037"/>
                    </a:lnTo>
                    <a:lnTo>
                      <a:pt x="2754630" y="2018839"/>
                    </a:lnTo>
                    <a:lnTo>
                      <a:pt x="2754630" y="1976929"/>
                    </a:lnTo>
                    <a:lnTo>
                      <a:pt x="2728913" y="1937877"/>
                    </a:lnTo>
                    <a:lnTo>
                      <a:pt x="2732723" y="1898825"/>
                    </a:lnTo>
                    <a:lnTo>
                      <a:pt x="2707005" y="1881679"/>
                    </a:lnTo>
                    <a:lnTo>
                      <a:pt x="2706052" y="1819767"/>
                    </a:lnTo>
                    <a:lnTo>
                      <a:pt x="2721293" y="1801670"/>
                    </a:lnTo>
                    <a:lnTo>
                      <a:pt x="2733675" y="1754997"/>
                    </a:lnTo>
                    <a:lnTo>
                      <a:pt x="2733675" y="1732137"/>
                    </a:lnTo>
                    <a:lnTo>
                      <a:pt x="2771775" y="1732137"/>
                    </a:lnTo>
                    <a:lnTo>
                      <a:pt x="2783205" y="1697847"/>
                    </a:lnTo>
                    <a:lnTo>
                      <a:pt x="2771775" y="1666414"/>
                    </a:lnTo>
                    <a:lnTo>
                      <a:pt x="2810827" y="1703562"/>
                    </a:lnTo>
                    <a:lnTo>
                      <a:pt x="2822258" y="1727375"/>
                    </a:lnTo>
                    <a:lnTo>
                      <a:pt x="2836545" y="1741662"/>
                    </a:lnTo>
                    <a:lnTo>
                      <a:pt x="2857500" y="1762617"/>
                    </a:lnTo>
                    <a:lnTo>
                      <a:pt x="2857500" y="1727375"/>
                    </a:lnTo>
                    <a:lnTo>
                      <a:pt x="2883218" y="1739757"/>
                    </a:lnTo>
                    <a:lnTo>
                      <a:pt x="2894648" y="1768332"/>
                    </a:lnTo>
                    <a:lnTo>
                      <a:pt x="2904173" y="1735947"/>
                    </a:lnTo>
                    <a:lnTo>
                      <a:pt x="2901315" y="1682607"/>
                    </a:lnTo>
                    <a:lnTo>
                      <a:pt x="2887027" y="1648317"/>
                    </a:lnTo>
                    <a:lnTo>
                      <a:pt x="2887027" y="1603550"/>
                    </a:lnTo>
                    <a:lnTo>
                      <a:pt x="2869883" y="1585452"/>
                    </a:lnTo>
                    <a:lnTo>
                      <a:pt x="2883218" y="1566402"/>
                    </a:lnTo>
                    <a:lnTo>
                      <a:pt x="2895600" y="1567354"/>
                    </a:lnTo>
                    <a:lnTo>
                      <a:pt x="2898458" y="1549257"/>
                    </a:lnTo>
                    <a:lnTo>
                      <a:pt x="2869883" y="1549257"/>
                    </a:lnTo>
                    <a:lnTo>
                      <a:pt x="2847023" y="1526397"/>
                    </a:lnTo>
                    <a:lnTo>
                      <a:pt x="2822258" y="1501632"/>
                    </a:lnTo>
                    <a:lnTo>
                      <a:pt x="2805113" y="1486392"/>
                    </a:lnTo>
                    <a:lnTo>
                      <a:pt x="2813685" y="1463532"/>
                    </a:lnTo>
                    <a:lnTo>
                      <a:pt x="2813685" y="1434004"/>
                    </a:lnTo>
                    <a:lnTo>
                      <a:pt x="2845118" y="1416859"/>
                    </a:lnTo>
                    <a:lnTo>
                      <a:pt x="2867025" y="1394952"/>
                    </a:lnTo>
                    <a:lnTo>
                      <a:pt x="2876550" y="1404477"/>
                    </a:lnTo>
                    <a:lnTo>
                      <a:pt x="2849880" y="1430195"/>
                    </a:lnTo>
                    <a:lnTo>
                      <a:pt x="2849880" y="1462579"/>
                    </a:lnTo>
                    <a:lnTo>
                      <a:pt x="2879408" y="1480677"/>
                    </a:lnTo>
                    <a:lnTo>
                      <a:pt x="2899410" y="1506395"/>
                    </a:lnTo>
                    <a:lnTo>
                      <a:pt x="2915602" y="1522587"/>
                    </a:lnTo>
                    <a:lnTo>
                      <a:pt x="2933700" y="1529254"/>
                    </a:lnTo>
                    <a:lnTo>
                      <a:pt x="2951798" y="1529254"/>
                    </a:lnTo>
                    <a:lnTo>
                      <a:pt x="2969895" y="1564497"/>
                    </a:lnTo>
                    <a:lnTo>
                      <a:pt x="2987040" y="1581642"/>
                    </a:lnTo>
                    <a:lnTo>
                      <a:pt x="2987040" y="1605454"/>
                    </a:lnTo>
                    <a:lnTo>
                      <a:pt x="2987040" y="1625457"/>
                    </a:lnTo>
                    <a:lnTo>
                      <a:pt x="2977515" y="1659747"/>
                    </a:lnTo>
                    <a:lnTo>
                      <a:pt x="2978468" y="1688322"/>
                    </a:lnTo>
                    <a:lnTo>
                      <a:pt x="2995613" y="1702609"/>
                    </a:lnTo>
                    <a:lnTo>
                      <a:pt x="3012758" y="1754997"/>
                    </a:lnTo>
                    <a:lnTo>
                      <a:pt x="3027045" y="1790239"/>
                    </a:lnTo>
                    <a:lnTo>
                      <a:pt x="3039427" y="1834054"/>
                    </a:lnTo>
                    <a:lnTo>
                      <a:pt x="3050858" y="1880727"/>
                    </a:lnTo>
                    <a:lnTo>
                      <a:pt x="3077527" y="1915970"/>
                    </a:lnTo>
                    <a:lnTo>
                      <a:pt x="3094673" y="1968357"/>
                    </a:lnTo>
                    <a:lnTo>
                      <a:pt x="3101340" y="2013125"/>
                    </a:lnTo>
                    <a:lnTo>
                      <a:pt x="3115627" y="2055034"/>
                    </a:lnTo>
                    <a:lnTo>
                      <a:pt x="3105150" y="2065512"/>
                    </a:lnTo>
                    <a:lnTo>
                      <a:pt x="3092768" y="2077895"/>
                    </a:lnTo>
                    <a:lnTo>
                      <a:pt x="3106102" y="2100755"/>
                    </a:lnTo>
                    <a:lnTo>
                      <a:pt x="3096577" y="2121710"/>
                    </a:lnTo>
                    <a:lnTo>
                      <a:pt x="3084195" y="2134092"/>
                    </a:lnTo>
                    <a:lnTo>
                      <a:pt x="3084195" y="2146475"/>
                    </a:lnTo>
                    <a:lnTo>
                      <a:pt x="3109913" y="2152189"/>
                    </a:lnTo>
                    <a:lnTo>
                      <a:pt x="3133725" y="2186480"/>
                    </a:lnTo>
                    <a:lnTo>
                      <a:pt x="3137535" y="2218864"/>
                    </a:lnTo>
                    <a:lnTo>
                      <a:pt x="3157538" y="2238867"/>
                    </a:lnTo>
                    <a:lnTo>
                      <a:pt x="3157538" y="2268395"/>
                    </a:lnTo>
                    <a:lnTo>
                      <a:pt x="3186113" y="2297922"/>
                    </a:lnTo>
                    <a:lnTo>
                      <a:pt x="3227070" y="2338880"/>
                    </a:lnTo>
                    <a:cubicBezTo>
                      <a:pt x="3227070" y="2338880"/>
                      <a:pt x="3239452" y="2366502"/>
                      <a:pt x="3245168" y="2373170"/>
                    </a:cubicBezTo>
                    <a:lnTo>
                      <a:pt x="3283268" y="2398887"/>
                    </a:lnTo>
                    <a:lnTo>
                      <a:pt x="3322320" y="2419842"/>
                    </a:lnTo>
                    <a:lnTo>
                      <a:pt x="3383280" y="2437939"/>
                    </a:lnTo>
                    <a:lnTo>
                      <a:pt x="3411855" y="2443655"/>
                    </a:lnTo>
                    <a:lnTo>
                      <a:pt x="3437573" y="2460799"/>
                    </a:lnTo>
                    <a:lnTo>
                      <a:pt x="3452813" y="2481755"/>
                    </a:lnTo>
                    <a:lnTo>
                      <a:pt x="3506152" y="2510330"/>
                    </a:lnTo>
                    <a:lnTo>
                      <a:pt x="3552825" y="2530332"/>
                    </a:lnTo>
                    <a:lnTo>
                      <a:pt x="3602355" y="2553192"/>
                    </a:lnTo>
                    <a:lnTo>
                      <a:pt x="3628073" y="2578910"/>
                    </a:lnTo>
                    <a:lnTo>
                      <a:pt x="3656648" y="2578910"/>
                    </a:lnTo>
                    <a:lnTo>
                      <a:pt x="3676650" y="2598912"/>
                    </a:lnTo>
                    <a:lnTo>
                      <a:pt x="3702368" y="2612247"/>
                    </a:lnTo>
                    <a:lnTo>
                      <a:pt x="3743325" y="2612247"/>
                    </a:lnTo>
                    <a:lnTo>
                      <a:pt x="3761423" y="262939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: Shape 150">
                <a:extLst>
                  <a:ext uri="{FF2B5EF4-FFF2-40B4-BE49-F238E27FC236}">
                    <a16:creationId xmlns="" xmlns:a16="http://schemas.microsoft.com/office/drawing/2014/main" id="{550D3C9B-1AE3-ADFC-6DB7-E41AFA826C1E}"/>
                  </a:ext>
                </a:extLst>
              </p:cNvPr>
              <p:cNvSpPr/>
              <p:nvPr/>
            </p:nvSpPr>
            <p:spPr>
              <a:xfrm>
                <a:off x="9893617" y="2503170"/>
                <a:ext cx="44767" cy="111442"/>
              </a:xfrm>
              <a:custGeom>
                <a:avLst/>
                <a:gdLst>
                  <a:gd name="connsiteX0" fmla="*/ 40005 w 44767"/>
                  <a:gd name="connsiteY0" fmla="*/ 9525 h 111442"/>
                  <a:gd name="connsiteX1" fmla="*/ 17145 w 44767"/>
                  <a:gd name="connsiteY1" fmla="*/ 0 h 111442"/>
                  <a:gd name="connsiteX2" fmla="*/ 1905 w 44767"/>
                  <a:gd name="connsiteY2" fmla="*/ 8572 h 111442"/>
                  <a:gd name="connsiteX3" fmla="*/ 1905 w 44767"/>
                  <a:gd name="connsiteY3" fmla="*/ 35242 h 111442"/>
                  <a:gd name="connsiteX4" fmla="*/ 0 w 44767"/>
                  <a:gd name="connsiteY4" fmla="*/ 60008 h 111442"/>
                  <a:gd name="connsiteX5" fmla="*/ 14288 w 44767"/>
                  <a:gd name="connsiteY5" fmla="*/ 69533 h 111442"/>
                  <a:gd name="connsiteX6" fmla="*/ 23813 w 44767"/>
                  <a:gd name="connsiteY6" fmla="*/ 81915 h 111442"/>
                  <a:gd name="connsiteX7" fmla="*/ 25718 w 44767"/>
                  <a:gd name="connsiteY7" fmla="*/ 103822 h 111442"/>
                  <a:gd name="connsiteX8" fmla="*/ 44768 w 44767"/>
                  <a:gd name="connsiteY8" fmla="*/ 111442 h 111442"/>
                  <a:gd name="connsiteX9" fmla="*/ 40005 w 44767"/>
                  <a:gd name="connsiteY9" fmla="*/ 88583 h 111442"/>
                  <a:gd name="connsiteX10" fmla="*/ 31432 w 44767"/>
                  <a:gd name="connsiteY10" fmla="*/ 72390 h 111442"/>
                  <a:gd name="connsiteX11" fmla="*/ 40005 w 44767"/>
                  <a:gd name="connsiteY11" fmla="*/ 43815 h 11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767" h="111442">
                    <a:moveTo>
                      <a:pt x="40005" y="9525"/>
                    </a:moveTo>
                    <a:lnTo>
                      <a:pt x="17145" y="0"/>
                    </a:lnTo>
                    <a:lnTo>
                      <a:pt x="1905" y="8572"/>
                    </a:lnTo>
                    <a:lnTo>
                      <a:pt x="1905" y="35242"/>
                    </a:lnTo>
                    <a:lnTo>
                      <a:pt x="0" y="60008"/>
                    </a:lnTo>
                    <a:lnTo>
                      <a:pt x="14288" y="69533"/>
                    </a:lnTo>
                    <a:lnTo>
                      <a:pt x="23813" y="81915"/>
                    </a:lnTo>
                    <a:lnTo>
                      <a:pt x="25718" y="103822"/>
                    </a:lnTo>
                    <a:lnTo>
                      <a:pt x="44768" y="111442"/>
                    </a:lnTo>
                    <a:lnTo>
                      <a:pt x="40005" y="88583"/>
                    </a:lnTo>
                    <a:lnTo>
                      <a:pt x="31432" y="72390"/>
                    </a:lnTo>
                    <a:lnTo>
                      <a:pt x="40005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: Shape 151">
                <a:extLst>
                  <a:ext uri="{FF2B5EF4-FFF2-40B4-BE49-F238E27FC236}">
                    <a16:creationId xmlns="" xmlns:a16="http://schemas.microsoft.com/office/drawing/2014/main" id="{86CF48A8-4729-5BD1-A650-6B03A75FC272}"/>
                  </a:ext>
                </a:extLst>
              </p:cNvPr>
              <p:cNvSpPr/>
              <p:nvPr/>
            </p:nvSpPr>
            <p:spPr>
              <a:xfrm>
                <a:off x="10353675" y="2638425"/>
                <a:ext cx="85725" cy="25717"/>
              </a:xfrm>
              <a:custGeom>
                <a:avLst/>
                <a:gdLst>
                  <a:gd name="connsiteX0" fmla="*/ 38100 w 85725"/>
                  <a:gd name="connsiteY0" fmla="*/ 25717 h 25717"/>
                  <a:gd name="connsiteX1" fmla="*/ 67627 w 85725"/>
                  <a:gd name="connsiteY1" fmla="*/ 25717 h 25717"/>
                  <a:gd name="connsiteX2" fmla="*/ 85725 w 85725"/>
                  <a:gd name="connsiteY2" fmla="*/ 7620 h 25717"/>
                  <a:gd name="connsiteX3" fmla="*/ 62865 w 85725"/>
                  <a:gd name="connsiteY3" fmla="*/ 0 h 25717"/>
                  <a:gd name="connsiteX4" fmla="*/ 39052 w 85725"/>
                  <a:gd name="connsiteY4" fmla="*/ 9525 h 25717"/>
                  <a:gd name="connsiteX5" fmla="*/ 17145 w 85725"/>
                  <a:gd name="connsiteY5" fmla="*/ 953 h 25717"/>
                  <a:gd name="connsiteX6" fmla="*/ 0 w 85725"/>
                  <a:gd name="connsiteY6" fmla="*/ 7620 h 25717"/>
                  <a:gd name="connsiteX7" fmla="*/ 8573 w 85725"/>
                  <a:gd name="connsiteY7" fmla="*/ 25717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25717">
                    <a:moveTo>
                      <a:pt x="38100" y="25717"/>
                    </a:moveTo>
                    <a:lnTo>
                      <a:pt x="67627" y="25717"/>
                    </a:lnTo>
                    <a:lnTo>
                      <a:pt x="85725" y="7620"/>
                    </a:lnTo>
                    <a:lnTo>
                      <a:pt x="62865" y="0"/>
                    </a:lnTo>
                    <a:lnTo>
                      <a:pt x="39052" y="9525"/>
                    </a:lnTo>
                    <a:lnTo>
                      <a:pt x="17145" y="953"/>
                    </a:lnTo>
                    <a:lnTo>
                      <a:pt x="0" y="7620"/>
                    </a:lnTo>
                    <a:lnTo>
                      <a:pt x="8573" y="2571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: Shape 152">
                <a:extLst>
                  <a:ext uri="{FF2B5EF4-FFF2-40B4-BE49-F238E27FC236}">
                    <a16:creationId xmlns="" xmlns:a16="http://schemas.microsoft.com/office/drawing/2014/main" id="{D766B51F-010A-8394-5E9D-842E8D87AF0B}"/>
                  </a:ext>
                </a:extLst>
              </p:cNvPr>
              <p:cNvSpPr/>
              <p:nvPr/>
            </p:nvSpPr>
            <p:spPr>
              <a:xfrm>
                <a:off x="10458450" y="2572702"/>
                <a:ext cx="32385" cy="22859"/>
              </a:xfrm>
              <a:custGeom>
                <a:avLst/>
                <a:gdLst>
                  <a:gd name="connsiteX0" fmla="*/ 20955 w 32385"/>
                  <a:gd name="connsiteY0" fmla="*/ 11430 h 22859"/>
                  <a:gd name="connsiteX1" fmla="*/ 32385 w 32385"/>
                  <a:gd name="connsiteY1" fmla="*/ 0 h 22859"/>
                  <a:gd name="connsiteX2" fmla="*/ 16193 w 32385"/>
                  <a:gd name="connsiteY2" fmla="*/ 3810 h 22859"/>
                  <a:gd name="connsiteX3" fmla="*/ 0 w 32385"/>
                  <a:gd name="connsiteY3" fmla="*/ 14288 h 22859"/>
                  <a:gd name="connsiteX4" fmla="*/ 8573 w 32385"/>
                  <a:gd name="connsiteY4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5" h="22859">
                    <a:moveTo>
                      <a:pt x="20955" y="11430"/>
                    </a:moveTo>
                    <a:lnTo>
                      <a:pt x="32385" y="0"/>
                    </a:lnTo>
                    <a:lnTo>
                      <a:pt x="16193" y="3810"/>
                    </a:lnTo>
                    <a:lnTo>
                      <a:pt x="0" y="14288"/>
                    </a:lnTo>
                    <a:lnTo>
                      <a:pt x="8573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: Shape 153">
                <a:extLst>
                  <a:ext uri="{FF2B5EF4-FFF2-40B4-BE49-F238E27FC236}">
                    <a16:creationId xmlns="" xmlns:a16="http://schemas.microsoft.com/office/drawing/2014/main" id="{7E162098-3F49-AFF6-64C8-8BFE8EDAA4B1}"/>
                  </a:ext>
                </a:extLst>
              </p:cNvPr>
              <p:cNvSpPr/>
              <p:nvPr/>
            </p:nvSpPr>
            <p:spPr>
              <a:xfrm>
                <a:off x="8792527" y="1102994"/>
                <a:ext cx="87630" cy="160019"/>
              </a:xfrm>
              <a:custGeom>
                <a:avLst/>
                <a:gdLst>
                  <a:gd name="connsiteX0" fmla="*/ 3810 w 87630"/>
                  <a:gd name="connsiteY0" fmla="*/ 100965 h 160019"/>
                  <a:gd name="connsiteX1" fmla="*/ 18098 w 87630"/>
                  <a:gd name="connsiteY1" fmla="*/ 121920 h 160019"/>
                  <a:gd name="connsiteX2" fmla="*/ 32385 w 87630"/>
                  <a:gd name="connsiteY2" fmla="*/ 155258 h 160019"/>
                  <a:gd name="connsiteX3" fmla="*/ 55245 w 87630"/>
                  <a:gd name="connsiteY3" fmla="*/ 160020 h 160019"/>
                  <a:gd name="connsiteX4" fmla="*/ 70485 w 87630"/>
                  <a:gd name="connsiteY4" fmla="*/ 144780 h 160019"/>
                  <a:gd name="connsiteX5" fmla="*/ 81915 w 87630"/>
                  <a:gd name="connsiteY5" fmla="*/ 123825 h 160019"/>
                  <a:gd name="connsiteX6" fmla="*/ 68580 w 87630"/>
                  <a:gd name="connsiteY6" fmla="*/ 110490 h 160019"/>
                  <a:gd name="connsiteX7" fmla="*/ 87630 w 87630"/>
                  <a:gd name="connsiteY7" fmla="*/ 83820 h 160019"/>
                  <a:gd name="connsiteX8" fmla="*/ 84773 w 87630"/>
                  <a:gd name="connsiteY8" fmla="*/ 54293 h 160019"/>
                  <a:gd name="connsiteX9" fmla="*/ 84773 w 87630"/>
                  <a:gd name="connsiteY9" fmla="*/ 19050 h 160019"/>
                  <a:gd name="connsiteX10" fmla="*/ 65723 w 87630"/>
                  <a:gd name="connsiteY10" fmla="*/ 4763 h 160019"/>
                  <a:gd name="connsiteX11" fmla="*/ 55245 w 87630"/>
                  <a:gd name="connsiteY11" fmla="*/ 0 h 160019"/>
                  <a:gd name="connsiteX12" fmla="*/ 44768 w 87630"/>
                  <a:gd name="connsiteY12" fmla="*/ 10478 h 160019"/>
                  <a:gd name="connsiteX13" fmla="*/ 23813 w 87630"/>
                  <a:gd name="connsiteY13" fmla="*/ 21908 h 160019"/>
                  <a:gd name="connsiteX14" fmla="*/ 5715 w 87630"/>
                  <a:gd name="connsiteY14" fmla="*/ 39053 h 160019"/>
                  <a:gd name="connsiteX15" fmla="*/ 7620 w 87630"/>
                  <a:gd name="connsiteY15" fmla="*/ 69533 h 160019"/>
                  <a:gd name="connsiteX16" fmla="*/ 0 w 87630"/>
                  <a:gd name="connsiteY16" fmla="*/ 77153 h 16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630" h="160019">
                    <a:moveTo>
                      <a:pt x="3810" y="100965"/>
                    </a:moveTo>
                    <a:lnTo>
                      <a:pt x="18098" y="121920"/>
                    </a:lnTo>
                    <a:lnTo>
                      <a:pt x="32385" y="155258"/>
                    </a:lnTo>
                    <a:lnTo>
                      <a:pt x="55245" y="160020"/>
                    </a:lnTo>
                    <a:lnTo>
                      <a:pt x="70485" y="144780"/>
                    </a:lnTo>
                    <a:lnTo>
                      <a:pt x="81915" y="123825"/>
                    </a:lnTo>
                    <a:lnTo>
                      <a:pt x="68580" y="110490"/>
                    </a:lnTo>
                    <a:lnTo>
                      <a:pt x="87630" y="83820"/>
                    </a:lnTo>
                    <a:lnTo>
                      <a:pt x="84773" y="54293"/>
                    </a:lnTo>
                    <a:lnTo>
                      <a:pt x="84773" y="19050"/>
                    </a:lnTo>
                    <a:lnTo>
                      <a:pt x="65723" y="4763"/>
                    </a:lnTo>
                    <a:lnTo>
                      <a:pt x="55245" y="0"/>
                    </a:lnTo>
                    <a:lnTo>
                      <a:pt x="44768" y="10478"/>
                    </a:lnTo>
                    <a:lnTo>
                      <a:pt x="23813" y="21908"/>
                    </a:lnTo>
                    <a:lnTo>
                      <a:pt x="5715" y="39053"/>
                    </a:lnTo>
                    <a:lnTo>
                      <a:pt x="7620" y="69533"/>
                    </a:lnTo>
                    <a:lnTo>
                      <a:pt x="0" y="7715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: Shape 154">
                <a:extLst>
                  <a:ext uri="{FF2B5EF4-FFF2-40B4-BE49-F238E27FC236}">
                    <a16:creationId xmlns="" xmlns:a16="http://schemas.microsoft.com/office/drawing/2014/main" id="{EF87DA0C-6126-128A-3F54-30CA66DB5E5F}"/>
                  </a:ext>
                </a:extLst>
              </p:cNvPr>
              <p:cNvSpPr/>
              <p:nvPr/>
            </p:nvSpPr>
            <p:spPr>
              <a:xfrm>
                <a:off x="9122092" y="4163377"/>
                <a:ext cx="48577" cy="56197"/>
              </a:xfrm>
              <a:custGeom>
                <a:avLst/>
                <a:gdLst>
                  <a:gd name="connsiteX0" fmla="*/ 11430 w 48577"/>
                  <a:gd name="connsiteY0" fmla="*/ 5715 h 56197"/>
                  <a:gd name="connsiteX1" fmla="*/ 0 w 48577"/>
                  <a:gd name="connsiteY1" fmla="*/ 19050 h 56197"/>
                  <a:gd name="connsiteX2" fmla="*/ 0 w 48577"/>
                  <a:gd name="connsiteY2" fmla="*/ 36195 h 56197"/>
                  <a:gd name="connsiteX3" fmla="*/ 0 w 48577"/>
                  <a:gd name="connsiteY3" fmla="*/ 54292 h 56197"/>
                  <a:gd name="connsiteX4" fmla="*/ 20002 w 48577"/>
                  <a:gd name="connsiteY4" fmla="*/ 45720 h 56197"/>
                  <a:gd name="connsiteX5" fmla="*/ 31432 w 48577"/>
                  <a:gd name="connsiteY5" fmla="*/ 56197 h 56197"/>
                  <a:gd name="connsiteX6" fmla="*/ 43815 w 48577"/>
                  <a:gd name="connsiteY6" fmla="*/ 44767 h 56197"/>
                  <a:gd name="connsiteX7" fmla="*/ 48577 w 48577"/>
                  <a:gd name="connsiteY7" fmla="*/ 20003 h 56197"/>
                  <a:gd name="connsiteX8" fmla="*/ 35243 w 48577"/>
                  <a:gd name="connsiteY8" fmla="*/ 0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577" h="56197">
                    <a:moveTo>
                      <a:pt x="11430" y="5715"/>
                    </a:moveTo>
                    <a:lnTo>
                      <a:pt x="0" y="19050"/>
                    </a:lnTo>
                    <a:lnTo>
                      <a:pt x="0" y="36195"/>
                    </a:lnTo>
                    <a:lnTo>
                      <a:pt x="0" y="54292"/>
                    </a:lnTo>
                    <a:lnTo>
                      <a:pt x="20002" y="45720"/>
                    </a:lnTo>
                    <a:lnTo>
                      <a:pt x="31432" y="56197"/>
                    </a:lnTo>
                    <a:lnTo>
                      <a:pt x="43815" y="44767"/>
                    </a:lnTo>
                    <a:lnTo>
                      <a:pt x="48577" y="20003"/>
                    </a:lnTo>
                    <a:lnTo>
                      <a:pt x="3524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: Shape 155">
                <a:extLst>
                  <a:ext uri="{FF2B5EF4-FFF2-40B4-BE49-F238E27FC236}">
                    <a16:creationId xmlns="" xmlns:a16="http://schemas.microsoft.com/office/drawing/2014/main" id="{43C963C2-587D-52E7-EDF1-43A13457E96D}"/>
                  </a:ext>
                </a:extLst>
              </p:cNvPr>
              <p:cNvSpPr/>
              <p:nvPr/>
            </p:nvSpPr>
            <p:spPr>
              <a:xfrm>
                <a:off x="7733347" y="1920239"/>
                <a:ext cx="160019" cy="115252"/>
              </a:xfrm>
              <a:custGeom>
                <a:avLst/>
                <a:gdLst>
                  <a:gd name="connsiteX0" fmla="*/ 9525 w 160019"/>
                  <a:gd name="connsiteY0" fmla="*/ 84773 h 115252"/>
                  <a:gd name="connsiteX1" fmla="*/ 23813 w 160019"/>
                  <a:gd name="connsiteY1" fmla="*/ 104775 h 115252"/>
                  <a:gd name="connsiteX2" fmla="*/ 50482 w 160019"/>
                  <a:gd name="connsiteY2" fmla="*/ 115252 h 115252"/>
                  <a:gd name="connsiteX3" fmla="*/ 68580 w 160019"/>
                  <a:gd name="connsiteY3" fmla="*/ 97155 h 115252"/>
                  <a:gd name="connsiteX4" fmla="*/ 91440 w 160019"/>
                  <a:gd name="connsiteY4" fmla="*/ 97155 h 115252"/>
                  <a:gd name="connsiteX5" fmla="*/ 114300 w 160019"/>
                  <a:gd name="connsiteY5" fmla="*/ 88583 h 115252"/>
                  <a:gd name="connsiteX6" fmla="*/ 135255 w 160019"/>
                  <a:gd name="connsiteY6" fmla="*/ 79058 h 115252"/>
                  <a:gd name="connsiteX7" fmla="*/ 148590 w 160019"/>
                  <a:gd name="connsiteY7" fmla="*/ 65723 h 115252"/>
                  <a:gd name="connsiteX8" fmla="*/ 148590 w 160019"/>
                  <a:gd name="connsiteY8" fmla="*/ 47625 h 115252"/>
                  <a:gd name="connsiteX9" fmla="*/ 160020 w 160019"/>
                  <a:gd name="connsiteY9" fmla="*/ 15240 h 115252"/>
                  <a:gd name="connsiteX10" fmla="*/ 140017 w 160019"/>
                  <a:gd name="connsiteY10" fmla="*/ 0 h 115252"/>
                  <a:gd name="connsiteX11" fmla="*/ 111442 w 160019"/>
                  <a:gd name="connsiteY11" fmla="*/ 13335 h 115252"/>
                  <a:gd name="connsiteX12" fmla="*/ 97155 w 160019"/>
                  <a:gd name="connsiteY12" fmla="*/ 30480 h 115252"/>
                  <a:gd name="connsiteX13" fmla="*/ 80963 w 160019"/>
                  <a:gd name="connsiteY13" fmla="*/ 46673 h 115252"/>
                  <a:gd name="connsiteX14" fmla="*/ 74295 w 160019"/>
                  <a:gd name="connsiteY14" fmla="*/ 46673 h 115252"/>
                  <a:gd name="connsiteX15" fmla="*/ 62865 w 160019"/>
                  <a:gd name="connsiteY15" fmla="*/ 31433 h 115252"/>
                  <a:gd name="connsiteX16" fmla="*/ 42863 w 160019"/>
                  <a:gd name="connsiteY16" fmla="*/ 51435 h 115252"/>
                  <a:gd name="connsiteX17" fmla="*/ 29527 w 160019"/>
                  <a:gd name="connsiteY17" fmla="*/ 64770 h 115252"/>
                  <a:gd name="connsiteX18" fmla="*/ 20002 w 160019"/>
                  <a:gd name="connsiteY18" fmla="*/ 74295 h 115252"/>
                  <a:gd name="connsiteX19" fmla="*/ 0 w 160019"/>
                  <a:gd name="connsiteY19" fmla="*/ 65723 h 115252"/>
                  <a:gd name="connsiteX20" fmla="*/ 2857 w 160019"/>
                  <a:gd name="connsiteY20" fmla="*/ 76200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019" h="115252">
                    <a:moveTo>
                      <a:pt x="9525" y="84773"/>
                    </a:moveTo>
                    <a:lnTo>
                      <a:pt x="23813" y="104775"/>
                    </a:lnTo>
                    <a:lnTo>
                      <a:pt x="50482" y="115252"/>
                    </a:lnTo>
                    <a:lnTo>
                      <a:pt x="68580" y="97155"/>
                    </a:lnTo>
                    <a:lnTo>
                      <a:pt x="91440" y="97155"/>
                    </a:lnTo>
                    <a:lnTo>
                      <a:pt x="114300" y="88583"/>
                    </a:lnTo>
                    <a:lnTo>
                      <a:pt x="135255" y="79058"/>
                    </a:lnTo>
                    <a:lnTo>
                      <a:pt x="148590" y="65723"/>
                    </a:lnTo>
                    <a:lnTo>
                      <a:pt x="148590" y="47625"/>
                    </a:lnTo>
                    <a:lnTo>
                      <a:pt x="160020" y="15240"/>
                    </a:lnTo>
                    <a:lnTo>
                      <a:pt x="140017" y="0"/>
                    </a:lnTo>
                    <a:lnTo>
                      <a:pt x="111442" y="13335"/>
                    </a:lnTo>
                    <a:lnTo>
                      <a:pt x="97155" y="30480"/>
                    </a:lnTo>
                    <a:lnTo>
                      <a:pt x="80963" y="46673"/>
                    </a:lnTo>
                    <a:lnTo>
                      <a:pt x="74295" y="46673"/>
                    </a:lnTo>
                    <a:lnTo>
                      <a:pt x="62865" y="31433"/>
                    </a:lnTo>
                    <a:lnTo>
                      <a:pt x="42863" y="51435"/>
                    </a:lnTo>
                    <a:lnTo>
                      <a:pt x="29527" y="64770"/>
                    </a:lnTo>
                    <a:lnTo>
                      <a:pt x="20002" y="74295"/>
                    </a:lnTo>
                    <a:lnTo>
                      <a:pt x="0" y="65723"/>
                    </a:lnTo>
                    <a:lnTo>
                      <a:pt x="2857" y="762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: Shape 156">
                <a:extLst>
                  <a:ext uri="{FF2B5EF4-FFF2-40B4-BE49-F238E27FC236}">
                    <a16:creationId xmlns="" xmlns:a16="http://schemas.microsoft.com/office/drawing/2014/main" id="{705335C9-1FAD-ECEC-BFFE-02DFECCD048A}"/>
                  </a:ext>
                </a:extLst>
              </p:cNvPr>
              <p:cNvSpPr/>
              <p:nvPr/>
            </p:nvSpPr>
            <p:spPr>
              <a:xfrm>
                <a:off x="7477125" y="2017395"/>
                <a:ext cx="250507" cy="234314"/>
              </a:xfrm>
              <a:custGeom>
                <a:avLst/>
                <a:gdLst>
                  <a:gd name="connsiteX0" fmla="*/ 12382 w 250507"/>
                  <a:gd name="connsiteY0" fmla="*/ 170497 h 234314"/>
                  <a:gd name="connsiteX1" fmla="*/ 25718 w 250507"/>
                  <a:gd name="connsiteY1" fmla="*/ 170497 h 234314"/>
                  <a:gd name="connsiteX2" fmla="*/ 43815 w 250507"/>
                  <a:gd name="connsiteY2" fmla="*/ 188595 h 234314"/>
                  <a:gd name="connsiteX3" fmla="*/ 39052 w 250507"/>
                  <a:gd name="connsiteY3" fmla="*/ 209550 h 234314"/>
                  <a:gd name="connsiteX4" fmla="*/ 61913 w 250507"/>
                  <a:gd name="connsiteY4" fmla="*/ 220980 h 234314"/>
                  <a:gd name="connsiteX5" fmla="*/ 92393 w 250507"/>
                  <a:gd name="connsiteY5" fmla="*/ 221933 h 234314"/>
                  <a:gd name="connsiteX6" fmla="*/ 105727 w 250507"/>
                  <a:gd name="connsiteY6" fmla="*/ 234315 h 234314"/>
                  <a:gd name="connsiteX7" fmla="*/ 128588 w 250507"/>
                  <a:gd name="connsiteY7" fmla="*/ 234315 h 234314"/>
                  <a:gd name="connsiteX8" fmla="*/ 155257 w 250507"/>
                  <a:gd name="connsiteY8" fmla="*/ 226695 h 234314"/>
                  <a:gd name="connsiteX9" fmla="*/ 155257 w 250507"/>
                  <a:gd name="connsiteY9" fmla="*/ 206692 h 234314"/>
                  <a:gd name="connsiteX10" fmla="*/ 139065 w 250507"/>
                  <a:gd name="connsiteY10" fmla="*/ 191452 h 234314"/>
                  <a:gd name="connsiteX11" fmla="*/ 147638 w 250507"/>
                  <a:gd name="connsiteY11" fmla="*/ 181927 h 234314"/>
                  <a:gd name="connsiteX12" fmla="*/ 160973 w 250507"/>
                  <a:gd name="connsiteY12" fmla="*/ 195263 h 234314"/>
                  <a:gd name="connsiteX13" fmla="*/ 184785 w 250507"/>
                  <a:gd name="connsiteY13" fmla="*/ 152400 h 234314"/>
                  <a:gd name="connsiteX14" fmla="*/ 207645 w 250507"/>
                  <a:gd name="connsiteY14" fmla="*/ 130492 h 234314"/>
                  <a:gd name="connsiteX15" fmla="*/ 217170 w 250507"/>
                  <a:gd name="connsiteY15" fmla="*/ 140017 h 234314"/>
                  <a:gd name="connsiteX16" fmla="*/ 237173 w 250507"/>
                  <a:gd name="connsiteY16" fmla="*/ 119063 h 234314"/>
                  <a:gd name="connsiteX17" fmla="*/ 243840 w 250507"/>
                  <a:gd name="connsiteY17" fmla="*/ 100013 h 234314"/>
                  <a:gd name="connsiteX18" fmla="*/ 220980 w 250507"/>
                  <a:gd name="connsiteY18" fmla="*/ 92392 h 234314"/>
                  <a:gd name="connsiteX19" fmla="*/ 205740 w 250507"/>
                  <a:gd name="connsiteY19" fmla="*/ 107633 h 234314"/>
                  <a:gd name="connsiteX20" fmla="*/ 185738 w 250507"/>
                  <a:gd name="connsiteY20" fmla="*/ 94297 h 234314"/>
                  <a:gd name="connsiteX21" fmla="*/ 162877 w 250507"/>
                  <a:gd name="connsiteY21" fmla="*/ 80010 h 234314"/>
                  <a:gd name="connsiteX22" fmla="*/ 140018 w 250507"/>
                  <a:gd name="connsiteY22" fmla="*/ 62865 h 234314"/>
                  <a:gd name="connsiteX23" fmla="*/ 147638 w 250507"/>
                  <a:gd name="connsiteY23" fmla="*/ 46672 h 234314"/>
                  <a:gd name="connsiteX24" fmla="*/ 160020 w 250507"/>
                  <a:gd name="connsiteY24" fmla="*/ 34290 h 234314"/>
                  <a:gd name="connsiteX25" fmla="*/ 169545 w 250507"/>
                  <a:gd name="connsiteY25" fmla="*/ 66675 h 234314"/>
                  <a:gd name="connsiteX26" fmla="*/ 183832 w 250507"/>
                  <a:gd name="connsiteY26" fmla="*/ 81915 h 234314"/>
                  <a:gd name="connsiteX27" fmla="*/ 209550 w 250507"/>
                  <a:gd name="connsiteY27" fmla="*/ 86677 h 234314"/>
                  <a:gd name="connsiteX28" fmla="*/ 224790 w 250507"/>
                  <a:gd name="connsiteY28" fmla="*/ 80010 h 234314"/>
                  <a:gd name="connsiteX29" fmla="*/ 237173 w 250507"/>
                  <a:gd name="connsiteY29" fmla="*/ 80010 h 234314"/>
                  <a:gd name="connsiteX30" fmla="*/ 250507 w 250507"/>
                  <a:gd name="connsiteY30" fmla="*/ 66675 h 234314"/>
                  <a:gd name="connsiteX31" fmla="*/ 243840 w 250507"/>
                  <a:gd name="connsiteY31" fmla="*/ 40005 h 234314"/>
                  <a:gd name="connsiteX32" fmla="*/ 222885 w 250507"/>
                  <a:gd name="connsiteY32" fmla="*/ 40005 h 234314"/>
                  <a:gd name="connsiteX33" fmla="*/ 228600 w 250507"/>
                  <a:gd name="connsiteY33" fmla="*/ 17145 h 234314"/>
                  <a:gd name="connsiteX34" fmla="*/ 228600 w 250507"/>
                  <a:gd name="connsiteY34" fmla="*/ 0 h 234314"/>
                  <a:gd name="connsiteX35" fmla="*/ 211455 w 250507"/>
                  <a:gd name="connsiteY35" fmla="*/ 5715 h 234314"/>
                  <a:gd name="connsiteX36" fmla="*/ 170498 w 250507"/>
                  <a:gd name="connsiteY36" fmla="*/ 5715 h 234314"/>
                  <a:gd name="connsiteX37" fmla="*/ 157163 w 250507"/>
                  <a:gd name="connsiteY37" fmla="*/ 19050 h 234314"/>
                  <a:gd name="connsiteX38" fmla="*/ 136207 w 250507"/>
                  <a:gd name="connsiteY38" fmla="*/ 33338 h 234314"/>
                  <a:gd name="connsiteX39" fmla="*/ 120968 w 250507"/>
                  <a:gd name="connsiteY39" fmla="*/ 18097 h 234314"/>
                  <a:gd name="connsiteX40" fmla="*/ 83820 w 250507"/>
                  <a:gd name="connsiteY40" fmla="*/ 29527 h 234314"/>
                  <a:gd name="connsiteX41" fmla="*/ 86677 w 250507"/>
                  <a:gd name="connsiteY41" fmla="*/ 53340 h 234314"/>
                  <a:gd name="connsiteX42" fmla="*/ 96202 w 250507"/>
                  <a:gd name="connsiteY42" fmla="*/ 62865 h 234314"/>
                  <a:gd name="connsiteX43" fmla="*/ 109538 w 250507"/>
                  <a:gd name="connsiteY43" fmla="*/ 76200 h 234314"/>
                  <a:gd name="connsiteX44" fmla="*/ 120015 w 250507"/>
                  <a:gd name="connsiteY44" fmla="*/ 86677 h 234314"/>
                  <a:gd name="connsiteX45" fmla="*/ 105727 w 250507"/>
                  <a:gd name="connsiteY45" fmla="*/ 98108 h 234314"/>
                  <a:gd name="connsiteX46" fmla="*/ 86677 w 250507"/>
                  <a:gd name="connsiteY46" fmla="*/ 80963 h 234314"/>
                  <a:gd name="connsiteX47" fmla="*/ 76200 w 250507"/>
                  <a:gd name="connsiteY47" fmla="*/ 91440 h 234314"/>
                  <a:gd name="connsiteX48" fmla="*/ 61913 w 250507"/>
                  <a:gd name="connsiteY48" fmla="*/ 77152 h 234314"/>
                  <a:gd name="connsiteX49" fmla="*/ 29527 w 250507"/>
                  <a:gd name="connsiteY49" fmla="*/ 83820 h 234314"/>
                  <a:gd name="connsiteX50" fmla="*/ 16193 w 250507"/>
                  <a:gd name="connsiteY50" fmla="*/ 76200 h 234314"/>
                  <a:gd name="connsiteX51" fmla="*/ 9525 w 250507"/>
                  <a:gd name="connsiteY51" fmla="*/ 92392 h 234314"/>
                  <a:gd name="connsiteX52" fmla="*/ 20002 w 250507"/>
                  <a:gd name="connsiteY52" fmla="*/ 102870 h 234314"/>
                  <a:gd name="connsiteX53" fmla="*/ 0 w 250507"/>
                  <a:gd name="connsiteY53" fmla="*/ 113347 h 234314"/>
                  <a:gd name="connsiteX54" fmla="*/ 0 w 250507"/>
                  <a:gd name="connsiteY54" fmla="*/ 137160 h 234314"/>
                  <a:gd name="connsiteX55" fmla="*/ 16193 w 250507"/>
                  <a:gd name="connsiteY55" fmla="*/ 152400 h 23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50507" h="234314">
                    <a:moveTo>
                      <a:pt x="12382" y="170497"/>
                    </a:moveTo>
                    <a:lnTo>
                      <a:pt x="25718" y="170497"/>
                    </a:lnTo>
                    <a:lnTo>
                      <a:pt x="43815" y="188595"/>
                    </a:lnTo>
                    <a:lnTo>
                      <a:pt x="39052" y="209550"/>
                    </a:lnTo>
                    <a:lnTo>
                      <a:pt x="61913" y="220980"/>
                    </a:lnTo>
                    <a:lnTo>
                      <a:pt x="92393" y="221933"/>
                    </a:lnTo>
                    <a:lnTo>
                      <a:pt x="105727" y="234315"/>
                    </a:lnTo>
                    <a:lnTo>
                      <a:pt x="128588" y="234315"/>
                    </a:lnTo>
                    <a:lnTo>
                      <a:pt x="155257" y="226695"/>
                    </a:lnTo>
                    <a:lnTo>
                      <a:pt x="155257" y="206692"/>
                    </a:lnTo>
                    <a:lnTo>
                      <a:pt x="139065" y="191452"/>
                    </a:lnTo>
                    <a:lnTo>
                      <a:pt x="147638" y="181927"/>
                    </a:lnTo>
                    <a:lnTo>
                      <a:pt x="160973" y="195263"/>
                    </a:lnTo>
                    <a:lnTo>
                      <a:pt x="184785" y="152400"/>
                    </a:lnTo>
                    <a:lnTo>
                      <a:pt x="207645" y="130492"/>
                    </a:lnTo>
                    <a:lnTo>
                      <a:pt x="217170" y="140017"/>
                    </a:lnTo>
                    <a:lnTo>
                      <a:pt x="237173" y="119063"/>
                    </a:lnTo>
                    <a:lnTo>
                      <a:pt x="243840" y="100013"/>
                    </a:lnTo>
                    <a:lnTo>
                      <a:pt x="220980" y="92392"/>
                    </a:lnTo>
                    <a:lnTo>
                      <a:pt x="205740" y="107633"/>
                    </a:lnTo>
                    <a:lnTo>
                      <a:pt x="185738" y="94297"/>
                    </a:lnTo>
                    <a:lnTo>
                      <a:pt x="162877" y="80010"/>
                    </a:lnTo>
                    <a:lnTo>
                      <a:pt x="140018" y="62865"/>
                    </a:lnTo>
                    <a:lnTo>
                      <a:pt x="147638" y="46672"/>
                    </a:lnTo>
                    <a:lnTo>
                      <a:pt x="160020" y="34290"/>
                    </a:lnTo>
                    <a:lnTo>
                      <a:pt x="169545" y="66675"/>
                    </a:lnTo>
                    <a:lnTo>
                      <a:pt x="183832" y="81915"/>
                    </a:lnTo>
                    <a:lnTo>
                      <a:pt x="209550" y="86677"/>
                    </a:lnTo>
                    <a:lnTo>
                      <a:pt x="224790" y="80010"/>
                    </a:lnTo>
                    <a:lnTo>
                      <a:pt x="237173" y="80010"/>
                    </a:lnTo>
                    <a:lnTo>
                      <a:pt x="250507" y="66675"/>
                    </a:lnTo>
                    <a:lnTo>
                      <a:pt x="243840" y="40005"/>
                    </a:lnTo>
                    <a:lnTo>
                      <a:pt x="222885" y="40005"/>
                    </a:lnTo>
                    <a:lnTo>
                      <a:pt x="228600" y="17145"/>
                    </a:lnTo>
                    <a:lnTo>
                      <a:pt x="228600" y="0"/>
                    </a:lnTo>
                    <a:lnTo>
                      <a:pt x="211455" y="5715"/>
                    </a:lnTo>
                    <a:lnTo>
                      <a:pt x="170498" y="5715"/>
                    </a:lnTo>
                    <a:lnTo>
                      <a:pt x="157163" y="19050"/>
                    </a:lnTo>
                    <a:lnTo>
                      <a:pt x="136207" y="33338"/>
                    </a:lnTo>
                    <a:lnTo>
                      <a:pt x="120968" y="18097"/>
                    </a:lnTo>
                    <a:lnTo>
                      <a:pt x="83820" y="29527"/>
                    </a:lnTo>
                    <a:lnTo>
                      <a:pt x="86677" y="53340"/>
                    </a:lnTo>
                    <a:lnTo>
                      <a:pt x="96202" y="62865"/>
                    </a:lnTo>
                    <a:lnTo>
                      <a:pt x="109538" y="76200"/>
                    </a:lnTo>
                    <a:lnTo>
                      <a:pt x="120015" y="86677"/>
                    </a:lnTo>
                    <a:lnTo>
                      <a:pt x="105727" y="98108"/>
                    </a:lnTo>
                    <a:lnTo>
                      <a:pt x="86677" y="80963"/>
                    </a:lnTo>
                    <a:lnTo>
                      <a:pt x="76200" y="91440"/>
                    </a:lnTo>
                    <a:lnTo>
                      <a:pt x="61913" y="77152"/>
                    </a:lnTo>
                    <a:lnTo>
                      <a:pt x="29527" y="83820"/>
                    </a:lnTo>
                    <a:lnTo>
                      <a:pt x="16193" y="76200"/>
                    </a:lnTo>
                    <a:lnTo>
                      <a:pt x="9525" y="92392"/>
                    </a:lnTo>
                    <a:lnTo>
                      <a:pt x="20002" y="102870"/>
                    </a:lnTo>
                    <a:lnTo>
                      <a:pt x="0" y="113347"/>
                    </a:lnTo>
                    <a:lnTo>
                      <a:pt x="0" y="137160"/>
                    </a:lnTo>
                    <a:lnTo>
                      <a:pt x="16193" y="1524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: Shape 157">
                <a:extLst>
                  <a:ext uri="{FF2B5EF4-FFF2-40B4-BE49-F238E27FC236}">
                    <a16:creationId xmlns="" xmlns:a16="http://schemas.microsoft.com/office/drawing/2014/main" id="{6434B9B2-42E1-862C-0A14-E7846565575C}"/>
                  </a:ext>
                </a:extLst>
              </p:cNvPr>
              <p:cNvSpPr/>
              <p:nvPr/>
            </p:nvSpPr>
            <p:spPr>
              <a:xfrm>
                <a:off x="7699057" y="2246947"/>
                <a:ext cx="36194" cy="52387"/>
              </a:xfrm>
              <a:custGeom>
                <a:avLst/>
                <a:gdLst>
                  <a:gd name="connsiteX0" fmla="*/ 11430 w 36194"/>
                  <a:gd name="connsiteY0" fmla="*/ 953 h 52387"/>
                  <a:gd name="connsiteX1" fmla="*/ 0 w 36194"/>
                  <a:gd name="connsiteY1" fmla="*/ 11430 h 52387"/>
                  <a:gd name="connsiteX2" fmla="*/ 8573 w 36194"/>
                  <a:gd name="connsiteY2" fmla="*/ 37148 h 52387"/>
                  <a:gd name="connsiteX3" fmla="*/ 23813 w 36194"/>
                  <a:gd name="connsiteY3" fmla="*/ 52388 h 52387"/>
                  <a:gd name="connsiteX4" fmla="*/ 36195 w 36194"/>
                  <a:gd name="connsiteY4" fmla="*/ 28575 h 52387"/>
                  <a:gd name="connsiteX5" fmla="*/ 36195 w 36194"/>
                  <a:gd name="connsiteY5" fmla="*/ 9525 h 52387"/>
                  <a:gd name="connsiteX6" fmla="*/ 26670 w 36194"/>
                  <a:gd name="connsiteY6" fmla="*/ 0 h 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4" h="52387">
                    <a:moveTo>
                      <a:pt x="11430" y="953"/>
                    </a:moveTo>
                    <a:lnTo>
                      <a:pt x="0" y="11430"/>
                    </a:lnTo>
                    <a:lnTo>
                      <a:pt x="8573" y="37148"/>
                    </a:lnTo>
                    <a:lnTo>
                      <a:pt x="23813" y="52388"/>
                    </a:lnTo>
                    <a:lnTo>
                      <a:pt x="36195" y="28575"/>
                    </a:lnTo>
                    <a:lnTo>
                      <a:pt x="36195" y="9525"/>
                    </a:lnTo>
                    <a:lnTo>
                      <a:pt x="2667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: Shape 158">
                <a:extLst>
                  <a:ext uri="{FF2B5EF4-FFF2-40B4-BE49-F238E27FC236}">
                    <a16:creationId xmlns="" xmlns:a16="http://schemas.microsoft.com/office/drawing/2014/main" id="{CCE54289-31C1-653E-1181-33FF3242221A}"/>
                  </a:ext>
                </a:extLst>
              </p:cNvPr>
              <p:cNvSpPr/>
              <p:nvPr/>
            </p:nvSpPr>
            <p:spPr>
              <a:xfrm>
                <a:off x="7748587" y="2242184"/>
                <a:ext cx="121919" cy="105727"/>
              </a:xfrm>
              <a:custGeom>
                <a:avLst/>
                <a:gdLst>
                  <a:gd name="connsiteX0" fmla="*/ 20955 w 121919"/>
                  <a:gd name="connsiteY0" fmla="*/ 105728 h 105727"/>
                  <a:gd name="connsiteX1" fmla="*/ 32385 w 121919"/>
                  <a:gd name="connsiteY1" fmla="*/ 81915 h 105727"/>
                  <a:gd name="connsiteX2" fmla="*/ 61913 w 121919"/>
                  <a:gd name="connsiteY2" fmla="*/ 75248 h 105727"/>
                  <a:gd name="connsiteX3" fmla="*/ 87630 w 121919"/>
                  <a:gd name="connsiteY3" fmla="*/ 64770 h 105727"/>
                  <a:gd name="connsiteX4" fmla="*/ 121920 w 121919"/>
                  <a:gd name="connsiteY4" fmla="*/ 44768 h 105727"/>
                  <a:gd name="connsiteX5" fmla="*/ 103823 w 121919"/>
                  <a:gd name="connsiteY5" fmla="*/ 11430 h 105727"/>
                  <a:gd name="connsiteX6" fmla="*/ 80010 w 121919"/>
                  <a:gd name="connsiteY6" fmla="*/ 11430 h 105727"/>
                  <a:gd name="connsiteX7" fmla="*/ 45720 w 121919"/>
                  <a:gd name="connsiteY7" fmla="*/ 0 h 105727"/>
                  <a:gd name="connsiteX8" fmla="*/ 29527 w 121919"/>
                  <a:gd name="connsiteY8" fmla="*/ 14288 h 105727"/>
                  <a:gd name="connsiteX9" fmla="*/ 14288 w 121919"/>
                  <a:gd name="connsiteY9" fmla="*/ 29528 h 105727"/>
                  <a:gd name="connsiteX10" fmla="*/ 0 w 121919"/>
                  <a:gd name="connsiteY10" fmla="*/ 43815 h 105727"/>
                  <a:gd name="connsiteX11" fmla="*/ 8573 w 121919"/>
                  <a:gd name="connsiteY11" fmla="*/ 63818 h 105727"/>
                  <a:gd name="connsiteX12" fmla="*/ 21907 w 121919"/>
                  <a:gd name="connsiteY12" fmla="*/ 78105 h 105727"/>
                  <a:gd name="connsiteX13" fmla="*/ 13335 w 121919"/>
                  <a:gd name="connsiteY13" fmla="*/ 98108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19" h="105727">
                    <a:moveTo>
                      <a:pt x="20955" y="105728"/>
                    </a:moveTo>
                    <a:lnTo>
                      <a:pt x="32385" y="81915"/>
                    </a:lnTo>
                    <a:lnTo>
                      <a:pt x="61913" y="75248"/>
                    </a:lnTo>
                    <a:lnTo>
                      <a:pt x="87630" y="64770"/>
                    </a:lnTo>
                    <a:lnTo>
                      <a:pt x="121920" y="44768"/>
                    </a:lnTo>
                    <a:lnTo>
                      <a:pt x="103823" y="11430"/>
                    </a:lnTo>
                    <a:lnTo>
                      <a:pt x="80010" y="11430"/>
                    </a:lnTo>
                    <a:lnTo>
                      <a:pt x="45720" y="0"/>
                    </a:lnTo>
                    <a:lnTo>
                      <a:pt x="29527" y="14288"/>
                    </a:lnTo>
                    <a:lnTo>
                      <a:pt x="14288" y="29528"/>
                    </a:lnTo>
                    <a:lnTo>
                      <a:pt x="0" y="43815"/>
                    </a:lnTo>
                    <a:lnTo>
                      <a:pt x="8573" y="63818"/>
                    </a:lnTo>
                    <a:lnTo>
                      <a:pt x="21907" y="78105"/>
                    </a:lnTo>
                    <a:lnTo>
                      <a:pt x="13335" y="9810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: Shape 159">
                <a:extLst>
                  <a:ext uri="{FF2B5EF4-FFF2-40B4-BE49-F238E27FC236}">
                    <a16:creationId xmlns="" xmlns:a16="http://schemas.microsoft.com/office/drawing/2014/main" id="{1D0D2225-4555-68B4-7665-95F40CDBE7FF}"/>
                  </a:ext>
                </a:extLst>
              </p:cNvPr>
              <p:cNvSpPr/>
              <p:nvPr/>
            </p:nvSpPr>
            <p:spPr>
              <a:xfrm>
                <a:off x="7442835" y="2203132"/>
                <a:ext cx="38100" cy="43814"/>
              </a:xfrm>
              <a:custGeom>
                <a:avLst/>
                <a:gdLst>
                  <a:gd name="connsiteX0" fmla="*/ 21907 w 38100"/>
                  <a:gd name="connsiteY0" fmla="*/ 43815 h 43814"/>
                  <a:gd name="connsiteX1" fmla="*/ 38100 w 38100"/>
                  <a:gd name="connsiteY1" fmla="*/ 43815 h 43814"/>
                  <a:gd name="connsiteX2" fmla="*/ 38100 w 38100"/>
                  <a:gd name="connsiteY2" fmla="*/ 27622 h 43814"/>
                  <a:gd name="connsiteX3" fmla="*/ 32385 w 38100"/>
                  <a:gd name="connsiteY3" fmla="*/ 13335 h 43814"/>
                  <a:gd name="connsiteX4" fmla="*/ 20955 w 38100"/>
                  <a:gd name="connsiteY4" fmla="*/ 1905 h 43814"/>
                  <a:gd name="connsiteX5" fmla="*/ 0 w 38100"/>
                  <a:gd name="connsiteY5" fmla="*/ 0 h 43814"/>
                  <a:gd name="connsiteX6" fmla="*/ 13335 w 38100"/>
                  <a:gd name="connsiteY6" fmla="*/ 14288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43814">
                    <a:moveTo>
                      <a:pt x="21907" y="43815"/>
                    </a:moveTo>
                    <a:lnTo>
                      <a:pt x="38100" y="43815"/>
                    </a:lnTo>
                    <a:lnTo>
                      <a:pt x="38100" y="27622"/>
                    </a:lnTo>
                    <a:lnTo>
                      <a:pt x="32385" y="13335"/>
                    </a:lnTo>
                    <a:lnTo>
                      <a:pt x="20955" y="1905"/>
                    </a:lnTo>
                    <a:lnTo>
                      <a:pt x="0" y="0"/>
                    </a:lnTo>
                    <a:lnTo>
                      <a:pt x="13335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: Shape 160">
                <a:extLst>
                  <a:ext uri="{FF2B5EF4-FFF2-40B4-BE49-F238E27FC236}">
                    <a16:creationId xmlns="" xmlns:a16="http://schemas.microsoft.com/office/drawing/2014/main" id="{961950C2-B622-2C99-2366-2563AACAA139}"/>
                  </a:ext>
                </a:extLst>
              </p:cNvPr>
              <p:cNvSpPr/>
              <p:nvPr/>
            </p:nvSpPr>
            <p:spPr>
              <a:xfrm>
                <a:off x="6811327" y="2711767"/>
                <a:ext cx="61912" cy="58102"/>
              </a:xfrm>
              <a:custGeom>
                <a:avLst/>
                <a:gdLst>
                  <a:gd name="connsiteX0" fmla="*/ 25718 w 61912"/>
                  <a:gd name="connsiteY0" fmla="*/ 58103 h 58102"/>
                  <a:gd name="connsiteX1" fmla="*/ 42863 w 61912"/>
                  <a:gd name="connsiteY1" fmla="*/ 50483 h 58102"/>
                  <a:gd name="connsiteX2" fmla="*/ 61913 w 61912"/>
                  <a:gd name="connsiteY2" fmla="*/ 30480 h 58102"/>
                  <a:gd name="connsiteX3" fmla="*/ 61913 w 61912"/>
                  <a:gd name="connsiteY3" fmla="*/ 0 h 58102"/>
                  <a:gd name="connsiteX4" fmla="*/ 37148 w 61912"/>
                  <a:gd name="connsiteY4" fmla="*/ 0 h 58102"/>
                  <a:gd name="connsiteX5" fmla="*/ 22860 w 61912"/>
                  <a:gd name="connsiteY5" fmla="*/ 2858 h 58102"/>
                  <a:gd name="connsiteX6" fmla="*/ 0 w 61912"/>
                  <a:gd name="connsiteY6" fmla="*/ 26670 h 58102"/>
                  <a:gd name="connsiteX7" fmla="*/ 0 w 61912"/>
                  <a:gd name="connsiteY7" fmla="*/ 42863 h 58102"/>
                  <a:gd name="connsiteX8" fmla="*/ 19050 w 61912"/>
                  <a:gd name="connsiteY8" fmla="*/ 42863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2" h="58102">
                    <a:moveTo>
                      <a:pt x="25718" y="58103"/>
                    </a:moveTo>
                    <a:lnTo>
                      <a:pt x="42863" y="50483"/>
                    </a:lnTo>
                    <a:lnTo>
                      <a:pt x="61913" y="30480"/>
                    </a:lnTo>
                    <a:lnTo>
                      <a:pt x="61913" y="0"/>
                    </a:lnTo>
                    <a:lnTo>
                      <a:pt x="37148" y="0"/>
                    </a:lnTo>
                    <a:lnTo>
                      <a:pt x="22860" y="2858"/>
                    </a:lnTo>
                    <a:lnTo>
                      <a:pt x="0" y="26670"/>
                    </a:lnTo>
                    <a:lnTo>
                      <a:pt x="0" y="42863"/>
                    </a:lnTo>
                    <a:lnTo>
                      <a:pt x="19050" y="428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: Shape 161">
                <a:extLst>
                  <a:ext uri="{FF2B5EF4-FFF2-40B4-BE49-F238E27FC236}">
                    <a16:creationId xmlns="" xmlns:a16="http://schemas.microsoft.com/office/drawing/2014/main" id="{9A08C936-356F-587A-C909-758F3F7F1C8F}"/>
                  </a:ext>
                </a:extLst>
              </p:cNvPr>
              <p:cNvSpPr/>
              <p:nvPr/>
            </p:nvSpPr>
            <p:spPr>
              <a:xfrm>
                <a:off x="7661910" y="1812607"/>
                <a:ext cx="18097" cy="22859"/>
              </a:xfrm>
              <a:custGeom>
                <a:avLst/>
                <a:gdLst>
                  <a:gd name="connsiteX0" fmla="*/ 18097 w 18097"/>
                  <a:gd name="connsiteY0" fmla="*/ 14288 h 22859"/>
                  <a:gd name="connsiteX1" fmla="*/ 7620 w 18097"/>
                  <a:gd name="connsiteY1" fmla="*/ 0 h 22859"/>
                  <a:gd name="connsiteX2" fmla="*/ 0 w 18097"/>
                  <a:gd name="connsiteY2" fmla="*/ 14288 h 22859"/>
                  <a:gd name="connsiteX3" fmla="*/ 8572 w 18097"/>
                  <a:gd name="connsiteY3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22859">
                    <a:moveTo>
                      <a:pt x="18097" y="14288"/>
                    </a:moveTo>
                    <a:lnTo>
                      <a:pt x="7620" y="0"/>
                    </a:lnTo>
                    <a:lnTo>
                      <a:pt x="0" y="14288"/>
                    </a:lnTo>
                    <a:lnTo>
                      <a:pt x="8572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: Shape 162">
                <a:extLst>
                  <a:ext uri="{FF2B5EF4-FFF2-40B4-BE49-F238E27FC236}">
                    <a16:creationId xmlns="" xmlns:a16="http://schemas.microsoft.com/office/drawing/2014/main" id="{2BBA52A4-049A-04BC-F95A-A87C1FA4ABAF}"/>
                  </a:ext>
                </a:extLst>
              </p:cNvPr>
              <p:cNvSpPr/>
              <p:nvPr/>
            </p:nvSpPr>
            <p:spPr>
              <a:xfrm>
                <a:off x="7565707" y="2367915"/>
                <a:ext cx="40005" cy="26669"/>
              </a:xfrm>
              <a:custGeom>
                <a:avLst/>
                <a:gdLst>
                  <a:gd name="connsiteX0" fmla="*/ 0 w 40005"/>
                  <a:gd name="connsiteY0" fmla="*/ 5715 h 26669"/>
                  <a:gd name="connsiteX1" fmla="*/ 14288 w 40005"/>
                  <a:gd name="connsiteY1" fmla="*/ 12382 h 26669"/>
                  <a:gd name="connsiteX2" fmla="*/ 32385 w 40005"/>
                  <a:gd name="connsiteY2" fmla="*/ 26670 h 26669"/>
                  <a:gd name="connsiteX3" fmla="*/ 40005 w 40005"/>
                  <a:gd name="connsiteY3" fmla="*/ 16192 h 26669"/>
                  <a:gd name="connsiteX4" fmla="*/ 32385 w 40005"/>
                  <a:gd name="connsiteY4" fmla="*/ 4763 h 26669"/>
                  <a:gd name="connsiteX5" fmla="*/ 7620 w 40005"/>
                  <a:gd name="connsiteY5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" h="26669">
                    <a:moveTo>
                      <a:pt x="0" y="5715"/>
                    </a:moveTo>
                    <a:lnTo>
                      <a:pt x="14288" y="12382"/>
                    </a:lnTo>
                    <a:lnTo>
                      <a:pt x="32385" y="26670"/>
                    </a:lnTo>
                    <a:lnTo>
                      <a:pt x="40005" y="16192"/>
                    </a:lnTo>
                    <a:lnTo>
                      <a:pt x="32385" y="4763"/>
                    </a:lnTo>
                    <a:lnTo>
                      <a:pt x="762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Рисунок 3">
              <a:extLst>
                <a:ext uri="{FF2B5EF4-FFF2-40B4-BE49-F238E27FC236}">
                  <a16:creationId xmlns="" xmlns:a16="http://schemas.microsoft.com/office/drawing/2014/main" id="{B89EBC7C-B795-E0C9-3FAD-B992E73597D5}"/>
                </a:ext>
              </a:extLst>
            </p:cNvPr>
            <p:cNvGrpSpPr/>
            <p:nvPr/>
          </p:nvGrpSpPr>
          <p:grpSpPr>
            <a:xfrm>
              <a:off x="1863089" y="1676876"/>
              <a:ext cx="3656647" cy="2396489"/>
              <a:chOff x="1858327" y="1674495"/>
              <a:chExt cx="3656647" cy="2396489"/>
            </a:xfrm>
            <a:grpFill/>
          </p:grpSpPr>
          <p:sp>
            <p:nvSpPr>
              <p:cNvPr id="110" name="Freeform: Shape 112">
                <a:extLst>
                  <a:ext uri="{FF2B5EF4-FFF2-40B4-BE49-F238E27FC236}">
                    <a16:creationId xmlns="" xmlns:a16="http://schemas.microsoft.com/office/drawing/2014/main" id="{98AF65F0-7846-EAAF-A791-3C1781F9A825}"/>
                  </a:ext>
                </a:extLst>
              </p:cNvPr>
              <p:cNvSpPr/>
              <p:nvPr/>
            </p:nvSpPr>
            <p:spPr>
              <a:xfrm>
                <a:off x="5485447" y="1741170"/>
                <a:ext cx="23812" cy="25717"/>
              </a:xfrm>
              <a:custGeom>
                <a:avLst/>
                <a:gdLst>
                  <a:gd name="connsiteX0" fmla="*/ 8572 w 23812"/>
                  <a:gd name="connsiteY0" fmla="*/ 25717 h 25717"/>
                  <a:gd name="connsiteX1" fmla="*/ 23813 w 23812"/>
                  <a:gd name="connsiteY1" fmla="*/ 25717 h 25717"/>
                  <a:gd name="connsiteX2" fmla="*/ 23813 w 23812"/>
                  <a:gd name="connsiteY2" fmla="*/ 5715 h 25717"/>
                  <a:gd name="connsiteX3" fmla="*/ 10478 w 23812"/>
                  <a:gd name="connsiteY3" fmla="*/ 0 h 25717"/>
                  <a:gd name="connsiteX4" fmla="*/ 0 w 23812"/>
                  <a:gd name="connsiteY4" fmla="*/ 2857 h 25717"/>
                  <a:gd name="connsiteX5" fmla="*/ 8572 w 23812"/>
                  <a:gd name="connsiteY5" fmla="*/ 1524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12" h="25717">
                    <a:moveTo>
                      <a:pt x="8572" y="25717"/>
                    </a:moveTo>
                    <a:lnTo>
                      <a:pt x="23813" y="25717"/>
                    </a:lnTo>
                    <a:lnTo>
                      <a:pt x="23813" y="5715"/>
                    </a:lnTo>
                    <a:lnTo>
                      <a:pt x="10478" y="0"/>
                    </a:lnTo>
                    <a:lnTo>
                      <a:pt x="0" y="2857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: Shape 113">
                <a:extLst>
                  <a:ext uri="{FF2B5EF4-FFF2-40B4-BE49-F238E27FC236}">
                    <a16:creationId xmlns="" xmlns:a16="http://schemas.microsoft.com/office/drawing/2014/main" id="{2D130FDE-E858-24D2-A7EF-A223BAD6288B}"/>
                  </a:ext>
                </a:extLst>
              </p:cNvPr>
              <p:cNvSpPr/>
              <p:nvPr/>
            </p:nvSpPr>
            <p:spPr>
              <a:xfrm>
                <a:off x="5439727" y="1828800"/>
                <a:ext cx="75247" cy="53339"/>
              </a:xfrm>
              <a:custGeom>
                <a:avLst/>
                <a:gdLst>
                  <a:gd name="connsiteX0" fmla="*/ 70485 w 75247"/>
                  <a:gd name="connsiteY0" fmla="*/ 0 h 53339"/>
                  <a:gd name="connsiteX1" fmla="*/ 53340 w 75247"/>
                  <a:gd name="connsiteY1" fmla="*/ 1905 h 53339"/>
                  <a:gd name="connsiteX2" fmla="*/ 45720 w 75247"/>
                  <a:gd name="connsiteY2" fmla="*/ 14288 h 53339"/>
                  <a:gd name="connsiteX3" fmla="*/ 18097 w 75247"/>
                  <a:gd name="connsiteY3" fmla="*/ 19050 h 53339"/>
                  <a:gd name="connsiteX4" fmla="*/ 0 w 75247"/>
                  <a:gd name="connsiteY4" fmla="*/ 28575 h 53339"/>
                  <a:gd name="connsiteX5" fmla="*/ 14288 w 75247"/>
                  <a:gd name="connsiteY5" fmla="*/ 35242 h 53339"/>
                  <a:gd name="connsiteX6" fmla="*/ 7620 w 75247"/>
                  <a:gd name="connsiteY6" fmla="*/ 50483 h 53339"/>
                  <a:gd name="connsiteX7" fmla="*/ 19050 w 75247"/>
                  <a:gd name="connsiteY7" fmla="*/ 53340 h 53339"/>
                  <a:gd name="connsiteX8" fmla="*/ 42863 w 75247"/>
                  <a:gd name="connsiteY8" fmla="*/ 53340 h 53339"/>
                  <a:gd name="connsiteX9" fmla="*/ 60960 w 75247"/>
                  <a:gd name="connsiteY9" fmla="*/ 34290 h 53339"/>
                  <a:gd name="connsiteX10" fmla="*/ 75247 w 75247"/>
                  <a:gd name="connsiteY10" fmla="*/ 20955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247" h="53339">
                    <a:moveTo>
                      <a:pt x="70485" y="0"/>
                    </a:moveTo>
                    <a:lnTo>
                      <a:pt x="53340" y="1905"/>
                    </a:lnTo>
                    <a:lnTo>
                      <a:pt x="45720" y="14288"/>
                    </a:lnTo>
                    <a:lnTo>
                      <a:pt x="18097" y="19050"/>
                    </a:lnTo>
                    <a:lnTo>
                      <a:pt x="0" y="28575"/>
                    </a:lnTo>
                    <a:lnTo>
                      <a:pt x="14288" y="35242"/>
                    </a:lnTo>
                    <a:lnTo>
                      <a:pt x="7620" y="50483"/>
                    </a:lnTo>
                    <a:lnTo>
                      <a:pt x="19050" y="53340"/>
                    </a:lnTo>
                    <a:lnTo>
                      <a:pt x="42863" y="53340"/>
                    </a:lnTo>
                    <a:lnTo>
                      <a:pt x="60960" y="34290"/>
                    </a:lnTo>
                    <a:lnTo>
                      <a:pt x="75247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: Shape 114">
                <a:extLst>
                  <a:ext uri="{FF2B5EF4-FFF2-40B4-BE49-F238E27FC236}">
                    <a16:creationId xmlns="" xmlns:a16="http://schemas.microsoft.com/office/drawing/2014/main" id="{EEF852CA-2E46-21D6-F22B-F7C557E0DE72}"/>
                  </a:ext>
                </a:extLst>
              </p:cNvPr>
              <p:cNvSpPr/>
              <p:nvPr/>
            </p:nvSpPr>
            <p:spPr>
              <a:xfrm>
                <a:off x="5399722" y="1804987"/>
                <a:ext cx="30480" cy="23812"/>
              </a:xfrm>
              <a:custGeom>
                <a:avLst/>
                <a:gdLst>
                  <a:gd name="connsiteX0" fmla="*/ 5715 w 30480"/>
                  <a:gd name="connsiteY0" fmla="*/ 6667 h 23812"/>
                  <a:gd name="connsiteX1" fmla="*/ 0 w 30480"/>
                  <a:gd name="connsiteY1" fmla="*/ 13335 h 23812"/>
                  <a:gd name="connsiteX2" fmla="*/ 10478 w 30480"/>
                  <a:gd name="connsiteY2" fmla="*/ 23813 h 23812"/>
                  <a:gd name="connsiteX3" fmla="*/ 30480 w 30480"/>
                  <a:gd name="connsiteY3" fmla="*/ 16192 h 23812"/>
                  <a:gd name="connsiteX4" fmla="*/ 30480 w 30480"/>
                  <a:gd name="connsiteY4" fmla="*/ 0 h 23812"/>
                  <a:gd name="connsiteX5" fmla="*/ 19050 w 30480"/>
                  <a:gd name="connsiteY5" fmla="*/ 0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0" h="23812">
                    <a:moveTo>
                      <a:pt x="5715" y="6667"/>
                    </a:moveTo>
                    <a:lnTo>
                      <a:pt x="0" y="13335"/>
                    </a:lnTo>
                    <a:lnTo>
                      <a:pt x="10478" y="23813"/>
                    </a:lnTo>
                    <a:lnTo>
                      <a:pt x="30480" y="16192"/>
                    </a:lnTo>
                    <a:lnTo>
                      <a:pt x="30480" y="0"/>
                    </a:lnTo>
                    <a:lnTo>
                      <a:pt x="1905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: Shape 115">
                <a:extLst>
                  <a:ext uri="{FF2B5EF4-FFF2-40B4-BE49-F238E27FC236}">
                    <a16:creationId xmlns="" xmlns:a16="http://schemas.microsoft.com/office/drawing/2014/main" id="{4B2C2E72-32F5-C6AD-ABEE-AA940418313B}"/>
                  </a:ext>
                </a:extLst>
              </p:cNvPr>
              <p:cNvSpPr/>
              <p:nvPr/>
            </p:nvSpPr>
            <p:spPr>
              <a:xfrm>
                <a:off x="5354002" y="1827847"/>
                <a:ext cx="75247" cy="65722"/>
              </a:xfrm>
              <a:custGeom>
                <a:avLst/>
                <a:gdLst>
                  <a:gd name="connsiteX0" fmla="*/ 36195 w 75247"/>
                  <a:gd name="connsiteY0" fmla="*/ 17145 h 65722"/>
                  <a:gd name="connsiteX1" fmla="*/ 20003 w 75247"/>
                  <a:gd name="connsiteY1" fmla="*/ 0 h 65722"/>
                  <a:gd name="connsiteX2" fmla="*/ 8572 w 75247"/>
                  <a:gd name="connsiteY2" fmla="*/ 11430 h 65722"/>
                  <a:gd name="connsiteX3" fmla="*/ 0 w 75247"/>
                  <a:gd name="connsiteY3" fmla="*/ 28575 h 65722"/>
                  <a:gd name="connsiteX4" fmla="*/ 0 w 75247"/>
                  <a:gd name="connsiteY4" fmla="*/ 49530 h 65722"/>
                  <a:gd name="connsiteX5" fmla="*/ 18097 w 75247"/>
                  <a:gd name="connsiteY5" fmla="*/ 53340 h 65722"/>
                  <a:gd name="connsiteX6" fmla="*/ 22860 w 75247"/>
                  <a:gd name="connsiteY6" fmla="*/ 65723 h 65722"/>
                  <a:gd name="connsiteX7" fmla="*/ 44767 w 75247"/>
                  <a:gd name="connsiteY7" fmla="*/ 60960 h 65722"/>
                  <a:gd name="connsiteX8" fmla="*/ 59055 w 75247"/>
                  <a:gd name="connsiteY8" fmla="*/ 45720 h 65722"/>
                  <a:gd name="connsiteX9" fmla="*/ 69532 w 75247"/>
                  <a:gd name="connsiteY9" fmla="*/ 35242 h 65722"/>
                  <a:gd name="connsiteX10" fmla="*/ 75247 w 75247"/>
                  <a:gd name="connsiteY10" fmla="*/ 18098 h 65722"/>
                  <a:gd name="connsiteX11" fmla="*/ 60007 w 75247"/>
                  <a:gd name="connsiteY11" fmla="*/ 18098 h 65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247" h="65722">
                    <a:moveTo>
                      <a:pt x="36195" y="17145"/>
                    </a:moveTo>
                    <a:lnTo>
                      <a:pt x="20003" y="0"/>
                    </a:lnTo>
                    <a:lnTo>
                      <a:pt x="8572" y="11430"/>
                    </a:lnTo>
                    <a:lnTo>
                      <a:pt x="0" y="28575"/>
                    </a:lnTo>
                    <a:lnTo>
                      <a:pt x="0" y="49530"/>
                    </a:lnTo>
                    <a:lnTo>
                      <a:pt x="18097" y="53340"/>
                    </a:lnTo>
                    <a:lnTo>
                      <a:pt x="22860" y="65723"/>
                    </a:lnTo>
                    <a:lnTo>
                      <a:pt x="44767" y="60960"/>
                    </a:lnTo>
                    <a:lnTo>
                      <a:pt x="59055" y="45720"/>
                    </a:lnTo>
                    <a:lnTo>
                      <a:pt x="69532" y="35242"/>
                    </a:lnTo>
                    <a:lnTo>
                      <a:pt x="75247" y="18098"/>
                    </a:lnTo>
                    <a:lnTo>
                      <a:pt x="60007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: Shape 116">
                <a:extLst>
                  <a:ext uri="{FF2B5EF4-FFF2-40B4-BE49-F238E27FC236}">
                    <a16:creationId xmlns="" xmlns:a16="http://schemas.microsoft.com/office/drawing/2014/main" id="{ABD92286-C8D0-C472-6620-8988A71AE2F5}"/>
                  </a:ext>
                </a:extLst>
              </p:cNvPr>
              <p:cNvSpPr/>
              <p:nvPr/>
            </p:nvSpPr>
            <p:spPr>
              <a:xfrm>
                <a:off x="5319712" y="1919287"/>
                <a:ext cx="20002" cy="20002"/>
              </a:xfrm>
              <a:custGeom>
                <a:avLst/>
                <a:gdLst>
                  <a:gd name="connsiteX0" fmla="*/ 0 w 20002"/>
                  <a:gd name="connsiteY0" fmla="*/ 20002 h 20002"/>
                  <a:gd name="connsiteX1" fmla="*/ 14288 w 20002"/>
                  <a:gd name="connsiteY1" fmla="*/ 20002 h 20002"/>
                  <a:gd name="connsiteX2" fmla="*/ 20003 w 20002"/>
                  <a:gd name="connsiteY2" fmla="*/ 2858 h 20002"/>
                  <a:gd name="connsiteX3" fmla="*/ 6668 w 20002"/>
                  <a:gd name="connsiteY3" fmla="*/ 0 h 20002"/>
                  <a:gd name="connsiteX4" fmla="*/ 0 w 20002"/>
                  <a:gd name="connsiteY4" fmla="*/ 6667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" h="20002">
                    <a:moveTo>
                      <a:pt x="0" y="20002"/>
                    </a:moveTo>
                    <a:lnTo>
                      <a:pt x="14288" y="20002"/>
                    </a:lnTo>
                    <a:lnTo>
                      <a:pt x="20003" y="2858"/>
                    </a:lnTo>
                    <a:lnTo>
                      <a:pt x="6668" y="0"/>
                    </a:lnTo>
                    <a:lnTo>
                      <a:pt x="0" y="666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: Shape 117">
                <a:extLst>
                  <a:ext uri="{FF2B5EF4-FFF2-40B4-BE49-F238E27FC236}">
                    <a16:creationId xmlns="" xmlns:a16="http://schemas.microsoft.com/office/drawing/2014/main" id="{471ABE7D-2DBB-211D-5D62-1AB14321A4F8}"/>
                  </a:ext>
                </a:extLst>
              </p:cNvPr>
              <p:cNvSpPr/>
              <p:nvPr/>
            </p:nvSpPr>
            <p:spPr>
              <a:xfrm>
                <a:off x="5253990" y="1849754"/>
                <a:ext cx="86677" cy="48577"/>
              </a:xfrm>
              <a:custGeom>
                <a:avLst/>
                <a:gdLst>
                  <a:gd name="connsiteX0" fmla="*/ 32385 w 86677"/>
                  <a:gd name="connsiteY0" fmla="*/ 39053 h 48577"/>
                  <a:gd name="connsiteX1" fmla="*/ 41910 w 86677"/>
                  <a:gd name="connsiteY1" fmla="*/ 48578 h 48577"/>
                  <a:gd name="connsiteX2" fmla="*/ 64770 w 86677"/>
                  <a:gd name="connsiteY2" fmla="*/ 42863 h 48577"/>
                  <a:gd name="connsiteX3" fmla="*/ 70485 w 86677"/>
                  <a:gd name="connsiteY3" fmla="*/ 27623 h 48577"/>
                  <a:gd name="connsiteX4" fmla="*/ 86678 w 86677"/>
                  <a:gd name="connsiteY4" fmla="*/ 33338 h 48577"/>
                  <a:gd name="connsiteX5" fmla="*/ 78105 w 86677"/>
                  <a:gd name="connsiteY5" fmla="*/ 14288 h 48577"/>
                  <a:gd name="connsiteX6" fmla="*/ 63817 w 86677"/>
                  <a:gd name="connsiteY6" fmla="*/ 0 h 48577"/>
                  <a:gd name="connsiteX7" fmla="*/ 42863 w 86677"/>
                  <a:gd name="connsiteY7" fmla="*/ 15240 h 48577"/>
                  <a:gd name="connsiteX8" fmla="*/ 36195 w 86677"/>
                  <a:gd name="connsiteY8" fmla="*/ 7620 h 48577"/>
                  <a:gd name="connsiteX9" fmla="*/ 12382 w 86677"/>
                  <a:gd name="connsiteY9" fmla="*/ 7620 h 48577"/>
                  <a:gd name="connsiteX10" fmla="*/ 12382 w 86677"/>
                  <a:gd name="connsiteY10" fmla="*/ 23813 h 48577"/>
                  <a:gd name="connsiteX11" fmla="*/ 0 w 86677"/>
                  <a:gd name="connsiteY11" fmla="*/ 36195 h 48577"/>
                  <a:gd name="connsiteX12" fmla="*/ 7620 w 86677"/>
                  <a:gd name="connsiteY12" fmla="*/ 43815 h 4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677" h="48577">
                    <a:moveTo>
                      <a:pt x="32385" y="39053"/>
                    </a:moveTo>
                    <a:lnTo>
                      <a:pt x="41910" y="48578"/>
                    </a:lnTo>
                    <a:lnTo>
                      <a:pt x="64770" y="42863"/>
                    </a:lnTo>
                    <a:lnTo>
                      <a:pt x="70485" y="27623"/>
                    </a:lnTo>
                    <a:lnTo>
                      <a:pt x="86678" y="33338"/>
                    </a:lnTo>
                    <a:lnTo>
                      <a:pt x="78105" y="14288"/>
                    </a:lnTo>
                    <a:lnTo>
                      <a:pt x="63817" y="0"/>
                    </a:lnTo>
                    <a:lnTo>
                      <a:pt x="42863" y="15240"/>
                    </a:lnTo>
                    <a:lnTo>
                      <a:pt x="36195" y="7620"/>
                    </a:lnTo>
                    <a:lnTo>
                      <a:pt x="12382" y="7620"/>
                    </a:lnTo>
                    <a:lnTo>
                      <a:pt x="12382" y="23813"/>
                    </a:lnTo>
                    <a:lnTo>
                      <a:pt x="0" y="36195"/>
                    </a:lnTo>
                    <a:lnTo>
                      <a:pt x="7620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: Shape 118">
                <a:extLst>
                  <a:ext uri="{FF2B5EF4-FFF2-40B4-BE49-F238E27FC236}">
                    <a16:creationId xmlns="" xmlns:a16="http://schemas.microsoft.com/office/drawing/2014/main" id="{6DB724FB-00FB-434D-FBBB-249F53DF8BDD}"/>
                  </a:ext>
                </a:extLst>
              </p:cNvPr>
              <p:cNvSpPr/>
              <p:nvPr/>
            </p:nvSpPr>
            <p:spPr>
              <a:xfrm>
                <a:off x="5408294" y="1687829"/>
                <a:ext cx="21907" cy="23812"/>
              </a:xfrm>
              <a:custGeom>
                <a:avLst/>
                <a:gdLst>
                  <a:gd name="connsiteX0" fmla="*/ 21908 w 21907"/>
                  <a:gd name="connsiteY0" fmla="*/ 13335 h 23812"/>
                  <a:gd name="connsiteX1" fmla="*/ 6668 w 21907"/>
                  <a:gd name="connsiteY1" fmla="*/ 0 h 23812"/>
                  <a:gd name="connsiteX2" fmla="*/ 0 w 21907"/>
                  <a:gd name="connsiteY2" fmla="*/ 13335 h 23812"/>
                  <a:gd name="connsiteX3" fmla="*/ 11430 w 21907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3812">
                    <a:moveTo>
                      <a:pt x="21908" y="13335"/>
                    </a:moveTo>
                    <a:lnTo>
                      <a:pt x="6668" y="0"/>
                    </a:lnTo>
                    <a:lnTo>
                      <a:pt x="0" y="13335"/>
                    </a:lnTo>
                    <a:lnTo>
                      <a:pt x="11430" y="2381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: Shape 119">
                <a:extLst>
                  <a:ext uri="{FF2B5EF4-FFF2-40B4-BE49-F238E27FC236}">
                    <a16:creationId xmlns="" xmlns:a16="http://schemas.microsoft.com/office/drawing/2014/main" id="{1587C6EC-1435-F0E0-BEA8-60D146CC3CBD}"/>
                  </a:ext>
                </a:extLst>
              </p:cNvPr>
              <p:cNvSpPr/>
              <p:nvPr/>
            </p:nvSpPr>
            <p:spPr>
              <a:xfrm>
                <a:off x="5374005" y="1718310"/>
                <a:ext cx="34289" cy="51435"/>
              </a:xfrm>
              <a:custGeom>
                <a:avLst/>
                <a:gdLst>
                  <a:gd name="connsiteX0" fmla="*/ 18097 w 34289"/>
                  <a:gd name="connsiteY0" fmla="*/ 51435 h 51435"/>
                  <a:gd name="connsiteX1" fmla="*/ 34290 w 34289"/>
                  <a:gd name="connsiteY1" fmla="*/ 43815 h 51435"/>
                  <a:gd name="connsiteX2" fmla="*/ 24765 w 34289"/>
                  <a:gd name="connsiteY2" fmla="*/ 23813 h 51435"/>
                  <a:gd name="connsiteX3" fmla="*/ 17145 w 34289"/>
                  <a:gd name="connsiteY3" fmla="*/ 0 h 51435"/>
                  <a:gd name="connsiteX4" fmla="*/ 0 w 34289"/>
                  <a:gd name="connsiteY4" fmla="*/ 0 h 51435"/>
                  <a:gd name="connsiteX5" fmla="*/ 0 w 34289"/>
                  <a:gd name="connsiteY5" fmla="*/ 19050 h 51435"/>
                  <a:gd name="connsiteX6" fmla="*/ 18097 w 34289"/>
                  <a:gd name="connsiteY6" fmla="*/ 36195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289" h="51435">
                    <a:moveTo>
                      <a:pt x="18097" y="51435"/>
                    </a:moveTo>
                    <a:lnTo>
                      <a:pt x="34290" y="43815"/>
                    </a:lnTo>
                    <a:lnTo>
                      <a:pt x="24765" y="23813"/>
                    </a:lnTo>
                    <a:lnTo>
                      <a:pt x="17145" y="0"/>
                    </a:lnTo>
                    <a:lnTo>
                      <a:pt x="0" y="0"/>
                    </a:lnTo>
                    <a:lnTo>
                      <a:pt x="0" y="19050"/>
                    </a:lnTo>
                    <a:lnTo>
                      <a:pt x="18097" y="3619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: Shape 120">
                <a:extLst>
                  <a:ext uri="{FF2B5EF4-FFF2-40B4-BE49-F238E27FC236}">
                    <a16:creationId xmlns="" xmlns:a16="http://schemas.microsoft.com/office/drawing/2014/main" id="{5C3062E3-1EF4-131A-EFAA-CACAE3A3FAD7}"/>
                  </a:ext>
                </a:extLst>
              </p:cNvPr>
              <p:cNvSpPr/>
              <p:nvPr/>
            </p:nvSpPr>
            <p:spPr>
              <a:xfrm>
                <a:off x="5267325" y="1772602"/>
                <a:ext cx="18097" cy="15239"/>
              </a:xfrm>
              <a:custGeom>
                <a:avLst/>
                <a:gdLst>
                  <a:gd name="connsiteX0" fmla="*/ 18097 w 18097"/>
                  <a:gd name="connsiteY0" fmla="*/ 0 h 15239"/>
                  <a:gd name="connsiteX1" fmla="*/ 3810 w 18097"/>
                  <a:gd name="connsiteY1" fmla="*/ 0 h 15239"/>
                  <a:gd name="connsiteX2" fmla="*/ 0 w 18097"/>
                  <a:gd name="connsiteY2" fmla="*/ 3810 h 15239"/>
                  <a:gd name="connsiteX3" fmla="*/ 12382 w 18097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15239">
                    <a:moveTo>
                      <a:pt x="18097" y="0"/>
                    </a:moveTo>
                    <a:lnTo>
                      <a:pt x="3810" y="0"/>
                    </a:lnTo>
                    <a:lnTo>
                      <a:pt x="0" y="3810"/>
                    </a:lnTo>
                    <a:lnTo>
                      <a:pt x="1238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: Shape 121">
                <a:extLst>
                  <a:ext uri="{FF2B5EF4-FFF2-40B4-BE49-F238E27FC236}">
                    <a16:creationId xmlns="" xmlns:a16="http://schemas.microsoft.com/office/drawing/2014/main" id="{E016618C-5280-5C79-22E7-9A2884751FA8}"/>
                  </a:ext>
                </a:extLst>
              </p:cNvPr>
              <p:cNvSpPr/>
              <p:nvPr/>
            </p:nvSpPr>
            <p:spPr>
              <a:xfrm>
                <a:off x="5288280" y="1797367"/>
                <a:ext cx="21907" cy="20955"/>
              </a:xfrm>
              <a:custGeom>
                <a:avLst/>
                <a:gdLst>
                  <a:gd name="connsiteX0" fmla="*/ 21907 w 21907"/>
                  <a:gd name="connsiteY0" fmla="*/ 20003 h 20955"/>
                  <a:gd name="connsiteX1" fmla="*/ 9525 w 21907"/>
                  <a:gd name="connsiteY1" fmla="*/ 0 h 20955"/>
                  <a:gd name="connsiteX2" fmla="*/ 0 w 21907"/>
                  <a:gd name="connsiteY2" fmla="*/ 9525 h 20955"/>
                  <a:gd name="connsiteX3" fmla="*/ 9525 w 21907"/>
                  <a:gd name="connsiteY3" fmla="*/ 20955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0955">
                    <a:moveTo>
                      <a:pt x="21907" y="20003"/>
                    </a:moveTo>
                    <a:lnTo>
                      <a:pt x="9525" y="0"/>
                    </a:lnTo>
                    <a:lnTo>
                      <a:pt x="0" y="9525"/>
                    </a:lnTo>
                    <a:lnTo>
                      <a:pt x="9525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: Shape 122">
                <a:extLst>
                  <a:ext uri="{FF2B5EF4-FFF2-40B4-BE49-F238E27FC236}">
                    <a16:creationId xmlns="" xmlns:a16="http://schemas.microsoft.com/office/drawing/2014/main" id="{AEA84523-1907-4D3C-EED7-D7BA631FD4D1}"/>
                  </a:ext>
                </a:extLst>
              </p:cNvPr>
              <p:cNvSpPr/>
              <p:nvPr/>
            </p:nvSpPr>
            <p:spPr>
              <a:xfrm>
                <a:off x="5307330" y="1748789"/>
                <a:ext cx="15239" cy="15239"/>
              </a:xfrm>
              <a:custGeom>
                <a:avLst/>
                <a:gdLst>
                  <a:gd name="connsiteX0" fmla="*/ 12382 w 15239"/>
                  <a:gd name="connsiteY0" fmla="*/ 0 h 15239"/>
                  <a:gd name="connsiteX1" fmla="*/ 0 w 15239"/>
                  <a:gd name="connsiteY1" fmla="*/ 1905 h 15239"/>
                  <a:gd name="connsiteX2" fmla="*/ 0 w 15239"/>
                  <a:gd name="connsiteY2" fmla="*/ 15240 h 15239"/>
                  <a:gd name="connsiteX3" fmla="*/ 15240 w 15239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15239">
                    <a:moveTo>
                      <a:pt x="12382" y="0"/>
                    </a:moveTo>
                    <a:lnTo>
                      <a:pt x="0" y="1905"/>
                    </a:lnTo>
                    <a:lnTo>
                      <a:pt x="0" y="15240"/>
                    </a:lnTo>
                    <a:lnTo>
                      <a:pt x="1524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: Shape 123">
                <a:extLst>
                  <a:ext uri="{FF2B5EF4-FFF2-40B4-BE49-F238E27FC236}">
                    <a16:creationId xmlns="" xmlns:a16="http://schemas.microsoft.com/office/drawing/2014/main" id="{3B20859E-22DD-501B-BAB7-5B2BB104AC0C}"/>
                  </a:ext>
                </a:extLst>
              </p:cNvPr>
              <p:cNvSpPr/>
              <p:nvPr/>
            </p:nvSpPr>
            <p:spPr>
              <a:xfrm>
                <a:off x="5328284" y="1784985"/>
                <a:ext cx="12382" cy="12382"/>
              </a:xfrm>
              <a:custGeom>
                <a:avLst/>
                <a:gdLst>
                  <a:gd name="connsiteX0" fmla="*/ 2858 w 12382"/>
                  <a:gd name="connsiteY0" fmla="*/ 2857 h 12382"/>
                  <a:gd name="connsiteX1" fmla="*/ 0 w 12382"/>
                  <a:gd name="connsiteY1" fmla="*/ 0 h 12382"/>
                  <a:gd name="connsiteX2" fmla="*/ 0 w 12382"/>
                  <a:gd name="connsiteY2" fmla="*/ 12382 h 12382"/>
                  <a:gd name="connsiteX3" fmla="*/ 12383 w 12382"/>
                  <a:gd name="connsiteY3" fmla="*/ 12382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" h="12382">
                    <a:moveTo>
                      <a:pt x="2858" y="2857"/>
                    </a:moveTo>
                    <a:lnTo>
                      <a:pt x="0" y="0"/>
                    </a:lnTo>
                    <a:lnTo>
                      <a:pt x="0" y="12382"/>
                    </a:lnTo>
                    <a:lnTo>
                      <a:pt x="12383" y="1238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: Shape 124">
                <a:extLst>
                  <a:ext uri="{FF2B5EF4-FFF2-40B4-BE49-F238E27FC236}">
                    <a16:creationId xmlns="" xmlns:a16="http://schemas.microsoft.com/office/drawing/2014/main" id="{ADC72F69-D7BB-E586-405E-0C16AF1E646B}"/>
                  </a:ext>
                </a:extLst>
              </p:cNvPr>
              <p:cNvSpPr/>
              <p:nvPr/>
            </p:nvSpPr>
            <p:spPr>
              <a:xfrm>
                <a:off x="5340667" y="1808797"/>
                <a:ext cx="14287" cy="9525"/>
              </a:xfrm>
              <a:custGeom>
                <a:avLst/>
                <a:gdLst>
                  <a:gd name="connsiteX0" fmla="*/ 4763 w 14287"/>
                  <a:gd name="connsiteY0" fmla="*/ 9525 h 9525"/>
                  <a:gd name="connsiteX1" fmla="*/ 14288 w 14287"/>
                  <a:gd name="connsiteY1" fmla="*/ 0 h 9525"/>
                  <a:gd name="connsiteX2" fmla="*/ 0 w 14287"/>
                  <a:gd name="connsiteY2" fmla="*/ 476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" h="9525">
                    <a:moveTo>
                      <a:pt x="4763" y="9525"/>
                    </a:moveTo>
                    <a:lnTo>
                      <a:pt x="14288" y="0"/>
                    </a:lnTo>
                    <a:lnTo>
                      <a:pt x="0" y="47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: Shape 125">
                <a:extLst>
                  <a:ext uri="{FF2B5EF4-FFF2-40B4-BE49-F238E27FC236}">
                    <a16:creationId xmlns="" xmlns:a16="http://schemas.microsoft.com/office/drawing/2014/main" id="{941CF74E-D310-9EBA-C4C1-8B97FAA0D958}"/>
                  </a:ext>
                </a:extLst>
              </p:cNvPr>
              <p:cNvSpPr/>
              <p:nvPr/>
            </p:nvSpPr>
            <p:spPr>
              <a:xfrm>
                <a:off x="5354955" y="1757362"/>
                <a:ext cx="13334" cy="15239"/>
              </a:xfrm>
              <a:custGeom>
                <a:avLst/>
                <a:gdLst>
                  <a:gd name="connsiteX0" fmla="*/ 13335 w 13334"/>
                  <a:gd name="connsiteY0" fmla="*/ 0 h 15239"/>
                  <a:gd name="connsiteX1" fmla="*/ 0 w 13334"/>
                  <a:gd name="connsiteY1" fmla="*/ 0 h 15239"/>
                  <a:gd name="connsiteX2" fmla="*/ 0 w 13334"/>
                  <a:gd name="connsiteY2" fmla="*/ 14288 h 15239"/>
                  <a:gd name="connsiteX3" fmla="*/ 13335 w 13334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4" h="15239">
                    <a:moveTo>
                      <a:pt x="13335" y="0"/>
                    </a:moveTo>
                    <a:lnTo>
                      <a:pt x="0" y="0"/>
                    </a:lnTo>
                    <a:lnTo>
                      <a:pt x="0" y="14288"/>
                    </a:lnTo>
                    <a:lnTo>
                      <a:pt x="1333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: Shape 126">
                <a:extLst>
                  <a:ext uri="{FF2B5EF4-FFF2-40B4-BE49-F238E27FC236}">
                    <a16:creationId xmlns="" xmlns:a16="http://schemas.microsoft.com/office/drawing/2014/main" id="{13C93F95-0F83-AEF6-51EE-9244A260DE60}"/>
                  </a:ext>
                </a:extLst>
              </p:cNvPr>
              <p:cNvSpPr/>
              <p:nvPr/>
            </p:nvSpPr>
            <p:spPr>
              <a:xfrm>
                <a:off x="5335905" y="1727835"/>
                <a:ext cx="14287" cy="13335"/>
              </a:xfrm>
              <a:custGeom>
                <a:avLst/>
                <a:gdLst>
                  <a:gd name="connsiteX0" fmla="*/ 14288 w 14287"/>
                  <a:gd name="connsiteY0" fmla="*/ 6667 h 13335"/>
                  <a:gd name="connsiteX1" fmla="*/ 7620 w 14287"/>
                  <a:gd name="connsiteY1" fmla="*/ 0 h 13335"/>
                  <a:gd name="connsiteX2" fmla="*/ 0 w 14287"/>
                  <a:gd name="connsiteY2" fmla="*/ 0 h 13335"/>
                  <a:gd name="connsiteX3" fmla="*/ 7620 w 14287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13335">
                    <a:moveTo>
                      <a:pt x="14288" y="6667"/>
                    </a:moveTo>
                    <a:lnTo>
                      <a:pt x="7620" y="0"/>
                    </a:lnTo>
                    <a:lnTo>
                      <a:pt x="0" y="0"/>
                    </a:lnTo>
                    <a:lnTo>
                      <a:pt x="7620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: Shape 127">
                <a:extLst>
                  <a:ext uri="{FF2B5EF4-FFF2-40B4-BE49-F238E27FC236}">
                    <a16:creationId xmlns="" xmlns:a16="http://schemas.microsoft.com/office/drawing/2014/main" id="{3DF5F3AA-D3AB-5DAA-13C1-E1F9D5834E39}"/>
                  </a:ext>
                </a:extLst>
              </p:cNvPr>
              <p:cNvSpPr/>
              <p:nvPr/>
            </p:nvSpPr>
            <p:spPr>
              <a:xfrm>
                <a:off x="5192077" y="1799272"/>
                <a:ext cx="28575" cy="39052"/>
              </a:xfrm>
              <a:custGeom>
                <a:avLst/>
                <a:gdLst>
                  <a:gd name="connsiteX0" fmla="*/ 7620 w 28575"/>
                  <a:gd name="connsiteY0" fmla="*/ 17145 h 39052"/>
                  <a:gd name="connsiteX1" fmla="*/ 0 w 28575"/>
                  <a:gd name="connsiteY1" fmla="*/ 24765 h 39052"/>
                  <a:gd name="connsiteX2" fmla="*/ 13335 w 28575"/>
                  <a:gd name="connsiteY2" fmla="*/ 39052 h 39052"/>
                  <a:gd name="connsiteX3" fmla="*/ 28575 w 28575"/>
                  <a:gd name="connsiteY3" fmla="*/ 39052 h 39052"/>
                  <a:gd name="connsiteX4" fmla="*/ 28575 w 28575"/>
                  <a:gd name="connsiteY4" fmla="*/ 14288 h 39052"/>
                  <a:gd name="connsiteX5" fmla="*/ 18097 w 28575"/>
                  <a:gd name="connsiteY5" fmla="*/ 0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39052">
                    <a:moveTo>
                      <a:pt x="7620" y="17145"/>
                    </a:moveTo>
                    <a:lnTo>
                      <a:pt x="0" y="24765"/>
                    </a:lnTo>
                    <a:lnTo>
                      <a:pt x="13335" y="39052"/>
                    </a:lnTo>
                    <a:lnTo>
                      <a:pt x="28575" y="39052"/>
                    </a:lnTo>
                    <a:lnTo>
                      <a:pt x="28575" y="14288"/>
                    </a:lnTo>
                    <a:lnTo>
                      <a:pt x="18097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: Shape 128">
                <a:extLst>
                  <a:ext uri="{FF2B5EF4-FFF2-40B4-BE49-F238E27FC236}">
                    <a16:creationId xmlns="" xmlns:a16="http://schemas.microsoft.com/office/drawing/2014/main" id="{D70F5CDD-1131-29F3-07AB-F609DCC63495}"/>
                  </a:ext>
                </a:extLst>
              </p:cNvPr>
              <p:cNvSpPr/>
              <p:nvPr/>
            </p:nvSpPr>
            <p:spPr>
              <a:xfrm>
                <a:off x="5234940" y="1799272"/>
                <a:ext cx="15240" cy="15239"/>
              </a:xfrm>
              <a:custGeom>
                <a:avLst/>
                <a:gdLst>
                  <a:gd name="connsiteX0" fmla="*/ 4763 w 15240"/>
                  <a:gd name="connsiteY0" fmla="*/ 15240 h 15239"/>
                  <a:gd name="connsiteX1" fmla="*/ 15240 w 15240"/>
                  <a:gd name="connsiteY1" fmla="*/ 15240 h 15239"/>
                  <a:gd name="connsiteX2" fmla="*/ 15240 w 15240"/>
                  <a:gd name="connsiteY2" fmla="*/ 1905 h 15239"/>
                  <a:gd name="connsiteX3" fmla="*/ 0 w 15240"/>
                  <a:gd name="connsiteY3" fmla="*/ 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15239">
                    <a:moveTo>
                      <a:pt x="4763" y="15240"/>
                    </a:moveTo>
                    <a:lnTo>
                      <a:pt x="15240" y="15240"/>
                    </a:lnTo>
                    <a:lnTo>
                      <a:pt x="1524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: Shape 129">
                <a:extLst>
                  <a:ext uri="{FF2B5EF4-FFF2-40B4-BE49-F238E27FC236}">
                    <a16:creationId xmlns="" xmlns:a16="http://schemas.microsoft.com/office/drawing/2014/main" id="{B78491D4-EB9C-E6D8-B8A2-676E4FD5633A}"/>
                  </a:ext>
                </a:extLst>
              </p:cNvPr>
              <p:cNvSpPr/>
              <p:nvPr/>
            </p:nvSpPr>
            <p:spPr>
              <a:xfrm>
                <a:off x="5073967" y="1706879"/>
                <a:ext cx="138112" cy="80962"/>
              </a:xfrm>
              <a:custGeom>
                <a:avLst/>
                <a:gdLst>
                  <a:gd name="connsiteX0" fmla="*/ 39052 w 138112"/>
                  <a:gd name="connsiteY0" fmla="*/ 36195 h 80962"/>
                  <a:gd name="connsiteX1" fmla="*/ 39052 w 138112"/>
                  <a:gd name="connsiteY1" fmla="*/ 49530 h 80962"/>
                  <a:gd name="connsiteX2" fmla="*/ 17145 w 138112"/>
                  <a:gd name="connsiteY2" fmla="*/ 33338 h 80962"/>
                  <a:gd name="connsiteX3" fmla="*/ 0 w 138112"/>
                  <a:gd name="connsiteY3" fmla="*/ 40005 h 80962"/>
                  <a:gd name="connsiteX4" fmla="*/ 4763 w 138112"/>
                  <a:gd name="connsiteY4" fmla="*/ 64770 h 80962"/>
                  <a:gd name="connsiteX5" fmla="*/ 20955 w 138112"/>
                  <a:gd name="connsiteY5" fmla="*/ 60008 h 80962"/>
                  <a:gd name="connsiteX6" fmla="*/ 20955 w 138112"/>
                  <a:gd name="connsiteY6" fmla="*/ 76200 h 80962"/>
                  <a:gd name="connsiteX7" fmla="*/ 38100 w 138112"/>
                  <a:gd name="connsiteY7" fmla="*/ 80963 h 80962"/>
                  <a:gd name="connsiteX8" fmla="*/ 53340 w 138112"/>
                  <a:gd name="connsiteY8" fmla="*/ 65723 h 80962"/>
                  <a:gd name="connsiteX9" fmla="*/ 75247 w 138112"/>
                  <a:gd name="connsiteY9" fmla="*/ 56198 h 80962"/>
                  <a:gd name="connsiteX10" fmla="*/ 93345 w 138112"/>
                  <a:gd name="connsiteY10" fmla="*/ 61913 h 80962"/>
                  <a:gd name="connsiteX11" fmla="*/ 119063 w 138112"/>
                  <a:gd name="connsiteY11" fmla="*/ 61913 h 80962"/>
                  <a:gd name="connsiteX12" fmla="*/ 138113 w 138112"/>
                  <a:gd name="connsiteY12" fmla="*/ 42863 h 80962"/>
                  <a:gd name="connsiteX13" fmla="*/ 120967 w 138112"/>
                  <a:gd name="connsiteY13" fmla="*/ 24765 h 80962"/>
                  <a:gd name="connsiteX14" fmla="*/ 132397 w 138112"/>
                  <a:gd name="connsiteY14" fmla="*/ 12383 h 80962"/>
                  <a:gd name="connsiteX15" fmla="*/ 112395 w 138112"/>
                  <a:gd name="connsiteY15" fmla="*/ 0 h 80962"/>
                  <a:gd name="connsiteX16" fmla="*/ 101917 w 138112"/>
                  <a:gd name="connsiteY16" fmla="*/ 7620 h 80962"/>
                  <a:gd name="connsiteX17" fmla="*/ 90488 w 138112"/>
                  <a:gd name="connsiteY17" fmla="*/ 18098 h 80962"/>
                  <a:gd name="connsiteX18" fmla="*/ 90488 w 138112"/>
                  <a:gd name="connsiteY18" fmla="*/ 30480 h 80962"/>
                  <a:gd name="connsiteX19" fmla="*/ 79057 w 138112"/>
                  <a:gd name="connsiteY19" fmla="*/ 41910 h 80962"/>
                  <a:gd name="connsiteX20" fmla="*/ 57150 w 138112"/>
                  <a:gd name="connsiteY20" fmla="*/ 2667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112" h="80962">
                    <a:moveTo>
                      <a:pt x="39052" y="36195"/>
                    </a:moveTo>
                    <a:lnTo>
                      <a:pt x="39052" y="49530"/>
                    </a:lnTo>
                    <a:lnTo>
                      <a:pt x="17145" y="33338"/>
                    </a:lnTo>
                    <a:lnTo>
                      <a:pt x="0" y="40005"/>
                    </a:lnTo>
                    <a:lnTo>
                      <a:pt x="4763" y="64770"/>
                    </a:lnTo>
                    <a:lnTo>
                      <a:pt x="20955" y="60008"/>
                    </a:lnTo>
                    <a:lnTo>
                      <a:pt x="20955" y="76200"/>
                    </a:lnTo>
                    <a:lnTo>
                      <a:pt x="38100" y="80963"/>
                    </a:lnTo>
                    <a:lnTo>
                      <a:pt x="53340" y="65723"/>
                    </a:lnTo>
                    <a:lnTo>
                      <a:pt x="75247" y="56198"/>
                    </a:lnTo>
                    <a:lnTo>
                      <a:pt x="93345" y="61913"/>
                    </a:lnTo>
                    <a:lnTo>
                      <a:pt x="119063" y="61913"/>
                    </a:lnTo>
                    <a:lnTo>
                      <a:pt x="138113" y="42863"/>
                    </a:lnTo>
                    <a:lnTo>
                      <a:pt x="120967" y="24765"/>
                    </a:lnTo>
                    <a:lnTo>
                      <a:pt x="132397" y="12383"/>
                    </a:lnTo>
                    <a:lnTo>
                      <a:pt x="112395" y="0"/>
                    </a:lnTo>
                    <a:lnTo>
                      <a:pt x="101917" y="7620"/>
                    </a:lnTo>
                    <a:lnTo>
                      <a:pt x="90488" y="18098"/>
                    </a:lnTo>
                    <a:lnTo>
                      <a:pt x="90488" y="30480"/>
                    </a:lnTo>
                    <a:lnTo>
                      <a:pt x="79057" y="41910"/>
                    </a:lnTo>
                    <a:lnTo>
                      <a:pt x="5715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: Shape 130">
                <a:extLst>
                  <a:ext uri="{FF2B5EF4-FFF2-40B4-BE49-F238E27FC236}">
                    <a16:creationId xmlns="" xmlns:a16="http://schemas.microsoft.com/office/drawing/2014/main" id="{1E9F2200-6452-91A9-A15C-591B9445579C}"/>
                  </a:ext>
                </a:extLst>
              </p:cNvPr>
              <p:cNvSpPr/>
              <p:nvPr/>
            </p:nvSpPr>
            <p:spPr>
              <a:xfrm>
                <a:off x="5068252" y="1674495"/>
                <a:ext cx="80009" cy="45719"/>
              </a:xfrm>
              <a:custGeom>
                <a:avLst/>
                <a:gdLst>
                  <a:gd name="connsiteX0" fmla="*/ 17145 w 80009"/>
                  <a:gd name="connsiteY0" fmla="*/ 45720 h 45719"/>
                  <a:gd name="connsiteX1" fmla="*/ 44767 w 80009"/>
                  <a:gd name="connsiteY1" fmla="*/ 36195 h 45719"/>
                  <a:gd name="connsiteX2" fmla="*/ 54292 w 80009"/>
                  <a:gd name="connsiteY2" fmla="*/ 45720 h 45719"/>
                  <a:gd name="connsiteX3" fmla="*/ 72390 w 80009"/>
                  <a:gd name="connsiteY3" fmla="*/ 38100 h 45719"/>
                  <a:gd name="connsiteX4" fmla="*/ 80010 w 80009"/>
                  <a:gd name="connsiteY4" fmla="*/ 45720 h 45719"/>
                  <a:gd name="connsiteX5" fmla="*/ 80010 w 80009"/>
                  <a:gd name="connsiteY5" fmla="*/ 29527 h 45719"/>
                  <a:gd name="connsiteX6" fmla="*/ 67628 w 80009"/>
                  <a:gd name="connsiteY6" fmla="*/ 17145 h 45719"/>
                  <a:gd name="connsiteX7" fmla="*/ 56197 w 80009"/>
                  <a:gd name="connsiteY7" fmla="*/ 17145 h 45719"/>
                  <a:gd name="connsiteX8" fmla="*/ 46672 w 80009"/>
                  <a:gd name="connsiteY8" fmla="*/ 13335 h 45719"/>
                  <a:gd name="connsiteX9" fmla="*/ 23813 w 80009"/>
                  <a:gd name="connsiteY9" fmla="*/ 13335 h 45719"/>
                  <a:gd name="connsiteX10" fmla="*/ 9525 w 80009"/>
                  <a:gd name="connsiteY10" fmla="*/ 0 h 45719"/>
                  <a:gd name="connsiteX11" fmla="*/ 0 w 80009"/>
                  <a:gd name="connsiteY11" fmla="*/ 19050 h 45719"/>
                  <a:gd name="connsiteX12" fmla="*/ 12382 w 80009"/>
                  <a:gd name="connsiteY12" fmla="*/ 31432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009" h="45719">
                    <a:moveTo>
                      <a:pt x="17145" y="45720"/>
                    </a:moveTo>
                    <a:lnTo>
                      <a:pt x="44767" y="36195"/>
                    </a:lnTo>
                    <a:lnTo>
                      <a:pt x="54292" y="45720"/>
                    </a:lnTo>
                    <a:lnTo>
                      <a:pt x="72390" y="38100"/>
                    </a:lnTo>
                    <a:lnTo>
                      <a:pt x="80010" y="45720"/>
                    </a:lnTo>
                    <a:lnTo>
                      <a:pt x="80010" y="29527"/>
                    </a:lnTo>
                    <a:lnTo>
                      <a:pt x="67628" y="17145"/>
                    </a:lnTo>
                    <a:lnTo>
                      <a:pt x="56197" y="17145"/>
                    </a:lnTo>
                    <a:lnTo>
                      <a:pt x="46672" y="13335"/>
                    </a:lnTo>
                    <a:lnTo>
                      <a:pt x="23813" y="13335"/>
                    </a:lnTo>
                    <a:lnTo>
                      <a:pt x="9525" y="0"/>
                    </a:lnTo>
                    <a:lnTo>
                      <a:pt x="0" y="19050"/>
                    </a:lnTo>
                    <a:lnTo>
                      <a:pt x="12382" y="3143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: Shape 131">
                <a:extLst>
                  <a:ext uri="{FF2B5EF4-FFF2-40B4-BE49-F238E27FC236}">
                    <a16:creationId xmlns="" xmlns:a16="http://schemas.microsoft.com/office/drawing/2014/main" id="{E4E14E4F-2066-DE8E-D5DC-818A61F12716}"/>
                  </a:ext>
                </a:extLst>
              </p:cNvPr>
              <p:cNvSpPr/>
              <p:nvPr/>
            </p:nvSpPr>
            <p:spPr>
              <a:xfrm>
                <a:off x="5126355" y="1800225"/>
                <a:ext cx="22859" cy="14287"/>
              </a:xfrm>
              <a:custGeom>
                <a:avLst/>
                <a:gdLst>
                  <a:gd name="connsiteX0" fmla="*/ 9525 w 22859"/>
                  <a:gd name="connsiteY0" fmla="*/ 0 h 14287"/>
                  <a:gd name="connsiteX1" fmla="*/ 0 w 22859"/>
                  <a:gd name="connsiteY1" fmla="*/ 0 h 14287"/>
                  <a:gd name="connsiteX2" fmla="*/ 3810 w 22859"/>
                  <a:gd name="connsiteY2" fmla="*/ 13335 h 14287"/>
                  <a:gd name="connsiteX3" fmla="*/ 22860 w 22859"/>
                  <a:gd name="connsiteY3" fmla="*/ 14288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59" h="14287">
                    <a:moveTo>
                      <a:pt x="9525" y="0"/>
                    </a:moveTo>
                    <a:lnTo>
                      <a:pt x="0" y="0"/>
                    </a:lnTo>
                    <a:lnTo>
                      <a:pt x="3810" y="13335"/>
                    </a:lnTo>
                    <a:lnTo>
                      <a:pt x="22860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: Shape 132">
                <a:extLst>
                  <a:ext uri="{FF2B5EF4-FFF2-40B4-BE49-F238E27FC236}">
                    <a16:creationId xmlns="" xmlns:a16="http://schemas.microsoft.com/office/drawing/2014/main" id="{2EE283CF-BAB0-69F2-FD1E-FC7B6DC521B2}"/>
                  </a:ext>
                </a:extLst>
              </p:cNvPr>
              <p:cNvSpPr/>
              <p:nvPr/>
            </p:nvSpPr>
            <p:spPr>
              <a:xfrm>
                <a:off x="5130165" y="1827847"/>
                <a:ext cx="24765" cy="20954"/>
              </a:xfrm>
              <a:custGeom>
                <a:avLst/>
                <a:gdLst>
                  <a:gd name="connsiteX0" fmla="*/ 24765 w 24765"/>
                  <a:gd name="connsiteY0" fmla="*/ 20955 h 20954"/>
                  <a:gd name="connsiteX1" fmla="*/ 13335 w 24765"/>
                  <a:gd name="connsiteY1" fmla="*/ 9525 h 20954"/>
                  <a:gd name="connsiteX2" fmla="*/ 9525 w 24765"/>
                  <a:gd name="connsiteY2" fmla="*/ 0 h 20954"/>
                  <a:gd name="connsiteX3" fmla="*/ 0 w 24765"/>
                  <a:gd name="connsiteY3" fmla="*/ 9525 h 20954"/>
                  <a:gd name="connsiteX4" fmla="*/ 7620 w 24765"/>
                  <a:gd name="connsiteY4" fmla="*/ 17145 h 2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" h="20954">
                    <a:moveTo>
                      <a:pt x="24765" y="20955"/>
                    </a:moveTo>
                    <a:lnTo>
                      <a:pt x="13335" y="9525"/>
                    </a:lnTo>
                    <a:lnTo>
                      <a:pt x="9525" y="0"/>
                    </a:lnTo>
                    <a:lnTo>
                      <a:pt x="0" y="9525"/>
                    </a:lnTo>
                    <a:lnTo>
                      <a:pt x="7620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: Shape 133">
                <a:extLst>
                  <a:ext uri="{FF2B5EF4-FFF2-40B4-BE49-F238E27FC236}">
                    <a16:creationId xmlns="" xmlns:a16="http://schemas.microsoft.com/office/drawing/2014/main" id="{95695109-8775-94F3-FA9D-C6AA24034D87}"/>
                  </a:ext>
                </a:extLst>
              </p:cNvPr>
              <p:cNvSpPr/>
              <p:nvPr/>
            </p:nvSpPr>
            <p:spPr>
              <a:xfrm>
                <a:off x="5216842" y="1691639"/>
                <a:ext cx="20954" cy="13335"/>
              </a:xfrm>
              <a:custGeom>
                <a:avLst/>
                <a:gdLst>
                  <a:gd name="connsiteX0" fmla="*/ 20955 w 20954"/>
                  <a:gd name="connsiteY0" fmla="*/ 2858 h 13335"/>
                  <a:gd name="connsiteX1" fmla="*/ 0 w 20954"/>
                  <a:gd name="connsiteY1" fmla="*/ 0 h 13335"/>
                  <a:gd name="connsiteX2" fmla="*/ 0 w 20954"/>
                  <a:gd name="connsiteY2" fmla="*/ 13335 h 13335"/>
                  <a:gd name="connsiteX3" fmla="*/ 10477 w 20954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3335">
                    <a:moveTo>
                      <a:pt x="20955" y="2858"/>
                    </a:moveTo>
                    <a:lnTo>
                      <a:pt x="0" y="0"/>
                    </a:lnTo>
                    <a:lnTo>
                      <a:pt x="0" y="13335"/>
                    </a:lnTo>
                    <a:lnTo>
                      <a:pt x="10477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: Shape 134">
                <a:extLst>
                  <a:ext uri="{FF2B5EF4-FFF2-40B4-BE49-F238E27FC236}">
                    <a16:creationId xmlns="" xmlns:a16="http://schemas.microsoft.com/office/drawing/2014/main" id="{480F9D42-E6C7-4680-2714-F42E73740B3A}"/>
                  </a:ext>
                </a:extLst>
              </p:cNvPr>
              <p:cNvSpPr/>
              <p:nvPr/>
            </p:nvSpPr>
            <p:spPr>
              <a:xfrm>
                <a:off x="4565332" y="2396490"/>
                <a:ext cx="847725" cy="631507"/>
              </a:xfrm>
              <a:custGeom>
                <a:avLst/>
                <a:gdLst>
                  <a:gd name="connsiteX0" fmla="*/ 799148 w 847725"/>
                  <a:gd name="connsiteY0" fmla="*/ 0 h 631507"/>
                  <a:gd name="connsiteX1" fmla="*/ 765810 w 847725"/>
                  <a:gd name="connsiteY1" fmla="*/ 13335 h 631507"/>
                  <a:gd name="connsiteX2" fmla="*/ 741045 w 847725"/>
                  <a:gd name="connsiteY2" fmla="*/ 26670 h 631507"/>
                  <a:gd name="connsiteX3" fmla="*/ 719138 w 847725"/>
                  <a:gd name="connsiteY3" fmla="*/ 47625 h 631507"/>
                  <a:gd name="connsiteX4" fmla="*/ 687705 w 847725"/>
                  <a:gd name="connsiteY4" fmla="*/ 47625 h 631507"/>
                  <a:gd name="connsiteX5" fmla="*/ 664845 w 847725"/>
                  <a:gd name="connsiteY5" fmla="*/ 54292 h 631507"/>
                  <a:gd name="connsiteX6" fmla="*/ 651510 w 847725"/>
                  <a:gd name="connsiteY6" fmla="*/ 40957 h 631507"/>
                  <a:gd name="connsiteX7" fmla="*/ 624840 w 847725"/>
                  <a:gd name="connsiteY7" fmla="*/ 40957 h 631507"/>
                  <a:gd name="connsiteX8" fmla="*/ 613410 w 847725"/>
                  <a:gd name="connsiteY8" fmla="*/ 24765 h 631507"/>
                  <a:gd name="connsiteX9" fmla="*/ 588645 w 847725"/>
                  <a:gd name="connsiteY9" fmla="*/ 22860 h 631507"/>
                  <a:gd name="connsiteX10" fmla="*/ 566738 w 847725"/>
                  <a:gd name="connsiteY10" fmla="*/ 43815 h 631507"/>
                  <a:gd name="connsiteX11" fmla="*/ 535305 w 847725"/>
                  <a:gd name="connsiteY11" fmla="*/ 43815 h 631507"/>
                  <a:gd name="connsiteX12" fmla="*/ 513398 w 847725"/>
                  <a:gd name="connsiteY12" fmla="*/ 36195 h 631507"/>
                  <a:gd name="connsiteX13" fmla="*/ 482918 w 847725"/>
                  <a:gd name="connsiteY13" fmla="*/ 50482 h 631507"/>
                  <a:gd name="connsiteX14" fmla="*/ 464820 w 847725"/>
                  <a:gd name="connsiteY14" fmla="*/ 50482 h 631507"/>
                  <a:gd name="connsiteX15" fmla="*/ 450533 w 847725"/>
                  <a:gd name="connsiteY15" fmla="*/ 66675 h 631507"/>
                  <a:gd name="connsiteX16" fmla="*/ 436245 w 847725"/>
                  <a:gd name="connsiteY16" fmla="*/ 81915 h 631507"/>
                  <a:gd name="connsiteX17" fmla="*/ 408623 w 847725"/>
                  <a:gd name="connsiteY17" fmla="*/ 72390 h 631507"/>
                  <a:gd name="connsiteX18" fmla="*/ 408623 w 847725"/>
                  <a:gd name="connsiteY18" fmla="*/ 91440 h 631507"/>
                  <a:gd name="connsiteX19" fmla="*/ 388620 w 847725"/>
                  <a:gd name="connsiteY19" fmla="*/ 91440 h 631507"/>
                  <a:gd name="connsiteX20" fmla="*/ 373380 w 847725"/>
                  <a:gd name="connsiteY20" fmla="*/ 76200 h 631507"/>
                  <a:gd name="connsiteX21" fmla="*/ 364808 w 847725"/>
                  <a:gd name="connsiteY21" fmla="*/ 90488 h 631507"/>
                  <a:gd name="connsiteX22" fmla="*/ 379095 w 847725"/>
                  <a:gd name="connsiteY22" fmla="*/ 106680 h 631507"/>
                  <a:gd name="connsiteX23" fmla="*/ 365760 w 847725"/>
                  <a:gd name="connsiteY23" fmla="*/ 119063 h 631507"/>
                  <a:gd name="connsiteX24" fmla="*/ 367665 w 847725"/>
                  <a:gd name="connsiteY24" fmla="*/ 144780 h 631507"/>
                  <a:gd name="connsiteX25" fmla="*/ 357188 w 847725"/>
                  <a:gd name="connsiteY25" fmla="*/ 135255 h 631507"/>
                  <a:gd name="connsiteX26" fmla="*/ 330518 w 847725"/>
                  <a:gd name="connsiteY26" fmla="*/ 136207 h 631507"/>
                  <a:gd name="connsiteX27" fmla="*/ 346710 w 847725"/>
                  <a:gd name="connsiteY27" fmla="*/ 152400 h 631507"/>
                  <a:gd name="connsiteX28" fmla="*/ 316230 w 847725"/>
                  <a:gd name="connsiteY28" fmla="*/ 154305 h 631507"/>
                  <a:gd name="connsiteX29" fmla="*/ 316230 w 847725"/>
                  <a:gd name="connsiteY29" fmla="*/ 169545 h 631507"/>
                  <a:gd name="connsiteX30" fmla="*/ 294323 w 847725"/>
                  <a:gd name="connsiteY30" fmla="*/ 169545 h 631507"/>
                  <a:gd name="connsiteX31" fmla="*/ 277178 w 847725"/>
                  <a:gd name="connsiteY31" fmla="*/ 185738 h 631507"/>
                  <a:gd name="connsiteX32" fmla="*/ 243840 w 847725"/>
                  <a:gd name="connsiteY32" fmla="*/ 195263 h 631507"/>
                  <a:gd name="connsiteX33" fmla="*/ 212408 w 847725"/>
                  <a:gd name="connsiteY33" fmla="*/ 203835 h 631507"/>
                  <a:gd name="connsiteX34" fmla="*/ 212408 w 847725"/>
                  <a:gd name="connsiteY34" fmla="*/ 214313 h 631507"/>
                  <a:gd name="connsiteX35" fmla="*/ 240030 w 847725"/>
                  <a:gd name="connsiteY35" fmla="*/ 223838 h 631507"/>
                  <a:gd name="connsiteX36" fmla="*/ 250508 w 847725"/>
                  <a:gd name="connsiteY36" fmla="*/ 235267 h 631507"/>
                  <a:gd name="connsiteX37" fmla="*/ 219075 w 847725"/>
                  <a:gd name="connsiteY37" fmla="*/ 240982 h 631507"/>
                  <a:gd name="connsiteX38" fmla="*/ 215265 w 847725"/>
                  <a:gd name="connsiteY38" fmla="*/ 254317 h 631507"/>
                  <a:gd name="connsiteX39" fmla="*/ 200978 w 847725"/>
                  <a:gd name="connsiteY39" fmla="*/ 269557 h 631507"/>
                  <a:gd name="connsiteX40" fmla="*/ 186690 w 847725"/>
                  <a:gd name="connsiteY40" fmla="*/ 255270 h 631507"/>
                  <a:gd name="connsiteX41" fmla="*/ 157163 w 847725"/>
                  <a:gd name="connsiteY41" fmla="*/ 255270 h 631507"/>
                  <a:gd name="connsiteX42" fmla="*/ 157163 w 847725"/>
                  <a:gd name="connsiteY42" fmla="*/ 274320 h 631507"/>
                  <a:gd name="connsiteX43" fmla="*/ 150495 w 847725"/>
                  <a:gd name="connsiteY43" fmla="*/ 293370 h 631507"/>
                  <a:gd name="connsiteX44" fmla="*/ 127635 w 847725"/>
                  <a:gd name="connsiteY44" fmla="*/ 284797 h 631507"/>
                  <a:gd name="connsiteX45" fmla="*/ 107633 w 847725"/>
                  <a:gd name="connsiteY45" fmla="*/ 297180 h 631507"/>
                  <a:gd name="connsiteX46" fmla="*/ 122873 w 847725"/>
                  <a:gd name="connsiteY46" fmla="*/ 314325 h 631507"/>
                  <a:gd name="connsiteX47" fmla="*/ 100013 w 847725"/>
                  <a:gd name="connsiteY47" fmla="*/ 338138 h 631507"/>
                  <a:gd name="connsiteX48" fmla="*/ 70485 w 847725"/>
                  <a:gd name="connsiteY48" fmla="*/ 347663 h 631507"/>
                  <a:gd name="connsiteX49" fmla="*/ 66675 w 847725"/>
                  <a:gd name="connsiteY49" fmla="*/ 363855 h 631507"/>
                  <a:gd name="connsiteX50" fmla="*/ 57150 w 847725"/>
                  <a:gd name="connsiteY50" fmla="*/ 360045 h 631507"/>
                  <a:gd name="connsiteX51" fmla="*/ 49530 w 847725"/>
                  <a:gd name="connsiteY51" fmla="*/ 351472 h 631507"/>
                  <a:gd name="connsiteX52" fmla="*/ 25718 w 847725"/>
                  <a:gd name="connsiteY52" fmla="*/ 348615 h 631507"/>
                  <a:gd name="connsiteX53" fmla="*/ 4763 w 847725"/>
                  <a:gd name="connsiteY53" fmla="*/ 377190 h 631507"/>
                  <a:gd name="connsiteX54" fmla="*/ 0 w 847725"/>
                  <a:gd name="connsiteY54" fmla="*/ 404813 h 631507"/>
                  <a:gd name="connsiteX55" fmla="*/ 15240 w 847725"/>
                  <a:gd name="connsiteY55" fmla="*/ 426720 h 631507"/>
                  <a:gd name="connsiteX56" fmla="*/ 34290 w 847725"/>
                  <a:gd name="connsiteY56" fmla="*/ 428625 h 631507"/>
                  <a:gd name="connsiteX57" fmla="*/ 42863 w 847725"/>
                  <a:gd name="connsiteY57" fmla="*/ 451485 h 631507"/>
                  <a:gd name="connsiteX58" fmla="*/ 52388 w 847725"/>
                  <a:gd name="connsiteY58" fmla="*/ 453390 h 631507"/>
                  <a:gd name="connsiteX59" fmla="*/ 50483 w 847725"/>
                  <a:gd name="connsiteY59" fmla="*/ 484822 h 631507"/>
                  <a:gd name="connsiteX60" fmla="*/ 64770 w 847725"/>
                  <a:gd name="connsiteY60" fmla="*/ 496252 h 631507"/>
                  <a:gd name="connsiteX61" fmla="*/ 57150 w 847725"/>
                  <a:gd name="connsiteY61" fmla="*/ 508635 h 631507"/>
                  <a:gd name="connsiteX62" fmla="*/ 37148 w 847725"/>
                  <a:gd name="connsiteY62" fmla="*/ 515302 h 631507"/>
                  <a:gd name="connsiteX63" fmla="*/ 29528 w 847725"/>
                  <a:gd name="connsiteY63" fmla="*/ 538163 h 631507"/>
                  <a:gd name="connsiteX64" fmla="*/ 49530 w 847725"/>
                  <a:gd name="connsiteY64" fmla="*/ 560070 h 631507"/>
                  <a:gd name="connsiteX65" fmla="*/ 76200 w 847725"/>
                  <a:gd name="connsiteY65" fmla="*/ 585788 h 631507"/>
                  <a:gd name="connsiteX66" fmla="*/ 85725 w 847725"/>
                  <a:gd name="connsiteY66" fmla="*/ 581025 h 631507"/>
                  <a:gd name="connsiteX67" fmla="*/ 100965 w 847725"/>
                  <a:gd name="connsiteY67" fmla="*/ 603885 h 631507"/>
                  <a:gd name="connsiteX68" fmla="*/ 115253 w 847725"/>
                  <a:gd name="connsiteY68" fmla="*/ 603885 h 631507"/>
                  <a:gd name="connsiteX69" fmla="*/ 135255 w 847725"/>
                  <a:gd name="connsiteY69" fmla="*/ 615315 h 631507"/>
                  <a:gd name="connsiteX70" fmla="*/ 135255 w 847725"/>
                  <a:gd name="connsiteY70" fmla="*/ 631507 h 631507"/>
                  <a:gd name="connsiteX71" fmla="*/ 157163 w 847725"/>
                  <a:gd name="connsiteY71" fmla="*/ 621982 h 631507"/>
                  <a:gd name="connsiteX72" fmla="*/ 164783 w 847725"/>
                  <a:gd name="connsiteY72" fmla="*/ 614363 h 631507"/>
                  <a:gd name="connsiteX73" fmla="*/ 158115 w 847725"/>
                  <a:gd name="connsiteY73" fmla="*/ 590550 h 631507"/>
                  <a:gd name="connsiteX74" fmla="*/ 144780 w 847725"/>
                  <a:gd name="connsiteY74" fmla="*/ 568643 h 631507"/>
                  <a:gd name="connsiteX75" fmla="*/ 154305 w 847725"/>
                  <a:gd name="connsiteY75" fmla="*/ 535305 h 631507"/>
                  <a:gd name="connsiteX76" fmla="*/ 142875 w 847725"/>
                  <a:gd name="connsiteY76" fmla="*/ 502920 h 631507"/>
                  <a:gd name="connsiteX77" fmla="*/ 152400 w 847725"/>
                  <a:gd name="connsiteY77" fmla="*/ 479107 h 631507"/>
                  <a:gd name="connsiteX78" fmla="*/ 152400 w 847725"/>
                  <a:gd name="connsiteY78" fmla="*/ 447675 h 631507"/>
                  <a:gd name="connsiteX79" fmla="*/ 169545 w 847725"/>
                  <a:gd name="connsiteY79" fmla="*/ 429577 h 631507"/>
                  <a:gd name="connsiteX80" fmla="*/ 178118 w 847725"/>
                  <a:gd name="connsiteY80" fmla="*/ 403860 h 631507"/>
                  <a:gd name="connsiteX81" fmla="*/ 199073 w 847725"/>
                  <a:gd name="connsiteY81" fmla="*/ 395288 h 631507"/>
                  <a:gd name="connsiteX82" fmla="*/ 199073 w 847725"/>
                  <a:gd name="connsiteY82" fmla="*/ 370522 h 631507"/>
                  <a:gd name="connsiteX83" fmla="*/ 220980 w 847725"/>
                  <a:gd name="connsiteY83" fmla="*/ 352425 h 631507"/>
                  <a:gd name="connsiteX84" fmla="*/ 248603 w 847725"/>
                  <a:gd name="connsiteY84" fmla="*/ 352425 h 631507"/>
                  <a:gd name="connsiteX85" fmla="*/ 264795 w 847725"/>
                  <a:gd name="connsiteY85" fmla="*/ 324802 h 631507"/>
                  <a:gd name="connsiteX86" fmla="*/ 277178 w 847725"/>
                  <a:gd name="connsiteY86" fmla="*/ 307657 h 631507"/>
                  <a:gd name="connsiteX87" fmla="*/ 294323 w 847725"/>
                  <a:gd name="connsiteY87" fmla="*/ 307657 h 631507"/>
                  <a:gd name="connsiteX88" fmla="*/ 306705 w 847725"/>
                  <a:gd name="connsiteY88" fmla="*/ 295275 h 631507"/>
                  <a:gd name="connsiteX89" fmla="*/ 320993 w 847725"/>
                  <a:gd name="connsiteY89" fmla="*/ 280988 h 631507"/>
                  <a:gd name="connsiteX90" fmla="*/ 332423 w 847725"/>
                  <a:gd name="connsiteY90" fmla="*/ 292417 h 631507"/>
                  <a:gd name="connsiteX91" fmla="*/ 332423 w 847725"/>
                  <a:gd name="connsiteY91" fmla="*/ 273367 h 631507"/>
                  <a:gd name="connsiteX92" fmla="*/ 332423 w 847725"/>
                  <a:gd name="connsiteY92" fmla="*/ 260985 h 631507"/>
                  <a:gd name="connsiteX93" fmla="*/ 342900 w 847725"/>
                  <a:gd name="connsiteY93" fmla="*/ 272415 h 631507"/>
                  <a:gd name="connsiteX94" fmla="*/ 358140 w 847725"/>
                  <a:gd name="connsiteY94" fmla="*/ 272415 h 631507"/>
                  <a:gd name="connsiteX95" fmla="*/ 354330 w 847725"/>
                  <a:gd name="connsiteY95" fmla="*/ 246697 h 631507"/>
                  <a:gd name="connsiteX96" fmla="*/ 369570 w 847725"/>
                  <a:gd name="connsiteY96" fmla="*/ 232410 h 631507"/>
                  <a:gd name="connsiteX97" fmla="*/ 369570 w 847725"/>
                  <a:gd name="connsiteY97" fmla="*/ 254317 h 631507"/>
                  <a:gd name="connsiteX98" fmla="*/ 388620 w 847725"/>
                  <a:gd name="connsiteY98" fmla="*/ 240030 h 631507"/>
                  <a:gd name="connsiteX99" fmla="*/ 412433 w 847725"/>
                  <a:gd name="connsiteY99" fmla="*/ 222885 h 631507"/>
                  <a:gd name="connsiteX100" fmla="*/ 412433 w 847725"/>
                  <a:gd name="connsiteY100" fmla="*/ 200025 h 631507"/>
                  <a:gd name="connsiteX101" fmla="*/ 435293 w 847725"/>
                  <a:gd name="connsiteY101" fmla="*/ 206692 h 631507"/>
                  <a:gd name="connsiteX102" fmla="*/ 438150 w 847725"/>
                  <a:gd name="connsiteY102" fmla="*/ 192405 h 631507"/>
                  <a:gd name="connsiteX103" fmla="*/ 459105 w 847725"/>
                  <a:gd name="connsiteY103" fmla="*/ 192405 h 631507"/>
                  <a:gd name="connsiteX104" fmla="*/ 483870 w 847725"/>
                  <a:gd name="connsiteY104" fmla="*/ 195263 h 631507"/>
                  <a:gd name="connsiteX105" fmla="*/ 503873 w 847725"/>
                  <a:gd name="connsiteY105" fmla="*/ 187642 h 631507"/>
                  <a:gd name="connsiteX106" fmla="*/ 495300 w 847725"/>
                  <a:gd name="connsiteY106" fmla="*/ 166688 h 631507"/>
                  <a:gd name="connsiteX107" fmla="*/ 524828 w 847725"/>
                  <a:gd name="connsiteY107" fmla="*/ 150495 h 631507"/>
                  <a:gd name="connsiteX108" fmla="*/ 564833 w 847725"/>
                  <a:gd name="connsiteY108" fmla="*/ 150495 h 631507"/>
                  <a:gd name="connsiteX109" fmla="*/ 583883 w 847725"/>
                  <a:gd name="connsiteY109" fmla="*/ 129540 h 631507"/>
                  <a:gd name="connsiteX110" fmla="*/ 635318 w 847725"/>
                  <a:gd name="connsiteY110" fmla="*/ 129540 h 631507"/>
                  <a:gd name="connsiteX111" fmla="*/ 674370 w 847725"/>
                  <a:gd name="connsiteY111" fmla="*/ 131445 h 631507"/>
                  <a:gd name="connsiteX112" fmla="*/ 691515 w 847725"/>
                  <a:gd name="connsiteY112" fmla="*/ 114300 h 631507"/>
                  <a:gd name="connsiteX113" fmla="*/ 725805 w 847725"/>
                  <a:gd name="connsiteY113" fmla="*/ 127635 h 631507"/>
                  <a:gd name="connsiteX114" fmla="*/ 763905 w 847725"/>
                  <a:gd name="connsiteY114" fmla="*/ 109538 h 631507"/>
                  <a:gd name="connsiteX115" fmla="*/ 796290 w 847725"/>
                  <a:gd name="connsiteY115" fmla="*/ 106680 h 631507"/>
                  <a:gd name="connsiteX116" fmla="*/ 821055 w 847725"/>
                  <a:gd name="connsiteY116" fmla="*/ 83820 h 631507"/>
                  <a:gd name="connsiteX117" fmla="*/ 847725 w 847725"/>
                  <a:gd name="connsiteY117" fmla="*/ 59055 h 631507"/>
                  <a:gd name="connsiteX118" fmla="*/ 847725 w 847725"/>
                  <a:gd name="connsiteY118" fmla="*/ 28575 h 631507"/>
                  <a:gd name="connsiteX119" fmla="*/ 829628 w 847725"/>
                  <a:gd name="connsiteY119" fmla="*/ 0 h 6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47725" h="631507">
                    <a:moveTo>
                      <a:pt x="799148" y="0"/>
                    </a:moveTo>
                    <a:lnTo>
                      <a:pt x="765810" y="13335"/>
                    </a:lnTo>
                    <a:lnTo>
                      <a:pt x="741045" y="26670"/>
                    </a:lnTo>
                    <a:lnTo>
                      <a:pt x="719138" y="47625"/>
                    </a:lnTo>
                    <a:lnTo>
                      <a:pt x="687705" y="47625"/>
                    </a:lnTo>
                    <a:lnTo>
                      <a:pt x="664845" y="54292"/>
                    </a:lnTo>
                    <a:lnTo>
                      <a:pt x="651510" y="40957"/>
                    </a:lnTo>
                    <a:lnTo>
                      <a:pt x="624840" y="40957"/>
                    </a:lnTo>
                    <a:lnTo>
                      <a:pt x="613410" y="24765"/>
                    </a:lnTo>
                    <a:lnTo>
                      <a:pt x="588645" y="22860"/>
                    </a:lnTo>
                    <a:lnTo>
                      <a:pt x="566738" y="43815"/>
                    </a:lnTo>
                    <a:lnTo>
                      <a:pt x="535305" y="43815"/>
                    </a:lnTo>
                    <a:lnTo>
                      <a:pt x="513398" y="36195"/>
                    </a:lnTo>
                    <a:lnTo>
                      <a:pt x="482918" y="50482"/>
                    </a:lnTo>
                    <a:lnTo>
                      <a:pt x="464820" y="50482"/>
                    </a:lnTo>
                    <a:lnTo>
                      <a:pt x="450533" y="66675"/>
                    </a:lnTo>
                    <a:lnTo>
                      <a:pt x="436245" y="81915"/>
                    </a:lnTo>
                    <a:lnTo>
                      <a:pt x="408623" y="72390"/>
                    </a:lnTo>
                    <a:lnTo>
                      <a:pt x="408623" y="91440"/>
                    </a:lnTo>
                    <a:lnTo>
                      <a:pt x="388620" y="91440"/>
                    </a:lnTo>
                    <a:lnTo>
                      <a:pt x="373380" y="76200"/>
                    </a:lnTo>
                    <a:lnTo>
                      <a:pt x="364808" y="90488"/>
                    </a:lnTo>
                    <a:lnTo>
                      <a:pt x="379095" y="106680"/>
                    </a:lnTo>
                    <a:lnTo>
                      <a:pt x="365760" y="119063"/>
                    </a:lnTo>
                    <a:lnTo>
                      <a:pt x="367665" y="144780"/>
                    </a:lnTo>
                    <a:lnTo>
                      <a:pt x="357188" y="135255"/>
                    </a:lnTo>
                    <a:lnTo>
                      <a:pt x="330518" y="136207"/>
                    </a:lnTo>
                    <a:lnTo>
                      <a:pt x="346710" y="152400"/>
                    </a:lnTo>
                    <a:lnTo>
                      <a:pt x="316230" y="154305"/>
                    </a:lnTo>
                    <a:lnTo>
                      <a:pt x="316230" y="169545"/>
                    </a:lnTo>
                    <a:lnTo>
                      <a:pt x="294323" y="169545"/>
                    </a:lnTo>
                    <a:lnTo>
                      <a:pt x="277178" y="185738"/>
                    </a:lnTo>
                    <a:lnTo>
                      <a:pt x="243840" y="195263"/>
                    </a:lnTo>
                    <a:lnTo>
                      <a:pt x="212408" y="203835"/>
                    </a:lnTo>
                    <a:lnTo>
                      <a:pt x="212408" y="214313"/>
                    </a:lnTo>
                    <a:lnTo>
                      <a:pt x="240030" y="223838"/>
                    </a:lnTo>
                    <a:lnTo>
                      <a:pt x="250508" y="235267"/>
                    </a:lnTo>
                    <a:lnTo>
                      <a:pt x="219075" y="240982"/>
                    </a:lnTo>
                    <a:lnTo>
                      <a:pt x="215265" y="254317"/>
                    </a:lnTo>
                    <a:lnTo>
                      <a:pt x="200978" y="269557"/>
                    </a:lnTo>
                    <a:lnTo>
                      <a:pt x="186690" y="255270"/>
                    </a:lnTo>
                    <a:lnTo>
                      <a:pt x="157163" y="255270"/>
                    </a:lnTo>
                    <a:lnTo>
                      <a:pt x="157163" y="274320"/>
                    </a:lnTo>
                    <a:lnTo>
                      <a:pt x="150495" y="293370"/>
                    </a:lnTo>
                    <a:lnTo>
                      <a:pt x="127635" y="284797"/>
                    </a:lnTo>
                    <a:lnTo>
                      <a:pt x="107633" y="297180"/>
                    </a:lnTo>
                    <a:lnTo>
                      <a:pt x="122873" y="314325"/>
                    </a:lnTo>
                    <a:lnTo>
                      <a:pt x="100013" y="338138"/>
                    </a:lnTo>
                    <a:lnTo>
                      <a:pt x="70485" y="347663"/>
                    </a:lnTo>
                    <a:lnTo>
                      <a:pt x="66675" y="363855"/>
                    </a:lnTo>
                    <a:lnTo>
                      <a:pt x="57150" y="360045"/>
                    </a:lnTo>
                    <a:lnTo>
                      <a:pt x="49530" y="351472"/>
                    </a:lnTo>
                    <a:lnTo>
                      <a:pt x="25718" y="348615"/>
                    </a:lnTo>
                    <a:lnTo>
                      <a:pt x="4763" y="377190"/>
                    </a:lnTo>
                    <a:lnTo>
                      <a:pt x="0" y="404813"/>
                    </a:lnTo>
                    <a:lnTo>
                      <a:pt x="15240" y="426720"/>
                    </a:lnTo>
                    <a:lnTo>
                      <a:pt x="34290" y="428625"/>
                    </a:lnTo>
                    <a:lnTo>
                      <a:pt x="42863" y="451485"/>
                    </a:lnTo>
                    <a:lnTo>
                      <a:pt x="52388" y="453390"/>
                    </a:lnTo>
                    <a:lnTo>
                      <a:pt x="50483" y="484822"/>
                    </a:lnTo>
                    <a:lnTo>
                      <a:pt x="64770" y="496252"/>
                    </a:lnTo>
                    <a:lnTo>
                      <a:pt x="57150" y="508635"/>
                    </a:lnTo>
                    <a:lnTo>
                      <a:pt x="37148" y="515302"/>
                    </a:lnTo>
                    <a:lnTo>
                      <a:pt x="29528" y="538163"/>
                    </a:lnTo>
                    <a:lnTo>
                      <a:pt x="49530" y="560070"/>
                    </a:lnTo>
                    <a:lnTo>
                      <a:pt x="76200" y="585788"/>
                    </a:lnTo>
                    <a:lnTo>
                      <a:pt x="85725" y="581025"/>
                    </a:lnTo>
                    <a:lnTo>
                      <a:pt x="100965" y="603885"/>
                    </a:lnTo>
                    <a:lnTo>
                      <a:pt x="115253" y="603885"/>
                    </a:lnTo>
                    <a:lnTo>
                      <a:pt x="135255" y="615315"/>
                    </a:lnTo>
                    <a:lnTo>
                      <a:pt x="135255" y="631507"/>
                    </a:lnTo>
                    <a:lnTo>
                      <a:pt x="157163" y="621982"/>
                    </a:lnTo>
                    <a:lnTo>
                      <a:pt x="164783" y="614363"/>
                    </a:lnTo>
                    <a:lnTo>
                      <a:pt x="158115" y="590550"/>
                    </a:lnTo>
                    <a:lnTo>
                      <a:pt x="144780" y="568643"/>
                    </a:lnTo>
                    <a:lnTo>
                      <a:pt x="154305" y="535305"/>
                    </a:lnTo>
                    <a:lnTo>
                      <a:pt x="142875" y="502920"/>
                    </a:lnTo>
                    <a:lnTo>
                      <a:pt x="152400" y="479107"/>
                    </a:lnTo>
                    <a:lnTo>
                      <a:pt x="152400" y="447675"/>
                    </a:lnTo>
                    <a:lnTo>
                      <a:pt x="169545" y="429577"/>
                    </a:lnTo>
                    <a:lnTo>
                      <a:pt x="178118" y="403860"/>
                    </a:lnTo>
                    <a:lnTo>
                      <a:pt x="199073" y="395288"/>
                    </a:lnTo>
                    <a:lnTo>
                      <a:pt x="199073" y="370522"/>
                    </a:lnTo>
                    <a:lnTo>
                      <a:pt x="220980" y="352425"/>
                    </a:lnTo>
                    <a:lnTo>
                      <a:pt x="248603" y="352425"/>
                    </a:lnTo>
                    <a:lnTo>
                      <a:pt x="264795" y="324802"/>
                    </a:lnTo>
                    <a:lnTo>
                      <a:pt x="277178" y="307657"/>
                    </a:lnTo>
                    <a:lnTo>
                      <a:pt x="294323" y="307657"/>
                    </a:lnTo>
                    <a:lnTo>
                      <a:pt x="306705" y="295275"/>
                    </a:lnTo>
                    <a:lnTo>
                      <a:pt x="320993" y="280988"/>
                    </a:lnTo>
                    <a:lnTo>
                      <a:pt x="332423" y="292417"/>
                    </a:lnTo>
                    <a:lnTo>
                      <a:pt x="332423" y="273367"/>
                    </a:lnTo>
                    <a:lnTo>
                      <a:pt x="332423" y="260985"/>
                    </a:lnTo>
                    <a:lnTo>
                      <a:pt x="342900" y="272415"/>
                    </a:lnTo>
                    <a:lnTo>
                      <a:pt x="358140" y="272415"/>
                    </a:lnTo>
                    <a:lnTo>
                      <a:pt x="354330" y="246697"/>
                    </a:lnTo>
                    <a:lnTo>
                      <a:pt x="369570" y="232410"/>
                    </a:lnTo>
                    <a:lnTo>
                      <a:pt x="369570" y="254317"/>
                    </a:lnTo>
                    <a:lnTo>
                      <a:pt x="388620" y="240030"/>
                    </a:lnTo>
                    <a:lnTo>
                      <a:pt x="412433" y="222885"/>
                    </a:lnTo>
                    <a:lnTo>
                      <a:pt x="412433" y="200025"/>
                    </a:lnTo>
                    <a:lnTo>
                      <a:pt x="435293" y="206692"/>
                    </a:lnTo>
                    <a:lnTo>
                      <a:pt x="438150" y="192405"/>
                    </a:lnTo>
                    <a:lnTo>
                      <a:pt x="459105" y="192405"/>
                    </a:lnTo>
                    <a:lnTo>
                      <a:pt x="483870" y="195263"/>
                    </a:lnTo>
                    <a:lnTo>
                      <a:pt x="503873" y="187642"/>
                    </a:lnTo>
                    <a:lnTo>
                      <a:pt x="495300" y="166688"/>
                    </a:lnTo>
                    <a:lnTo>
                      <a:pt x="524828" y="150495"/>
                    </a:lnTo>
                    <a:lnTo>
                      <a:pt x="564833" y="150495"/>
                    </a:lnTo>
                    <a:lnTo>
                      <a:pt x="583883" y="129540"/>
                    </a:lnTo>
                    <a:lnTo>
                      <a:pt x="635318" y="129540"/>
                    </a:lnTo>
                    <a:lnTo>
                      <a:pt x="674370" y="131445"/>
                    </a:lnTo>
                    <a:lnTo>
                      <a:pt x="691515" y="114300"/>
                    </a:lnTo>
                    <a:lnTo>
                      <a:pt x="725805" y="127635"/>
                    </a:lnTo>
                    <a:lnTo>
                      <a:pt x="763905" y="109538"/>
                    </a:lnTo>
                    <a:lnTo>
                      <a:pt x="796290" y="106680"/>
                    </a:lnTo>
                    <a:lnTo>
                      <a:pt x="821055" y="83820"/>
                    </a:lnTo>
                    <a:lnTo>
                      <a:pt x="847725" y="59055"/>
                    </a:lnTo>
                    <a:lnTo>
                      <a:pt x="847725" y="28575"/>
                    </a:lnTo>
                    <a:lnTo>
                      <a:pt x="829628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: Shape 135">
                <a:extLst>
                  <a:ext uri="{FF2B5EF4-FFF2-40B4-BE49-F238E27FC236}">
                    <a16:creationId xmlns="" xmlns:a16="http://schemas.microsoft.com/office/drawing/2014/main" id="{D6353E65-7BAD-2F2A-01FF-C7FC4DE37246}"/>
                  </a:ext>
                </a:extLst>
              </p:cNvPr>
              <p:cNvSpPr/>
              <p:nvPr/>
            </p:nvSpPr>
            <p:spPr>
              <a:xfrm>
                <a:off x="3481387" y="2982277"/>
                <a:ext cx="20954" cy="19050"/>
              </a:xfrm>
              <a:custGeom>
                <a:avLst/>
                <a:gdLst>
                  <a:gd name="connsiteX0" fmla="*/ 9525 w 20954"/>
                  <a:gd name="connsiteY0" fmla="*/ 19050 h 19050"/>
                  <a:gd name="connsiteX1" fmla="*/ 20955 w 20954"/>
                  <a:gd name="connsiteY1" fmla="*/ 7620 h 19050"/>
                  <a:gd name="connsiteX2" fmla="*/ 4763 w 20954"/>
                  <a:gd name="connsiteY2" fmla="*/ 0 h 19050"/>
                  <a:gd name="connsiteX3" fmla="*/ 0 w 20954"/>
                  <a:gd name="connsiteY3" fmla="*/ 762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9050">
                    <a:moveTo>
                      <a:pt x="9525" y="19050"/>
                    </a:moveTo>
                    <a:lnTo>
                      <a:pt x="20955" y="7620"/>
                    </a:lnTo>
                    <a:lnTo>
                      <a:pt x="4763" y="0"/>
                    </a:lnTo>
                    <a:lnTo>
                      <a:pt x="0" y="76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: Shape 136">
                <a:extLst>
                  <a:ext uri="{FF2B5EF4-FFF2-40B4-BE49-F238E27FC236}">
                    <a16:creationId xmlns="" xmlns:a16="http://schemas.microsoft.com/office/drawing/2014/main" id="{4B401E46-F565-BC4D-250D-BD11C739E9E6}"/>
                  </a:ext>
                </a:extLst>
              </p:cNvPr>
              <p:cNvSpPr/>
              <p:nvPr/>
            </p:nvSpPr>
            <p:spPr>
              <a:xfrm>
                <a:off x="1858327" y="3030854"/>
                <a:ext cx="169545" cy="194310"/>
              </a:xfrm>
              <a:custGeom>
                <a:avLst/>
                <a:gdLst>
                  <a:gd name="connsiteX0" fmla="*/ 154305 w 169545"/>
                  <a:gd name="connsiteY0" fmla="*/ 114300 h 194310"/>
                  <a:gd name="connsiteX1" fmla="*/ 142875 w 169545"/>
                  <a:gd name="connsiteY1" fmla="*/ 96203 h 194310"/>
                  <a:gd name="connsiteX2" fmla="*/ 145733 w 169545"/>
                  <a:gd name="connsiteY2" fmla="*/ 75248 h 194310"/>
                  <a:gd name="connsiteX3" fmla="*/ 145733 w 169545"/>
                  <a:gd name="connsiteY3" fmla="*/ 50483 h 194310"/>
                  <a:gd name="connsiteX4" fmla="*/ 126683 w 169545"/>
                  <a:gd name="connsiteY4" fmla="*/ 34290 h 194310"/>
                  <a:gd name="connsiteX5" fmla="*/ 120967 w 169545"/>
                  <a:gd name="connsiteY5" fmla="*/ 28575 h 194310"/>
                  <a:gd name="connsiteX6" fmla="*/ 111442 w 169545"/>
                  <a:gd name="connsiteY6" fmla="*/ 38100 h 194310"/>
                  <a:gd name="connsiteX7" fmla="*/ 121920 w 169545"/>
                  <a:gd name="connsiteY7" fmla="*/ 49530 h 194310"/>
                  <a:gd name="connsiteX8" fmla="*/ 117158 w 169545"/>
                  <a:gd name="connsiteY8" fmla="*/ 64770 h 194310"/>
                  <a:gd name="connsiteX9" fmla="*/ 97155 w 169545"/>
                  <a:gd name="connsiteY9" fmla="*/ 61913 h 194310"/>
                  <a:gd name="connsiteX10" fmla="*/ 94298 w 169545"/>
                  <a:gd name="connsiteY10" fmla="*/ 44767 h 194310"/>
                  <a:gd name="connsiteX11" fmla="*/ 81915 w 169545"/>
                  <a:gd name="connsiteY11" fmla="*/ 40958 h 194310"/>
                  <a:gd name="connsiteX12" fmla="*/ 80962 w 169545"/>
                  <a:gd name="connsiteY12" fmla="*/ 19050 h 194310"/>
                  <a:gd name="connsiteX13" fmla="*/ 64770 w 169545"/>
                  <a:gd name="connsiteY13" fmla="*/ 2858 h 194310"/>
                  <a:gd name="connsiteX14" fmla="*/ 48578 w 169545"/>
                  <a:gd name="connsiteY14" fmla="*/ 0 h 194310"/>
                  <a:gd name="connsiteX15" fmla="*/ 40958 w 169545"/>
                  <a:gd name="connsiteY15" fmla="*/ 14288 h 194310"/>
                  <a:gd name="connsiteX16" fmla="*/ 21908 w 169545"/>
                  <a:gd name="connsiteY16" fmla="*/ 19050 h 194310"/>
                  <a:gd name="connsiteX17" fmla="*/ 0 w 169545"/>
                  <a:gd name="connsiteY17" fmla="*/ 14288 h 194310"/>
                  <a:gd name="connsiteX18" fmla="*/ 40958 w 169545"/>
                  <a:gd name="connsiteY18" fmla="*/ 109538 h 194310"/>
                  <a:gd name="connsiteX19" fmla="*/ 112395 w 169545"/>
                  <a:gd name="connsiteY19" fmla="*/ 194310 h 194310"/>
                  <a:gd name="connsiteX20" fmla="*/ 160020 w 169545"/>
                  <a:gd name="connsiteY20" fmla="*/ 170498 h 194310"/>
                  <a:gd name="connsiteX21" fmla="*/ 169545 w 169545"/>
                  <a:gd name="connsiteY21" fmla="*/ 149542 h 194310"/>
                  <a:gd name="connsiteX22" fmla="*/ 165735 w 169545"/>
                  <a:gd name="connsiteY22" fmla="*/ 121920 h 19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9545" h="194310">
                    <a:moveTo>
                      <a:pt x="154305" y="114300"/>
                    </a:moveTo>
                    <a:lnTo>
                      <a:pt x="142875" y="96203"/>
                    </a:lnTo>
                    <a:lnTo>
                      <a:pt x="145733" y="75248"/>
                    </a:lnTo>
                    <a:lnTo>
                      <a:pt x="145733" y="50483"/>
                    </a:lnTo>
                    <a:lnTo>
                      <a:pt x="126683" y="34290"/>
                    </a:lnTo>
                    <a:lnTo>
                      <a:pt x="120967" y="28575"/>
                    </a:lnTo>
                    <a:lnTo>
                      <a:pt x="111442" y="38100"/>
                    </a:lnTo>
                    <a:lnTo>
                      <a:pt x="121920" y="49530"/>
                    </a:lnTo>
                    <a:lnTo>
                      <a:pt x="117158" y="64770"/>
                    </a:lnTo>
                    <a:lnTo>
                      <a:pt x="97155" y="61913"/>
                    </a:lnTo>
                    <a:lnTo>
                      <a:pt x="94298" y="44767"/>
                    </a:lnTo>
                    <a:lnTo>
                      <a:pt x="81915" y="40958"/>
                    </a:lnTo>
                    <a:lnTo>
                      <a:pt x="80962" y="19050"/>
                    </a:lnTo>
                    <a:lnTo>
                      <a:pt x="64770" y="2858"/>
                    </a:lnTo>
                    <a:lnTo>
                      <a:pt x="48578" y="0"/>
                    </a:lnTo>
                    <a:lnTo>
                      <a:pt x="40958" y="14288"/>
                    </a:lnTo>
                    <a:lnTo>
                      <a:pt x="21908" y="19050"/>
                    </a:lnTo>
                    <a:lnTo>
                      <a:pt x="0" y="14288"/>
                    </a:lnTo>
                    <a:lnTo>
                      <a:pt x="40958" y="109538"/>
                    </a:lnTo>
                    <a:lnTo>
                      <a:pt x="112395" y="194310"/>
                    </a:lnTo>
                    <a:lnTo>
                      <a:pt x="160020" y="170498"/>
                    </a:lnTo>
                    <a:lnTo>
                      <a:pt x="169545" y="149542"/>
                    </a:lnTo>
                    <a:lnTo>
                      <a:pt x="165735" y="1219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: Shape 137">
                <a:extLst>
                  <a:ext uri="{FF2B5EF4-FFF2-40B4-BE49-F238E27FC236}">
                    <a16:creationId xmlns="" xmlns:a16="http://schemas.microsoft.com/office/drawing/2014/main" id="{19B51017-EE00-4A65-F8EA-2C57673F6A41}"/>
                  </a:ext>
                </a:extLst>
              </p:cNvPr>
              <p:cNvSpPr/>
              <p:nvPr/>
            </p:nvSpPr>
            <p:spPr>
              <a:xfrm>
                <a:off x="4733925" y="3075622"/>
                <a:ext cx="61912" cy="100012"/>
              </a:xfrm>
              <a:custGeom>
                <a:avLst/>
                <a:gdLst>
                  <a:gd name="connsiteX0" fmla="*/ 36195 w 61912"/>
                  <a:gd name="connsiteY0" fmla="*/ 0 h 100012"/>
                  <a:gd name="connsiteX1" fmla="*/ 15240 w 61912"/>
                  <a:gd name="connsiteY1" fmla="*/ 10478 h 100012"/>
                  <a:gd name="connsiteX2" fmla="*/ 0 w 61912"/>
                  <a:gd name="connsiteY2" fmla="*/ 15240 h 100012"/>
                  <a:gd name="connsiteX3" fmla="*/ 3810 w 61912"/>
                  <a:gd name="connsiteY3" fmla="*/ 48578 h 100012"/>
                  <a:gd name="connsiteX4" fmla="*/ 6668 w 61912"/>
                  <a:gd name="connsiteY4" fmla="*/ 66675 h 100012"/>
                  <a:gd name="connsiteX5" fmla="*/ 20955 w 61912"/>
                  <a:gd name="connsiteY5" fmla="*/ 70485 h 100012"/>
                  <a:gd name="connsiteX6" fmla="*/ 25718 w 61912"/>
                  <a:gd name="connsiteY6" fmla="*/ 97155 h 100012"/>
                  <a:gd name="connsiteX7" fmla="*/ 52388 w 61912"/>
                  <a:gd name="connsiteY7" fmla="*/ 100013 h 100012"/>
                  <a:gd name="connsiteX8" fmla="*/ 61913 w 61912"/>
                  <a:gd name="connsiteY8" fmla="*/ 78105 h 100012"/>
                  <a:gd name="connsiteX9" fmla="*/ 48578 w 61912"/>
                  <a:gd name="connsiteY9" fmla="*/ 56198 h 100012"/>
                  <a:gd name="connsiteX10" fmla="*/ 50482 w 61912"/>
                  <a:gd name="connsiteY10" fmla="*/ 32385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912" h="100012">
                    <a:moveTo>
                      <a:pt x="36195" y="0"/>
                    </a:moveTo>
                    <a:lnTo>
                      <a:pt x="15240" y="10478"/>
                    </a:lnTo>
                    <a:lnTo>
                      <a:pt x="0" y="15240"/>
                    </a:lnTo>
                    <a:lnTo>
                      <a:pt x="3810" y="48578"/>
                    </a:lnTo>
                    <a:lnTo>
                      <a:pt x="6668" y="66675"/>
                    </a:lnTo>
                    <a:lnTo>
                      <a:pt x="20955" y="70485"/>
                    </a:lnTo>
                    <a:lnTo>
                      <a:pt x="25718" y="97155"/>
                    </a:lnTo>
                    <a:lnTo>
                      <a:pt x="52388" y="100013"/>
                    </a:lnTo>
                    <a:lnTo>
                      <a:pt x="61913" y="78105"/>
                    </a:lnTo>
                    <a:lnTo>
                      <a:pt x="48578" y="56198"/>
                    </a:lnTo>
                    <a:lnTo>
                      <a:pt x="50482" y="323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: Shape 138">
                <a:extLst>
                  <a:ext uri="{FF2B5EF4-FFF2-40B4-BE49-F238E27FC236}">
                    <a16:creationId xmlns="" xmlns:a16="http://schemas.microsoft.com/office/drawing/2014/main" id="{87FF20A8-1A05-AB8F-8EF6-AA80E5DC67E1}"/>
                  </a:ext>
                </a:extLst>
              </p:cNvPr>
              <p:cNvSpPr/>
              <p:nvPr/>
            </p:nvSpPr>
            <p:spPr>
              <a:xfrm>
                <a:off x="4258627" y="2964179"/>
                <a:ext cx="100012" cy="85725"/>
              </a:xfrm>
              <a:custGeom>
                <a:avLst/>
                <a:gdLst>
                  <a:gd name="connsiteX0" fmla="*/ 29528 w 100012"/>
                  <a:gd name="connsiteY0" fmla="*/ 78105 h 85725"/>
                  <a:gd name="connsiteX1" fmla="*/ 48578 w 100012"/>
                  <a:gd name="connsiteY1" fmla="*/ 85725 h 85725"/>
                  <a:gd name="connsiteX2" fmla="*/ 66675 w 100012"/>
                  <a:gd name="connsiteY2" fmla="*/ 73342 h 85725"/>
                  <a:gd name="connsiteX3" fmla="*/ 88582 w 100012"/>
                  <a:gd name="connsiteY3" fmla="*/ 77153 h 85725"/>
                  <a:gd name="connsiteX4" fmla="*/ 100013 w 100012"/>
                  <a:gd name="connsiteY4" fmla="*/ 50483 h 85725"/>
                  <a:gd name="connsiteX5" fmla="*/ 81915 w 100012"/>
                  <a:gd name="connsiteY5" fmla="*/ 26670 h 85725"/>
                  <a:gd name="connsiteX6" fmla="*/ 80963 w 100012"/>
                  <a:gd name="connsiteY6" fmla="*/ 7620 h 85725"/>
                  <a:gd name="connsiteX7" fmla="*/ 58103 w 100012"/>
                  <a:gd name="connsiteY7" fmla="*/ 0 h 85725"/>
                  <a:gd name="connsiteX8" fmla="*/ 29528 w 100012"/>
                  <a:gd name="connsiteY8" fmla="*/ 7620 h 85725"/>
                  <a:gd name="connsiteX9" fmla="*/ 13335 w 100012"/>
                  <a:gd name="connsiteY9" fmla="*/ 29528 h 85725"/>
                  <a:gd name="connsiteX10" fmla="*/ 0 w 100012"/>
                  <a:gd name="connsiteY10" fmla="*/ 46673 h 85725"/>
                  <a:gd name="connsiteX11" fmla="*/ 9525 w 100012"/>
                  <a:gd name="connsiteY11" fmla="*/ 704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12" h="85725">
                    <a:moveTo>
                      <a:pt x="29528" y="78105"/>
                    </a:moveTo>
                    <a:lnTo>
                      <a:pt x="48578" y="85725"/>
                    </a:lnTo>
                    <a:lnTo>
                      <a:pt x="66675" y="73342"/>
                    </a:lnTo>
                    <a:lnTo>
                      <a:pt x="88582" y="77153"/>
                    </a:lnTo>
                    <a:lnTo>
                      <a:pt x="100013" y="50483"/>
                    </a:lnTo>
                    <a:lnTo>
                      <a:pt x="81915" y="26670"/>
                    </a:lnTo>
                    <a:lnTo>
                      <a:pt x="80963" y="7620"/>
                    </a:lnTo>
                    <a:lnTo>
                      <a:pt x="58103" y="0"/>
                    </a:lnTo>
                    <a:lnTo>
                      <a:pt x="29528" y="7620"/>
                    </a:lnTo>
                    <a:lnTo>
                      <a:pt x="13335" y="29528"/>
                    </a:lnTo>
                    <a:lnTo>
                      <a:pt x="0" y="46673"/>
                    </a:lnTo>
                    <a:lnTo>
                      <a:pt x="9525" y="704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: Shape 139">
                <a:extLst>
                  <a:ext uri="{FF2B5EF4-FFF2-40B4-BE49-F238E27FC236}">
                    <a16:creationId xmlns="" xmlns:a16="http://schemas.microsoft.com/office/drawing/2014/main" id="{C209C829-705D-48AC-77B7-6F314A9016BA}"/>
                  </a:ext>
                </a:extLst>
              </p:cNvPr>
              <p:cNvSpPr/>
              <p:nvPr/>
            </p:nvSpPr>
            <p:spPr>
              <a:xfrm>
                <a:off x="2366010" y="2392679"/>
                <a:ext cx="2587942" cy="1678304"/>
              </a:xfrm>
              <a:custGeom>
                <a:avLst/>
                <a:gdLst>
                  <a:gd name="connsiteX0" fmla="*/ 1354455 w 2587942"/>
                  <a:gd name="connsiteY0" fmla="*/ 1437323 h 1678304"/>
                  <a:gd name="connsiteX1" fmla="*/ 1336358 w 2587942"/>
                  <a:gd name="connsiteY1" fmla="*/ 1442085 h 1678304"/>
                  <a:gd name="connsiteX2" fmla="*/ 1339215 w 2587942"/>
                  <a:gd name="connsiteY2" fmla="*/ 1463993 h 1678304"/>
                  <a:gd name="connsiteX3" fmla="*/ 1322070 w 2587942"/>
                  <a:gd name="connsiteY3" fmla="*/ 1481138 h 1678304"/>
                  <a:gd name="connsiteX4" fmla="*/ 1322070 w 2587942"/>
                  <a:gd name="connsiteY4" fmla="*/ 1509713 h 1678304"/>
                  <a:gd name="connsiteX5" fmla="*/ 1294448 w 2587942"/>
                  <a:gd name="connsiteY5" fmla="*/ 1515427 h 1678304"/>
                  <a:gd name="connsiteX6" fmla="*/ 1294448 w 2587942"/>
                  <a:gd name="connsiteY6" fmla="*/ 1533525 h 1678304"/>
                  <a:gd name="connsiteX7" fmla="*/ 1276350 w 2587942"/>
                  <a:gd name="connsiteY7" fmla="*/ 1551623 h 1678304"/>
                  <a:gd name="connsiteX8" fmla="*/ 1276350 w 2587942"/>
                  <a:gd name="connsiteY8" fmla="*/ 1572577 h 1678304"/>
                  <a:gd name="connsiteX9" fmla="*/ 1291590 w 2587942"/>
                  <a:gd name="connsiteY9" fmla="*/ 1587818 h 1678304"/>
                  <a:gd name="connsiteX10" fmla="*/ 1291590 w 2587942"/>
                  <a:gd name="connsiteY10" fmla="*/ 1608773 h 1678304"/>
                  <a:gd name="connsiteX11" fmla="*/ 1297305 w 2587942"/>
                  <a:gd name="connsiteY11" fmla="*/ 1630680 h 1678304"/>
                  <a:gd name="connsiteX12" fmla="*/ 1288733 w 2587942"/>
                  <a:gd name="connsiteY12" fmla="*/ 1650683 h 1678304"/>
                  <a:gd name="connsiteX13" fmla="*/ 1298258 w 2587942"/>
                  <a:gd name="connsiteY13" fmla="*/ 1660208 h 1678304"/>
                  <a:gd name="connsiteX14" fmla="*/ 1314450 w 2587942"/>
                  <a:gd name="connsiteY14" fmla="*/ 1640205 h 1678304"/>
                  <a:gd name="connsiteX15" fmla="*/ 1323975 w 2587942"/>
                  <a:gd name="connsiteY15" fmla="*/ 1611630 h 1678304"/>
                  <a:gd name="connsiteX16" fmla="*/ 1348740 w 2587942"/>
                  <a:gd name="connsiteY16" fmla="*/ 1605915 h 1678304"/>
                  <a:gd name="connsiteX17" fmla="*/ 1374458 w 2587942"/>
                  <a:gd name="connsiteY17" fmla="*/ 1618298 h 1678304"/>
                  <a:gd name="connsiteX18" fmla="*/ 1390650 w 2587942"/>
                  <a:gd name="connsiteY18" fmla="*/ 1634490 h 1678304"/>
                  <a:gd name="connsiteX19" fmla="*/ 1412558 w 2587942"/>
                  <a:gd name="connsiteY19" fmla="*/ 1613535 h 1678304"/>
                  <a:gd name="connsiteX20" fmla="*/ 1423987 w 2587942"/>
                  <a:gd name="connsiteY20" fmla="*/ 1624965 h 1678304"/>
                  <a:gd name="connsiteX21" fmla="*/ 1430655 w 2587942"/>
                  <a:gd name="connsiteY21" fmla="*/ 1640205 h 1678304"/>
                  <a:gd name="connsiteX22" fmla="*/ 1451610 w 2587942"/>
                  <a:gd name="connsiteY22" fmla="*/ 1637348 h 1678304"/>
                  <a:gd name="connsiteX23" fmla="*/ 1464945 w 2587942"/>
                  <a:gd name="connsiteY23" fmla="*/ 1624013 h 1678304"/>
                  <a:gd name="connsiteX24" fmla="*/ 1487805 w 2587942"/>
                  <a:gd name="connsiteY24" fmla="*/ 1624013 h 1678304"/>
                  <a:gd name="connsiteX25" fmla="*/ 1509712 w 2587942"/>
                  <a:gd name="connsiteY25" fmla="*/ 1615440 h 1678304"/>
                  <a:gd name="connsiteX26" fmla="*/ 1509712 w 2587942"/>
                  <a:gd name="connsiteY26" fmla="*/ 1598295 h 1678304"/>
                  <a:gd name="connsiteX27" fmla="*/ 1495425 w 2587942"/>
                  <a:gd name="connsiteY27" fmla="*/ 1584008 h 1678304"/>
                  <a:gd name="connsiteX28" fmla="*/ 1508760 w 2587942"/>
                  <a:gd name="connsiteY28" fmla="*/ 1558290 h 1678304"/>
                  <a:gd name="connsiteX29" fmla="*/ 1537335 w 2587942"/>
                  <a:gd name="connsiteY29" fmla="*/ 1574483 h 1678304"/>
                  <a:gd name="connsiteX30" fmla="*/ 1547812 w 2587942"/>
                  <a:gd name="connsiteY30" fmla="*/ 1564005 h 1678304"/>
                  <a:gd name="connsiteX31" fmla="*/ 1558290 w 2587942"/>
                  <a:gd name="connsiteY31" fmla="*/ 1574483 h 1678304"/>
                  <a:gd name="connsiteX32" fmla="*/ 1571625 w 2587942"/>
                  <a:gd name="connsiteY32" fmla="*/ 1561148 h 1678304"/>
                  <a:gd name="connsiteX33" fmla="*/ 1589723 w 2587942"/>
                  <a:gd name="connsiteY33" fmla="*/ 1567815 h 1678304"/>
                  <a:gd name="connsiteX34" fmla="*/ 1597343 w 2587942"/>
                  <a:gd name="connsiteY34" fmla="*/ 1579245 h 1678304"/>
                  <a:gd name="connsiteX35" fmla="*/ 1594485 w 2587942"/>
                  <a:gd name="connsiteY35" fmla="*/ 1597343 h 1678304"/>
                  <a:gd name="connsiteX36" fmla="*/ 1609725 w 2587942"/>
                  <a:gd name="connsiteY36" fmla="*/ 1615440 h 1678304"/>
                  <a:gd name="connsiteX37" fmla="*/ 1627823 w 2587942"/>
                  <a:gd name="connsiteY37" fmla="*/ 1608773 h 1678304"/>
                  <a:gd name="connsiteX38" fmla="*/ 1658303 w 2587942"/>
                  <a:gd name="connsiteY38" fmla="*/ 1622108 h 1678304"/>
                  <a:gd name="connsiteX39" fmla="*/ 1678305 w 2587942"/>
                  <a:gd name="connsiteY39" fmla="*/ 1642110 h 1678304"/>
                  <a:gd name="connsiteX40" fmla="*/ 1700212 w 2587942"/>
                  <a:gd name="connsiteY40" fmla="*/ 1630680 h 1678304"/>
                  <a:gd name="connsiteX41" fmla="*/ 1725930 w 2587942"/>
                  <a:gd name="connsiteY41" fmla="*/ 1640205 h 1678304"/>
                  <a:gd name="connsiteX42" fmla="*/ 1740218 w 2587942"/>
                  <a:gd name="connsiteY42" fmla="*/ 1625918 h 1678304"/>
                  <a:gd name="connsiteX43" fmla="*/ 1754505 w 2587942"/>
                  <a:gd name="connsiteY43" fmla="*/ 1630680 h 1678304"/>
                  <a:gd name="connsiteX44" fmla="*/ 1764983 w 2587942"/>
                  <a:gd name="connsiteY44" fmla="*/ 1641158 h 1678304"/>
                  <a:gd name="connsiteX45" fmla="*/ 1779270 w 2587942"/>
                  <a:gd name="connsiteY45" fmla="*/ 1636395 h 1678304"/>
                  <a:gd name="connsiteX46" fmla="*/ 1787843 w 2587942"/>
                  <a:gd name="connsiteY46" fmla="*/ 1618298 h 1678304"/>
                  <a:gd name="connsiteX47" fmla="*/ 1803083 w 2587942"/>
                  <a:gd name="connsiteY47" fmla="*/ 1618298 h 1678304"/>
                  <a:gd name="connsiteX48" fmla="*/ 1835468 w 2587942"/>
                  <a:gd name="connsiteY48" fmla="*/ 1640205 h 1678304"/>
                  <a:gd name="connsiteX49" fmla="*/ 1866900 w 2587942"/>
                  <a:gd name="connsiteY49" fmla="*/ 1657350 h 1678304"/>
                  <a:gd name="connsiteX50" fmla="*/ 1903095 w 2587942"/>
                  <a:gd name="connsiteY50" fmla="*/ 1670685 h 1678304"/>
                  <a:gd name="connsiteX51" fmla="*/ 1951672 w 2587942"/>
                  <a:gd name="connsiteY51" fmla="*/ 1678305 h 1678304"/>
                  <a:gd name="connsiteX52" fmla="*/ 1959293 w 2587942"/>
                  <a:gd name="connsiteY52" fmla="*/ 1658302 h 1678304"/>
                  <a:gd name="connsiteX53" fmla="*/ 1972628 w 2587942"/>
                  <a:gd name="connsiteY53" fmla="*/ 1644968 h 1678304"/>
                  <a:gd name="connsiteX54" fmla="*/ 1977390 w 2587942"/>
                  <a:gd name="connsiteY54" fmla="*/ 1620202 h 1678304"/>
                  <a:gd name="connsiteX55" fmla="*/ 2012633 w 2587942"/>
                  <a:gd name="connsiteY55" fmla="*/ 1584960 h 1678304"/>
                  <a:gd name="connsiteX56" fmla="*/ 2012633 w 2587942"/>
                  <a:gd name="connsiteY56" fmla="*/ 1565910 h 1678304"/>
                  <a:gd name="connsiteX57" fmla="*/ 2024062 w 2587942"/>
                  <a:gd name="connsiteY57" fmla="*/ 1544002 h 1678304"/>
                  <a:gd name="connsiteX58" fmla="*/ 2018347 w 2587942"/>
                  <a:gd name="connsiteY58" fmla="*/ 1519238 h 1678304"/>
                  <a:gd name="connsiteX59" fmla="*/ 2037397 w 2587942"/>
                  <a:gd name="connsiteY59" fmla="*/ 1483043 h 1678304"/>
                  <a:gd name="connsiteX60" fmla="*/ 2065972 w 2587942"/>
                  <a:gd name="connsiteY60" fmla="*/ 1464945 h 1678304"/>
                  <a:gd name="connsiteX61" fmla="*/ 2068830 w 2587942"/>
                  <a:gd name="connsiteY61" fmla="*/ 1439227 h 1678304"/>
                  <a:gd name="connsiteX62" fmla="*/ 2103120 w 2587942"/>
                  <a:gd name="connsiteY62" fmla="*/ 1418273 h 1678304"/>
                  <a:gd name="connsiteX63" fmla="*/ 2097405 w 2587942"/>
                  <a:gd name="connsiteY63" fmla="*/ 1387793 h 1678304"/>
                  <a:gd name="connsiteX64" fmla="*/ 2109788 w 2587942"/>
                  <a:gd name="connsiteY64" fmla="*/ 1363027 h 1678304"/>
                  <a:gd name="connsiteX65" fmla="*/ 2139315 w 2587942"/>
                  <a:gd name="connsiteY65" fmla="*/ 1333500 h 1678304"/>
                  <a:gd name="connsiteX66" fmla="*/ 2161222 w 2587942"/>
                  <a:gd name="connsiteY66" fmla="*/ 1311593 h 1678304"/>
                  <a:gd name="connsiteX67" fmla="*/ 2179320 w 2587942"/>
                  <a:gd name="connsiteY67" fmla="*/ 1318260 h 1678304"/>
                  <a:gd name="connsiteX68" fmla="*/ 2179320 w 2587942"/>
                  <a:gd name="connsiteY68" fmla="*/ 1340168 h 1678304"/>
                  <a:gd name="connsiteX69" fmla="*/ 2204085 w 2587942"/>
                  <a:gd name="connsiteY69" fmla="*/ 1337310 h 1678304"/>
                  <a:gd name="connsiteX70" fmla="*/ 2230755 w 2587942"/>
                  <a:gd name="connsiteY70" fmla="*/ 1310640 h 1678304"/>
                  <a:gd name="connsiteX71" fmla="*/ 2257425 w 2587942"/>
                  <a:gd name="connsiteY71" fmla="*/ 1297305 h 1678304"/>
                  <a:gd name="connsiteX72" fmla="*/ 2272665 w 2587942"/>
                  <a:gd name="connsiteY72" fmla="*/ 1280160 h 1678304"/>
                  <a:gd name="connsiteX73" fmla="*/ 2300288 w 2587942"/>
                  <a:gd name="connsiteY73" fmla="*/ 1276350 h 1678304"/>
                  <a:gd name="connsiteX74" fmla="*/ 2337435 w 2587942"/>
                  <a:gd name="connsiteY74" fmla="*/ 1277302 h 1678304"/>
                  <a:gd name="connsiteX75" fmla="*/ 2337435 w 2587942"/>
                  <a:gd name="connsiteY75" fmla="*/ 1245870 h 1678304"/>
                  <a:gd name="connsiteX76" fmla="*/ 2382203 w 2587942"/>
                  <a:gd name="connsiteY76" fmla="*/ 1220152 h 1678304"/>
                  <a:gd name="connsiteX77" fmla="*/ 2426970 w 2587942"/>
                  <a:gd name="connsiteY77" fmla="*/ 1210627 h 1678304"/>
                  <a:gd name="connsiteX78" fmla="*/ 2474595 w 2587942"/>
                  <a:gd name="connsiteY78" fmla="*/ 1210627 h 1678304"/>
                  <a:gd name="connsiteX79" fmla="*/ 2484120 w 2587942"/>
                  <a:gd name="connsiteY79" fmla="*/ 1179195 h 1678304"/>
                  <a:gd name="connsiteX80" fmla="*/ 2510790 w 2587942"/>
                  <a:gd name="connsiteY80" fmla="*/ 1179195 h 1678304"/>
                  <a:gd name="connsiteX81" fmla="*/ 2536508 w 2587942"/>
                  <a:gd name="connsiteY81" fmla="*/ 1153477 h 1678304"/>
                  <a:gd name="connsiteX82" fmla="*/ 2570797 w 2587942"/>
                  <a:gd name="connsiteY82" fmla="*/ 1136333 h 1678304"/>
                  <a:gd name="connsiteX83" fmla="*/ 2548890 w 2587942"/>
                  <a:gd name="connsiteY83" fmla="*/ 1114425 h 1678304"/>
                  <a:gd name="connsiteX84" fmla="*/ 2574608 w 2587942"/>
                  <a:gd name="connsiteY84" fmla="*/ 1103948 h 1678304"/>
                  <a:gd name="connsiteX85" fmla="*/ 2574608 w 2587942"/>
                  <a:gd name="connsiteY85" fmla="*/ 1085850 h 1678304"/>
                  <a:gd name="connsiteX86" fmla="*/ 2546033 w 2587942"/>
                  <a:gd name="connsiteY86" fmla="*/ 1071563 h 1678304"/>
                  <a:gd name="connsiteX87" fmla="*/ 2549843 w 2587942"/>
                  <a:gd name="connsiteY87" fmla="*/ 1045845 h 1678304"/>
                  <a:gd name="connsiteX88" fmla="*/ 2561272 w 2587942"/>
                  <a:gd name="connsiteY88" fmla="*/ 1040130 h 1678304"/>
                  <a:gd name="connsiteX89" fmla="*/ 2567940 w 2587942"/>
                  <a:gd name="connsiteY89" fmla="*/ 1024890 h 1678304"/>
                  <a:gd name="connsiteX90" fmla="*/ 2559368 w 2587942"/>
                  <a:gd name="connsiteY90" fmla="*/ 1020127 h 1678304"/>
                  <a:gd name="connsiteX91" fmla="*/ 2567940 w 2587942"/>
                  <a:gd name="connsiteY91" fmla="*/ 1024890 h 1678304"/>
                  <a:gd name="connsiteX92" fmla="*/ 2581275 w 2587942"/>
                  <a:gd name="connsiteY92" fmla="*/ 1024890 h 1678304"/>
                  <a:gd name="connsiteX93" fmla="*/ 2581275 w 2587942"/>
                  <a:gd name="connsiteY93" fmla="*/ 999173 h 1678304"/>
                  <a:gd name="connsiteX94" fmla="*/ 2581275 w 2587942"/>
                  <a:gd name="connsiteY94" fmla="*/ 977265 h 1678304"/>
                  <a:gd name="connsiteX95" fmla="*/ 2570797 w 2587942"/>
                  <a:gd name="connsiteY95" fmla="*/ 973455 h 1678304"/>
                  <a:gd name="connsiteX96" fmla="*/ 2567940 w 2587942"/>
                  <a:gd name="connsiteY96" fmla="*/ 962977 h 1678304"/>
                  <a:gd name="connsiteX97" fmla="*/ 2554605 w 2587942"/>
                  <a:gd name="connsiteY97" fmla="*/ 949643 h 1678304"/>
                  <a:gd name="connsiteX98" fmla="*/ 2563178 w 2587942"/>
                  <a:gd name="connsiteY98" fmla="*/ 941070 h 1678304"/>
                  <a:gd name="connsiteX99" fmla="*/ 2576513 w 2587942"/>
                  <a:gd name="connsiteY99" fmla="*/ 927735 h 1678304"/>
                  <a:gd name="connsiteX100" fmla="*/ 2587943 w 2587942"/>
                  <a:gd name="connsiteY100" fmla="*/ 910590 h 1678304"/>
                  <a:gd name="connsiteX101" fmla="*/ 2581275 w 2587942"/>
                  <a:gd name="connsiteY101" fmla="*/ 897255 h 1678304"/>
                  <a:gd name="connsiteX102" fmla="*/ 2554605 w 2587942"/>
                  <a:gd name="connsiteY102" fmla="*/ 870585 h 1678304"/>
                  <a:gd name="connsiteX103" fmla="*/ 2521268 w 2587942"/>
                  <a:gd name="connsiteY103" fmla="*/ 837248 h 1678304"/>
                  <a:gd name="connsiteX104" fmla="*/ 2492693 w 2587942"/>
                  <a:gd name="connsiteY104" fmla="*/ 801053 h 1678304"/>
                  <a:gd name="connsiteX105" fmla="*/ 2481263 w 2587942"/>
                  <a:gd name="connsiteY105" fmla="*/ 812483 h 1678304"/>
                  <a:gd name="connsiteX106" fmla="*/ 2455545 w 2587942"/>
                  <a:gd name="connsiteY106" fmla="*/ 786765 h 1678304"/>
                  <a:gd name="connsiteX107" fmla="*/ 2433638 w 2587942"/>
                  <a:gd name="connsiteY107" fmla="*/ 793433 h 1678304"/>
                  <a:gd name="connsiteX108" fmla="*/ 2407920 w 2587942"/>
                  <a:gd name="connsiteY108" fmla="*/ 805815 h 1678304"/>
                  <a:gd name="connsiteX109" fmla="*/ 2411730 w 2587942"/>
                  <a:gd name="connsiteY109" fmla="*/ 846773 h 1678304"/>
                  <a:gd name="connsiteX110" fmla="*/ 2406015 w 2587942"/>
                  <a:gd name="connsiteY110" fmla="*/ 881063 h 1678304"/>
                  <a:gd name="connsiteX111" fmla="*/ 2379345 w 2587942"/>
                  <a:gd name="connsiteY111" fmla="*/ 884873 h 1678304"/>
                  <a:gd name="connsiteX112" fmla="*/ 2379345 w 2587942"/>
                  <a:gd name="connsiteY112" fmla="*/ 907733 h 1678304"/>
                  <a:gd name="connsiteX113" fmla="*/ 2350770 w 2587942"/>
                  <a:gd name="connsiteY113" fmla="*/ 901065 h 1678304"/>
                  <a:gd name="connsiteX114" fmla="*/ 2338388 w 2587942"/>
                  <a:gd name="connsiteY114" fmla="*/ 913448 h 1678304"/>
                  <a:gd name="connsiteX115" fmla="*/ 2336483 w 2587942"/>
                  <a:gd name="connsiteY115" fmla="*/ 939165 h 1678304"/>
                  <a:gd name="connsiteX116" fmla="*/ 2309813 w 2587942"/>
                  <a:gd name="connsiteY116" fmla="*/ 916305 h 1678304"/>
                  <a:gd name="connsiteX117" fmla="*/ 2309813 w 2587942"/>
                  <a:gd name="connsiteY117" fmla="*/ 892493 h 1678304"/>
                  <a:gd name="connsiteX118" fmla="*/ 2332672 w 2587942"/>
                  <a:gd name="connsiteY118" fmla="*/ 877253 h 1678304"/>
                  <a:gd name="connsiteX119" fmla="*/ 2336483 w 2587942"/>
                  <a:gd name="connsiteY119" fmla="*/ 857250 h 1678304"/>
                  <a:gd name="connsiteX120" fmla="*/ 2321243 w 2587942"/>
                  <a:gd name="connsiteY120" fmla="*/ 842010 h 1678304"/>
                  <a:gd name="connsiteX121" fmla="*/ 2284095 w 2587942"/>
                  <a:gd name="connsiteY121" fmla="*/ 854393 h 1678304"/>
                  <a:gd name="connsiteX122" fmla="*/ 2253615 w 2587942"/>
                  <a:gd name="connsiteY122" fmla="*/ 854393 h 1678304"/>
                  <a:gd name="connsiteX123" fmla="*/ 2238375 w 2587942"/>
                  <a:gd name="connsiteY123" fmla="*/ 869633 h 1678304"/>
                  <a:gd name="connsiteX124" fmla="*/ 2194560 w 2587942"/>
                  <a:gd name="connsiteY124" fmla="*/ 825818 h 1678304"/>
                  <a:gd name="connsiteX125" fmla="*/ 2154555 w 2587942"/>
                  <a:gd name="connsiteY125" fmla="*/ 818198 h 1678304"/>
                  <a:gd name="connsiteX126" fmla="*/ 2112645 w 2587942"/>
                  <a:gd name="connsiteY126" fmla="*/ 836295 h 1678304"/>
                  <a:gd name="connsiteX127" fmla="*/ 2089785 w 2587942"/>
                  <a:gd name="connsiteY127" fmla="*/ 836295 h 1678304"/>
                  <a:gd name="connsiteX128" fmla="*/ 2057400 w 2587942"/>
                  <a:gd name="connsiteY128" fmla="*/ 806768 h 1678304"/>
                  <a:gd name="connsiteX129" fmla="*/ 2078355 w 2587942"/>
                  <a:gd name="connsiteY129" fmla="*/ 800100 h 1678304"/>
                  <a:gd name="connsiteX130" fmla="*/ 2086928 w 2587942"/>
                  <a:gd name="connsiteY130" fmla="*/ 774383 h 1678304"/>
                  <a:gd name="connsiteX131" fmla="*/ 2113597 w 2587942"/>
                  <a:gd name="connsiteY131" fmla="*/ 774383 h 1678304"/>
                  <a:gd name="connsiteX132" fmla="*/ 2104072 w 2587942"/>
                  <a:gd name="connsiteY132" fmla="*/ 737235 h 1678304"/>
                  <a:gd name="connsiteX133" fmla="*/ 2080260 w 2587942"/>
                  <a:gd name="connsiteY133" fmla="*/ 737235 h 1678304"/>
                  <a:gd name="connsiteX134" fmla="*/ 2035493 w 2587942"/>
                  <a:gd name="connsiteY134" fmla="*/ 751523 h 1678304"/>
                  <a:gd name="connsiteX135" fmla="*/ 2035493 w 2587942"/>
                  <a:gd name="connsiteY135" fmla="*/ 777240 h 1678304"/>
                  <a:gd name="connsiteX136" fmla="*/ 2021205 w 2587942"/>
                  <a:gd name="connsiteY136" fmla="*/ 777240 h 1678304"/>
                  <a:gd name="connsiteX137" fmla="*/ 2005965 w 2587942"/>
                  <a:gd name="connsiteY137" fmla="*/ 748665 h 1678304"/>
                  <a:gd name="connsiteX138" fmla="*/ 1974533 w 2587942"/>
                  <a:gd name="connsiteY138" fmla="*/ 748665 h 1678304"/>
                  <a:gd name="connsiteX139" fmla="*/ 1921193 w 2587942"/>
                  <a:gd name="connsiteY139" fmla="*/ 741998 h 1678304"/>
                  <a:gd name="connsiteX140" fmla="*/ 1891665 w 2587942"/>
                  <a:gd name="connsiteY140" fmla="*/ 747713 h 1678304"/>
                  <a:gd name="connsiteX141" fmla="*/ 1836420 w 2587942"/>
                  <a:gd name="connsiteY141" fmla="*/ 738188 h 1678304"/>
                  <a:gd name="connsiteX142" fmla="*/ 1842135 w 2587942"/>
                  <a:gd name="connsiteY142" fmla="*/ 761048 h 1678304"/>
                  <a:gd name="connsiteX143" fmla="*/ 1806893 w 2587942"/>
                  <a:gd name="connsiteY143" fmla="*/ 743903 h 1678304"/>
                  <a:gd name="connsiteX144" fmla="*/ 1769745 w 2587942"/>
                  <a:gd name="connsiteY144" fmla="*/ 752475 h 1678304"/>
                  <a:gd name="connsiteX145" fmla="*/ 1769745 w 2587942"/>
                  <a:gd name="connsiteY145" fmla="*/ 778193 h 1678304"/>
                  <a:gd name="connsiteX146" fmla="*/ 1734503 w 2587942"/>
                  <a:gd name="connsiteY146" fmla="*/ 795338 h 1678304"/>
                  <a:gd name="connsiteX147" fmla="*/ 1703070 w 2587942"/>
                  <a:gd name="connsiteY147" fmla="*/ 781050 h 1678304"/>
                  <a:gd name="connsiteX148" fmla="*/ 1670685 w 2587942"/>
                  <a:gd name="connsiteY148" fmla="*/ 772478 h 1678304"/>
                  <a:gd name="connsiteX149" fmla="*/ 1670685 w 2587942"/>
                  <a:gd name="connsiteY149" fmla="*/ 743903 h 1678304"/>
                  <a:gd name="connsiteX150" fmla="*/ 1659255 w 2587942"/>
                  <a:gd name="connsiteY150" fmla="*/ 709613 h 1678304"/>
                  <a:gd name="connsiteX151" fmla="*/ 1659255 w 2587942"/>
                  <a:gd name="connsiteY151" fmla="*/ 672465 h 1678304"/>
                  <a:gd name="connsiteX152" fmla="*/ 1704022 w 2587942"/>
                  <a:gd name="connsiteY152" fmla="*/ 657225 h 1678304"/>
                  <a:gd name="connsiteX153" fmla="*/ 1733550 w 2587942"/>
                  <a:gd name="connsiteY153" fmla="*/ 663893 h 1678304"/>
                  <a:gd name="connsiteX154" fmla="*/ 1754505 w 2587942"/>
                  <a:gd name="connsiteY154" fmla="*/ 684848 h 1678304"/>
                  <a:gd name="connsiteX155" fmla="*/ 1766887 w 2587942"/>
                  <a:gd name="connsiteY155" fmla="*/ 672465 h 1678304"/>
                  <a:gd name="connsiteX156" fmla="*/ 1775460 w 2587942"/>
                  <a:gd name="connsiteY156" fmla="*/ 646748 h 1678304"/>
                  <a:gd name="connsiteX157" fmla="*/ 1775460 w 2587942"/>
                  <a:gd name="connsiteY157" fmla="*/ 597218 h 1678304"/>
                  <a:gd name="connsiteX158" fmla="*/ 1751647 w 2587942"/>
                  <a:gd name="connsiteY158" fmla="*/ 560070 h 1678304"/>
                  <a:gd name="connsiteX159" fmla="*/ 1720215 w 2587942"/>
                  <a:gd name="connsiteY159" fmla="*/ 528638 h 1678304"/>
                  <a:gd name="connsiteX160" fmla="*/ 1712595 w 2587942"/>
                  <a:gd name="connsiteY160" fmla="*/ 510540 h 1678304"/>
                  <a:gd name="connsiteX161" fmla="*/ 1688783 w 2587942"/>
                  <a:gd name="connsiteY161" fmla="*/ 510540 h 1678304"/>
                  <a:gd name="connsiteX162" fmla="*/ 1694497 w 2587942"/>
                  <a:gd name="connsiteY162" fmla="*/ 544830 h 1678304"/>
                  <a:gd name="connsiteX163" fmla="*/ 1694497 w 2587942"/>
                  <a:gd name="connsiteY163" fmla="*/ 580073 h 1678304"/>
                  <a:gd name="connsiteX164" fmla="*/ 1659255 w 2587942"/>
                  <a:gd name="connsiteY164" fmla="*/ 601028 h 1678304"/>
                  <a:gd name="connsiteX165" fmla="*/ 1659255 w 2587942"/>
                  <a:gd name="connsiteY165" fmla="*/ 623888 h 1678304"/>
                  <a:gd name="connsiteX166" fmla="*/ 1622108 w 2587942"/>
                  <a:gd name="connsiteY166" fmla="*/ 641985 h 1678304"/>
                  <a:gd name="connsiteX167" fmla="*/ 1610678 w 2587942"/>
                  <a:gd name="connsiteY167" fmla="*/ 665798 h 1678304"/>
                  <a:gd name="connsiteX168" fmla="*/ 1610678 w 2587942"/>
                  <a:gd name="connsiteY168" fmla="*/ 701040 h 1678304"/>
                  <a:gd name="connsiteX169" fmla="*/ 1582103 w 2587942"/>
                  <a:gd name="connsiteY169" fmla="*/ 741998 h 1678304"/>
                  <a:gd name="connsiteX170" fmla="*/ 1547812 w 2587942"/>
                  <a:gd name="connsiteY170" fmla="*/ 748665 h 1678304"/>
                  <a:gd name="connsiteX171" fmla="*/ 1547812 w 2587942"/>
                  <a:gd name="connsiteY171" fmla="*/ 748665 h 1678304"/>
                  <a:gd name="connsiteX172" fmla="*/ 1523048 w 2587942"/>
                  <a:gd name="connsiteY172" fmla="*/ 773430 h 1678304"/>
                  <a:gd name="connsiteX173" fmla="*/ 1504950 w 2587942"/>
                  <a:gd name="connsiteY173" fmla="*/ 795338 h 1678304"/>
                  <a:gd name="connsiteX174" fmla="*/ 1504950 w 2587942"/>
                  <a:gd name="connsiteY174" fmla="*/ 763905 h 1678304"/>
                  <a:gd name="connsiteX175" fmla="*/ 1524953 w 2587942"/>
                  <a:gd name="connsiteY175" fmla="*/ 743903 h 1678304"/>
                  <a:gd name="connsiteX176" fmla="*/ 1501140 w 2587942"/>
                  <a:gd name="connsiteY176" fmla="*/ 706755 h 1678304"/>
                  <a:gd name="connsiteX177" fmla="*/ 1484948 w 2587942"/>
                  <a:gd name="connsiteY177" fmla="*/ 690563 h 1678304"/>
                  <a:gd name="connsiteX178" fmla="*/ 1459230 w 2587942"/>
                  <a:gd name="connsiteY178" fmla="*/ 690563 h 1678304"/>
                  <a:gd name="connsiteX179" fmla="*/ 1421130 w 2587942"/>
                  <a:gd name="connsiteY179" fmla="*/ 702945 h 1678304"/>
                  <a:gd name="connsiteX180" fmla="*/ 1386840 w 2587942"/>
                  <a:gd name="connsiteY180" fmla="*/ 684848 h 1678304"/>
                  <a:gd name="connsiteX181" fmla="*/ 1345883 w 2587942"/>
                  <a:gd name="connsiteY181" fmla="*/ 700088 h 1678304"/>
                  <a:gd name="connsiteX182" fmla="*/ 1302068 w 2587942"/>
                  <a:gd name="connsiteY182" fmla="*/ 693420 h 1678304"/>
                  <a:gd name="connsiteX183" fmla="*/ 1301115 w 2587942"/>
                  <a:gd name="connsiteY183" fmla="*/ 742950 h 1678304"/>
                  <a:gd name="connsiteX184" fmla="*/ 1277303 w 2587942"/>
                  <a:gd name="connsiteY184" fmla="*/ 762953 h 1678304"/>
                  <a:gd name="connsiteX185" fmla="*/ 1286828 w 2587942"/>
                  <a:gd name="connsiteY185" fmla="*/ 786765 h 1678304"/>
                  <a:gd name="connsiteX186" fmla="*/ 1274445 w 2587942"/>
                  <a:gd name="connsiteY186" fmla="*/ 799148 h 1678304"/>
                  <a:gd name="connsiteX187" fmla="*/ 1234440 w 2587942"/>
                  <a:gd name="connsiteY187" fmla="*/ 786765 h 1678304"/>
                  <a:gd name="connsiteX188" fmla="*/ 1219200 w 2587942"/>
                  <a:gd name="connsiteY188" fmla="*/ 754380 h 1678304"/>
                  <a:gd name="connsiteX189" fmla="*/ 1194435 w 2587942"/>
                  <a:gd name="connsiteY189" fmla="*/ 729615 h 1678304"/>
                  <a:gd name="connsiteX190" fmla="*/ 1186815 w 2587942"/>
                  <a:gd name="connsiteY190" fmla="*/ 687705 h 1678304"/>
                  <a:gd name="connsiteX191" fmla="*/ 1178243 w 2587942"/>
                  <a:gd name="connsiteY191" fmla="*/ 623888 h 1678304"/>
                  <a:gd name="connsiteX192" fmla="*/ 1154430 w 2587942"/>
                  <a:gd name="connsiteY192" fmla="*/ 623888 h 1678304"/>
                  <a:gd name="connsiteX193" fmla="*/ 1130618 w 2587942"/>
                  <a:gd name="connsiteY193" fmla="*/ 649605 h 1678304"/>
                  <a:gd name="connsiteX194" fmla="*/ 1130618 w 2587942"/>
                  <a:gd name="connsiteY194" fmla="*/ 673418 h 1678304"/>
                  <a:gd name="connsiteX195" fmla="*/ 1127760 w 2587942"/>
                  <a:gd name="connsiteY195" fmla="*/ 704850 h 1678304"/>
                  <a:gd name="connsiteX196" fmla="*/ 1145858 w 2587942"/>
                  <a:gd name="connsiteY196" fmla="*/ 722948 h 1678304"/>
                  <a:gd name="connsiteX197" fmla="*/ 1139190 w 2587942"/>
                  <a:gd name="connsiteY197" fmla="*/ 758190 h 1678304"/>
                  <a:gd name="connsiteX198" fmla="*/ 1103948 w 2587942"/>
                  <a:gd name="connsiteY198" fmla="*/ 783908 h 1678304"/>
                  <a:gd name="connsiteX199" fmla="*/ 1072515 w 2587942"/>
                  <a:gd name="connsiteY199" fmla="*/ 752475 h 1678304"/>
                  <a:gd name="connsiteX200" fmla="*/ 1043940 w 2587942"/>
                  <a:gd name="connsiteY200" fmla="*/ 723900 h 1678304"/>
                  <a:gd name="connsiteX201" fmla="*/ 1043940 w 2587942"/>
                  <a:gd name="connsiteY201" fmla="*/ 723900 h 1678304"/>
                  <a:gd name="connsiteX202" fmla="*/ 1043940 w 2587942"/>
                  <a:gd name="connsiteY202" fmla="*/ 723900 h 1678304"/>
                  <a:gd name="connsiteX203" fmla="*/ 1063943 w 2587942"/>
                  <a:gd name="connsiteY203" fmla="*/ 687705 h 1678304"/>
                  <a:gd name="connsiteX204" fmla="*/ 1042987 w 2587942"/>
                  <a:gd name="connsiteY204" fmla="*/ 621030 h 1678304"/>
                  <a:gd name="connsiteX205" fmla="*/ 1068705 w 2587942"/>
                  <a:gd name="connsiteY205" fmla="*/ 595313 h 1678304"/>
                  <a:gd name="connsiteX206" fmla="*/ 1079183 w 2587942"/>
                  <a:gd name="connsiteY206" fmla="*/ 544830 h 1678304"/>
                  <a:gd name="connsiteX207" fmla="*/ 1106805 w 2587942"/>
                  <a:gd name="connsiteY207" fmla="*/ 517208 h 1678304"/>
                  <a:gd name="connsiteX208" fmla="*/ 1141095 w 2587942"/>
                  <a:gd name="connsiteY208" fmla="*/ 506730 h 1678304"/>
                  <a:gd name="connsiteX209" fmla="*/ 1161098 w 2587942"/>
                  <a:gd name="connsiteY209" fmla="*/ 462915 h 1678304"/>
                  <a:gd name="connsiteX210" fmla="*/ 1166812 w 2587942"/>
                  <a:gd name="connsiteY210" fmla="*/ 431483 h 1678304"/>
                  <a:gd name="connsiteX211" fmla="*/ 1146810 w 2587942"/>
                  <a:gd name="connsiteY211" fmla="*/ 411480 h 1678304"/>
                  <a:gd name="connsiteX212" fmla="*/ 1162050 w 2587942"/>
                  <a:gd name="connsiteY212" fmla="*/ 396240 h 1678304"/>
                  <a:gd name="connsiteX213" fmla="*/ 1161098 w 2587942"/>
                  <a:gd name="connsiteY213" fmla="*/ 360045 h 1678304"/>
                  <a:gd name="connsiteX214" fmla="*/ 1155383 w 2587942"/>
                  <a:gd name="connsiteY214" fmla="*/ 328613 h 1678304"/>
                  <a:gd name="connsiteX215" fmla="*/ 1168718 w 2587942"/>
                  <a:gd name="connsiteY215" fmla="*/ 315278 h 1678304"/>
                  <a:gd name="connsiteX216" fmla="*/ 1178243 w 2587942"/>
                  <a:gd name="connsiteY216" fmla="*/ 290513 h 1678304"/>
                  <a:gd name="connsiteX217" fmla="*/ 1198245 w 2587942"/>
                  <a:gd name="connsiteY217" fmla="*/ 310515 h 1678304"/>
                  <a:gd name="connsiteX218" fmla="*/ 1182053 w 2587942"/>
                  <a:gd name="connsiteY218" fmla="*/ 326708 h 1678304"/>
                  <a:gd name="connsiteX219" fmla="*/ 1175385 w 2587942"/>
                  <a:gd name="connsiteY219" fmla="*/ 358140 h 1678304"/>
                  <a:gd name="connsiteX220" fmla="*/ 1195387 w 2587942"/>
                  <a:gd name="connsiteY220" fmla="*/ 366713 h 1678304"/>
                  <a:gd name="connsiteX221" fmla="*/ 1204912 w 2587942"/>
                  <a:gd name="connsiteY221" fmla="*/ 419100 h 1678304"/>
                  <a:gd name="connsiteX222" fmla="*/ 1223010 w 2587942"/>
                  <a:gd name="connsiteY222" fmla="*/ 450533 h 1678304"/>
                  <a:gd name="connsiteX223" fmla="*/ 1232535 w 2587942"/>
                  <a:gd name="connsiteY223" fmla="*/ 479108 h 1678304"/>
                  <a:gd name="connsiteX224" fmla="*/ 1244918 w 2587942"/>
                  <a:gd name="connsiteY224" fmla="*/ 508635 h 1678304"/>
                  <a:gd name="connsiteX225" fmla="*/ 1271587 w 2587942"/>
                  <a:gd name="connsiteY225" fmla="*/ 535305 h 1678304"/>
                  <a:gd name="connsiteX226" fmla="*/ 1271587 w 2587942"/>
                  <a:gd name="connsiteY226" fmla="*/ 573405 h 1678304"/>
                  <a:gd name="connsiteX227" fmla="*/ 1297305 w 2587942"/>
                  <a:gd name="connsiteY227" fmla="*/ 599123 h 1678304"/>
                  <a:gd name="connsiteX228" fmla="*/ 1339215 w 2587942"/>
                  <a:gd name="connsiteY228" fmla="*/ 621983 h 1678304"/>
                  <a:gd name="connsiteX229" fmla="*/ 1377315 w 2587942"/>
                  <a:gd name="connsiteY229" fmla="*/ 636270 h 1678304"/>
                  <a:gd name="connsiteX230" fmla="*/ 1421130 w 2587942"/>
                  <a:gd name="connsiteY230" fmla="*/ 627698 h 1678304"/>
                  <a:gd name="connsiteX231" fmla="*/ 1460183 w 2587942"/>
                  <a:gd name="connsiteY231" fmla="*/ 627698 h 1678304"/>
                  <a:gd name="connsiteX232" fmla="*/ 1497330 w 2587942"/>
                  <a:gd name="connsiteY232" fmla="*/ 590550 h 1678304"/>
                  <a:gd name="connsiteX233" fmla="*/ 1522095 w 2587942"/>
                  <a:gd name="connsiteY233" fmla="*/ 547688 h 1678304"/>
                  <a:gd name="connsiteX234" fmla="*/ 1527810 w 2587942"/>
                  <a:gd name="connsiteY234" fmla="*/ 497205 h 1678304"/>
                  <a:gd name="connsiteX235" fmla="*/ 1528762 w 2587942"/>
                  <a:gd name="connsiteY235" fmla="*/ 465773 h 1678304"/>
                  <a:gd name="connsiteX236" fmla="*/ 1503998 w 2587942"/>
                  <a:gd name="connsiteY236" fmla="*/ 441008 h 1678304"/>
                  <a:gd name="connsiteX237" fmla="*/ 1503045 w 2587942"/>
                  <a:gd name="connsiteY237" fmla="*/ 398145 h 1678304"/>
                  <a:gd name="connsiteX238" fmla="*/ 1494473 w 2587942"/>
                  <a:gd name="connsiteY238" fmla="*/ 378142 h 1678304"/>
                  <a:gd name="connsiteX239" fmla="*/ 1501140 w 2587942"/>
                  <a:gd name="connsiteY239" fmla="*/ 342900 h 1678304"/>
                  <a:gd name="connsiteX240" fmla="*/ 1501140 w 2587942"/>
                  <a:gd name="connsiteY240" fmla="*/ 301942 h 1678304"/>
                  <a:gd name="connsiteX241" fmla="*/ 1489710 w 2587942"/>
                  <a:gd name="connsiteY241" fmla="*/ 262890 h 1678304"/>
                  <a:gd name="connsiteX242" fmla="*/ 1466850 w 2587942"/>
                  <a:gd name="connsiteY242" fmla="*/ 240030 h 1678304"/>
                  <a:gd name="connsiteX243" fmla="*/ 1466850 w 2587942"/>
                  <a:gd name="connsiteY243" fmla="*/ 206692 h 1678304"/>
                  <a:gd name="connsiteX244" fmla="*/ 1446848 w 2587942"/>
                  <a:gd name="connsiteY244" fmla="*/ 197167 h 1678304"/>
                  <a:gd name="connsiteX245" fmla="*/ 1446848 w 2587942"/>
                  <a:gd name="connsiteY245" fmla="*/ 167640 h 1678304"/>
                  <a:gd name="connsiteX246" fmla="*/ 1428750 w 2587942"/>
                  <a:gd name="connsiteY246" fmla="*/ 149542 h 1678304"/>
                  <a:gd name="connsiteX247" fmla="*/ 1404937 w 2587942"/>
                  <a:gd name="connsiteY247" fmla="*/ 137160 h 1678304"/>
                  <a:gd name="connsiteX248" fmla="*/ 1404937 w 2587942"/>
                  <a:gd name="connsiteY248" fmla="*/ 110490 h 1678304"/>
                  <a:gd name="connsiteX249" fmla="*/ 1398270 w 2587942"/>
                  <a:gd name="connsiteY249" fmla="*/ 83820 h 1678304"/>
                  <a:gd name="connsiteX250" fmla="*/ 1413510 w 2587942"/>
                  <a:gd name="connsiteY250" fmla="*/ 68580 h 1678304"/>
                  <a:gd name="connsiteX251" fmla="*/ 1429703 w 2587942"/>
                  <a:gd name="connsiteY251" fmla="*/ 84773 h 1678304"/>
                  <a:gd name="connsiteX252" fmla="*/ 1444943 w 2587942"/>
                  <a:gd name="connsiteY252" fmla="*/ 94298 h 1678304"/>
                  <a:gd name="connsiteX253" fmla="*/ 1438275 w 2587942"/>
                  <a:gd name="connsiteY253" fmla="*/ 68580 h 1678304"/>
                  <a:gd name="connsiteX254" fmla="*/ 1438275 w 2587942"/>
                  <a:gd name="connsiteY254" fmla="*/ 45720 h 1678304"/>
                  <a:gd name="connsiteX255" fmla="*/ 1403985 w 2587942"/>
                  <a:gd name="connsiteY255" fmla="*/ 44767 h 1678304"/>
                  <a:gd name="connsiteX256" fmla="*/ 1380173 w 2587942"/>
                  <a:gd name="connsiteY256" fmla="*/ 47625 h 1678304"/>
                  <a:gd name="connsiteX257" fmla="*/ 1385887 w 2587942"/>
                  <a:gd name="connsiteY257" fmla="*/ 18098 h 1678304"/>
                  <a:gd name="connsiteX258" fmla="*/ 1362075 w 2587942"/>
                  <a:gd name="connsiteY258" fmla="*/ 35242 h 1678304"/>
                  <a:gd name="connsiteX259" fmla="*/ 1342073 w 2587942"/>
                  <a:gd name="connsiteY259" fmla="*/ 15240 h 1678304"/>
                  <a:gd name="connsiteX260" fmla="*/ 1318260 w 2587942"/>
                  <a:gd name="connsiteY260" fmla="*/ 15240 h 1678304"/>
                  <a:gd name="connsiteX261" fmla="*/ 1277303 w 2587942"/>
                  <a:gd name="connsiteY261" fmla="*/ 0 h 1678304"/>
                  <a:gd name="connsiteX262" fmla="*/ 1218248 w 2587942"/>
                  <a:gd name="connsiteY262" fmla="*/ 29528 h 1678304"/>
                  <a:gd name="connsiteX263" fmla="*/ 1173480 w 2587942"/>
                  <a:gd name="connsiteY263" fmla="*/ 52388 h 1678304"/>
                  <a:gd name="connsiteX264" fmla="*/ 1173480 w 2587942"/>
                  <a:gd name="connsiteY264" fmla="*/ 128588 h 1678304"/>
                  <a:gd name="connsiteX265" fmla="*/ 1150620 w 2587942"/>
                  <a:gd name="connsiteY265" fmla="*/ 167640 h 1678304"/>
                  <a:gd name="connsiteX266" fmla="*/ 1078230 w 2587942"/>
                  <a:gd name="connsiteY266" fmla="*/ 167640 h 1678304"/>
                  <a:gd name="connsiteX267" fmla="*/ 1035368 w 2587942"/>
                  <a:gd name="connsiteY267" fmla="*/ 210503 h 1678304"/>
                  <a:gd name="connsiteX268" fmla="*/ 1031557 w 2587942"/>
                  <a:gd name="connsiteY268" fmla="*/ 236220 h 1678304"/>
                  <a:gd name="connsiteX269" fmla="*/ 979170 w 2587942"/>
                  <a:gd name="connsiteY269" fmla="*/ 333375 h 1678304"/>
                  <a:gd name="connsiteX270" fmla="*/ 955357 w 2587942"/>
                  <a:gd name="connsiteY270" fmla="*/ 321945 h 1678304"/>
                  <a:gd name="connsiteX271" fmla="*/ 905828 w 2587942"/>
                  <a:gd name="connsiteY271" fmla="*/ 360998 h 1678304"/>
                  <a:gd name="connsiteX272" fmla="*/ 882968 w 2587942"/>
                  <a:gd name="connsiteY272" fmla="*/ 361950 h 1678304"/>
                  <a:gd name="connsiteX273" fmla="*/ 882968 w 2587942"/>
                  <a:gd name="connsiteY273" fmla="*/ 409575 h 1678304"/>
                  <a:gd name="connsiteX274" fmla="*/ 857250 w 2587942"/>
                  <a:gd name="connsiteY274" fmla="*/ 419100 h 1678304"/>
                  <a:gd name="connsiteX275" fmla="*/ 857250 w 2587942"/>
                  <a:gd name="connsiteY275" fmla="*/ 456248 h 1678304"/>
                  <a:gd name="connsiteX276" fmla="*/ 822960 w 2587942"/>
                  <a:gd name="connsiteY276" fmla="*/ 482917 h 1678304"/>
                  <a:gd name="connsiteX277" fmla="*/ 783907 w 2587942"/>
                  <a:gd name="connsiteY277" fmla="*/ 482917 h 1678304"/>
                  <a:gd name="connsiteX278" fmla="*/ 774382 w 2587942"/>
                  <a:gd name="connsiteY278" fmla="*/ 576263 h 1678304"/>
                  <a:gd name="connsiteX279" fmla="*/ 774382 w 2587942"/>
                  <a:gd name="connsiteY279" fmla="*/ 613410 h 1678304"/>
                  <a:gd name="connsiteX280" fmla="*/ 715328 w 2587942"/>
                  <a:gd name="connsiteY280" fmla="*/ 634365 h 1678304"/>
                  <a:gd name="connsiteX281" fmla="*/ 528637 w 2587942"/>
                  <a:gd name="connsiteY281" fmla="*/ 635318 h 1678304"/>
                  <a:gd name="connsiteX282" fmla="*/ 399098 w 2587942"/>
                  <a:gd name="connsiteY282" fmla="*/ 635318 h 1678304"/>
                  <a:gd name="connsiteX283" fmla="*/ 417195 w 2587942"/>
                  <a:gd name="connsiteY283" fmla="*/ 656273 h 1678304"/>
                  <a:gd name="connsiteX284" fmla="*/ 448628 w 2587942"/>
                  <a:gd name="connsiteY284" fmla="*/ 668655 h 1678304"/>
                  <a:gd name="connsiteX285" fmla="*/ 441960 w 2587942"/>
                  <a:gd name="connsiteY285" fmla="*/ 675323 h 1678304"/>
                  <a:gd name="connsiteX286" fmla="*/ 419100 w 2587942"/>
                  <a:gd name="connsiteY286" fmla="*/ 681038 h 1678304"/>
                  <a:gd name="connsiteX287" fmla="*/ 419100 w 2587942"/>
                  <a:gd name="connsiteY287" fmla="*/ 728663 h 1678304"/>
                  <a:gd name="connsiteX288" fmla="*/ 444818 w 2587942"/>
                  <a:gd name="connsiteY288" fmla="*/ 751523 h 1678304"/>
                  <a:gd name="connsiteX289" fmla="*/ 447675 w 2587942"/>
                  <a:gd name="connsiteY289" fmla="*/ 792480 h 1678304"/>
                  <a:gd name="connsiteX290" fmla="*/ 430530 w 2587942"/>
                  <a:gd name="connsiteY290" fmla="*/ 809625 h 1678304"/>
                  <a:gd name="connsiteX291" fmla="*/ 419100 w 2587942"/>
                  <a:gd name="connsiteY291" fmla="*/ 781050 h 1678304"/>
                  <a:gd name="connsiteX292" fmla="*/ 407670 w 2587942"/>
                  <a:gd name="connsiteY292" fmla="*/ 755333 h 1678304"/>
                  <a:gd name="connsiteX293" fmla="*/ 376238 w 2587942"/>
                  <a:gd name="connsiteY293" fmla="*/ 745808 h 1678304"/>
                  <a:gd name="connsiteX294" fmla="*/ 356235 w 2587942"/>
                  <a:gd name="connsiteY294" fmla="*/ 724853 h 1678304"/>
                  <a:gd name="connsiteX295" fmla="*/ 332423 w 2587942"/>
                  <a:gd name="connsiteY295" fmla="*/ 713423 h 1678304"/>
                  <a:gd name="connsiteX296" fmla="*/ 320040 w 2587942"/>
                  <a:gd name="connsiteY296" fmla="*/ 725805 h 1678304"/>
                  <a:gd name="connsiteX297" fmla="*/ 314325 w 2587942"/>
                  <a:gd name="connsiteY297" fmla="*/ 746760 h 1678304"/>
                  <a:gd name="connsiteX298" fmla="*/ 276225 w 2587942"/>
                  <a:gd name="connsiteY298" fmla="*/ 738188 h 1678304"/>
                  <a:gd name="connsiteX299" fmla="*/ 247650 w 2587942"/>
                  <a:gd name="connsiteY299" fmla="*/ 755333 h 1678304"/>
                  <a:gd name="connsiteX300" fmla="*/ 215265 w 2587942"/>
                  <a:gd name="connsiteY300" fmla="*/ 754380 h 1678304"/>
                  <a:gd name="connsiteX301" fmla="*/ 191452 w 2587942"/>
                  <a:gd name="connsiteY301" fmla="*/ 786765 h 1678304"/>
                  <a:gd name="connsiteX302" fmla="*/ 161925 w 2587942"/>
                  <a:gd name="connsiteY302" fmla="*/ 798195 h 1678304"/>
                  <a:gd name="connsiteX303" fmla="*/ 160973 w 2587942"/>
                  <a:gd name="connsiteY303" fmla="*/ 819150 h 1678304"/>
                  <a:gd name="connsiteX304" fmla="*/ 145732 w 2587942"/>
                  <a:gd name="connsiteY304" fmla="*/ 837248 h 1678304"/>
                  <a:gd name="connsiteX305" fmla="*/ 110490 w 2587942"/>
                  <a:gd name="connsiteY305" fmla="*/ 838200 h 1678304"/>
                  <a:gd name="connsiteX306" fmla="*/ 96202 w 2587942"/>
                  <a:gd name="connsiteY306" fmla="*/ 855345 h 1678304"/>
                  <a:gd name="connsiteX307" fmla="*/ 96202 w 2587942"/>
                  <a:gd name="connsiteY307" fmla="*/ 884873 h 1678304"/>
                  <a:gd name="connsiteX308" fmla="*/ 61913 w 2587942"/>
                  <a:gd name="connsiteY308" fmla="*/ 905828 h 1678304"/>
                  <a:gd name="connsiteX309" fmla="*/ 39052 w 2587942"/>
                  <a:gd name="connsiteY309" fmla="*/ 911543 h 1678304"/>
                  <a:gd name="connsiteX310" fmla="*/ 45720 w 2587942"/>
                  <a:gd name="connsiteY310" fmla="*/ 937260 h 1678304"/>
                  <a:gd name="connsiteX311" fmla="*/ 30480 w 2587942"/>
                  <a:gd name="connsiteY311" fmla="*/ 965835 h 1678304"/>
                  <a:gd name="connsiteX312" fmla="*/ 3810 w 2587942"/>
                  <a:gd name="connsiteY312" fmla="*/ 992505 h 1678304"/>
                  <a:gd name="connsiteX313" fmla="*/ 0 w 2587942"/>
                  <a:gd name="connsiteY313" fmla="*/ 1012508 h 1678304"/>
                  <a:gd name="connsiteX314" fmla="*/ 12382 w 2587942"/>
                  <a:gd name="connsiteY314" fmla="*/ 1041083 h 1678304"/>
                  <a:gd name="connsiteX315" fmla="*/ 32385 w 2587942"/>
                  <a:gd name="connsiteY315" fmla="*/ 1061085 h 1678304"/>
                  <a:gd name="connsiteX316" fmla="*/ 25717 w 2587942"/>
                  <a:gd name="connsiteY316" fmla="*/ 1083945 h 1678304"/>
                  <a:gd name="connsiteX317" fmla="*/ 17145 w 2587942"/>
                  <a:gd name="connsiteY317" fmla="*/ 1104900 h 1678304"/>
                  <a:gd name="connsiteX318" fmla="*/ 43815 w 2587942"/>
                  <a:gd name="connsiteY318" fmla="*/ 1111568 h 1678304"/>
                  <a:gd name="connsiteX319" fmla="*/ 67627 w 2587942"/>
                  <a:gd name="connsiteY319" fmla="*/ 1134427 h 1678304"/>
                  <a:gd name="connsiteX320" fmla="*/ 67627 w 2587942"/>
                  <a:gd name="connsiteY320" fmla="*/ 1182052 h 1678304"/>
                  <a:gd name="connsiteX321" fmla="*/ 91440 w 2587942"/>
                  <a:gd name="connsiteY321" fmla="*/ 1180148 h 1678304"/>
                  <a:gd name="connsiteX322" fmla="*/ 110490 w 2587942"/>
                  <a:gd name="connsiteY322" fmla="*/ 1203008 h 1678304"/>
                  <a:gd name="connsiteX323" fmla="*/ 119063 w 2587942"/>
                  <a:gd name="connsiteY323" fmla="*/ 1179195 h 1678304"/>
                  <a:gd name="connsiteX324" fmla="*/ 139065 w 2587942"/>
                  <a:gd name="connsiteY324" fmla="*/ 1179195 h 1678304"/>
                  <a:gd name="connsiteX325" fmla="*/ 147638 w 2587942"/>
                  <a:gd name="connsiteY325" fmla="*/ 1163955 h 1678304"/>
                  <a:gd name="connsiteX326" fmla="*/ 155257 w 2587942"/>
                  <a:gd name="connsiteY326" fmla="*/ 1146810 h 1678304"/>
                  <a:gd name="connsiteX327" fmla="*/ 158115 w 2587942"/>
                  <a:gd name="connsiteY327" fmla="*/ 1117283 h 1678304"/>
                  <a:gd name="connsiteX328" fmla="*/ 170498 w 2587942"/>
                  <a:gd name="connsiteY328" fmla="*/ 1104900 h 1678304"/>
                  <a:gd name="connsiteX329" fmla="*/ 172402 w 2587942"/>
                  <a:gd name="connsiteY329" fmla="*/ 1086802 h 1678304"/>
                  <a:gd name="connsiteX330" fmla="*/ 194310 w 2587942"/>
                  <a:gd name="connsiteY330" fmla="*/ 1068705 h 1678304"/>
                  <a:gd name="connsiteX331" fmla="*/ 202882 w 2587942"/>
                  <a:gd name="connsiteY331" fmla="*/ 1086802 h 1678304"/>
                  <a:gd name="connsiteX332" fmla="*/ 215265 w 2587942"/>
                  <a:gd name="connsiteY332" fmla="*/ 1099185 h 1678304"/>
                  <a:gd name="connsiteX333" fmla="*/ 240030 w 2587942"/>
                  <a:gd name="connsiteY333" fmla="*/ 1099185 h 1678304"/>
                  <a:gd name="connsiteX334" fmla="*/ 252413 w 2587942"/>
                  <a:gd name="connsiteY334" fmla="*/ 1111568 h 1678304"/>
                  <a:gd name="connsiteX335" fmla="*/ 274320 w 2587942"/>
                  <a:gd name="connsiteY335" fmla="*/ 1110615 h 1678304"/>
                  <a:gd name="connsiteX336" fmla="*/ 290513 w 2587942"/>
                  <a:gd name="connsiteY336" fmla="*/ 1121093 h 1678304"/>
                  <a:gd name="connsiteX337" fmla="*/ 320992 w 2587942"/>
                  <a:gd name="connsiteY337" fmla="*/ 1121093 h 1678304"/>
                  <a:gd name="connsiteX338" fmla="*/ 337185 w 2587942"/>
                  <a:gd name="connsiteY338" fmla="*/ 1137285 h 1678304"/>
                  <a:gd name="connsiteX339" fmla="*/ 357188 w 2587942"/>
                  <a:gd name="connsiteY339" fmla="*/ 1139190 h 1678304"/>
                  <a:gd name="connsiteX340" fmla="*/ 368617 w 2587942"/>
                  <a:gd name="connsiteY340" fmla="*/ 1127760 h 1678304"/>
                  <a:gd name="connsiteX341" fmla="*/ 392430 w 2587942"/>
                  <a:gd name="connsiteY341" fmla="*/ 1127760 h 1678304"/>
                  <a:gd name="connsiteX342" fmla="*/ 407670 w 2587942"/>
                  <a:gd name="connsiteY342" fmla="*/ 1112520 h 1678304"/>
                  <a:gd name="connsiteX343" fmla="*/ 426720 w 2587942"/>
                  <a:gd name="connsiteY343" fmla="*/ 1112520 h 1678304"/>
                  <a:gd name="connsiteX344" fmla="*/ 441960 w 2587942"/>
                  <a:gd name="connsiteY344" fmla="*/ 1120140 h 1678304"/>
                  <a:gd name="connsiteX345" fmla="*/ 453390 w 2587942"/>
                  <a:gd name="connsiteY345" fmla="*/ 1131570 h 1678304"/>
                  <a:gd name="connsiteX346" fmla="*/ 458153 w 2587942"/>
                  <a:gd name="connsiteY346" fmla="*/ 1152525 h 1678304"/>
                  <a:gd name="connsiteX347" fmla="*/ 478155 w 2587942"/>
                  <a:gd name="connsiteY347" fmla="*/ 1152525 h 1678304"/>
                  <a:gd name="connsiteX348" fmla="*/ 491490 w 2587942"/>
                  <a:gd name="connsiteY348" fmla="*/ 1168718 h 1678304"/>
                  <a:gd name="connsiteX349" fmla="*/ 509587 w 2587942"/>
                  <a:gd name="connsiteY349" fmla="*/ 1168718 h 1678304"/>
                  <a:gd name="connsiteX350" fmla="*/ 513398 w 2587942"/>
                  <a:gd name="connsiteY350" fmla="*/ 1157288 h 1678304"/>
                  <a:gd name="connsiteX351" fmla="*/ 524828 w 2587942"/>
                  <a:gd name="connsiteY351" fmla="*/ 1168718 h 1678304"/>
                  <a:gd name="connsiteX352" fmla="*/ 543878 w 2587942"/>
                  <a:gd name="connsiteY352" fmla="*/ 1178243 h 1678304"/>
                  <a:gd name="connsiteX353" fmla="*/ 567690 w 2587942"/>
                  <a:gd name="connsiteY353" fmla="*/ 1187768 h 1678304"/>
                  <a:gd name="connsiteX354" fmla="*/ 597218 w 2587942"/>
                  <a:gd name="connsiteY354" fmla="*/ 1201102 h 1678304"/>
                  <a:gd name="connsiteX355" fmla="*/ 620078 w 2587942"/>
                  <a:gd name="connsiteY355" fmla="*/ 1196340 h 1678304"/>
                  <a:gd name="connsiteX356" fmla="*/ 640080 w 2587942"/>
                  <a:gd name="connsiteY356" fmla="*/ 1203008 h 1678304"/>
                  <a:gd name="connsiteX357" fmla="*/ 632460 w 2587942"/>
                  <a:gd name="connsiteY357" fmla="*/ 1226820 h 1678304"/>
                  <a:gd name="connsiteX358" fmla="*/ 632460 w 2587942"/>
                  <a:gd name="connsiteY358" fmla="*/ 1255395 h 1678304"/>
                  <a:gd name="connsiteX359" fmla="*/ 649605 w 2587942"/>
                  <a:gd name="connsiteY359" fmla="*/ 1252538 h 1678304"/>
                  <a:gd name="connsiteX360" fmla="*/ 675323 w 2587942"/>
                  <a:gd name="connsiteY360" fmla="*/ 1249680 h 1678304"/>
                  <a:gd name="connsiteX361" fmla="*/ 690562 w 2587942"/>
                  <a:gd name="connsiteY361" fmla="*/ 1264920 h 1678304"/>
                  <a:gd name="connsiteX362" fmla="*/ 725805 w 2587942"/>
                  <a:gd name="connsiteY362" fmla="*/ 1288733 h 1678304"/>
                  <a:gd name="connsiteX363" fmla="*/ 739140 w 2587942"/>
                  <a:gd name="connsiteY363" fmla="*/ 1275398 h 1678304"/>
                  <a:gd name="connsiteX364" fmla="*/ 765810 w 2587942"/>
                  <a:gd name="connsiteY364" fmla="*/ 1302068 h 1678304"/>
                  <a:gd name="connsiteX365" fmla="*/ 765810 w 2587942"/>
                  <a:gd name="connsiteY365" fmla="*/ 1327785 h 1678304"/>
                  <a:gd name="connsiteX366" fmla="*/ 765810 w 2587942"/>
                  <a:gd name="connsiteY366" fmla="*/ 1357313 h 1678304"/>
                  <a:gd name="connsiteX367" fmla="*/ 799148 w 2587942"/>
                  <a:gd name="connsiteY367" fmla="*/ 1390650 h 1678304"/>
                  <a:gd name="connsiteX368" fmla="*/ 829628 w 2587942"/>
                  <a:gd name="connsiteY368" fmla="*/ 1377315 h 1678304"/>
                  <a:gd name="connsiteX369" fmla="*/ 863918 w 2587942"/>
                  <a:gd name="connsiteY369" fmla="*/ 1368743 h 1678304"/>
                  <a:gd name="connsiteX370" fmla="*/ 894398 w 2587942"/>
                  <a:gd name="connsiteY370" fmla="*/ 1382077 h 1678304"/>
                  <a:gd name="connsiteX371" fmla="*/ 922973 w 2587942"/>
                  <a:gd name="connsiteY371" fmla="*/ 1368743 h 1678304"/>
                  <a:gd name="connsiteX372" fmla="*/ 941070 w 2587942"/>
                  <a:gd name="connsiteY372" fmla="*/ 1408748 h 1678304"/>
                  <a:gd name="connsiteX373" fmla="*/ 977265 w 2587942"/>
                  <a:gd name="connsiteY373" fmla="*/ 1415415 h 1678304"/>
                  <a:gd name="connsiteX374" fmla="*/ 1004887 w 2587942"/>
                  <a:gd name="connsiteY374" fmla="*/ 1443038 h 1678304"/>
                  <a:gd name="connsiteX375" fmla="*/ 1014412 w 2587942"/>
                  <a:gd name="connsiteY375" fmla="*/ 1470660 h 1678304"/>
                  <a:gd name="connsiteX376" fmla="*/ 1038225 w 2587942"/>
                  <a:gd name="connsiteY376" fmla="*/ 1482090 h 1678304"/>
                  <a:gd name="connsiteX377" fmla="*/ 1066800 w 2587942"/>
                  <a:gd name="connsiteY377" fmla="*/ 1498283 h 1678304"/>
                  <a:gd name="connsiteX378" fmla="*/ 1085850 w 2587942"/>
                  <a:gd name="connsiteY378" fmla="*/ 1525905 h 1678304"/>
                  <a:gd name="connsiteX379" fmla="*/ 1099185 w 2587942"/>
                  <a:gd name="connsiteY379" fmla="*/ 1512570 h 1678304"/>
                  <a:gd name="connsiteX380" fmla="*/ 1129665 w 2587942"/>
                  <a:gd name="connsiteY380" fmla="*/ 1520190 h 1678304"/>
                  <a:gd name="connsiteX381" fmla="*/ 1146810 w 2587942"/>
                  <a:gd name="connsiteY381" fmla="*/ 1492568 h 1678304"/>
                  <a:gd name="connsiteX382" fmla="*/ 1179195 w 2587942"/>
                  <a:gd name="connsiteY382" fmla="*/ 1522095 h 1678304"/>
                  <a:gd name="connsiteX383" fmla="*/ 1188720 w 2587942"/>
                  <a:gd name="connsiteY383" fmla="*/ 1512570 h 1678304"/>
                  <a:gd name="connsiteX384" fmla="*/ 1188720 w 2587942"/>
                  <a:gd name="connsiteY384" fmla="*/ 1486852 h 1678304"/>
                  <a:gd name="connsiteX385" fmla="*/ 1208723 w 2587942"/>
                  <a:gd name="connsiteY385" fmla="*/ 1477327 h 1678304"/>
                  <a:gd name="connsiteX386" fmla="*/ 1178243 w 2587942"/>
                  <a:gd name="connsiteY386" fmla="*/ 1444943 h 1678304"/>
                  <a:gd name="connsiteX387" fmla="*/ 1193483 w 2587942"/>
                  <a:gd name="connsiteY387" fmla="*/ 1431608 h 1678304"/>
                  <a:gd name="connsiteX388" fmla="*/ 1220153 w 2587942"/>
                  <a:gd name="connsiteY388" fmla="*/ 1443038 h 1678304"/>
                  <a:gd name="connsiteX389" fmla="*/ 1239203 w 2587942"/>
                  <a:gd name="connsiteY389" fmla="*/ 1423988 h 1678304"/>
                  <a:gd name="connsiteX390" fmla="*/ 1270635 w 2587942"/>
                  <a:gd name="connsiteY390" fmla="*/ 1392555 h 1678304"/>
                  <a:gd name="connsiteX391" fmla="*/ 1270635 w 2587942"/>
                  <a:gd name="connsiteY391" fmla="*/ 1392555 h 1678304"/>
                  <a:gd name="connsiteX392" fmla="*/ 1270635 w 2587942"/>
                  <a:gd name="connsiteY392" fmla="*/ 1392555 h 1678304"/>
                  <a:gd name="connsiteX393" fmla="*/ 1285875 w 2587942"/>
                  <a:gd name="connsiteY393" fmla="*/ 1379220 h 1678304"/>
                  <a:gd name="connsiteX394" fmla="*/ 1296353 w 2587942"/>
                  <a:gd name="connsiteY394" fmla="*/ 1383030 h 1678304"/>
                  <a:gd name="connsiteX395" fmla="*/ 1303973 w 2587942"/>
                  <a:gd name="connsiteY395" fmla="*/ 1395413 h 1678304"/>
                  <a:gd name="connsiteX396" fmla="*/ 1309687 w 2587942"/>
                  <a:gd name="connsiteY396" fmla="*/ 1401127 h 1678304"/>
                  <a:gd name="connsiteX397" fmla="*/ 1323023 w 2587942"/>
                  <a:gd name="connsiteY397" fmla="*/ 1414463 h 1678304"/>
                  <a:gd name="connsiteX398" fmla="*/ 1318260 w 2587942"/>
                  <a:gd name="connsiteY398" fmla="*/ 1429702 h 1678304"/>
                  <a:gd name="connsiteX399" fmla="*/ 1330643 w 2587942"/>
                  <a:gd name="connsiteY399" fmla="*/ 1436370 h 1678304"/>
                  <a:gd name="connsiteX400" fmla="*/ 1258253 w 2587942"/>
                  <a:gd name="connsiteY400" fmla="*/ 1375410 h 1678304"/>
                  <a:gd name="connsiteX401" fmla="*/ 1258253 w 2587942"/>
                  <a:gd name="connsiteY401" fmla="*/ 1375410 h 1678304"/>
                  <a:gd name="connsiteX402" fmla="*/ 1258253 w 2587942"/>
                  <a:gd name="connsiteY402" fmla="*/ 1375410 h 1678304"/>
                  <a:gd name="connsiteX403" fmla="*/ 1258253 w 2587942"/>
                  <a:gd name="connsiteY403" fmla="*/ 1375410 h 167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2587942" h="1678304">
                    <a:moveTo>
                      <a:pt x="1354455" y="1437323"/>
                    </a:moveTo>
                    <a:lnTo>
                      <a:pt x="1336358" y="1442085"/>
                    </a:lnTo>
                    <a:lnTo>
                      <a:pt x="1339215" y="1463993"/>
                    </a:lnTo>
                    <a:lnTo>
                      <a:pt x="1322070" y="1481138"/>
                    </a:lnTo>
                    <a:lnTo>
                      <a:pt x="1322070" y="1509713"/>
                    </a:lnTo>
                    <a:lnTo>
                      <a:pt x="1294448" y="1515427"/>
                    </a:lnTo>
                    <a:lnTo>
                      <a:pt x="1294448" y="1533525"/>
                    </a:lnTo>
                    <a:lnTo>
                      <a:pt x="1276350" y="1551623"/>
                    </a:lnTo>
                    <a:lnTo>
                      <a:pt x="1276350" y="1572577"/>
                    </a:lnTo>
                    <a:lnTo>
                      <a:pt x="1291590" y="1587818"/>
                    </a:lnTo>
                    <a:lnTo>
                      <a:pt x="1291590" y="1608773"/>
                    </a:lnTo>
                    <a:lnTo>
                      <a:pt x="1297305" y="1630680"/>
                    </a:lnTo>
                    <a:lnTo>
                      <a:pt x="1288733" y="1650683"/>
                    </a:lnTo>
                    <a:lnTo>
                      <a:pt x="1298258" y="1660208"/>
                    </a:lnTo>
                    <a:lnTo>
                      <a:pt x="1314450" y="1640205"/>
                    </a:lnTo>
                    <a:lnTo>
                      <a:pt x="1323975" y="1611630"/>
                    </a:lnTo>
                    <a:lnTo>
                      <a:pt x="1348740" y="1605915"/>
                    </a:lnTo>
                    <a:lnTo>
                      <a:pt x="1374458" y="1618298"/>
                    </a:lnTo>
                    <a:lnTo>
                      <a:pt x="1390650" y="1634490"/>
                    </a:lnTo>
                    <a:lnTo>
                      <a:pt x="1412558" y="1613535"/>
                    </a:lnTo>
                    <a:lnTo>
                      <a:pt x="1423987" y="1624965"/>
                    </a:lnTo>
                    <a:lnTo>
                      <a:pt x="1430655" y="1640205"/>
                    </a:lnTo>
                    <a:lnTo>
                      <a:pt x="1451610" y="1637348"/>
                    </a:lnTo>
                    <a:lnTo>
                      <a:pt x="1464945" y="1624013"/>
                    </a:lnTo>
                    <a:lnTo>
                      <a:pt x="1487805" y="1624013"/>
                    </a:lnTo>
                    <a:lnTo>
                      <a:pt x="1509712" y="1615440"/>
                    </a:lnTo>
                    <a:lnTo>
                      <a:pt x="1509712" y="1598295"/>
                    </a:lnTo>
                    <a:lnTo>
                      <a:pt x="1495425" y="1584008"/>
                    </a:lnTo>
                    <a:lnTo>
                      <a:pt x="1508760" y="1558290"/>
                    </a:lnTo>
                    <a:lnTo>
                      <a:pt x="1537335" y="1574483"/>
                    </a:lnTo>
                    <a:lnTo>
                      <a:pt x="1547812" y="1564005"/>
                    </a:lnTo>
                    <a:lnTo>
                      <a:pt x="1558290" y="1574483"/>
                    </a:lnTo>
                    <a:lnTo>
                      <a:pt x="1571625" y="1561148"/>
                    </a:lnTo>
                    <a:lnTo>
                      <a:pt x="1589723" y="1567815"/>
                    </a:lnTo>
                    <a:lnTo>
                      <a:pt x="1597343" y="1579245"/>
                    </a:lnTo>
                    <a:lnTo>
                      <a:pt x="1594485" y="1597343"/>
                    </a:lnTo>
                    <a:lnTo>
                      <a:pt x="1609725" y="1615440"/>
                    </a:lnTo>
                    <a:lnTo>
                      <a:pt x="1627823" y="1608773"/>
                    </a:lnTo>
                    <a:lnTo>
                      <a:pt x="1658303" y="1622108"/>
                    </a:lnTo>
                    <a:lnTo>
                      <a:pt x="1678305" y="1642110"/>
                    </a:lnTo>
                    <a:lnTo>
                      <a:pt x="1700212" y="1630680"/>
                    </a:lnTo>
                    <a:lnTo>
                      <a:pt x="1725930" y="1640205"/>
                    </a:lnTo>
                    <a:lnTo>
                      <a:pt x="1740218" y="1625918"/>
                    </a:lnTo>
                    <a:lnTo>
                      <a:pt x="1754505" y="1630680"/>
                    </a:lnTo>
                    <a:lnTo>
                      <a:pt x="1764983" y="1641158"/>
                    </a:lnTo>
                    <a:lnTo>
                      <a:pt x="1779270" y="1636395"/>
                    </a:lnTo>
                    <a:lnTo>
                      <a:pt x="1787843" y="1618298"/>
                    </a:lnTo>
                    <a:lnTo>
                      <a:pt x="1803083" y="1618298"/>
                    </a:lnTo>
                    <a:lnTo>
                      <a:pt x="1835468" y="1640205"/>
                    </a:lnTo>
                    <a:lnTo>
                      <a:pt x="1866900" y="1657350"/>
                    </a:lnTo>
                    <a:lnTo>
                      <a:pt x="1903095" y="1670685"/>
                    </a:lnTo>
                    <a:lnTo>
                      <a:pt x="1951672" y="1678305"/>
                    </a:lnTo>
                    <a:lnTo>
                      <a:pt x="1959293" y="1658302"/>
                    </a:lnTo>
                    <a:lnTo>
                      <a:pt x="1972628" y="1644968"/>
                    </a:lnTo>
                    <a:lnTo>
                      <a:pt x="1977390" y="1620202"/>
                    </a:lnTo>
                    <a:lnTo>
                      <a:pt x="2012633" y="1584960"/>
                    </a:lnTo>
                    <a:lnTo>
                      <a:pt x="2012633" y="1565910"/>
                    </a:lnTo>
                    <a:lnTo>
                      <a:pt x="2024062" y="1544002"/>
                    </a:lnTo>
                    <a:lnTo>
                      <a:pt x="2018347" y="1519238"/>
                    </a:lnTo>
                    <a:lnTo>
                      <a:pt x="2037397" y="1483043"/>
                    </a:lnTo>
                    <a:lnTo>
                      <a:pt x="2065972" y="1464945"/>
                    </a:lnTo>
                    <a:lnTo>
                      <a:pt x="2068830" y="1439227"/>
                    </a:lnTo>
                    <a:lnTo>
                      <a:pt x="2103120" y="1418273"/>
                    </a:lnTo>
                    <a:lnTo>
                      <a:pt x="2097405" y="1387793"/>
                    </a:lnTo>
                    <a:lnTo>
                      <a:pt x="2109788" y="1363027"/>
                    </a:lnTo>
                    <a:lnTo>
                      <a:pt x="2139315" y="1333500"/>
                    </a:lnTo>
                    <a:lnTo>
                      <a:pt x="2161222" y="1311593"/>
                    </a:lnTo>
                    <a:lnTo>
                      <a:pt x="2179320" y="1318260"/>
                    </a:lnTo>
                    <a:lnTo>
                      <a:pt x="2179320" y="1340168"/>
                    </a:lnTo>
                    <a:lnTo>
                      <a:pt x="2204085" y="1337310"/>
                    </a:lnTo>
                    <a:lnTo>
                      <a:pt x="2230755" y="1310640"/>
                    </a:lnTo>
                    <a:lnTo>
                      <a:pt x="2257425" y="1297305"/>
                    </a:lnTo>
                    <a:lnTo>
                      <a:pt x="2272665" y="1280160"/>
                    </a:lnTo>
                    <a:lnTo>
                      <a:pt x="2300288" y="1276350"/>
                    </a:lnTo>
                    <a:lnTo>
                      <a:pt x="2337435" y="1277302"/>
                    </a:lnTo>
                    <a:lnTo>
                      <a:pt x="2337435" y="1245870"/>
                    </a:lnTo>
                    <a:lnTo>
                      <a:pt x="2382203" y="1220152"/>
                    </a:lnTo>
                    <a:lnTo>
                      <a:pt x="2426970" y="1210627"/>
                    </a:lnTo>
                    <a:lnTo>
                      <a:pt x="2474595" y="1210627"/>
                    </a:lnTo>
                    <a:lnTo>
                      <a:pt x="2484120" y="1179195"/>
                    </a:lnTo>
                    <a:lnTo>
                      <a:pt x="2510790" y="1179195"/>
                    </a:lnTo>
                    <a:lnTo>
                      <a:pt x="2536508" y="1153477"/>
                    </a:lnTo>
                    <a:lnTo>
                      <a:pt x="2570797" y="1136333"/>
                    </a:lnTo>
                    <a:lnTo>
                      <a:pt x="2548890" y="1114425"/>
                    </a:lnTo>
                    <a:lnTo>
                      <a:pt x="2574608" y="1103948"/>
                    </a:lnTo>
                    <a:lnTo>
                      <a:pt x="2574608" y="1085850"/>
                    </a:lnTo>
                    <a:lnTo>
                      <a:pt x="2546033" y="1071563"/>
                    </a:lnTo>
                    <a:lnTo>
                      <a:pt x="2549843" y="1045845"/>
                    </a:lnTo>
                    <a:lnTo>
                      <a:pt x="2561272" y="1040130"/>
                    </a:lnTo>
                    <a:lnTo>
                      <a:pt x="2567940" y="1024890"/>
                    </a:lnTo>
                    <a:lnTo>
                      <a:pt x="2559368" y="1020127"/>
                    </a:lnTo>
                    <a:lnTo>
                      <a:pt x="2567940" y="1024890"/>
                    </a:lnTo>
                    <a:lnTo>
                      <a:pt x="2581275" y="1024890"/>
                    </a:lnTo>
                    <a:lnTo>
                      <a:pt x="2581275" y="999173"/>
                    </a:lnTo>
                    <a:lnTo>
                      <a:pt x="2581275" y="977265"/>
                    </a:lnTo>
                    <a:lnTo>
                      <a:pt x="2570797" y="973455"/>
                    </a:lnTo>
                    <a:lnTo>
                      <a:pt x="2567940" y="962977"/>
                    </a:lnTo>
                    <a:lnTo>
                      <a:pt x="2554605" y="949643"/>
                    </a:lnTo>
                    <a:lnTo>
                      <a:pt x="2563178" y="941070"/>
                    </a:lnTo>
                    <a:lnTo>
                      <a:pt x="2576513" y="927735"/>
                    </a:lnTo>
                    <a:lnTo>
                      <a:pt x="2587943" y="910590"/>
                    </a:lnTo>
                    <a:lnTo>
                      <a:pt x="2581275" y="897255"/>
                    </a:lnTo>
                    <a:lnTo>
                      <a:pt x="2554605" y="870585"/>
                    </a:lnTo>
                    <a:lnTo>
                      <a:pt x="2521268" y="837248"/>
                    </a:lnTo>
                    <a:lnTo>
                      <a:pt x="2492693" y="801053"/>
                    </a:lnTo>
                    <a:lnTo>
                      <a:pt x="2481263" y="812483"/>
                    </a:lnTo>
                    <a:lnTo>
                      <a:pt x="2455545" y="786765"/>
                    </a:lnTo>
                    <a:lnTo>
                      <a:pt x="2433638" y="793433"/>
                    </a:lnTo>
                    <a:lnTo>
                      <a:pt x="2407920" y="805815"/>
                    </a:lnTo>
                    <a:lnTo>
                      <a:pt x="2411730" y="846773"/>
                    </a:lnTo>
                    <a:lnTo>
                      <a:pt x="2406015" y="881063"/>
                    </a:lnTo>
                    <a:lnTo>
                      <a:pt x="2379345" y="884873"/>
                    </a:lnTo>
                    <a:lnTo>
                      <a:pt x="2379345" y="907733"/>
                    </a:lnTo>
                    <a:lnTo>
                      <a:pt x="2350770" y="901065"/>
                    </a:lnTo>
                    <a:lnTo>
                      <a:pt x="2338388" y="913448"/>
                    </a:lnTo>
                    <a:lnTo>
                      <a:pt x="2336483" y="939165"/>
                    </a:lnTo>
                    <a:lnTo>
                      <a:pt x="2309813" y="916305"/>
                    </a:lnTo>
                    <a:lnTo>
                      <a:pt x="2309813" y="892493"/>
                    </a:lnTo>
                    <a:lnTo>
                      <a:pt x="2332672" y="877253"/>
                    </a:lnTo>
                    <a:lnTo>
                      <a:pt x="2336483" y="857250"/>
                    </a:lnTo>
                    <a:lnTo>
                      <a:pt x="2321243" y="842010"/>
                    </a:lnTo>
                    <a:lnTo>
                      <a:pt x="2284095" y="854393"/>
                    </a:lnTo>
                    <a:lnTo>
                      <a:pt x="2253615" y="854393"/>
                    </a:lnTo>
                    <a:lnTo>
                      <a:pt x="2238375" y="869633"/>
                    </a:lnTo>
                    <a:lnTo>
                      <a:pt x="2194560" y="825818"/>
                    </a:lnTo>
                    <a:lnTo>
                      <a:pt x="2154555" y="818198"/>
                    </a:lnTo>
                    <a:lnTo>
                      <a:pt x="2112645" y="836295"/>
                    </a:lnTo>
                    <a:lnTo>
                      <a:pt x="2089785" y="836295"/>
                    </a:lnTo>
                    <a:lnTo>
                      <a:pt x="2057400" y="806768"/>
                    </a:lnTo>
                    <a:lnTo>
                      <a:pt x="2078355" y="800100"/>
                    </a:lnTo>
                    <a:lnTo>
                      <a:pt x="2086928" y="774383"/>
                    </a:lnTo>
                    <a:lnTo>
                      <a:pt x="2113597" y="774383"/>
                    </a:lnTo>
                    <a:lnTo>
                      <a:pt x="2104072" y="737235"/>
                    </a:lnTo>
                    <a:lnTo>
                      <a:pt x="2080260" y="737235"/>
                    </a:lnTo>
                    <a:lnTo>
                      <a:pt x="2035493" y="751523"/>
                    </a:lnTo>
                    <a:lnTo>
                      <a:pt x="2035493" y="777240"/>
                    </a:lnTo>
                    <a:lnTo>
                      <a:pt x="2021205" y="777240"/>
                    </a:lnTo>
                    <a:lnTo>
                      <a:pt x="2005965" y="748665"/>
                    </a:lnTo>
                    <a:lnTo>
                      <a:pt x="1974533" y="748665"/>
                    </a:lnTo>
                    <a:lnTo>
                      <a:pt x="1921193" y="741998"/>
                    </a:lnTo>
                    <a:lnTo>
                      <a:pt x="1891665" y="747713"/>
                    </a:lnTo>
                    <a:lnTo>
                      <a:pt x="1836420" y="738188"/>
                    </a:lnTo>
                    <a:lnTo>
                      <a:pt x="1842135" y="761048"/>
                    </a:lnTo>
                    <a:lnTo>
                      <a:pt x="1806893" y="743903"/>
                    </a:lnTo>
                    <a:lnTo>
                      <a:pt x="1769745" y="752475"/>
                    </a:lnTo>
                    <a:lnTo>
                      <a:pt x="1769745" y="778193"/>
                    </a:lnTo>
                    <a:lnTo>
                      <a:pt x="1734503" y="795338"/>
                    </a:lnTo>
                    <a:lnTo>
                      <a:pt x="1703070" y="781050"/>
                    </a:lnTo>
                    <a:lnTo>
                      <a:pt x="1670685" y="772478"/>
                    </a:lnTo>
                    <a:lnTo>
                      <a:pt x="1670685" y="743903"/>
                    </a:lnTo>
                    <a:lnTo>
                      <a:pt x="1659255" y="709613"/>
                    </a:lnTo>
                    <a:lnTo>
                      <a:pt x="1659255" y="672465"/>
                    </a:lnTo>
                    <a:lnTo>
                      <a:pt x="1704022" y="657225"/>
                    </a:lnTo>
                    <a:lnTo>
                      <a:pt x="1733550" y="663893"/>
                    </a:lnTo>
                    <a:lnTo>
                      <a:pt x="1754505" y="684848"/>
                    </a:lnTo>
                    <a:lnTo>
                      <a:pt x="1766887" y="672465"/>
                    </a:lnTo>
                    <a:lnTo>
                      <a:pt x="1775460" y="646748"/>
                    </a:lnTo>
                    <a:lnTo>
                      <a:pt x="1775460" y="597218"/>
                    </a:lnTo>
                    <a:lnTo>
                      <a:pt x="1751647" y="560070"/>
                    </a:lnTo>
                    <a:lnTo>
                      <a:pt x="1720215" y="528638"/>
                    </a:lnTo>
                    <a:lnTo>
                      <a:pt x="1712595" y="510540"/>
                    </a:lnTo>
                    <a:lnTo>
                      <a:pt x="1688783" y="510540"/>
                    </a:lnTo>
                    <a:lnTo>
                      <a:pt x="1694497" y="544830"/>
                    </a:lnTo>
                    <a:lnTo>
                      <a:pt x="1694497" y="580073"/>
                    </a:lnTo>
                    <a:lnTo>
                      <a:pt x="1659255" y="601028"/>
                    </a:lnTo>
                    <a:lnTo>
                      <a:pt x="1659255" y="623888"/>
                    </a:lnTo>
                    <a:lnTo>
                      <a:pt x="1622108" y="641985"/>
                    </a:lnTo>
                    <a:lnTo>
                      <a:pt x="1610678" y="665798"/>
                    </a:lnTo>
                    <a:lnTo>
                      <a:pt x="1610678" y="701040"/>
                    </a:lnTo>
                    <a:lnTo>
                      <a:pt x="1582103" y="741998"/>
                    </a:lnTo>
                    <a:lnTo>
                      <a:pt x="1547812" y="748665"/>
                    </a:lnTo>
                    <a:lnTo>
                      <a:pt x="1547812" y="748665"/>
                    </a:lnTo>
                    <a:lnTo>
                      <a:pt x="1523048" y="773430"/>
                    </a:lnTo>
                    <a:lnTo>
                      <a:pt x="1504950" y="795338"/>
                    </a:lnTo>
                    <a:lnTo>
                      <a:pt x="1504950" y="763905"/>
                    </a:lnTo>
                    <a:lnTo>
                      <a:pt x="1524953" y="743903"/>
                    </a:lnTo>
                    <a:lnTo>
                      <a:pt x="1501140" y="706755"/>
                    </a:lnTo>
                    <a:lnTo>
                      <a:pt x="1484948" y="690563"/>
                    </a:lnTo>
                    <a:lnTo>
                      <a:pt x="1459230" y="690563"/>
                    </a:lnTo>
                    <a:lnTo>
                      <a:pt x="1421130" y="702945"/>
                    </a:lnTo>
                    <a:lnTo>
                      <a:pt x="1386840" y="684848"/>
                    </a:lnTo>
                    <a:lnTo>
                      <a:pt x="1345883" y="700088"/>
                    </a:lnTo>
                    <a:lnTo>
                      <a:pt x="1302068" y="693420"/>
                    </a:lnTo>
                    <a:lnTo>
                      <a:pt x="1301115" y="742950"/>
                    </a:lnTo>
                    <a:lnTo>
                      <a:pt x="1277303" y="762953"/>
                    </a:lnTo>
                    <a:lnTo>
                      <a:pt x="1286828" y="786765"/>
                    </a:lnTo>
                    <a:lnTo>
                      <a:pt x="1274445" y="799148"/>
                    </a:lnTo>
                    <a:lnTo>
                      <a:pt x="1234440" y="786765"/>
                    </a:lnTo>
                    <a:lnTo>
                      <a:pt x="1219200" y="754380"/>
                    </a:lnTo>
                    <a:lnTo>
                      <a:pt x="1194435" y="729615"/>
                    </a:lnTo>
                    <a:lnTo>
                      <a:pt x="1186815" y="687705"/>
                    </a:lnTo>
                    <a:lnTo>
                      <a:pt x="1178243" y="623888"/>
                    </a:lnTo>
                    <a:lnTo>
                      <a:pt x="1154430" y="623888"/>
                    </a:lnTo>
                    <a:lnTo>
                      <a:pt x="1130618" y="649605"/>
                    </a:lnTo>
                    <a:lnTo>
                      <a:pt x="1130618" y="673418"/>
                    </a:lnTo>
                    <a:lnTo>
                      <a:pt x="1127760" y="704850"/>
                    </a:lnTo>
                    <a:lnTo>
                      <a:pt x="1145858" y="722948"/>
                    </a:lnTo>
                    <a:lnTo>
                      <a:pt x="1139190" y="758190"/>
                    </a:lnTo>
                    <a:lnTo>
                      <a:pt x="1103948" y="783908"/>
                    </a:lnTo>
                    <a:lnTo>
                      <a:pt x="1072515" y="752475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63943" y="687705"/>
                    </a:lnTo>
                    <a:lnTo>
                      <a:pt x="1042987" y="621030"/>
                    </a:lnTo>
                    <a:lnTo>
                      <a:pt x="1068705" y="595313"/>
                    </a:lnTo>
                    <a:lnTo>
                      <a:pt x="1079183" y="544830"/>
                    </a:lnTo>
                    <a:lnTo>
                      <a:pt x="1106805" y="517208"/>
                    </a:lnTo>
                    <a:lnTo>
                      <a:pt x="1141095" y="506730"/>
                    </a:lnTo>
                    <a:lnTo>
                      <a:pt x="1161098" y="462915"/>
                    </a:lnTo>
                    <a:lnTo>
                      <a:pt x="1166812" y="431483"/>
                    </a:lnTo>
                    <a:lnTo>
                      <a:pt x="1146810" y="411480"/>
                    </a:lnTo>
                    <a:lnTo>
                      <a:pt x="1162050" y="396240"/>
                    </a:lnTo>
                    <a:lnTo>
                      <a:pt x="1161098" y="360045"/>
                    </a:lnTo>
                    <a:lnTo>
                      <a:pt x="1155383" y="328613"/>
                    </a:lnTo>
                    <a:lnTo>
                      <a:pt x="1168718" y="315278"/>
                    </a:lnTo>
                    <a:lnTo>
                      <a:pt x="1178243" y="290513"/>
                    </a:lnTo>
                    <a:lnTo>
                      <a:pt x="1198245" y="310515"/>
                    </a:lnTo>
                    <a:lnTo>
                      <a:pt x="1182053" y="326708"/>
                    </a:lnTo>
                    <a:lnTo>
                      <a:pt x="1175385" y="358140"/>
                    </a:lnTo>
                    <a:lnTo>
                      <a:pt x="1195387" y="366713"/>
                    </a:lnTo>
                    <a:lnTo>
                      <a:pt x="1204912" y="419100"/>
                    </a:lnTo>
                    <a:lnTo>
                      <a:pt x="1223010" y="450533"/>
                    </a:lnTo>
                    <a:lnTo>
                      <a:pt x="1232535" y="479108"/>
                    </a:lnTo>
                    <a:lnTo>
                      <a:pt x="1244918" y="508635"/>
                    </a:lnTo>
                    <a:lnTo>
                      <a:pt x="1271587" y="535305"/>
                    </a:lnTo>
                    <a:lnTo>
                      <a:pt x="1271587" y="573405"/>
                    </a:lnTo>
                    <a:lnTo>
                      <a:pt x="1297305" y="599123"/>
                    </a:lnTo>
                    <a:lnTo>
                      <a:pt x="1339215" y="621983"/>
                    </a:lnTo>
                    <a:lnTo>
                      <a:pt x="1377315" y="636270"/>
                    </a:lnTo>
                    <a:lnTo>
                      <a:pt x="1421130" y="627698"/>
                    </a:lnTo>
                    <a:lnTo>
                      <a:pt x="1460183" y="627698"/>
                    </a:lnTo>
                    <a:lnTo>
                      <a:pt x="1497330" y="590550"/>
                    </a:lnTo>
                    <a:lnTo>
                      <a:pt x="1522095" y="547688"/>
                    </a:lnTo>
                    <a:lnTo>
                      <a:pt x="1527810" y="497205"/>
                    </a:lnTo>
                    <a:lnTo>
                      <a:pt x="1528762" y="465773"/>
                    </a:lnTo>
                    <a:lnTo>
                      <a:pt x="1503998" y="441008"/>
                    </a:lnTo>
                    <a:lnTo>
                      <a:pt x="1503045" y="398145"/>
                    </a:lnTo>
                    <a:lnTo>
                      <a:pt x="1494473" y="378142"/>
                    </a:lnTo>
                    <a:lnTo>
                      <a:pt x="1501140" y="342900"/>
                    </a:lnTo>
                    <a:lnTo>
                      <a:pt x="1501140" y="301942"/>
                    </a:lnTo>
                    <a:lnTo>
                      <a:pt x="1489710" y="262890"/>
                    </a:lnTo>
                    <a:lnTo>
                      <a:pt x="1466850" y="240030"/>
                    </a:lnTo>
                    <a:lnTo>
                      <a:pt x="1466850" y="206692"/>
                    </a:lnTo>
                    <a:lnTo>
                      <a:pt x="1446848" y="197167"/>
                    </a:lnTo>
                    <a:lnTo>
                      <a:pt x="1446848" y="167640"/>
                    </a:lnTo>
                    <a:lnTo>
                      <a:pt x="1428750" y="149542"/>
                    </a:lnTo>
                    <a:lnTo>
                      <a:pt x="1404937" y="137160"/>
                    </a:lnTo>
                    <a:lnTo>
                      <a:pt x="1404937" y="110490"/>
                    </a:lnTo>
                    <a:lnTo>
                      <a:pt x="1398270" y="83820"/>
                    </a:lnTo>
                    <a:lnTo>
                      <a:pt x="1413510" y="68580"/>
                    </a:lnTo>
                    <a:lnTo>
                      <a:pt x="1429703" y="84773"/>
                    </a:lnTo>
                    <a:lnTo>
                      <a:pt x="1444943" y="94298"/>
                    </a:lnTo>
                    <a:lnTo>
                      <a:pt x="1438275" y="68580"/>
                    </a:lnTo>
                    <a:lnTo>
                      <a:pt x="1438275" y="45720"/>
                    </a:lnTo>
                    <a:lnTo>
                      <a:pt x="1403985" y="44767"/>
                    </a:lnTo>
                    <a:lnTo>
                      <a:pt x="1380173" y="47625"/>
                    </a:lnTo>
                    <a:lnTo>
                      <a:pt x="1385887" y="18098"/>
                    </a:lnTo>
                    <a:lnTo>
                      <a:pt x="1362075" y="35242"/>
                    </a:lnTo>
                    <a:lnTo>
                      <a:pt x="1342073" y="15240"/>
                    </a:lnTo>
                    <a:lnTo>
                      <a:pt x="1318260" y="15240"/>
                    </a:lnTo>
                    <a:lnTo>
                      <a:pt x="1277303" y="0"/>
                    </a:lnTo>
                    <a:lnTo>
                      <a:pt x="1218248" y="29528"/>
                    </a:lnTo>
                    <a:lnTo>
                      <a:pt x="1173480" y="52388"/>
                    </a:lnTo>
                    <a:lnTo>
                      <a:pt x="1173480" y="128588"/>
                    </a:lnTo>
                    <a:lnTo>
                      <a:pt x="1150620" y="167640"/>
                    </a:lnTo>
                    <a:lnTo>
                      <a:pt x="1078230" y="167640"/>
                    </a:lnTo>
                    <a:lnTo>
                      <a:pt x="1035368" y="210503"/>
                    </a:lnTo>
                    <a:lnTo>
                      <a:pt x="1031557" y="236220"/>
                    </a:lnTo>
                    <a:lnTo>
                      <a:pt x="979170" y="333375"/>
                    </a:lnTo>
                    <a:lnTo>
                      <a:pt x="955357" y="321945"/>
                    </a:lnTo>
                    <a:lnTo>
                      <a:pt x="905828" y="360998"/>
                    </a:lnTo>
                    <a:lnTo>
                      <a:pt x="882968" y="361950"/>
                    </a:lnTo>
                    <a:lnTo>
                      <a:pt x="882968" y="409575"/>
                    </a:lnTo>
                    <a:lnTo>
                      <a:pt x="857250" y="419100"/>
                    </a:lnTo>
                    <a:lnTo>
                      <a:pt x="857250" y="456248"/>
                    </a:lnTo>
                    <a:lnTo>
                      <a:pt x="822960" y="482917"/>
                    </a:lnTo>
                    <a:lnTo>
                      <a:pt x="783907" y="482917"/>
                    </a:lnTo>
                    <a:lnTo>
                      <a:pt x="774382" y="576263"/>
                    </a:lnTo>
                    <a:lnTo>
                      <a:pt x="774382" y="613410"/>
                    </a:lnTo>
                    <a:lnTo>
                      <a:pt x="715328" y="634365"/>
                    </a:lnTo>
                    <a:lnTo>
                      <a:pt x="528637" y="635318"/>
                    </a:lnTo>
                    <a:lnTo>
                      <a:pt x="399098" y="635318"/>
                    </a:lnTo>
                    <a:lnTo>
                      <a:pt x="417195" y="656273"/>
                    </a:lnTo>
                    <a:lnTo>
                      <a:pt x="448628" y="668655"/>
                    </a:lnTo>
                    <a:lnTo>
                      <a:pt x="441960" y="675323"/>
                    </a:lnTo>
                    <a:lnTo>
                      <a:pt x="419100" y="681038"/>
                    </a:lnTo>
                    <a:lnTo>
                      <a:pt x="419100" y="728663"/>
                    </a:lnTo>
                    <a:lnTo>
                      <a:pt x="444818" y="751523"/>
                    </a:lnTo>
                    <a:lnTo>
                      <a:pt x="447675" y="792480"/>
                    </a:lnTo>
                    <a:lnTo>
                      <a:pt x="430530" y="809625"/>
                    </a:lnTo>
                    <a:lnTo>
                      <a:pt x="419100" y="781050"/>
                    </a:lnTo>
                    <a:lnTo>
                      <a:pt x="407670" y="755333"/>
                    </a:lnTo>
                    <a:lnTo>
                      <a:pt x="376238" y="745808"/>
                    </a:lnTo>
                    <a:lnTo>
                      <a:pt x="356235" y="724853"/>
                    </a:lnTo>
                    <a:lnTo>
                      <a:pt x="332423" y="713423"/>
                    </a:lnTo>
                    <a:lnTo>
                      <a:pt x="320040" y="725805"/>
                    </a:lnTo>
                    <a:lnTo>
                      <a:pt x="314325" y="746760"/>
                    </a:lnTo>
                    <a:lnTo>
                      <a:pt x="276225" y="738188"/>
                    </a:lnTo>
                    <a:lnTo>
                      <a:pt x="247650" y="755333"/>
                    </a:lnTo>
                    <a:lnTo>
                      <a:pt x="215265" y="754380"/>
                    </a:lnTo>
                    <a:lnTo>
                      <a:pt x="191452" y="786765"/>
                    </a:lnTo>
                    <a:lnTo>
                      <a:pt x="161925" y="798195"/>
                    </a:lnTo>
                    <a:lnTo>
                      <a:pt x="160973" y="819150"/>
                    </a:lnTo>
                    <a:lnTo>
                      <a:pt x="145732" y="837248"/>
                    </a:lnTo>
                    <a:lnTo>
                      <a:pt x="110490" y="838200"/>
                    </a:lnTo>
                    <a:lnTo>
                      <a:pt x="96202" y="855345"/>
                    </a:lnTo>
                    <a:lnTo>
                      <a:pt x="96202" y="884873"/>
                    </a:lnTo>
                    <a:lnTo>
                      <a:pt x="61913" y="905828"/>
                    </a:lnTo>
                    <a:lnTo>
                      <a:pt x="39052" y="911543"/>
                    </a:lnTo>
                    <a:lnTo>
                      <a:pt x="45720" y="937260"/>
                    </a:lnTo>
                    <a:lnTo>
                      <a:pt x="30480" y="965835"/>
                    </a:lnTo>
                    <a:lnTo>
                      <a:pt x="3810" y="992505"/>
                    </a:lnTo>
                    <a:lnTo>
                      <a:pt x="0" y="1012508"/>
                    </a:lnTo>
                    <a:lnTo>
                      <a:pt x="12382" y="1041083"/>
                    </a:lnTo>
                    <a:lnTo>
                      <a:pt x="32385" y="1061085"/>
                    </a:lnTo>
                    <a:lnTo>
                      <a:pt x="25717" y="1083945"/>
                    </a:lnTo>
                    <a:lnTo>
                      <a:pt x="17145" y="1104900"/>
                    </a:lnTo>
                    <a:lnTo>
                      <a:pt x="43815" y="1111568"/>
                    </a:lnTo>
                    <a:lnTo>
                      <a:pt x="67627" y="1134427"/>
                    </a:lnTo>
                    <a:lnTo>
                      <a:pt x="67627" y="1182052"/>
                    </a:lnTo>
                    <a:lnTo>
                      <a:pt x="91440" y="1180148"/>
                    </a:lnTo>
                    <a:lnTo>
                      <a:pt x="110490" y="1203008"/>
                    </a:lnTo>
                    <a:lnTo>
                      <a:pt x="119063" y="1179195"/>
                    </a:lnTo>
                    <a:lnTo>
                      <a:pt x="139065" y="1179195"/>
                    </a:lnTo>
                    <a:lnTo>
                      <a:pt x="147638" y="1163955"/>
                    </a:lnTo>
                    <a:lnTo>
                      <a:pt x="155257" y="1146810"/>
                    </a:lnTo>
                    <a:lnTo>
                      <a:pt x="158115" y="1117283"/>
                    </a:lnTo>
                    <a:lnTo>
                      <a:pt x="170498" y="1104900"/>
                    </a:lnTo>
                    <a:lnTo>
                      <a:pt x="172402" y="1086802"/>
                    </a:lnTo>
                    <a:lnTo>
                      <a:pt x="194310" y="1068705"/>
                    </a:lnTo>
                    <a:lnTo>
                      <a:pt x="202882" y="1086802"/>
                    </a:lnTo>
                    <a:lnTo>
                      <a:pt x="215265" y="1099185"/>
                    </a:lnTo>
                    <a:lnTo>
                      <a:pt x="240030" y="1099185"/>
                    </a:lnTo>
                    <a:lnTo>
                      <a:pt x="252413" y="1111568"/>
                    </a:lnTo>
                    <a:lnTo>
                      <a:pt x="274320" y="1110615"/>
                    </a:lnTo>
                    <a:lnTo>
                      <a:pt x="290513" y="1121093"/>
                    </a:lnTo>
                    <a:lnTo>
                      <a:pt x="320992" y="1121093"/>
                    </a:lnTo>
                    <a:lnTo>
                      <a:pt x="337185" y="1137285"/>
                    </a:lnTo>
                    <a:lnTo>
                      <a:pt x="357188" y="1139190"/>
                    </a:lnTo>
                    <a:lnTo>
                      <a:pt x="368617" y="1127760"/>
                    </a:lnTo>
                    <a:lnTo>
                      <a:pt x="392430" y="1127760"/>
                    </a:lnTo>
                    <a:lnTo>
                      <a:pt x="407670" y="1112520"/>
                    </a:lnTo>
                    <a:lnTo>
                      <a:pt x="426720" y="1112520"/>
                    </a:lnTo>
                    <a:lnTo>
                      <a:pt x="441960" y="1120140"/>
                    </a:lnTo>
                    <a:lnTo>
                      <a:pt x="453390" y="1131570"/>
                    </a:lnTo>
                    <a:lnTo>
                      <a:pt x="458153" y="1152525"/>
                    </a:lnTo>
                    <a:lnTo>
                      <a:pt x="478155" y="1152525"/>
                    </a:lnTo>
                    <a:lnTo>
                      <a:pt x="491490" y="1168718"/>
                    </a:lnTo>
                    <a:lnTo>
                      <a:pt x="509587" y="1168718"/>
                    </a:lnTo>
                    <a:lnTo>
                      <a:pt x="513398" y="1157288"/>
                    </a:lnTo>
                    <a:lnTo>
                      <a:pt x="524828" y="1168718"/>
                    </a:lnTo>
                    <a:lnTo>
                      <a:pt x="543878" y="1178243"/>
                    </a:lnTo>
                    <a:lnTo>
                      <a:pt x="567690" y="1187768"/>
                    </a:lnTo>
                    <a:lnTo>
                      <a:pt x="597218" y="1201102"/>
                    </a:lnTo>
                    <a:lnTo>
                      <a:pt x="620078" y="1196340"/>
                    </a:lnTo>
                    <a:lnTo>
                      <a:pt x="640080" y="1203008"/>
                    </a:lnTo>
                    <a:lnTo>
                      <a:pt x="632460" y="1226820"/>
                    </a:lnTo>
                    <a:lnTo>
                      <a:pt x="632460" y="1255395"/>
                    </a:lnTo>
                    <a:lnTo>
                      <a:pt x="649605" y="1252538"/>
                    </a:lnTo>
                    <a:lnTo>
                      <a:pt x="675323" y="1249680"/>
                    </a:lnTo>
                    <a:lnTo>
                      <a:pt x="690562" y="1264920"/>
                    </a:lnTo>
                    <a:lnTo>
                      <a:pt x="725805" y="1288733"/>
                    </a:lnTo>
                    <a:lnTo>
                      <a:pt x="739140" y="1275398"/>
                    </a:lnTo>
                    <a:lnTo>
                      <a:pt x="765810" y="1302068"/>
                    </a:lnTo>
                    <a:lnTo>
                      <a:pt x="765810" y="1327785"/>
                    </a:lnTo>
                    <a:lnTo>
                      <a:pt x="765810" y="1357313"/>
                    </a:lnTo>
                    <a:lnTo>
                      <a:pt x="799148" y="1390650"/>
                    </a:lnTo>
                    <a:lnTo>
                      <a:pt x="829628" y="1377315"/>
                    </a:lnTo>
                    <a:lnTo>
                      <a:pt x="863918" y="1368743"/>
                    </a:lnTo>
                    <a:lnTo>
                      <a:pt x="894398" y="1382077"/>
                    </a:lnTo>
                    <a:lnTo>
                      <a:pt x="922973" y="1368743"/>
                    </a:lnTo>
                    <a:lnTo>
                      <a:pt x="941070" y="1408748"/>
                    </a:lnTo>
                    <a:lnTo>
                      <a:pt x="977265" y="1415415"/>
                    </a:lnTo>
                    <a:lnTo>
                      <a:pt x="1004887" y="1443038"/>
                    </a:lnTo>
                    <a:lnTo>
                      <a:pt x="1014412" y="1470660"/>
                    </a:lnTo>
                    <a:lnTo>
                      <a:pt x="1038225" y="1482090"/>
                    </a:lnTo>
                    <a:lnTo>
                      <a:pt x="1066800" y="1498283"/>
                    </a:lnTo>
                    <a:lnTo>
                      <a:pt x="1085850" y="1525905"/>
                    </a:lnTo>
                    <a:lnTo>
                      <a:pt x="1099185" y="1512570"/>
                    </a:lnTo>
                    <a:lnTo>
                      <a:pt x="1129665" y="1520190"/>
                    </a:lnTo>
                    <a:lnTo>
                      <a:pt x="1146810" y="1492568"/>
                    </a:lnTo>
                    <a:lnTo>
                      <a:pt x="1179195" y="1522095"/>
                    </a:lnTo>
                    <a:lnTo>
                      <a:pt x="1188720" y="1512570"/>
                    </a:lnTo>
                    <a:lnTo>
                      <a:pt x="1188720" y="1486852"/>
                    </a:lnTo>
                    <a:lnTo>
                      <a:pt x="1208723" y="1477327"/>
                    </a:lnTo>
                    <a:lnTo>
                      <a:pt x="1178243" y="1444943"/>
                    </a:lnTo>
                    <a:lnTo>
                      <a:pt x="1193483" y="1431608"/>
                    </a:lnTo>
                    <a:lnTo>
                      <a:pt x="1220153" y="1443038"/>
                    </a:lnTo>
                    <a:lnTo>
                      <a:pt x="1239203" y="1423988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85875" y="1379220"/>
                    </a:lnTo>
                    <a:lnTo>
                      <a:pt x="1296353" y="1383030"/>
                    </a:lnTo>
                    <a:lnTo>
                      <a:pt x="1303973" y="1395413"/>
                    </a:lnTo>
                    <a:lnTo>
                      <a:pt x="1309687" y="1401127"/>
                    </a:lnTo>
                    <a:lnTo>
                      <a:pt x="1323023" y="1414463"/>
                    </a:lnTo>
                    <a:lnTo>
                      <a:pt x="1318260" y="1429702"/>
                    </a:lnTo>
                    <a:lnTo>
                      <a:pt x="1330643" y="1436370"/>
                    </a:lnTo>
                    <a:moveTo>
                      <a:pt x="1258253" y="1375410"/>
                    </a:moveTo>
                    <a:lnTo>
                      <a:pt x="1258253" y="1375410"/>
                    </a:lnTo>
                    <a:lnTo>
                      <a:pt x="1258253" y="1375410"/>
                    </a:lnTo>
                    <a:lnTo>
                      <a:pt x="1258253" y="13754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Рисунок 3">
              <a:extLst>
                <a:ext uri="{FF2B5EF4-FFF2-40B4-BE49-F238E27FC236}">
                  <a16:creationId xmlns="" xmlns:a16="http://schemas.microsoft.com/office/drawing/2014/main" id="{006CC205-0A06-C93C-DABF-340C9F510E12}"/>
                </a:ext>
              </a:extLst>
            </p:cNvPr>
            <p:cNvGrpSpPr/>
            <p:nvPr/>
          </p:nvGrpSpPr>
          <p:grpSpPr>
            <a:xfrm>
              <a:off x="1563052" y="4515802"/>
              <a:ext cx="1352550" cy="881062"/>
              <a:chOff x="1563052" y="4515802"/>
              <a:chExt cx="1352550" cy="881062"/>
            </a:xfrm>
            <a:grpFill/>
          </p:grpSpPr>
          <p:sp>
            <p:nvSpPr>
              <p:cNvPr id="108" name="Freeform: Shape 110">
                <a:extLst>
                  <a:ext uri="{FF2B5EF4-FFF2-40B4-BE49-F238E27FC236}">
                    <a16:creationId xmlns="" xmlns:a16="http://schemas.microsoft.com/office/drawing/2014/main" id="{EA601657-516B-8CF2-9587-E9B2A8695208}"/>
                  </a:ext>
                </a:extLst>
              </p:cNvPr>
              <p:cNvSpPr/>
              <p:nvPr/>
            </p:nvSpPr>
            <p:spPr>
              <a:xfrm>
                <a:off x="1846897" y="4516755"/>
                <a:ext cx="1068705" cy="880109"/>
              </a:xfrm>
              <a:custGeom>
                <a:avLst/>
                <a:gdLst>
                  <a:gd name="connsiteX0" fmla="*/ 1068705 w 1068705"/>
                  <a:gd name="connsiteY0" fmla="*/ 309563 h 880109"/>
                  <a:gd name="connsiteX1" fmla="*/ 1051560 w 1068705"/>
                  <a:gd name="connsiteY1" fmla="*/ 292417 h 880109"/>
                  <a:gd name="connsiteX2" fmla="*/ 1047750 w 1068705"/>
                  <a:gd name="connsiteY2" fmla="*/ 271463 h 880109"/>
                  <a:gd name="connsiteX3" fmla="*/ 1027748 w 1068705"/>
                  <a:gd name="connsiteY3" fmla="*/ 271463 h 880109"/>
                  <a:gd name="connsiteX4" fmla="*/ 1014412 w 1068705"/>
                  <a:gd name="connsiteY4" fmla="*/ 258127 h 880109"/>
                  <a:gd name="connsiteX5" fmla="*/ 1008698 w 1068705"/>
                  <a:gd name="connsiteY5" fmla="*/ 229552 h 880109"/>
                  <a:gd name="connsiteX6" fmla="*/ 988695 w 1068705"/>
                  <a:gd name="connsiteY6" fmla="*/ 221932 h 880109"/>
                  <a:gd name="connsiteX7" fmla="*/ 978218 w 1068705"/>
                  <a:gd name="connsiteY7" fmla="*/ 232410 h 880109"/>
                  <a:gd name="connsiteX8" fmla="*/ 959168 w 1068705"/>
                  <a:gd name="connsiteY8" fmla="*/ 214313 h 880109"/>
                  <a:gd name="connsiteX9" fmla="*/ 984885 w 1068705"/>
                  <a:gd name="connsiteY9" fmla="*/ 189547 h 880109"/>
                  <a:gd name="connsiteX10" fmla="*/ 981075 w 1068705"/>
                  <a:gd name="connsiteY10" fmla="*/ 150495 h 880109"/>
                  <a:gd name="connsiteX11" fmla="*/ 947737 w 1068705"/>
                  <a:gd name="connsiteY11" fmla="*/ 118110 h 880109"/>
                  <a:gd name="connsiteX12" fmla="*/ 919163 w 1068705"/>
                  <a:gd name="connsiteY12" fmla="*/ 119063 h 880109"/>
                  <a:gd name="connsiteX13" fmla="*/ 919163 w 1068705"/>
                  <a:gd name="connsiteY13" fmla="*/ 102870 h 880109"/>
                  <a:gd name="connsiteX14" fmla="*/ 900113 w 1068705"/>
                  <a:gd name="connsiteY14" fmla="*/ 93345 h 880109"/>
                  <a:gd name="connsiteX15" fmla="*/ 868680 w 1068705"/>
                  <a:gd name="connsiteY15" fmla="*/ 89535 h 880109"/>
                  <a:gd name="connsiteX16" fmla="*/ 860108 w 1068705"/>
                  <a:gd name="connsiteY16" fmla="*/ 56197 h 880109"/>
                  <a:gd name="connsiteX17" fmla="*/ 862013 w 1068705"/>
                  <a:gd name="connsiteY17" fmla="*/ 31432 h 880109"/>
                  <a:gd name="connsiteX18" fmla="*/ 833438 w 1068705"/>
                  <a:gd name="connsiteY18" fmla="*/ 31432 h 880109"/>
                  <a:gd name="connsiteX19" fmla="*/ 811530 w 1068705"/>
                  <a:gd name="connsiteY19" fmla="*/ 20002 h 880109"/>
                  <a:gd name="connsiteX20" fmla="*/ 806768 w 1068705"/>
                  <a:gd name="connsiteY20" fmla="*/ 3810 h 880109"/>
                  <a:gd name="connsiteX21" fmla="*/ 785813 w 1068705"/>
                  <a:gd name="connsiteY21" fmla="*/ 0 h 880109"/>
                  <a:gd name="connsiteX22" fmla="*/ 765810 w 1068705"/>
                  <a:gd name="connsiteY22" fmla="*/ 18097 h 880109"/>
                  <a:gd name="connsiteX23" fmla="*/ 725805 w 1068705"/>
                  <a:gd name="connsiteY23" fmla="*/ 18097 h 880109"/>
                  <a:gd name="connsiteX24" fmla="*/ 715328 w 1068705"/>
                  <a:gd name="connsiteY24" fmla="*/ 52388 h 880109"/>
                  <a:gd name="connsiteX25" fmla="*/ 681990 w 1068705"/>
                  <a:gd name="connsiteY25" fmla="*/ 85725 h 880109"/>
                  <a:gd name="connsiteX26" fmla="*/ 645795 w 1068705"/>
                  <a:gd name="connsiteY26" fmla="*/ 85725 h 880109"/>
                  <a:gd name="connsiteX27" fmla="*/ 633413 w 1068705"/>
                  <a:gd name="connsiteY27" fmla="*/ 98107 h 880109"/>
                  <a:gd name="connsiteX28" fmla="*/ 613410 w 1068705"/>
                  <a:gd name="connsiteY28" fmla="*/ 98107 h 880109"/>
                  <a:gd name="connsiteX29" fmla="*/ 603885 w 1068705"/>
                  <a:gd name="connsiteY29" fmla="*/ 84772 h 880109"/>
                  <a:gd name="connsiteX30" fmla="*/ 579120 w 1068705"/>
                  <a:gd name="connsiteY30" fmla="*/ 84772 h 880109"/>
                  <a:gd name="connsiteX31" fmla="*/ 579120 w 1068705"/>
                  <a:gd name="connsiteY31" fmla="*/ 64770 h 880109"/>
                  <a:gd name="connsiteX32" fmla="*/ 568643 w 1068705"/>
                  <a:gd name="connsiteY32" fmla="*/ 54292 h 880109"/>
                  <a:gd name="connsiteX33" fmla="*/ 557213 w 1068705"/>
                  <a:gd name="connsiteY33" fmla="*/ 68580 h 880109"/>
                  <a:gd name="connsiteX34" fmla="*/ 547688 w 1068705"/>
                  <a:gd name="connsiteY34" fmla="*/ 92392 h 880109"/>
                  <a:gd name="connsiteX35" fmla="*/ 495300 w 1068705"/>
                  <a:gd name="connsiteY35" fmla="*/ 99060 h 880109"/>
                  <a:gd name="connsiteX36" fmla="*/ 496253 w 1068705"/>
                  <a:gd name="connsiteY36" fmla="*/ 121920 h 880109"/>
                  <a:gd name="connsiteX37" fmla="*/ 476250 w 1068705"/>
                  <a:gd name="connsiteY37" fmla="*/ 119063 h 880109"/>
                  <a:gd name="connsiteX38" fmla="*/ 456248 w 1068705"/>
                  <a:gd name="connsiteY38" fmla="*/ 139065 h 880109"/>
                  <a:gd name="connsiteX39" fmla="*/ 461963 w 1068705"/>
                  <a:gd name="connsiteY39" fmla="*/ 170497 h 880109"/>
                  <a:gd name="connsiteX40" fmla="*/ 441007 w 1068705"/>
                  <a:gd name="connsiteY40" fmla="*/ 182880 h 880109"/>
                  <a:gd name="connsiteX41" fmla="*/ 409575 w 1068705"/>
                  <a:gd name="connsiteY41" fmla="*/ 214313 h 880109"/>
                  <a:gd name="connsiteX42" fmla="*/ 375285 w 1068705"/>
                  <a:gd name="connsiteY42" fmla="*/ 177165 h 880109"/>
                  <a:gd name="connsiteX43" fmla="*/ 352425 w 1068705"/>
                  <a:gd name="connsiteY43" fmla="*/ 153352 h 880109"/>
                  <a:gd name="connsiteX44" fmla="*/ 328613 w 1068705"/>
                  <a:gd name="connsiteY44" fmla="*/ 162877 h 880109"/>
                  <a:gd name="connsiteX45" fmla="*/ 301943 w 1068705"/>
                  <a:gd name="connsiteY45" fmla="*/ 151447 h 880109"/>
                  <a:gd name="connsiteX46" fmla="*/ 270510 w 1068705"/>
                  <a:gd name="connsiteY46" fmla="*/ 165735 h 880109"/>
                  <a:gd name="connsiteX47" fmla="*/ 249555 w 1068705"/>
                  <a:gd name="connsiteY47" fmla="*/ 188595 h 880109"/>
                  <a:gd name="connsiteX48" fmla="*/ 266700 w 1068705"/>
                  <a:gd name="connsiteY48" fmla="*/ 194310 h 880109"/>
                  <a:gd name="connsiteX49" fmla="*/ 281940 w 1068705"/>
                  <a:gd name="connsiteY49" fmla="*/ 209550 h 880109"/>
                  <a:gd name="connsiteX50" fmla="*/ 305753 w 1068705"/>
                  <a:gd name="connsiteY50" fmla="*/ 215265 h 880109"/>
                  <a:gd name="connsiteX51" fmla="*/ 322898 w 1068705"/>
                  <a:gd name="connsiteY51" fmla="*/ 227647 h 880109"/>
                  <a:gd name="connsiteX52" fmla="*/ 317183 w 1068705"/>
                  <a:gd name="connsiteY52" fmla="*/ 253365 h 880109"/>
                  <a:gd name="connsiteX53" fmla="*/ 293370 w 1068705"/>
                  <a:gd name="connsiteY53" fmla="*/ 243840 h 880109"/>
                  <a:gd name="connsiteX54" fmla="*/ 260985 w 1068705"/>
                  <a:gd name="connsiteY54" fmla="*/ 240030 h 880109"/>
                  <a:gd name="connsiteX55" fmla="*/ 240983 w 1068705"/>
                  <a:gd name="connsiteY55" fmla="*/ 231457 h 880109"/>
                  <a:gd name="connsiteX56" fmla="*/ 228600 w 1068705"/>
                  <a:gd name="connsiteY56" fmla="*/ 243840 h 880109"/>
                  <a:gd name="connsiteX57" fmla="*/ 211455 w 1068705"/>
                  <a:gd name="connsiteY57" fmla="*/ 228600 h 880109"/>
                  <a:gd name="connsiteX58" fmla="*/ 196215 w 1068705"/>
                  <a:gd name="connsiteY58" fmla="*/ 217170 h 880109"/>
                  <a:gd name="connsiteX59" fmla="*/ 179070 w 1068705"/>
                  <a:gd name="connsiteY59" fmla="*/ 214313 h 880109"/>
                  <a:gd name="connsiteX60" fmla="*/ 173355 w 1068705"/>
                  <a:gd name="connsiteY60" fmla="*/ 232410 h 880109"/>
                  <a:gd name="connsiteX61" fmla="*/ 184785 w 1068705"/>
                  <a:gd name="connsiteY61" fmla="*/ 253365 h 880109"/>
                  <a:gd name="connsiteX62" fmla="*/ 180975 w 1068705"/>
                  <a:gd name="connsiteY62" fmla="*/ 288607 h 880109"/>
                  <a:gd name="connsiteX63" fmla="*/ 160020 w 1068705"/>
                  <a:gd name="connsiteY63" fmla="*/ 281940 h 880109"/>
                  <a:gd name="connsiteX64" fmla="*/ 143828 w 1068705"/>
                  <a:gd name="connsiteY64" fmla="*/ 281940 h 880109"/>
                  <a:gd name="connsiteX65" fmla="*/ 111442 w 1068705"/>
                  <a:gd name="connsiteY65" fmla="*/ 282892 h 880109"/>
                  <a:gd name="connsiteX66" fmla="*/ 87630 w 1068705"/>
                  <a:gd name="connsiteY66" fmla="*/ 292417 h 880109"/>
                  <a:gd name="connsiteX67" fmla="*/ 78105 w 1068705"/>
                  <a:gd name="connsiteY67" fmla="*/ 313372 h 880109"/>
                  <a:gd name="connsiteX68" fmla="*/ 57150 w 1068705"/>
                  <a:gd name="connsiteY68" fmla="*/ 306705 h 880109"/>
                  <a:gd name="connsiteX69" fmla="*/ 34290 w 1068705"/>
                  <a:gd name="connsiteY69" fmla="*/ 278130 h 880109"/>
                  <a:gd name="connsiteX70" fmla="*/ 17145 w 1068705"/>
                  <a:gd name="connsiteY70" fmla="*/ 280988 h 880109"/>
                  <a:gd name="connsiteX71" fmla="*/ 1905 w 1068705"/>
                  <a:gd name="connsiteY71" fmla="*/ 296227 h 880109"/>
                  <a:gd name="connsiteX72" fmla="*/ 8572 w 1068705"/>
                  <a:gd name="connsiteY72" fmla="*/ 324802 h 880109"/>
                  <a:gd name="connsiteX73" fmla="*/ 0 w 1068705"/>
                  <a:gd name="connsiteY73" fmla="*/ 350520 h 880109"/>
                  <a:gd name="connsiteX74" fmla="*/ 11430 w 1068705"/>
                  <a:gd name="connsiteY74" fmla="*/ 373380 h 880109"/>
                  <a:gd name="connsiteX75" fmla="*/ 28575 w 1068705"/>
                  <a:gd name="connsiteY75" fmla="*/ 388620 h 880109"/>
                  <a:gd name="connsiteX76" fmla="*/ 25717 w 1068705"/>
                  <a:gd name="connsiteY76" fmla="*/ 430530 h 880109"/>
                  <a:gd name="connsiteX77" fmla="*/ 40005 w 1068705"/>
                  <a:gd name="connsiteY77" fmla="*/ 451485 h 880109"/>
                  <a:gd name="connsiteX78" fmla="*/ 51435 w 1068705"/>
                  <a:gd name="connsiteY78" fmla="*/ 475297 h 880109"/>
                  <a:gd name="connsiteX79" fmla="*/ 57150 w 1068705"/>
                  <a:gd name="connsiteY79" fmla="*/ 522922 h 880109"/>
                  <a:gd name="connsiteX80" fmla="*/ 53340 w 1068705"/>
                  <a:gd name="connsiteY80" fmla="*/ 587692 h 880109"/>
                  <a:gd name="connsiteX81" fmla="*/ 64770 w 1068705"/>
                  <a:gd name="connsiteY81" fmla="*/ 621982 h 880109"/>
                  <a:gd name="connsiteX82" fmla="*/ 82867 w 1068705"/>
                  <a:gd name="connsiteY82" fmla="*/ 619125 h 880109"/>
                  <a:gd name="connsiteX83" fmla="*/ 97155 w 1068705"/>
                  <a:gd name="connsiteY83" fmla="*/ 639127 h 880109"/>
                  <a:gd name="connsiteX84" fmla="*/ 108585 w 1068705"/>
                  <a:gd name="connsiteY84" fmla="*/ 653415 h 880109"/>
                  <a:gd name="connsiteX85" fmla="*/ 123825 w 1068705"/>
                  <a:gd name="connsiteY85" fmla="*/ 656272 h 880109"/>
                  <a:gd name="connsiteX86" fmla="*/ 140970 w 1068705"/>
                  <a:gd name="connsiteY86" fmla="*/ 639127 h 880109"/>
                  <a:gd name="connsiteX87" fmla="*/ 160973 w 1068705"/>
                  <a:gd name="connsiteY87" fmla="*/ 636270 h 880109"/>
                  <a:gd name="connsiteX88" fmla="*/ 175260 w 1068705"/>
                  <a:gd name="connsiteY88" fmla="*/ 621982 h 880109"/>
                  <a:gd name="connsiteX89" fmla="*/ 189548 w 1068705"/>
                  <a:gd name="connsiteY89" fmla="*/ 621982 h 880109"/>
                  <a:gd name="connsiteX90" fmla="*/ 197167 w 1068705"/>
                  <a:gd name="connsiteY90" fmla="*/ 639127 h 880109"/>
                  <a:gd name="connsiteX91" fmla="*/ 209550 w 1068705"/>
                  <a:gd name="connsiteY91" fmla="*/ 657225 h 880109"/>
                  <a:gd name="connsiteX92" fmla="*/ 237173 w 1068705"/>
                  <a:gd name="connsiteY92" fmla="*/ 657225 h 880109"/>
                  <a:gd name="connsiteX93" fmla="*/ 258128 w 1068705"/>
                  <a:gd name="connsiteY93" fmla="*/ 630555 h 880109"/>
                  <a:gd name="connsiteX94" fmla="*/ 265748 w 1068705"/>
                  <a:gd name="connsiteY94" fmla="*/ 615315 h 880109"/>
                  <a:gd name="connsiteX95" fmla="*/ 260033 w 1068705"/>
                  <a:gd name="connsiteY95" fmla="*/ 595313 h 880109"/>
                  <a:gd name="connsiteX96" fmla="*/ 275273 w 1068705"/>
                  <a:gd name="connsiteY96" fmla="*/ 591502 h 880109"/>
                  <a:gd name="connsiteX97" fmla="*/ 298133 w 1068705"/>
                  <a:gd name="connsiteY97" fmla="*/ 573405 h 880109"/>
                  <a:gd name="connsiteX98" fmla="*/ 284798 w 1068705"/>
                  <a:gd name="connsiteY98" fmla="*/ 560070 h 880109"/>
                  <a:gd name="connsiteX99" fmla="*/ 296228 w 1068705"/>
                  <a:gd name="connsiteY99" fmla="*/ 541972 h 880109"/>
                  <a:gd name="connsiteX100" fmla="*/ 287655 w 1068705"/>
                  <a:gd name="connsiteY100" fmla="*/ 524827 h 880109"/>
                  <a:gd name="connsiteX101" fmla="*/ 277178 w 1068705"/>
                  <a:gd name="connsiteY101" fmla="*/ 516255 h 880109"/>
                  <a:gd name="connsiteX102" fmla="*/ 288608 w 1068705"/>
                  <a:gd name="connsiteY102" fmla="*/ 499110 h 880109"/>
                  <a:gd name="connsiteX103" fmla="*/ 288608 w 1068705"/>
                  <a:gd name="connsiteY103" fmla="*/ 481965 h 880109"/>
                  <a:gd name="connsiteX104" fmla="*/ 299085 w 1068705"/>
                  <a:gd name="connsiteY104" fmla="*/ 469582 h 880109"/>
                  <a:gd name="connsiteX105" fmla="*/ 310515 w 1068705"/>
                  <a:gd name="connsiteY105" fmla="*/ 473392 h 880109"/>
                  <a:gd name="connsiteX106" fmla="*/ 318135 w 1068705"/>
                  <a:gd name="connsiteY106" fmla="*/ 484822 h 880109"/>
                  <a:gd name="connsiteX107" fmla="*/ 338138 w 1068705"/>
                  <a:gd name="connsiteY107" fmla="*/ 481965 h 880109"/>
                  <a:gd name="connsiteX108" fmla="*/ 350520 w 1068705"/>
                  <a:gd name="connsiteY108" fmla="*/ 469582 h 880109"/>
                  <a:gd name="connsiteX109" fmla="*/ 365760 w 1068705"/>
                  <a:gd name="connsiteY109" fmla="*/ 469582 h 880109"/>
                  <a:gd name="connsiteX110" fmla="*/ 376238 w 1068705"/>
                  <a:gd name="connsiteY110" fmla="*/ 480060 h 880109"/>
                  <a:gd name="connsiteX111" fmla="*/ 392430 w 1068705"/>
                  <a:gd name="connsiteY111" fmla="*/ 487680 h 880109"/>
                  <a:gd name="connsiteX112" fmla="*/ 399098 w 1068705"/>
                  <a:gd name="connsiteY112" fmla="*/ 505777 h 880109"/>
                  <a:gd name="connsiteX113" fmla="*/ 410528 w 1068705"/>
                  <a:gd name="connsiteY113" fmla="*/ 505777 h 880109"/>
                  <a:gd name="connsiteX114" fmla="*/ 421957 w 1068705"/>
                  <a:gd name="connsiteY114" fmla="*/ 501967 h 880109"/>
                  <a:gd name="connsiteX115" fmla="*/ 428625 w 1068705"/>
                  <a:gd name="connsiteY115" fmla="*/ 520065 h 880109"/>
                  <a:gd name="connsiteX116" fmla="*/ 440055 w 1068705"/>
                  <a:gd name="connsiteY116" fmla="*/ 531495 h 880109"/>
                  <a:gd name="connsiteX117" fmla="*/ 464820 w 1068705"/>
                  <a:gd name="connsiteY117" fmla="*/ 526732 h 880109"/>
                  <a:gd name="connsiteX118" fmla="*/ 481013 w 1068705"/>
                  <a:gd name="connsiteY118" fmla="*/ 533400 h 880109"/>
                  <a:gd name="connsiteX119" fmla="*/ 483870 w 1068705"/>
                  <a:gd name="connsiteY119" fmla="*/ 553402 h 880109"/>
                  <a:gd name="connsiteX120" fmla="*/ 497205 w 1068705"/>
                  <a:gd name="connsiteY120" fmla="*/ 568642 h 880109"/>
                  <a:gd name="connsiteX121" fmla="*/ 501015 w 1068705"/>
                  <a:gd name="connsiteY121" fmla="*/ 586740 h 880109"/>
                  <a:gd name="connsiteX122" fmla="*/ 514350 w 1068705"/>
                  <a:gd name="connsiteY122" fmla="*/ 600075 h 880109"/>
                  <a:gd name="connsiteX123" fmla="*/ 523875 w 1068705"/>
                  <a:gd name="connsiteY123" fmla="*/ 625792 h 880109"/>
                  <a:gd name="connsiteX124" fmla="*/ 514350 w 1068705"/>
                  <a:gd name="connsiteY124" fmla="*/ 644842 h 880109"/>
                  <a:gd name="connsiteX125" fmla="*/ 524828 w 1068705"/>
                  <a:gd name="connsiteY125" fmla="*/ 664845 h 880109"/>
                  <a:gd name="connsiteX126" fmla="*/ 539115 w 1068705"/>
                  <a:gd name="connsiteY126" fmla="*/ 679132 h 880109"/>
                  <a:gd name="connsiteX127" fmla="*/ 549593 w 1068705"/>
                  <a:gd name="connsiteY127" fmla="*/ 693420 h 880109"/>
                  <a:gd name="connsiteX128" fmla="*/ 549593 w 1068705"/>
                  <a:gd name="connsiteY128" fmla="*/ 710565 h 880109"/>
                  <a:gd name="connsiteX129" fmla="*/ 564833 w 1068705"/>
                  <a:gd name="connsiteY129" fmla="*/ 725805 h 880109"/>
                  <a:gd name="connsiteX130" fmla="*/ 568643 w 1068705"/>
                  <a:gd name="connsiteY130" fmla="*/ 747713 h 880109"/>
                  <a:gd name="connsiteX131" fmla="*/ 581025 w 1068705"/>
                  <a:gd name="connsiteY131" fmla="*/ 765810 h 880109"/>
                  <a:gd name="connsiteX132" fmla="*/ 581025 w 1068705"/>
                  <a:gd name="connsiteY132" fmla="*/ 798195 h 880109"/>
                  <a:gd name="connsiteX133" fmla="*/ 600075 w 1068705"/>
                  <a:gd name="connsiteY133" fmla="*/ 812482 h 880109"/>
                  <a:gd name="connsiteX134" fmla="*/ 609600 w 1068705"/>
                  <a:gd name="connsiteY134" fmla="*/ 826770 h 880109"/>
                  <a:gd name="connsiteX135" fmla="*/ 624840 w 1068705"/>
                  <a:gd name="connsiteY135" fmla="*/ 832485 h 880109"/>
                  <a:gd name="connsiteX136" fmla="*/ 631508 w 1068705"/>
                  <a:gd name="connsiteY136" fmla="*/ 850582 h 880109"/>
                  <a:gd name="connsiteX137" fmla="*/ 629603 w 1068705"/>
                  <a:gd name="connsiteY137" fmla="*/ 875347 h 880109"/>
                  <a:gd name="connsiteX138" fmla="*/ 646748 w 1068705"/>
                  <a:gd name="connsiteY138" fmla="*/ 880110 h 880109"/>
                  <a:gd name="connsiteX139" fmla="*/ 676275 w 1068705"/>
                  <a:gd name="connsiteY139" fmla="*/ 871538 h 880109"/>
                  <a:gd name="connsiteX140" fmla="*/ 702945 w 1068705"/>
                  <a:gd name="connsiteY140" fmla="*/ 871538 h 880109"/>
                  <a:gd name="connsiteX141" fmla="*/ 726758 w 1068705"/>
                  <a:gd name="connsiteY141" fmla="*/ 842963 h 880109"/>
                  <a:gd name="connsiteX142" fmla="*/ 746760 w 1068705"/>
                  <a:gd name="connsiteY142" fmla="*/ 834390 h 880109"/>
                  <a:gd name="connsiteX143" fmla="*/ 746760 w 1068705"/>
                  <a:gd name="connsiteY143" fmla="*/ 814388 h 880109"/>
                  <a:gd name="connsiteX144" fmla="*/ 772478 w 1068705"/>
                  <a:gd name="connsiteY144" fmla="*/ 818197 h 880109"/>
                  <a:gd name="connsiteX145" fmla="*/ 782003 w 1068705"/>
                  <a:gd name="connsiteY145" fmla="*/ 827722 h 880109"/>
                  <a:gd name="connsiteX146" fmla="*/ 802958 w 1068705"/>
                  <a:gd name="connsiteY146" fmla="*/ 833438 h 880109"/>
                  <a:gd name="connsiteX147" fmla="*/ 813435 w 1068705"/>
                  <a:gd name="connsiteY147" fmla="*/ 843915 h 880109"/>
                  <a:gd name="connsiteX148" fmla="*/ 843915 w 1068705"/>
                  <a:gd name="connsiteY148" fmla="*/ 842010 h 880109"/>
                  <a:gd name="connsiteX149" fmla="*/ 856298 w 1068705"/>
                  <a:gd name="connsiteY149" fmla="*/ 842010 h 880109"/>
                  <a:gd name="connsiteX150" fmla="*/ 871538 w 1068705"/>
                  <a:gd name="connsiteY150" fmla="*/ 842010 h 880109"/>
                  <a:gd name="connsiteX151" fmla="*/ 891540 w 1068705"/>
                  <a:gd name="connsiteY151" fmla="*/ 842010 h 880109"/>
                  <a:gd name="connsiteX152" fmla="*/ 915353 w 1068705"/>
                  <a:gd name="connsiteY152" fmla="*/ 839152 h 880109"/>
                  <a:gd name="connsiteX153" fmla="*/ 929640 w 1068705"/>
                  <a:gd name="connsiteY153" fmla="*/ 824865 h 880109"/>
                  <a:gd name="connsiteX154" fmla="*/ 911543 w 1068705"/>
                  <a:gd name="connsiteY154" fmla="*/ 806767 h 880109"/>
                  <a:gd name="connsiteX155" fmla="*/ 899160 w 1068705"/>
                  <a:gd name="connsiteY155" fmla="*/ 782002 h 880109"/>
                  <a:gd name="connsiteX156" fmla="*/ 896303 w 1068705"/>
                  <a:gd name="connsiteY156" fmla="*/ 756285 h 880109"/>
                  <a:gd name="connsiteX157" fmla="*/ 917258 w 1068705"/>
                  <a:gd name="connsiteY157" fmla="*/ 759142 h 880109"/>
                  <a:gd name="connsiteX158" fmla="*/ 931545 w 1068705"/>
                  <a:gd name="connsiteY158" fmla="*/ 774382 h 880109"/>
                  <a:gd name="connsiteX159" fmla="*/ 946785 w 1068705"/>
                  <a:gd name="connsiteY159" fmla="*/ 759142 h 880109"/>
                  <a:gd name="connsiteX160" fmla="*/ 946785 w 1068705"/>
                  <a:gd name="connsiteY160" fmla="*/ 720090 h 880109"/>
                  <a:gd name="connsiteX161" fmla="*/ 939165 w 1068705"/>
                  <a:gd name="connsiteY161" fmla="*/ 672465 h 880109"/>
                  <a:gd name="connsiteX162" fmla="*/ 945833 w 1068705"/>
                  <a:gd name="connsiteY162" fmla="*/ 635317 h 880109"/>
                  <a:gd name="connsiteX163" fmla="*/ 928688 w 1068705"/>
                  <a:gd name="connsiteY163" fmla="*/ 618172 h 880109"/>
                  <a:gd name="connsiteX164" fmla="*/ 902018 w 1068705"/>
                  <a:gd name="connsiteY164" fmla="*/ 592455 h 880109"/>
                  <a:gd name="connsiteX165" fmla="*/ 883920 w 1068705"/>
                  <a:gd name="connsiteY165" fmla="*/ 581025 h 880109"/>
                  <a:gd name="connsiteX166" fmla="*/ 902018 w 1068705"/>
                  <a:gd name="connsiteY166" fmla="*/ 562927 h 880109"/>
                  <a:gd name="connsiteX167" fmla="*/ 910590 w 1068705"/>
                  <a:gd name="connsiteY167" fmla="*/ 525780 h 880109"/>
                  <a:gd name="connsiteX168" fmla="*/ 890588 w 1068705"/>
                  <a:gd name="connsiteY168" fmla="*/ 504825 h 880109"/>
                  <a:gd name="connsiteX169" fmla="*/ 881063 w 1068705"/>
                  <a:gd name="connsiteY169" fmla="*/ 477202 h 880109"/>
                  <a:gd name="connsiteX170" fmla="*/ 903923 w 1068705"/>
                  <a:gd name="connsiteY170" fmla="*/ 461963 h 880109"/>
                  <a:gd name="connsiteX171" fmla="*/ 922020 w 1068705"/>
                  <a:gd name="connsiteY171" fmla="*/ 443865 h 880109"/>
                  <a:gd name="connsiteX172" fmla="*/ 947737 w 1068705"/>
                  <a:gd name="connsiteY172" fmla="*/ 444817 h 880109"/>
                  <a:gd name="connsiteX173" fmla="*/ 971550 w 1068705"/>
                  <a:gd name="connsiteY173" fmla="*/ 435292 h 880109"/>
                  <a:gd name="connsiteX174" fmla="*/ 971550 w 1068705"/>
                  <a:gd name="connsiteY174" fmla="*/ 409575 h 880109"/>
                  <a:gd name="connsiteX175" fmla="*/ 989648 w 1068705"/>
                  <a:gd name="connsiteY175" fmla="*/ 391477 h 880109"/>
                  <a:gd name="connsiteX176" fmla="*/ 1011555 w 1068705"/>
                  <a:gd name="connsiteY176" fmla="*/ 369570 h 880109"/>
                  <a:gd name="connsiteX177" fmla="*/ 1039178 w 1068705"/>
                  <a:gd name="connsiteY177" fmla="*/ 369570 h 880109"/>
                  <a:gd name="connsiteX178" fmla="*/ 1057275 w 1068705"/>
                  <a:gd name="connsiteY178" fmla="*/ 356235 h 880109"/>
                  <a:gd name="connsiteX179" fmla="*/ 1066800 w 1068705"/>
                  <a:gd name="connsiteY179" fmla="*/ 333375 h 880109"/>
                  <a:gd name="connsiteX180" fmla="*/ 1068705 w 1068705"/>
                  <a:gd name="connsiteY180" fmla="*/ 309563 h 880109"/>
                  <a:gd name="connsiteX181" fmla="*/ 736283 w 1068705"/>
                  <a:gd name="connsiteY181" fmla="*/ 707707 h 880109"/>
                  <a:gd name="connsiteX182" fmla="*/ 736283 w 1068705"/>
                  <a:gd name="connsiteY182" fmla="*/ 707707 h 880109"/>
                  <a:gd name="connsiteX183" fmla="*/ 736283 w 1068705"/>
                  <a:gd name="connsiteY183" fmla="*/ 707707 h 880109"/>
                  <a:gd name="connsiteX184" fmla="*/ 736283 w 1068705"/>
                  <a:gd name="connsiteY184" fmla="*/ 707707 h 88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1068705" h="880109">
                    <a:moveTo>
                      <a:pt x="1068705" y="309563"/>
                    </a:moveTo>
                    <a:lnTo>
                      <a:pt x="1051560" y="292417"/>
                    </a:lnTo>
                    <a:lnTo>
                      <a:pt x="1047750" y="271463"/>
                    </a:lnTo>
                    <a:lnTo>
                      <a:pt x="1027748" y="271463"/>
                    </a:lnTo>
                    <a:lnTo>
                      <a:pt x="1014412" y="258127"/>
                    </a:lnTo>
                    <a:lnTo>
                      <a:pt x="1008698" y="229552"/>
                    </a:lnTo>
                    <a:lnTo>
                      <a:pt x="988695" y="221932"/>
                    </a:lnTo>
                    <a:lnTo>
                      <a:pt x="978218" y="232410"/>
                    </a:lnTo>
                    <a:lnTo>
                      <a:pt x="959168" y="214313"/>
                    </a:lnTo>
                    <a:lnTo>
                      <a:pt x="984885" y="189547"/>
                    </a:lnTo>
                    <a:lnTo>
                      <a:pt x="981075" y="150495"/>
                    </a:lnTo>
                    <a:lnTo>
                      <a:pt x="947737" y="118110"/>
                    </a:lnTo>
                    <a:lnTo>
                      <a:pt x="919163" y="119063"/>
                    </a:lnTo>
                    <a:lnTo>
                      <a:pt x="919163" y="102870"/>
                    </a:lnTo>
                    <a:lnTo>
                      <a:pt x="900113" y="93345"/>
                    </a:lnTo>
                    <a:lnTo>
                      <a:pt x="868680" y="89535"/>
                    </a:lnTo>
                    <a:lnTo>
                      <a:pt x="860108" y="56197"/>
                    </a:lnTo>
                    <a:lnTo>
                      <a:pt x="862013" y="31432"/>
                    </a:lnTo>
                    <a:lnTo>
                      <a:pt x="833438" y="31432"/>
                    </a:lnTo>
                    <a:lnTo>
                      <a:pt x="811530" y="20002"/>
                    </a:lnTo>
                    <a:lnTo>
                      <a:pt x="806768" y="3810"/>
                    </a:lnTo>
                    <a:lnTo>
                      <a:pt x="785813" y="0"/>
                    </a:lnTo>
                    <a:lnTo>
                      <a:pt x="765810" y="18097"/>
                    </a:lnTo>
                    <a:lnTo>
                      <a:pt x="725805" y="18097"/>
                    </a:lnTo>
                    <a:lnTo>
                      <a:pt x="715328" y="52388"/>
                    </a:lnTo>
                    <a:lnTo>
                      <a:pt x="681990" y="85725"/>
                    </a:lnTo>
                    <a:lnTo>
                      <a:pt x="645795" y="85725"/>
                    </a:lnTo>
                    <a:lnTo>
                      <a:pt x="633413" y="98107"/>
                    </a:lnTo>
                    <a:lnTo>
                      <a:pt x="613410" y="98107"/>
                    </a:lnTo>
                    <a:lnTo>
                      <a:pt x="603885" y="84772"/>
                    </a:lnTo>
                    <a:lnTo>
                      <a:pt x="579120" y="84772"/>
                    </a:lnTo>
                    <a:lnTo>
                      <a:pt x="579120" y="64770"/>
                    </a:lnTo>
                    <a:lnTo>
                      <a:pt x="568643" y="54292"/>
                    </a:lnTo>
                    <a:lnTo>
                      <a:pt x="557213" y="68580"/>
                    </a:lnTo>
                    <a:lnTo>
                      <a:pt x="547688" y="92392"/>
                    </a:lnTo>
                    <a:lnTo>
                      <a:pt x="495300" y="99060"/>
                    </a:lnTo>
                    <a:lnTo>
                      <a:pt x="496253" y="121920"/>
                    </a:lnTo>
                    <a:lnTo>
                      <a:pt x="476250" y="119063"/>
                    </a:lnTo>
                    <a:lnTo>
                      <a:pt x="456248" y="139065"/>
                    </a:lnTo>
                    <a:lnTo>
                      <a:pt x="461963" y="170497"/>
                    </a:lnTo>
                    <a:lnTo>
                      <a:pt x="441007" y="182880"/>
                    </a:lnTo>
                    <a:lnTo>
                      <a:pt x="409575" y="214313"/>
                    </a:lnTo>
                    <a:lnTo>
                      <a:pt x="375285" y="177165"/>
                    </a:lnTo>
                    <a:lnTo>
                      <a:pt x="352425" y="153352"/>
                    </a:lnTo>
                    <a:lnTo>
                      <a:pt x="328613" y="162877"/>
                    </a:lnTo>
                    <a:lnTo>
                      <a:pt x="301943" y="151447"/>
                    </a:lnTo>
                    <a:lnTo>
                      <a:pt x="270510" y="165735"/>
                    </a:lnTo>
                    <a:lnTo>
                      <a:pt x="249555" y="188595"/>
                    </a:lnTo>
                    <a:lnTo>
                      <a:pt x="266700" y="194310"/>
                    </a:lnTo>
                    <a:lnTo>
                      <a:pt x="281940" y="209550"/>
                    </a:lnTo>
                    <a:lnTo>
                      <a:pt x="305753" y="215265"/>
                    </a:lnTo>
                    <a:lnTo>
                      <a:pt x="322898" y="227647"/>
                    </a:lnTo>
                    <a:lnTo>
                      <a:pt x="317183" y="253365"/>
                    </a:lnTo>
                    <a:lnTo>
                      <a:pt x="293370" y="243840"/>
                    </a:lnTo>
                    <a:lnTo>
                      <a:pt x="260985" y="240030"/>
                    </a:lnTo>
                    <a:lnTo>
                      <a:pt x="240983" y="231457"/>
                    </a:lnTo>
                    <a:lnTo>
                      <a:pt x="228600" y="243840"/>
                    </a:lnTo>
                    <a:lnTo>
                      <a:pt x="211455" y="228600"/>
                    </a:lnTo>
                    <a:lnTo>
                      <a:pt x="196215" y="217170"/>
                    </a:lnTo>
                    <a:lnTo>
                      <a:pt x="179070" y="214313"/>
                    </a:lnTo>
                    <a:lnTo>
                      <a:pt x="173355" y="232410"/>
                    </a:lnTo>
                    <a:lnTo>
                      <a:pt x="184785" y="253365"/>
                    </a:lnTo>
                    <a:lnTo>
                      <a:pt x="180975" y="288607"/>
                    </a:lnTo>
                    <a:lnTo>
                      <a:pt x="160020" y="281940"/>
                    </a:lnTo>
                    <a:lnTo>
                      <a:pt x="143828" y="281940"/>
                    </a:lnTo>
                    <a:lnTo>
                      <a:pt x="111442" y="282892"/>
                    </a:lnTo>
                    <a:lnTo>
                      <a:pt x="87630" y="292417"/>
                    </a:lnTo>
                    <a:lnTo>
                      <a:pt x="78105" y="313372"/>
                    </a:lnTo>
                    <a:lnTo>
                      <a:pt x="57150" y="306705"/>
                    </a:lnTo>
                    <a:lnTo>
                      <a:pt x="34290" y="278130"/>
                    </a:lnTo>
                    <a:lnTo>
                      <a:pt x="17145" y="280988"/>
                    </a:lnTo>
                    <a:lnTo>
                      <a:pt x="1905" y="296227"/>
                    </a:lnTo>
                    <a:lnTo>
                      <a:pt x="8572" y="324802"/>
                    </a:lnTo>
                    <a:lnTo>
                      <a:pt x="0" y="350520"/>
                    </a:lnTo>
                    <a:lnTo>
                      <a:pt x="11430" y="373380"/>
                    </a:lnTo>
                    <a:lnTo>
                      <a:pt x="28575" y="388620"/>
                    </a:lnTo>
                    <a:lnTo>
                      <a:pt x="25717" y="430530"/>
                    </a:lnTo>
                    <a:lnTo>
                      <a:pt x="40005" y="451485"/>
                    </a:lnTo>
                    <a:lnTo>
                      <a:pt x="51435" y="475297"/>
                    </a:lnTo>
                    <a:lnTo>
                      <a:pt x="57150" y="522922"/>
                    </a:lnTo>
                    <a:lnTo>
                      <a:pt x="53340" y="587692"/>
                    </a:lnTo>
                    <a:lnTo>
                      <a:pt x="64770" y="621982"/>
                    </a:lnTo>
                    <a:lnTo>
                      <a:pt x="82867" y="619125"/>
                    </a:lnTo>
                    <a:lnTo>
                      <a:pt x="97155" y="639127"/>
                    </a:lnTo>
                    <a:lnTo>
                      <a:pt x="108585" y="653415"/>
                    </a:lnTo>
                    <a:lnTo>
                      <a:pt x="123825" y="656272"/>
                    </a:lnTo>
                    <a:lnTo>
                      <a:pt x="140970" y="639127"/>
                    </a:lnTo>
                    <a:lnTo>
                      <a:pt x="160973" y="636270"/>
                    </a:lnTo>
                    <a:lnTo>
                      <a:pt x="175260" y="621982"/>
                    </a:lnTo>
                    <a:lnTo>
                      <a:pt x="189548" y="621982"/>
                    </a:lnTo>
                    <a:lnTo>
                      <a:pt x="197167" y="639127"/>
                    </a:lnTo>
                    <a:lnTo>
                      <a:pt x="209550" y="657225"/>
                    </a:lnTo>
                    <a:lnTo>
                      <a:pt x="237173" y="657225"/>
                    </a:lnTo>
                    <a:lnTo>
                      <a:pt x="258128" y="630555"/>
                    </a:lnTo>
                    <a:lnTo>
                      <a:pt x="265748" y="615315"/>
                    </a:lnTo>
                    <a:lnTo>
                      <a:pt x="260033" y="595313"/>
                    </a:lnTo>
                    <a:lnTo>
                      <a:pt x="275273" y="591502"/>
                    </a:lnTo>
                    <a:lnTo>
                      <a:pt x="298133" y="573405"/>
                    </a:lnTo>
                    <a:lnTo>
                      <a:pt x="284798" y="560070"/>
                    </a:lnTo>
                    <a:lnTo>
                      <a:pt x="296228" y="541972"/>
                    </a:lnTo>
                    <a:lnTo>
                      <a:pt x="287655" y="524827"/>
                    </a:lnTo>
                    <a:lnTo>
                      <a:pt x="277178" y="516255"/>
                    </a:lnTo>
                    <a:lnTo>
                      <a:pt x="288608" y="499110"/>
                    </a:lnTo>
                    <a:lnTo>
                      <a:pt x="288608" y="481965"/>
                    </a:lnTo>
                    <a:lnTo>
                      <a:pt x="299085" y="469582"/>
                    </a:lnTo>
                    <a:lnTo>
                      <a:pt x="310515" y="473392"/>
                    </a:lnTo>
                    <a:lnTo>
                      <a:pt x="318135" y="484822"/>
                    </a:lnTo>
                    <a:lnTo>
                      <a:pt x="338138" y="481965"/>
                    </a:lnTo>
                    <a:lnTo>
                      <a:pt x="350520" y="469582"/>
                    </a:lnTo>
                    <a:lnTo>
                      <a:pt x="365760" y="469582"/>
                    </a:lnTo>
                    <a:lnTo>
                      <a:pt x="376238" y="480060"/>
                    </a:lnTo>
                    <a:lnTo>
                      <a:pt x="392430" y="487680"/>
                    </a:lnTo>
                    <a:lnTo>
                      <a:pt x="399098" y="505777"/>
                    </a:lnTo>
                    <a:lnTo>
                      <a:pt x="410528" y="505777"/>
                    </a:lnTo>
                    <a:lnTo>
                      <a:pt x="421957" y="501967"/>
                    </a:lnTo>
                    <a:lnTo>
                      <a:pt x="428625" y="520065"/>
                    </a:lnTo>
                    <a:lnTo>
                      <a:pt x="440055" y="531495"/>
                    </a:lnTo>
                    <a:lnTo>
                      <a:pt x="464820" y="526732"/>
                    </a:lnTo>
                    <a:lnTo>
                      <a:pt x="481013" y="533400"/>
                    </a:lnTo>
                    <a:lnTo>
                      <a:pt x="483870" y="553402"/>
                    </a:lnTo>
                    <a:lnTo>
                      <a:pt x="497205" y="568642"/>
                    </a:lnTo>
                    <a:lnTo>
                      <a:pt x="501015" y="586740"/>
                    </a:lnTo>
                    <a:lnTo>
                      <a:pt x="514350" y="600075"/>
                    </a:lnTo>
                    <a:lnTo>
                      <a:pt x="523875" y="625792"/>
                    </a:lnTo>
                    <a:lnTo>
                      <a:pt x="514350" y="644842"/>
                    </a:lnTo>
                    <a:lnTo>
                      <a:pt x="524828" y="664845"/>
                    </a:lnTo>
                    <a:lnTo>
                      <a:pt x="539115" y="679132"/>
                    </a:lnTo>
                    <a:lnTo>
                      <a:pt x="549593" y="693420"/>
                    </a:lnTo>
                    <a:lnTo>
                      <a:pt x="549593" y="710565"/>
                    </a:lnTo>
                    <a:lnTo>
                      <a:pt x="564833" y="725805"/>
                    </a:lnTo>
                    <a:lnTo>
                      <a:pt x="568643" y="747713"/>
                    </a:lnTo>
                    <a:lnTo>
                      <a:pt x="581025" y="765810"/>
                    </a:lnTo>
                    <a:lnTo>
                      <a:pt x="581025" y="798195"/>
                    </a:lnTo>
                    <a:lnTo>
                      <a:pt x="600075" y="812482"/>
                    </a:lnTo>
                    <a:lnTo>
                      <a:pt x="609600" y="826770"/>
                    </a:lnTo>
                    <a:lnTo>
                      <a:pt x="624840" y="832485"/>
                    </a:lnTo>
                    <a:lnTo>
                      <a:pt x="631508" y="850582"/>
                    </a:lnTo>
                    <a:lnTo>
                      <a:pt x="629603" y="875347"/>
                    </a:lnTo>
                    <a:lnTo>
                      <a:pt x="646748" y="880110"/>
                    </a:lnTo>
                    <a:lnTo>
                      <a:pt x="676275" y="871538"/>
                    </a:lnTo>
                    <a:lnTo>
                      <a:pt x="702945" y="871538"/>
                    </a:lnTo>
                    <a:lnTo>
                      <a:pt x="726758" y="842963"/>
                    </a:lnTo>
                    <a:lnTo>
                      <a:pt x="746760" y="834390"/>
                    </a:lnTo>
                    <a:lnTo>
                      <a:pt x="746760" y="814388"/>
                    </a:lnTo>
                    <a:lnTo>
                      <a:pt x="772478" y="818197"/>
                    </a:lnTo>
                    <a:lnTo>
                      <a:pt x="782003" y="827722"/>
                    </a:lnTo>
                    <a:lnTo>
                      <a:pt x="802958" y="833438"/>
                    </a:lnTo>
                    <a:cubicBezTo>
                      <a:pt x="802958" y="833438"/>
                      <a:pt x="800100" y="843915"/>
                      <a:pt x="813435" y="843915"/>
                    </a:cubicBezTo>
                    <a:cubicBezTo>
                      <a:pt x="826770" y="843915"/>
                      <a:pt x="843915" y="842010"/>
                      <a:pt x="843915" y="842010"/>
                    </a:cubicBezTo>
                    <a:lnTo>
                      <a:pt x="856298" y="842010"/>
                    </a:lnTo>
                    <a:lnTo>
                      <a:pt x="871538" y="842010"/>
                    </a:lnTo>
                    <a:lnTo>
                      <a:pt x="891540" y="842010"/>
                    </a:lnTo>
                    <a:lnTo>
                      <a:pt x="915353" y="839152"/>
                    </a:lnTo>
                    <a:lnTo>
                      <a:pt x="929640" y="824865"/>
                    </a:lnTo>
                    <a:lnTo>
                      <a:pt x="911543" y="806767"/>
                    </a:lnTo>
                    <a:lnTo>
                      <a:pt x="899160" y="782002"/>
                    </a:lnTo>
                    <a:lnTo>
                      <a:pt x="896303" y="756285"/>
                    </a:lnTo>
                    <a:lnTo>
                      <a:pt x="917258" y="759142"/>
                    </a:lnTo>
                    <a:lnTo>
                      <a:pt x="931545" y="774382"/>
                    </a:lnTo>
                    <a:lnTo>
                      <a:pt x="946785" y="759142"/>
                    </a:lnTo>
                    <a:lnTo>
                      <a:pt x="946785" y="720090"/>
                    </a:lnTo>
                    <a:lnTo>
                      <a:pt x="939165" y="672465"/>
                    </a:lnTo>
                    <a:lnTo>
                      <a:pt x="945833" y="635317"/>
                    </a:lnTo>
                    <a:lnTo>
                      <a:pt x="928688" y="618172"/>
                    </a:lnTo>
                    <a:lnTo>
                      <a:pt x="902018" y="592455"/>
                    </a:lnTo>
                    <a:lnTo>
                      <a:pt x="883920" y="581025"/>
                    </a:lnTo>
                    <a:lnTo>
                      <a:pt x="902018" y="562927"/>
                    </a:lnTo>
                    <a:lnTo>
                      <a:pt x="910590" y="525780"/>
                    </a:lnTo>
                    <a:lnTo>
                      <a:pt x="890588" y="504825"/>
                    </a:lnTo>
                    <a:lnTo>
                      <a:pt x="881063" y="477202"/>
                    </a:lnTo>
                    <a:lnTo>
                      <a:pt x="903923" y="461963"/>
                    </a:lnTo>
                    <a:lnTo>
                      <a:pt x="922020" y="443865"/>
                    </a:lnTo>
                    <a:lnTo>
                      <a:pt x="947737" y="444817"/>
                    </a:lnTo>
                    <a:lnTo>
                      <a:pt x="971550" y="435292"/>
                    </a:lnTo>
                    <a:lnTo>
                      <a:pt x="971550" y="409575"/>
                    </a:lnTo>
                    <a:lnTo>
                      <a:pt x="989648" y="391477"/>
                    </a:lnTo>
                    <a:lnTo>
                      <a:pt x="1011555" y="369570"/>
                    </a:lnTo>
                    <a:lnTo>
                      <a:pt x="1039178" y="369570"/>
                    </a:lnTo>
                    <a:lnTo>
                      <a:pt x="1057275" y="356235"/>
                    </a:lnTo>
                    <a:lnTo>
                      <a:pt x="1066800" y="333375"/>
                    </a:lnTo>
                    <a:lnTo>
                      <a:pt x="1068705" y="309563"/>
                    </a:lnTo>
                    <a:close/>
                    <a:moveTo>
                      <a:pt x="736283" y="707707"/>
                    </a:moveTo>
                    <a:lnTo>
                      <a:pt x="736283" y="707707"/>
                    </a:lnTo>
                    <a:lnTo>
                      <a:pt x="736283" y="707707"/>
                    </a:lnTo>
                    <a:lnTo>
                      <a:pt x="736283" y="70770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: Shape 111">
                <a:extLst>
                  <a:ext uri="{FF2B5EF4-FFF2-40B4-BE49-F238E27FC236}">
                    <a16:creationId xmlns="" xmlns:a16="http://schemas.microsoft.com/office/drawing/2014/main" id="{57310BD8-A3E4-5FA7-909E-7D319F1589AB}"/>
                  </a:ext>
                </a:extLst>
              </p:cNvPr>
              <p:cNvSpPr/>
              <p:nvPr/>
            </p:nvSpPr>
            <p:spPr>
              <a:xfrm>
                <a:off x="1563052" y="4515802"/>
                <a:ext cx="290512" cy="276225"/>
              </a:xfrm>
              <a:custGeom>
                <a:avLst/>
                <a:gdLst>
                  <a:gd name="connsiteX0" fmla="*/ 277178 w 290512"/>
                  <a:gd name="connsiteY0" fmla="*/ 221932 h 276225"/>
                  <a:gd name="connsiteX1" fmla="*/ 199073 w 290512"/>
                  <a:gd name="connsiteY1" fmla="*/ 194310 h 276225"/>
                  <a:gd name="connsiteX2" fmla="*/ 226695 w 290512"/>
                  <a:gd name="connsiteY2" fmla="*/ 84772 h 276225"/>
                  <a:gd name="connsiteX3" fmla="*/ 207645 w 290512"/>
                  <a:gd name="connsiteY3" fmla="*/ 31432 h 276225"/>
                  <a:gd name="connsiteX4" fmla="*/ 162878 w 290512"/>
                  <a:gd name="connsiteY4" fmla="*/ 41910 h 276225"/>
                  <a:gd name="connsiteX5" fmla="*/ 89535 w 290512"/>
                  <a:gd name="connsiteY5" fmla="*/ 0 h 276225"/>
                  <a:gd name="connsiteX6" fmla="*/ 28575 w 290512"/>
                  <a:gd name="connsiteY6" fmla="*/ 0 h 276225"/>
                  <a:gd name="connsiteX7" fmla="*/ 9525 w 290512"/>
                  <a:gd name="connsiteY7" fmla="*/ 20003 h 276225"/>
                  <a:gd name="connsiteX8" fmla="*/ 39053 w 290512"/>
                  <a:gd name="connsiteY8" fmla="*/ 75247 h 276225"/>
                  <a:gd name="connsiteX9" fmla="*/ 85725 w 290512"/>
                  <a:gd name="connsiteY9" fmla="*/ 104775 h 276225"/>
                  <a:gd name="connsiteX10" fmla="*/ 48578 w 290512"/>
                  <a:gd name="connsiteY10" fmla="*/ 156210 h 276225"/>
                  <a:gd name="connsiteX11" fmla="*/ 0 w 290512"/>
                  <a:gd name="connsiteY11" fmla="*/ 155257 h 276225"/>
                  <a:gd name="connsiteX12" fmla="*/ 0 w 290512"/>
                  <a:gd name="connsiteY12" fmla="*/ 194310 h 276225"/>
                  <a:gd name="connsiteX13" fmla="*/ 36195 w 290512"/>
                  <a:gd name="connsiteY13" fmla="*/ 221932 h 276225"/>
                  <a:gd name="connsiteX14" fmla="*/ 104775 w 290512"/>
                  <a:gd name="connsiteY14" fmla="*/ 214313 h 276225"/>
                  <a:gd name="connsiteX15" fmla="*/ 160020 w 290512"/>
                  <a:gd name="connsiteY15" fmla="*/ 251460 h 276225"/>
                  <a:gd name="connsiteX16" fmla="*/ 233363 w 290512"/>
                  <a:gd name="connsiteY16" fmla="*/ 276225 h 276225"/>
                  <a:gd name="connsiteX17" fmla="*/ 290513 w 290512"/>
                  <a:gd name="connsiteY17" fmla="*/ 26860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0512" h="276225">
                    <a:moveTo>
                      <a:pt x="277178" y="221932"/>
                    </a:moveTo>
                    <a:lnTo>
                      <a:pt x="199073" y="194310"/>
                    </a:lnTo>
                    <a:lnTo>
                      <a:pt x="226695" y="84772"/>
                    </a:lnTo>
                    <a:lnTo>
                      <a:pt x="207645" y="31432"/>
                    </a:lnTo>
                    <a:lnTo>
                      <a:pt x="162878" y="41910"/>
                    </a:lnTo>
                    <a:lnTo>
                      <a:pt x="89535" y="0"/>
                    </a:lnTo>
                    <a:lnTo>
                      <a:pt x="28575" y="0"/>
                    </a:lnTo>
                    <a:lnTo>
                      <a:pt x="9525" y="20003"/>
                    </a:lnTo>
                    <a:lnTo>
                      <a:pt x="39053" y="75247"/>
                    </a:lnTo>
                    <a:lnTo>
                      <a:pt x="85725" y="104775"/>
                    </a:lnTo>
                    <a:lnTo>
                      <a:pt x="48578" y="156210"/>
                    </a:lnTo>
                    <a:lnTo>
                      <a:pt x="0" y="155257"/>
                    </a:lnTo>
                    <a:lnTo>
                      <a:pt x="0" y="194310"/>
                    </a:lnTo>
                    <a:lnTo>
                      <a:pt x="36195" y="221932"/>
                    </a:lnTo>
                    <a:lnTo>
                      <a:pt x="104775" y="214313"/>
                    </a:lnTo>
                    <a:lnTo>
                      <a:pt x="160020" y="251460"/>
                    </a:lnTo>
                    <a:lnTo>
                      <a:pt x="233363" y="276225"/>
                    </a:lnTo>
                    <a:lnTo>
                      <a:pt x="290513" y="26860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4" name="Freeform: Shape 106">
              <a:extLst>
                <a:ext uri="{FF2B5EF4-FFF2-40B4-BE49-F238E27FC236}">
                  <a16:creationId xmlns="" xmlns:a16="http://schemas.microsoft.com/office/drawing/2014/main" id="{40B877A5-10EE-7CC9-7132-8C6FF467DAEE}"/>
                </a:ext>
              </a:extLst>
            </p:cNvPr>
            <p:cNvSpPr/>
            <p:nvPr/>
          </p:nvSpPr>
          <p:spPr>
            <a:xfrm>
              <a:off x="2214750" y="4435696"/>
              <a:ext cx="202406" cy="296418"/>
            </a:xfrm>
            <a:custGeom>
              <a:avLst/>
              <a:gdLst>
                <a:gd name="connsiteX0" fmla="*/ 101822 w 202406"/>
                <a:gd name="connsiteY0" fmla="*/ 10763 h 296418"/>
                <a:gd name="connsiteX1" fmla="*/ 89440 w 202406"/>
                <a:gd name="connsiteY1" fmla="*/ 20098 h 296418"/>
                <a:gd name="connsiteX2" fmla="*/ 82582 w 202406"/>
                <a:gd name="connsiteY2" fmla="*/ 31909 h 296418"/>
                <a:gd name="connsiteX3" fmla="*/ 70771 w 202406"/>
                <a:gd name="connsiteY3" fmla="*/ 35052 h 296418"/>
                <a:gd name="connsiteX4" fmla="*/ 65818 w 202406"/>
                <a:gd name="connsiteY4" fmla="*/ 43720 h 296418"/>
                <a:gd name="connsiteX5" fmla="*/ 54674 w 202406"/>
                <a:gd name="connsiteY5" fmla="*/ 43720 h 296418"/>
                <a:gd name="connsiteX6" fmla="*/ 46577 w 202406"/>
                <a:gd name="connsiteY6" fmla="*/ 58007 h 296418"/>
                <a:gd name="connsiteX7" fmla="*/ 41624 w 202406"/>
                <a:gd name="connsiteY7" fmla="*/ 87821 h 296418"/>
                <a:gd name="connsiteX8" fmla="*/ 26099 w 202406"/>
                <a:gd name="connsiteY8" fmla="*/ 100203 h 296418"/>
                <a:gd name="connsiteX9" fmla="*/ 34766 w 202406"/>
                <a:gd name="connsiteY9" fmla="*/ 110204 h 296418"/>
                <a:gd name="connsiteX10" fmla="*/ 32290 w 202406"/>
                <a:gd name="connsiteY10" fmla="*/ 123254 h 296418"/>
                <a:gd name="connsiteX11" fmla="*/ 11811 w 202406"/>
                <a:gd name="connsiteY11" fmla="*/ 142494 h 296418"/>
                <a:gd name="connsiteX12" fmla="*/ 4953 w 202406"/>
                <a:gd name="connsiteY12" fmla="*/ 156115 h 296418"/>
                <a:gd name="connsiteX13" fmla="*/ 9049 w 202406"/>
                <a:gd name="connsiteY13" fmla="*/ 166783 h 296418"/>
                <a:gd name="connsiteX14" fmla="*/ 4953 w 202406"/>
                <a:gd name="connsiteY14" fmla="*/ 175451 h 296418"/>
                <a:gd name="connsiteX15" fmla="*/ 0 w 202406"/>
                <a:gd name="connsiteY15" fmla="*/ 175451 h 296418"/>
                <a:gd name="connsiteX16" fmla="*/ 0 w 202406"/>
                <a:gd name="connsiteY16" fmla="*/ 182880 h 296418"/>
                <a:gd name="connsiteX17" fmla="*/ 7620 w 202406"/>
                <a:gd name="connsiteY17" fmla="*/ 190310 h 296418"/>
                <a:gd name="connsiteX18" fmla="*/ 0 w 202406"/>
                <a:gd name="connsiteY18" fmla="*/ 205835 h 296418"/>
                <a:gd name="connsiteX19" fmla="*/ 9049 w 202406"/>
                <a:gd name="connsiteY19" fmla="*/ 216408 h 296418"/>
                <a:gd name="connsiteX20" fmla="*/ 0 w 202406"/>
                <a:gd name="connsiteY20" fmla="*/ 224504 h 296418"/>
                <a:gd name="connsiteX21" fmla="*/ 11811 w 202406"/>
                <a:gd name="connsiteY21" fmla="*/ 235649 h 296418"/>
                <a:gd name="connsiteX22" fmla="*/ 9049 w 202406"/>
                <a:gd name="connsiteY22" fmla="*/ 243078 h 296418"/>
                <a:gd name="connsiteX23" fmla="*/ 0 w 202406"/>
                <a:gd name="connsiteY23" fmla="*/ 248603 h 296418"/>
                <a:gd name="connsiteX24" fmla="*/ 44291 w 202406"/>
                <a:gd name="connsiteY24" fmla="*/ 296418 h 296418"/>
                <a:gd name="connsiteX25" fmla="*/ 75343 w 202406"/>
                <a:gd name="connsiteY25" fmla="*/ 265367 h 296418"/>
                <a:gd name="connsiteX26" fmla="*/ 96583 w 202406"/>
                <a:gd name="connsiteY26" fmla="*/ 252698 h 296418"/>
                <a:gd name="connsiteX27" fmla="*/ 90869 w 202406"/>
                <a:gd name="connsiteY27" fmla="*/ 221647 h 296418"/>
                <a:gd name="connsiteX28" fmla="*/ 110681 w 202406"/>
                <a:gd name="connsiteY28" fmla="*/ 201835 h 296418"/>
                <a:gd name="connsiteX29" fmla="*/ 130397 w 202406"/>
                <a:gd name="connsiteY29" fmla="*/ 204692 h 296418"/>
                <a:gd name="connsiteX30" fmla="*/ 128969 w 202406"/>
                <a:gd name="connsiteY30" fmla="*/ 182118 h 296418"/>
                <a:gd name="connsiteX31" fmla="*/ 181261 w 202406"/>
                <a:gd name="connsiteY31" fmla="*/ 175070 h 296418"/>
                <a:gd name="connsiteX32" fmla="*/ 191072 w 202406"/>
                <a:gd name="connsiteY32" fmla="*/ 151067 h 296418"/>
                <a:gd name="connsiteX33" fmla="*/ 202406 w 202406"/>
                <a:gd name="connsiteY33" fmla="*/ 136970 h 296418"/>
                <a:gd name="connsiteX34" fmla="*/ 178403 w 202406"/>
                <a:gd name="connsiteY34" fmla="*/ 125635 h 296418"/>
                <a:gd name="connsiteX35" fmla="*/ 178403 w 202406"/>
                <a:gd name="connsiteY35" fmla="*/ 96012 h 296418"/>
                <a:gd name="connsiteX36" fmla="*/ 159925 w 202406"/>
                <a:gd name="connsiteY36" fmla="*/ 75248 h 296418"/>
                <a:gd name="connsiteX37" fmla="*/ 155829 w 202406"/>
                <a:gd name="connsiteY37" fmla="*/ 70580 h 296418"/>
                <a:gd name="connsiteX38" fmla="*/ 147352 w 202406"/>
                <a:gd name="connsiteY38" fmla="*/ 38100 h 296418"/>
                <a:gd name="connsiteX39" fmla="*/ 126206 w 202406"/>
                <a:gd name="connsiteY39" fmla="*/ 25432 h 296418"/>
                <a:gd name="connsiteX40" fmla="*/ 103632 w 202406"/>
                <a:gd name="connsiteY40" fmla="*/ 0 h 296418"/>
                <a:gd name="connsiteX41" fmla="*/ 101822 w 202406"/>
                <a:gd name="connsiteY41" fmla="*/ 10763 h 29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406" h="296418">
                  <a:moveTo>
                    <a:pt x="101822" y="10763"/>
                  </a:moveTo>
                  <a:lnTo>
                    <a:pt x="89440" y="20098"/>
                  </a:lnTo>
                  <a:lnTo>
                    <a:pt x="82582" y="31909"/>
                  </a:lnTo>
                  <a:lnTo>
                    <a:pt x="70771" y="35052"/>
                  </a:lnTo>
                  <a:lnTo>
                    <a:pt x="65818" y="43720"/>
                  </a:lnTo>
                  <a:lnTo>
                    <a:pt x="54674" y="43720"/>
                  </a:lnTo>
                  <a:lnTo>
                    <a:pt x="46577" y="58007"/>
                  </a:lnTo>
                  <a:lnTo>
                    <a:pt x="41624" y="87821"/>
                  </a:lnTo>
                  <a:lnTo>
                    <a:pt x="26099" y="100203"/>
                  </a:lnTo>
                  <a:lnTo>
                    <a:pt x="34766" y="110204"/>
                  </a:lnTo>
                  <a:lnTo>
                    <a:pt x="32290" y="123254"/>
                  </a:lnTo>
                  <a:lnTo>
                    <a:pt x="11811" y="142494"/>
                  </a:lnTo>
                  <a:lnTo>
                    <a:pt x="4953" y="156115"/>
                  </a:lnTo>
                  <a:lnTo>
                    <a:pt x="9049" y="166783"/>
                  </a:lnTo>
                  <a:lnTo>
                    <a:pt x="4953" y="175451"/>
                  </a:lnTo>
                  <a:lnTo>
                    <a:pt x="0" y="175451"/>
                  </a:lnTo>
                  <a:lnTo>
                    <a:pt x="0" y="182880"/>
                  </a:lnTo>
                  <a:lnTo>
                    <a:pt x="7620" y="190310"/>
                  </a:lnTo>
                  <a:lnTo>
                    <a:pt x="0" y="205835"/>
                  </a:lnTo>
                  <a:lnTo>
                    <a:pt x="9049" y="216408"/>
                  </a:lnTo>
                  <a:lnTo>
                    <a:pt x="0" y="224504"/>
                  </a:lnTo>
                  <a:lnTo>
                    <a:pt x="11811" y="235649"/>
                  </a:lnTo>
                  <a:lnTo>
                    <a:pt x="9049" y="243078"/>
                  </a:lnTo>
                  <a:lnTo>
                    <a:pt x="0" y="248603"/>
                  </a:lnTo>
                  <a:lnTo>
                    <a:pt x="44291" y="296418"/>
                  </a:lnTo>
                  <a:lnTo>
                    <a:pt x="75343" y="265367"/>
                  </a:lnTo>
                  <a:lnTo>
                    <a:pt x="96583" y="252698"/>
                  </a:lnTo>
                  <a:lnTo>
                    <a:pt x="90869" y="221647"/>
                  </a:lnTo>
                  <a:lnTo>
                    <a:pt x="110681" y="201835"/>
                  </a:lnTo>
                  <a:lnTo>
                    <a:pt x="130397" y="204692"/>
                  </a:lnTo>
                  <a:lnTo>
                    <a:pt x="128969" y="182118"/>
                  </a:lnTo>
                  <a:lnTo>
                    <a:pt x="181261" y="175070"/>
                  </a:lnTo>
                  <a:lnTo>
                    <a:pt x="191072" y="151067"/>
                  </a:lnTo>
                  <a:lnTo>
                    <a:pt x="202406" y="136970"/>
                  </a:lnTo>
                  <a:lnTo>
                    <a:pt x="178403" y="125635"/>
                  </a:lnTo>
                  <a:lnTo>
                    <a:pt x="178403" y="96012"/>
                  </a:lnTo>
                  <a:lnTo>
                    <a:pt x="159925" y="75248"/>
                  </a:lnTo>
                  <a:lnTo>
                    <a:pt x="155829" y="70580"/>
                  </a:lnTo>
                  <a:lnTo>
                    <a:pt x="147352" y="38100"/>
                  </a:lnTo>
                  <a:lnTo>
                    <a:pt x="126206" y="25432"/>
                  </a:lnTo>
                  <a:lnTo>
                    <a:pt x="103632" y="0"/>
                  </a:lnTo>
                  <a:lnTo>
                    <a:pt x="101822" y="1076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" name="Freeform: Shape 107">
              <a:extLst>
                <a:ext uri="{FF2B5EF4-FFF2-40B4-BE49-F238E27FC236}">
                  <a16:creationId xmlns="" xmlns:a16="http://schemas.microsoft.com/office/drawing/2014/main" id="{5ED73400-14B3-5F65-F933-02AA3C1ED73A}"/>
                </a:ext>
              </a:extLst>
            </p:cNvPr>
            <p:cNvSpPr/>
            <p:nvPr/>
          </p:nvSpPr>
          <p:spPr>
            <a:xfrm>
              <a:off x="2009106" y="4476272"/>
              <a:ext cx="240410" cy="230409"/>
            </a:xfrm>
            <a:custGeom>
              <a:avLst/>
              <a:gdLst>
                <a:gd name="connsiteX0" fmla="*/ 231743 w 240410"/>
                <a:gd name="connsiteY0" fmla="*/ 59627 h 230409"/>
                <a:gd name="connsiteX1" fmla="*/ 219932 w 240410"/>
                <a:gd name="connsiteY1" fmla="*/ 55912 h 230409"/>
                <a:gd name="connsiteX2" fmla="*/ 213265 w 240410"/>
                <a:gd name="connsiteY2" fmla="*/ 49721 h 230409"/>
                <a:gd name="connsiteX3" fmla="*/ 213646 w 240410"/>
                <a:gd name="connsiteY3" fmla="*/ 41434 h 230409"/>
                <a:gd name="connsiteX4" fmla="*/ 210026 w 240410"/>
                <a:gd name="connsiteY4" fmla="*/ 34671 h 230409"/>
                <a:gd name="connsiteX5" fmla="*/ 213646 w 240410"/>
                <a:gd name="connsiteY5" fmla="*/ 26098 h 230409"/>
                <a:gd name="connsiteX6" fmla="*/ 205645 w 240410"/>
                <a:gd name="connsiteY6" fmla="*/ 26098 h 230409"/>
                <a:gd name="connsiteX7" fmla="*/ 210026 w 240410"/>
                <a:gd name="connsiteY7" fmla="*/ 11811 h 230409"/>
                <a:gd name="connsiteX8" fmla="*/ 193167 w 240410"/>
                <a:gd name="connsiteY8" fmla="*/ 11811 h 230409"/>
                <a:gd name="connsiteX9" fmla="*/ 187642 w 240410"/>
                <a:gd name="connsiteY9" fmla="*/ 19907 h 230409"/>
                <a:gd name="connsiteX10" fmla="*/ 166497 w 240410"/>
                <a:gd name="connsiteY10" fmla="*/ 18002 h 230409"/>
                <a:gd name="connsiteX11" fmla="*/ 157163 w 240410"/>
                <a:gd name="connsiteY11" fmla="*/ 21146 h 230409"/>
                <a:gd name="connsiteX12" fmla="*/ 157163 w 240410"/>
                <a:gd name="connsiteY12" fmla="*/ 11811 h 230409"/>
                <a:gd name="connsiteX13" fmla="*/ 149733 w 240410"/>
                <a:gd name="connsiteY13" fmla="*/ 6858 h 230409"/>
                <a:gd name="connsiteX14" fmla="*/ 143542 w 240410"/>
                <a:gd name="connsiteY14" fmla="*/ 6858 h 230409"/>
                <a:gd name="connsiteX15" fmla="*/ 143542 w 240410"/>
                <a:gd name="connsiteY15" fmla="*/ 0 h 230409"/>
                <a:gd name="connsiteX16" fmla="*/ 126778 w 240410"/>
                <a:gd name="connsiteY16" fmla="*/ 12478 h 230409"/>
                <a:gd name="connsiteX17" fmla="*/ 131064 w 240410"/>
                <a:gd name="connsiteY17" fmla="*/ 18669 h 230409"/>
                <a:gd name="connsiteX18" fmla="*/ 126778 w 240410"/>
                <a:gd name="connsiteY18" fmla="*/ 23622 h 230409"/>
                <a:gd name="connsiteX19" fmla="*/ 131731 w 240410"/>
                <a:gd name="connsiteY19" fmla="*/ 29813 h 230409"/>
                <a:gd name="connsiteX20" fmla="*/ 132302 w 240410"/>
                <a:gd name="connsiteY20" fmla="*/ 34671 h 230409"/>
                <a:gd name="connsiteX21" fmla="*/ 121729 w 240410"/>
                <a:gd name="connsiteY21" fmla="*/ 34671 h 230409"/>
                <a:gd name="connsiteX22" fmla="*/ 108109 w 240410"/>
                <a:gd name="connsiteY22" fmla="*/ 50387 h 230409"/>
                <a:gd name="connsiteX23" fmla="*/ 111823 w 240410"/>
                <a:gd name="connsiteY23" fmla="*/ 59627 h 230409"/>
                <a:gd name="connsiteX24" fmla="*/ 90488 w 240410"/>
                <a:gd name="connsiteY24" fmla="*/ 75152 h 230409"/>
                <a:gd name="connsiteX25" fmla="*/ 83248 w 240410"/>
                <a:gd name="connsiteY25" fmla="*/ 68390 h 230409"/>
                <a:gd name="connsiteX26" fmla="*/ 83248 w 240410"/>
                <a:gd name="connsiteY26" fmla="*/ 64008 h 230409"/>
                <a:gd name="connsiteX27" fmla="*/ 77629 w 240410"/>
                <a:gd name="connsiteY27" fmla="*/ 55912 h 230409"/>
                <a:gd name="connsiteX28" fmla="*/ 66484 w 240410"/>
                <a:gd name="connsiteY28" fmla="*/ 64008 h 230409"/>
                <a:gd name="connsiteX29" fmla="*/ 66484 w 240410"/>
                <a:gd name="connsiteY29" fmla="*/ 72676 h 230409"/>
                <a:gd name="connsiteX30" fmla="*/ 58388 w 240410"/>
                <a:gd name="connsiteY30" fmla="*/ 72676 h 230409"/>
                <a:gd name="connsiteX31" fmla="*/ 52197 w 240410"/>
                <a:gd name="connsiteY31" fmla="*/ 85725 h 230409"/>
                <a:gd name="connsiteX32" fmla="*/ 52197 w 240410"/>
                <a:gd name="connsiteY32" fmla="*/ 104394 h 230409"/>
                <a:gd name="connsiteX33" fmla="*/ 47815 w 240410"/>
                <a:gd name="connsiteY33" fmla="*/ 113062 h 230409"/>
                <a:gd name="connsiteX34" fmla="*/ 58388 w 240410"/>
                <a:gd name="connsiteY34" fmla="*/ 124873 h 230409"/>
                <a:gd name="connsiteX35" fmla="*/ 57150 w 240410"/>
                <a:gd name="connsiteY35" fmla="*/ 138779 h 230409"/>
                <a:gd name="connsiteX36" fmla="*/ 63341 w 240410"/>
                <a:gd name="connsiteY36" fmla="*/ 149733 h 230409"/>
                <a:gd name="connsiteX37" fmla="*/ 52197 w 240410"/>
                <a:gd name="connsiteY37" fmla="*/ 155924 h 230409"/>
                <a:gd name="connsiteX38" fmla="*/ 44767 w 240410"/>
                <a:gd name="connsiteY38" fmla="*/ 151638 h 230409"/>
                <a:gd name="connsiteX39" fmla="*/ 36671 w 240410"/>
                <a:gd name="connsiteY39" fmla="*/ 155924 h 230409"/>
                <a:gd name="connsiteX40" fmla="*/ 29242 w 240410"/>
                <a:gd name="connsiteY40" fmla="*/ 149162 h 230409"/>
                <a:gd name="connsiteX41" fmla="*/ 19050 w 240410"/>
                <a:gd name="connsiteY41" fmla="*/ 155924 h 230409"/>
                <a:gd name="connsiteX42" fmla="*/ 23622 w 240410"/>
                <a:gd name="connsiteY42" fmla="*/ 182499 h 230409"/>
                <a:gd name="connsiteX43" fmla="*/ 14288 w 240410"/>
                <a:gd name="connsiteY43" fmla="*/ 189452 h 230409"/>
                <a:gd name="connsiteX44" fmla="*/ 6858 w 240410"/>
                <a:gd name="connsiteY44" fmla="*/ 182499 h 230409"/>
                <a:gd name="connsiteX45" fmla="*/ 0 w 240410"/>
                <a:gd name="connsiteY45" fmla="*/ 189452 h 230409"/>
                <a:gd name="connsiteX46" fmla="*/ 24860 w 240410"/>
                <a:gd name="connsiteY46" fmla="*/ 197739 h 230409"/>
                <a:gd name="connsiteX47" fmla="*/ 26098 w 240410"/>
                <a:gd name="connsiteY47" fmla="*/ 205645 h 230409"/>
                <a:gd name="connsiteX48" fmla="*/ 52197 w 240410"/>
                <a:gd name="connsiteY48" fmla="*/ 197739 h 230409"/>
                <a:gd name="connsiteX49" fmla="*/ 60865 w 240410"/>
                <a:gd name="connsiteY49" fmla="*/ 202501 h 230409"/>
                <a:gd name="connsiteX50" fmla="*/ 60865 w 240410"/>
                <a:gd name="connsiteY50" fmla="*/ 210026 h 230409"/>
                <a:gd name="connsiteX51" fmla="*/ 68389 w 240410"/>
                <a:gd name="connsiteY51" fmla="*/ 215551 h 230409"/>
                <a:gd name="connsiteX52" fmla="*/ 73914 w 240410"/>
                <a:gd name="connsiteY52" fmla="*/ 213074 h 230409"/>
                <a:gd name="connsiteX53" fmla="*/ 90488 w 240410"/>
                <a:gd name="connsiteY53" fmla="*/ 230410 h 230409"/>
                <a:gd name="connsiteX54" fmla="*/ 111633 w 240410"/>
                <a:gd name="connsiteY54" fmla="*/ 207836 h 230409"/>
                <a:gd name="connsiteX55" fmla="*/ 142685 w 240410"/>
                <a:gd name="connsiteY55" fmla="*/ 193739 h 230409"/>
                <a:gd name="connsiteX56" fmla="*/ 169545 w 240410"/>
                <a:gd name="connsiteY56" fmla="*/ 204978 h 230409"/>
                <a:gd name="connsiteX57" fmla="*/ 193548 w 240410"/>
                <a:gd name="connsiteY57" fmla="*/ 195167 h 230409"/>
                <a:gd name="connsiteX58" fmla="*/ 205645 w 240410"/>
                <a:gd name="connsiteY58" fmla="*/ 208026 h 230409"/>
                <a:gd name="connsiteX59" fmla="*/ 214693 w 240410"/>
                <a:gd name="connsiteY59" fmla="*/ 202501 h 230409"/>
                <a:gd name="connsiteX60" fmla="*/ 217456 w 240410"/>
                <a:gd name="connsiteY60" fmla="*/ 195072 h 230409"/>
                <a:gd name="connsiteX61" fmla="*/ 205645 w 240410"/>
                <a:gd name="connsiteY61" fmla="*/ 183928 h 230409"/>
                <a:gd name="connsiteX62" fmla="*/ 214693 w 240410"/>
                <a:gd name="connsiteY62" fmla="*/ 175831 h 230409"/>
                <a:gd name="connsiteX63" fmla="*/ 205645 w 240410"/>
                <a:gd name="connsiteY63" fmla="*/ 165259 h 230409"/>
                <a:gd name="connsiteX64" fmla="*/ 213265 w 240410"/>
                <a:gd name="connsiteY64" fmla="*/ 149733 h 230409"/>
                <a:gd name="connsiteX65" fmla="*/ 205645 w 240410"/>
                <a:gd name="connsiteY65" fmla="*/ 142304 h 230409"/>
                <a:gd name="connsiteX66" fmla="*/ 205645 w 240410"/>
                <a:gd name="connsiteY66" fmla="*/ 134874 h 230409"/>
                <a:gd name="connsiteX67" fmla="*/ 210598 w 240410"/>
                <a:gd name="connsiteY67" fmla="*/ 134874 h 230409"/>
                <a:gd name="connsiteX68" fmla="*/ 214693 w 240410"/>
                <a:gd name="connsiteY68" fmla="*/ 126206 h 230409"/>
                <a:gd name="connsiteX69" fmla="*/ 210598 w 240410"/>
                <a:gd name="connsiteY69" fmla="*/ 115538 h 230409"/>
                <a:gd name="connsiteX70" fmla="*/ 217456 w 240410"/>
                <a:gd name="connsiteY70" fmla="*/ 101918 h 230409"/>
                <a:gd name="connsiteX71" fmla="*/ 237935 w 240410"/>
                <a:gd name="connsiteY71" fmla="*/ 82677 h 230409"/>
                <a:gd name="connsiteX72" fmla="*/ 240411 w 240410"/>
                <a:gd name="connsiteY72" fmla="*/ 69628 h 230409"/>
                <a:gd name="connsiteX73" fmla="*/ 231743 w 240410"/>
                <a:gd name="connsiteY73" fmla="*/ 59627 h 2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0410" h="230409">
                  <a:moveTo>
                    <a:pt x="231743" y="59627"/>
                  </a:moveTo>
                  <a:lnTo>
                    <a:pt x="219932" y="55912"/>
                  </a:lnTo>
                  <a:lnTo>
                    <a:pt x="213265" y="49721"/>
                  </a:lnTo>
                  <a:lnTo>
                    <a:pt x="213646" y="41434"/>
                  </a:lnTo>
                  <a:lnTo>
                    <a:pt x="210026" y="34671"/>
                  </a:lnTo>
                  <a:lnTo>
                    <a:pt x="213646" y="26098"/>
                  </a:lnTo>
                  <a:lnTo>
                    <a:pt x="205645" y="26098"/>
                  </a:lnTo>
                  <a:lnTo>
                    <a:pt x="210026" y="11811"/>
                  </a:lnTo>
                  <a:lnTo>
                    <a:pt x="193167" y="11811"/>
                  </a:lnTo>
                  <a:lnTo>
                    <a:pt x="187642" y="19907"/>
                  </a:lnTo>
                  <a:lnTo>
                    <a:pt x="166497" y="18002"/>
                  </a:lnTo>
                  <a:lnTo>
                    <a:pt x="157163" y="21146"/>
                  </a:lnTo>
                  <a:lnTo>
                    <a:pt x="157163" y="11811"/>
                  </a:lnTo>
                  <a:lnTo>
                    <a:pt x="149733" y="6858"/>
                  </a:lnTo>
                  <a:lnTo>
                    <a:pt x="143542" y="6858"/>
                  </a:lnTo>
                  <a:lnTo>
                    <a:pt x="143542" y="0"/>
                  </a:lnTo>
                  <a:lnTo>
                    <a:pt x="126778" y="12478"/>
                  </a:lnTo>
                  <a:lnTo>
                    <a:pt x="131064" y="18669"/>
                  </a:lnTo>
                  <a:lnTo>
                    <a:pt x="126778" y="23622"/>
                  </a:lnTo>
                  <a:lnTo>
                    <a:pt x="131731" y="29813"/>
                  </a:lnTo>
                  <a:lnTo>
                    <a:pt x="132302" y="34671"/>
                  </a:lnTo>
                  <a:lnTo>
                    <a:pt x="121729" y="34671"/>
                  </a:lnTo>
                  <a:lnTo>
                    <a:pt x="108109" y="50387"/>
                  </a:lnTo>
                  <a:lnTo>
                    <a:pt x="111823" y="59627"/>
                  </a:lnTo>
                  <a:lnTo>
                    <a:pt x="90488" y="75152"/>
                  </a:lnTo>
                  <a:lnTo>
                    <a:pt x="83248" y="68390"/>
                  </a:lnTo>
                  <a:lnTo>
                    <a:pt x="83248" y="64008"/>
                  </a:lnTo>
                  <a:lnTo>
                    <a:pt x="77629" y="55912"/>
                  </a:lnTo>
                  <a:lnTo>
                    <a:pt x="66484" y="64008"/>
                  </a:lnTo>
                  <a:lnTo>
                    <a:pt x="66484" y="72676"/>
                  </a:lnTo>
                  <a:lnTo>
                    <a:pt x="58388" y="72676"/>
                  </a:lnTo>
                  <a:lnTo>
                    <a:pt x="52197" y="85725"/>
                  </a:lnTo>
                  <a:lnTo>
                    <a:pt x="52197" y="104394"/>
                  </a:lnTo>
                  <a:lnTo>
                    <a:pt x="47815" y="113062"/>
                  </a:lnTo>
                  <a:lnTo>
                    <a:pt x="58388" y="124873"/>
                  </a:lnTo>
                  <a:lnTo>
                    <a:pt x="57150" y="138779"/>
                  </a:lnTo>
                  <a:lnTo>
                    <a:pt x="63341" y="149733"/>
                  </a:lnTo>
                  <a:lnTo>
                    <a:pt x="52197" y="155924"/>
                  </a:lnTo>
                  <a:lnTo>
                    <a:pt x="44767" y="151638"/>
                  </a:lnTo>
                  <a:lnTo>
                    <a:pt x="36671" y="155924"/>
                  </a:lnTo>
                  <a:lnTo>
                    <a:pt x="29242" y="149162"/>
                  </a:lnTo>
                  <a:lnTo>
                    <a:pt x="19050" y="155924"/>
                  </a:lnTo>
                  <a:lnTo>
                    <a:pt x="23622" y="182499"/>
                  </a:lnTo>
                  <a:lnTo>
                    <a:pt x="14288" y="189452"/>
                  </a:lnTo>
                  <a:lnTo>
                    <a:pt x="6858" y="182499"/>
                  </a:lnTo>
                  <a:lnTo>
                    <a:pt x="0" y="189452"/>
                  </a:lnTo>
                  <a:lnTo>
                    <a:pt x="24860" y="197739"/>
                  </a:lnTo>
                  <a:lnTo>
                    <a:pt x="26098" y="205645"/>
                  </a:lnTo>
                  <a:lnTo>
                    <a:pt x="52197" y="197739"/>
                  </a:lnTo>
                  <a:lnTo>
                    <a:pt x="60865" y="202501"/>
                  </a:lnTo>
                  <a:lnTo>
                    <a:pt x="60865" y="210026"/>
                  </a:lnTo>
                  <a:lnTo>
                    <a:pt x="68389" y="215551"/>
                  </a:lnTo>
                  <a:lnTo>
                    <a:pt x="73914" y="213074"/>
                  </a:lnTo>
                  <a:lnTo>
                    <a:pt x="90488" y="230410"/>
                  </a:lnTo>
                  <a:lnTo>
                    <a:pt x="111633" y="207836"/>
                  </a:lnTo>
                  <a:lnTo>
                    <a:pt x="142685" y="193739"/>
                  </a:lnTo>
                  <a:lnTo>
                    <a:pt x="169545" y="204978"/>
                  </a:lnTo>
                  <a:lnTo>
                    <a:pt x="193548" y="195167"/>
                  </a:lnTo>
                  <a:lnTo>
                    <a:pt x="205645" y="208026"/>
                  </a:lnTo>
                  <a:lnTo>
                    <a:pt x="214693" y="202501"/>
                  </a:lnTo>
                  <a:lnTo>
                    <a:pt x="217456" y="195072"/>
                  </a:lnTo>
                  <a:lnTo>
                    <a:pt x="205645" y="183928"/>
                  </a:lnTo>
                  <a:lnTo>
                    <a:pt x="214693" y="175831"/>
                  </a:lnTo>
                  <a:lnTo>
                    <a:pt x="205645" y="165259"/>
                  </a:lnTo>
                  <a:lnTo>
                    <a:pt x="213265" y="149733"/>
                  </a:lnTo>
                  <a:lnTo>
                    <a:pt x="205645" y="142304"/>
                  </a:lnTo>
                  <a:lnTo>
                    <a:pt x="205645" y="134874"/>
                  </a:lnTo>
                  <a:lnTo>
                    <a:pt x="210598" y="134874"/>
                  </a:lnTo>
                  <a:lnTo>
                    <a:pt x="214693" y="126206"/>
                  </a:lnTo>
                  <a:lnTo>
                    <a:pt x="210598" y="115538"/>
                  </a:lnTo>
                  <a:lnTo>
                    <a:pt x="217456" y="101918"/>
                  </a:lnTo>
                  <a:lnTo>
                    <a:pt x="237935" y="82677"/>
                  </a:lnTo>
                  <a:lnTo>
                    <a:pt x="240411" y="69628"/>
                  </a:lnTo>
                  <a:lnTo>
                    <a:pt x="231743" y="59627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" name="Freeform: Shape 108">
              <a:extLst>
                <a:ext uri="{FF2B5EF4-FFF2-40B4-BE49-F238E27FC236}">
                  <a16:creationId xmlns="" xmlns:a16="http://schemas.microsoft.com/office/drawing/2014/main" id="{CDEA387C-E62B-27B8-B47C-574C87B84336}"/>
                </a:ext>
              </a:extLst>
            </p:cNvPr>
            <p:cNvSpPr/>
            <p:nvPr/>
          </p:nvSpPr>
          <p:spPr>
            <a:xfrm>
              <a:off x="1848419" y="4435696"/>
              <a:ext cx="224028" cy="233838"/>
            </a:xfrm>
            <a:custGeom>
              <a:avLst/>
              <a:gdLst>
                <a:gd name="connsiteX0" fmla="*/ 160687 w 224028"/>
                <a:gd name="connsiteY0" fmla="*/ 230029 h 233838"/>
                <a:gd name="connsiteX1" fmla="*/ 150781 w 224028"/>
                <a:gd name="connsiteY1" fmla="*/ 230029 h 233838"/>
                <a:gd name="connsiteX2" fmla="*/ 141446 w 224028"/>
                <a:gd name="connsiteY2" fmla="*/ 233839 h 233838"/>
                <a:gd name="connsiteX3" fmla="*/ 141446 w 224028"/>
                <a:gd name="connsiteY3" fmla="*/ 223076 h 233838"/>
                <a:gd name="connsiteX4" fmla="*/ 119729 w 224028"/>
                <a:gd name="connsiteY4" fmla="*/ 213265 h 233838"/>
                <a:gd name="connsiteX5" fmla="*/ 99251 w 224028"/>
                <a:gd name="connsiteY5" fmla="*/ 215741 h 233838"/>
                <a:gd name="connsiteX6" fmla="*/ 99251 w 224028"/>
                <a:gd name="connsiteY6" fmla="*/ 207074 h 233838"/>
                <a:gd name="connsiteX7" fmla="*/ 78677 w 224028"/>
                <a:gd name="connsiteY7" fmla="*/ 186595 h 233838"/>
                <a:gd name="connsiteX8" fmla="*/ 19050 w 224028"/>
                <a:gd name="connsiteY8" fmla="*/ 186595 h 233838"/>
                <a:gd name="connsiteX9" fmla="*/ 16574 w 224028"/>
                <a:gd name="connsiteY9" fmla="*/ 179356 h 233838"/>
                <a:gd name="connsiteX10" fmla="*/ 19717 w 224028"/>
                <a:gd name="connsiteY10" fmla="*/ 170402 h 233838"/>
                <a:gd name="connsiteX11" fmla="*/ 11621 w 224028"/>
                <a:gd name="connsiteY11" fmla="*/ 173546 h 233838"/>
                <a:gd name="connsiteX12" fmla="*/ 0 w 224028"/>
                <a:gd name="connsiteY12" fmla="*/ 173546 h 233838"/>
                <a:gd name="connsiteX13" fmla="*/ 11621 w 224028"/>
                <a:gd name="connsiteY13" fmla="*/ 155829 h 233838"/>
                <a:gd name="connsiteX14" fmla="*/ 6953 w 224028"/>
                <a:gd name="connsiteY14" fmla="*/ 148209 h 233838"/>
                <a:gd name="connsiteX15" fmla="*/ 0 w 224028"/>
                <a:gd name="connsiteY15" fmla="*/ 128207 h 233838"/>
                <a:gd name="connsiteX16" fmla="*/ 6953 w 224028"/>
                <a:gd name="connsiteY16" fmla="*/ 122587 h 233838"/>
                <a:gd name="connsiteX17" fmla="*/ 3524 w 224028"/>
                <a:gd name="connsiteY17" fmla="*/ 113252 h 233838"/>
                <a:gd name="connsiteX18" fmla="*/ 22193 w 224028"/>
                <a:gd name="connsiteY18" fmla="*/ 113252 h 233838"/>
                <a:gd name="connsiteX19" fmla="*/ 27146 w 224028"/>
                <a:gd name="connsiteY19" fmla="*/ 100203 h 233838"/>
                <a:gd name="connsiteX20" fmla="*/ 23432 w 224028"/>
                <a:gd name="connsiteY20" fmla="*/ 87154 h 233838"/>
                <a:gd name="connsiteX21" fmla="*/ 31528 w 224028"/>
                <a:gd name="connsiteY21" fmla="*/ 82010 h 233838"/>
                <a:gd name="connsiteX22" fmla="*/ 34004 w 224028"/>
                <a:gd name="connsiteY22" fmla="*/ 65437 h 233838"/>
                <a:gd name="connsiteX23" fmla="*/ 45815 w 224028"/>
                <a:gd name="connsiteY23" fmla="*/ 54864 h 233838"/>
                <a:gd name="connsiteX24" fmla="*/ 47054 w 224028"/>
                <a:gd name="connsiteY24" fmla="*/ 46863 h 233838"/>
                <a:gd name="connsiteX25" fmla="*/ 37719 w 224028"/>
                <a:gd name="connsiteY25" fmla="*/ 46863 h 233838"/>
                <a:gd name="connsiteX26" fmla="*/ 35243 w 224028"/>
                <a:gd name="connsiteY26" fmla="*/ 37529 h 233838"/>
                <a:gd name="connsiteX27" fmla="*/ 44577 w 224028"/>
                <a:gd name="connsiteY27" fmla="*/ 28766 h 233838"/>
                <a:gd name="connsiteX28" fmla="*/ 46387 w 224028"/>
                <a:gd name="connsiteY28" fmla="*/ 18860 h 233838"/>
                <a:gd name="connsiteX29" fmla="*/ 71247 w 224028"/>
                <a:gd name="connsiteY29" fmla="*/ 30004 h 233838"/>
                <a:gd name="connsiteX30" fmla="*/ 76867 w 224028"/>
                <a:gd name="connsiteY30" fmla="*/ 37529 h 233838"/>
                <a:gd name="connsiteX31" fmla="*/ 94202 w 224028"/>
                <a:gd name="connsiteY31" fmla="*/ 53626 h 233838"/>
                <a:gd name="connsiteX32" fmla="*/ 109156 w 224028"/>
                <a:gd name="connsiteY32" fmla="*/ 40577 h 233838"/>
                <a:gd name="connsiteX33" fmla="*/ 107918 w 224028"/>
                <a:gd name="connsiteY33" fmla="*/ 32576 h 233838"/>
                <a:gd name="connsiteX34" fmla="*/ 116586 w 224028"/>
                <a:gd name="connsiteY34" fmla="*/ 26956 h 233838"/>
                <a:gd name="connsiteX35" fmla="*/ 112871 w 224028"/>
                <a:gd name="connsiteY35" fmla="*/ 22574 h 233838"/>
                <a:gd name="connsiteX36" fmla="*/ 116015 w 224028"/>
                <a:gd name="connsiteY36" fmla="*/ 18860 h 233838"/>
                <a:gd name="connsiteX37" fmla="*/ 125921 w 224028"/>
                <a:gd name="connsiteY37" fmla="*/ 18860 h 233838"/>
                <a:gd name="connsiteX38" fmla="*/ 124682 w 224028"/>
                <a:gd name="connsiteY38" fmla="*/ 10763 h 233838"/>
                <a:gd name="connsiteX39" fmla="*/ 130302 w 224028"/>
                <a:gd name="connsiteY39" fmla="*/ 5239 h 233838"/>
                <a:gd name="connsiteX40" fmla="*/ 136493 w 224028"/>
                <a:gd name="connsiteY40" fmla="*/ 0 h 233838"/>
                <a:gd name="connsiteX41" fmla="*/ 141446 w 224028"/>
                <a:gd name="connsiteY41" fmla="*/ 7049 h 233838"/>
                <a:gd name="connsiteX42" fmla="*/ 147542 w 224028"/>
                <a:gd name="connsiteY42" fmla="*/ 10763 h 233838"/>
                <a:gd name="connsiteX43" fmla="*/ 160687 w 224028"/>
                <a:gd name="connsiteY43" fmla="*/ 22574 h 233838"/>
                <a:gd name="connsiteX44" fmla="*/ 170021 w 224028"/>
                <a:gd name="connsiteY44" fmla="*/ 30004 h 233838"/>
                <a:gd name="connsiteX45" fmla="*/ 170021 w 224028"/>
                <a:gd name="connsiteY45" fmla="*/ 40577 h 233838"/>
                <a:gd name="connsiteX46" fmla="*/ 187452 w 224028"/>
                <a:gd name="connsiteY46" fmla="*/ 43720 h 233838"/>
                <a:gd name="connsiteX47" fmla="*/ 191167 w 224028"/>
                <a:gd name="connsiteY47" fmla="*/ 56102 h 233838"/>
                <a:gd name="connsiteX48" fmla="*/ 201740 w 224028"/>
                <a:gd name="connsiteY48" fmla="*/ 60484 h 233838"/>
                <a:gd name="connsiteX49" fmla="*/ 197358 w 224028"/>
                <a:gd name="connsiteY49" fmla="*/ 66104 h 233838"/>
                <a:gd name="connsiteX50" fmla="*/ 201740 w 224028"/>
                <a:gd name="connsiteY50" fmla="*/ 72295 h 233838"/>
                <a:gd name="connsiteX51" fmla="*/ 196120 w 224028"/>
                <a:gd name="connsiteY51" fmla="*/ 75248 h 233838"/>
                <a:gd name="connsiteX52" fmla="*/ 195453 w 224028"/>
                <a:gd name="connsiteY52" fmla="*/ 86582 h 233838"/>
                <a:gd name="connsiteX53" fmla="*/ 190500 w 224028"/>
                <a:gd name="connsiteY53" fmla="*/ 90964 h 233838"/>
                <a:gd name="connsiteX54" fmla="*/ 185547 w 224028"/>
                <a:gd name="connsiteY54" fmla="*/ 92774 h 233838"/>
                <a:gd name="connsiteX55" fmla="*/ 194881 w 224028"/>
                <a:gd name="connsiteY55" fmla="*/ 97155 h 233838"/>
                <a:gd name="connsiteX56" fmla="*/ 195453 w 224028"/>
                <a:gd name="connsiteY56" fmla="*/ 105251 h 233838"/>
                <a:gd name="connsiteX57" fmla="*/ 201740 w 224028"/>
                <a:gd name="connsiteY57" fmla="*/ 107728 h 233838"/>
                <a:gd name="connsiteX58" fmla="*/ 208502 w 224028"/>
                <a:gd name="connsiteY58" fmla="*/ 116967 h 233838"/>
                <a:gd name="connsiteX59" fmla="*/ 219075 w 224028"/>
                <a:gd name="connsiteY59" fmla="*/ 113252 h 233838"/>
                <a:gd name="connsiteX60" fmla="*/ 212884 w 224028"/>
                <a:gd name="connsiteY60" fmla="*/ 126302 h 233838"/>
                <a:gd name="connsiteX61" fmla="*/ 212884 w 224028"/>
                <a:gd name="connsiteY61" fmla="*/ 144971 h 233838"/>
                <a:gd name="connsiteX62" fmla="*/ 208502 w 224028"/>
                <a:gd name="connsiteY62" fmla="*/ 153638 h 233838"/>
                <a:gd name="connsiteX63" fmla="*/ 219075 w 224028"/>
                <a:gd name="connsiteY63" fmla="*/ 165449 h 233838"/>
                <a:gd name="connsiteX64" fmla="*/ 217837 w 224028"/>
                <a:gd name="connsiteY64" fmla="*/ 179356 h 233838"/>
                <a:gd name="connsiteX65" fmla="*/ 224028 w 224028"/>
                <a:gd name="connsiteY65" fmla="*/ 190310 h 233838"/>
                <a:gd name="connsiteX66" fmla="*/ 212884 w 224028"/>
                <a:gd name="connsiteY66" fmla="*/ 196501 h 233838"/>
                <a:gd name="connsiteX67" fmla="*/ 205454 w 224028"/>
                <a:gd name="connsiteY67" fmla="*/ 192215 h 233838"/>
                <a:gd name="connsiteX68" fmla="*/ 197358 w 224028"/>
                <a:gd name="connsiteY68" fmla="*/ 196501 h 233838"/>
                <a:gd name="connsiteX69" fmla="*/ 189929 w 224028"/>
                <a:gd name="connsiteY69" fmla="*/ 189738 h 233838"/>
                <a:gd name="connsiteX70" fmla="*/ 179737 w 224028"/>
                <a:gd name="connsiteY70" fmla="*/ 196501 h 233838"/>
                <a:gd name="connsiteX71" fmla="*/ 184309 w 224028"/>
                <a:gd name="connsiteY71" fmla="*/ 223076 h 233838"/>
                <a:gd name="connsiteX72" fmla="*/ 174974 w 224028"/>
                <a:gd name="connsiteY72" fmla="*/ 230029 h 233838"/>
                <a:gd name="connsiteX73" fmla="*/ 167545 w 224028"/>
                <a:gd name="connsiteY73" fmla="*/ 223076 h 233838"/>
                <a:gd name="connsiteX74" fmla="*/ 160687 w 224028"/>
                <a:gd name="connsiteY74" fmla="*/ 230029 h 23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24028" h="233838">
                  <a:moveTo>
                    <a:pt x="160687" y="230029"/>
                  </a:moveTo>
                  <a:lnTo>
                    <a:pt x="150781" y="230029"/>
                  </a:lnTo>
                  <a:lnTo>
                    <a:pt x="141446" y="233839"/>
                  </a:lnTo>
                  <a:lnTo>
                    <a:pt x="141446" y="223076"/>
                  </a:lnTo>
                  <a:lnTo>
                    <a:pt x="119729" y="213265"/>
                  </a:lnTo>
                  <a:lnTo>
                    <a:pt x="99251" y="215741"/>
                  </a:lnTo>
                  <a:lnTo>
                    <a:pt x="99251" y="207074"/>
                  </a:lnTo>
                  <a:lnTo>
                    <a:pt x="78677" y="186595"/>
                  </a:lnTo>
                  <a:lnTo>
                    <a:pt x="19050" y="186595"/>
                  </a:lnTo>
                  <a:lnTo>
                    <a:pt x="16574" y="179356"/>
                  </a:lnTo>
                  <a:lnTo>
                    <a:pt x="19717" y="170402"/>
                  </a:lnTo>
                  <a:lnTo>
                    <a:pt x="11621" y="173546"/>
                  </a:lnTo>
                  <a:lnTo>
                    <a:pt x="0" y="173546"/>
                  </a:lnTo>
                  <a:lnTo>
                    <a:pt x="11621" y="155829"/>
                  </a:lnTo>
                  <a:lnTo>
                    <a:pt x="6953" y="148209"/>
                  </a:lnTo>
                  <a:lnTo>
                    <a:pt x="0" y="128207"/>
                  </a:lnTo>
                  <a:lnTo>
                    <a:pt x="6953" y="122587"/>
                  </a:lnTo>
                  <a:lnTo>
                    <a:pt x="3524" y="113252"/>
                  </a:lnTo>
                  <a:lnTo>
                    <a:pt x="22193" y="113252"/>
                  </a:lnTo>
                  <a:lnTo>
                    <a:pt x="27146" y="100203"/>
                  </a:lnTo>
                  <a:lnTo>
                    <a:pt x="23432" y="87154"/>
                  </a:lnTo>
                  <a:lnTo>
                    <a:pt x="31528" y="82010"/>
                  </a:lnTo>
                  <a:lnTo>
                    <a:pt x="34004" y="65437"/>
                  </a:lnTo>
                  <a:lnTo>
                    <a:pt x="45815" y="54864"/>
                  </a:lnTo>
                  <a:lnTo>
                    <a:pt x="47054" y="46863"/>
                  </a:lnTo>
                  <a:lnTo>
                    <a:pt x="37719" y="46863"/>
                  </a:lnTo>
                  <a:lnTo>
                    <a:pt x="35243" y="37529"/>
                  </a:lnTo>
                  <a:lnTo>
                    <a:pt x="44577" y="28766"/>
                  </a:lnTo>
                  <a:lnTo>
                    <a:pt x="46387" y="18860"/>
                  </a:lnTo>
                  <a:lnTo>
                    <a:pt x="71247" y="30004"/>
                  </a:lnTo>
                  <a:lnTo>
                    <a:pt x="76867" y="37529"/>
                  </a:lnTo>
                  <a:lnTo>
                    <a:pt x="94202" y="53626"/>
                  </a:lnTo>
                  <a:lnTo>
                    <a:pt x="109156" y="40577"/>
                  </a:lnTo>
                  <a:lnTo>
                    <a:pt x="107918" y="32576"/>
                  </a:lnTo>
                  <a:lnTo>
                    <a:pt x="116586" y="26956"/>
                  </a:lnTo>
                  <a:lnTo>
                    <a:pt x="112871" y="22574"/>
                  </a:lnTo>
                  <a:lnTo>
                    <a:pt x="116015" y="18860"/>
                  </a:lnTo>
                  <a:lnTo>
                    <a:pt x="125921" y="18860"/>
                  </a:lnTo>
                  <a:lnTo>
                    <a:pt x="124682" y="10763"/>
                  </a:lnTo>
                  <a:lnTo>
                    <a:pt x="130302" y="5239"/>
                  </a:lnTo>
                  <a:lnTo>
                    <a:pt x="136493" y="0"/>
                  </a:lnTo>
                  <a:lnTo>
                    <a:pt x="141446" y="7049"/>
                  </a:lnTo>
                  <a:lnTo>
                    <a:pt x="147542" y="10763"/>
                  </a:lnTo>
                  <a:lnTo>
                    <a:pt x="160687" y="22574"/>
                  </a:lnTo>
                  <a:lnTo>
                    <a:pt x="170021" y="30004"/>
                  </a:lnTo>
                  <a:lnTo>
                    <a:pt x="170021" y="40577"/>
                  </a:lnTo>
                  <a:lnTo>
                    <a:pt x="187452" y="43720"/>
                  </a:lnTo>
                  <a:lnTo>
                    <a:pt x="191167" y="56102"/>
                  </a:lnTo>
                  <a:lnTo>
                    <a:pt x="201740" y="60484"/>
                  </a:lnTo>
                  <a:lnTo>
                    <a:pt x="197358" y="66104"/>
                  </a:lnTo>
                  <a:lnTo>
                    <a:pt x="201740" y="72295"/>
                  </a:lnTo>
                  <a:lnTo>
                    <a:pt x="196120" y="75248"/>
                  </a:lnTo>
                  <a:lnTo>
                    <a:pt x="195453" y="86582"/>
                  </a:lnTo>
                  <a:lnTo>
                    <a:pt x="190500" y="90964"/>
                  </a:lnTo>
                  <a:lnTo>
                    <a:pt x="185547" y="92774"/>
                  </a:lnTo>
                  <a:lnTo>
                    <a:pt x="194881" y="97155"/>
                  </a:lnTo>
                  <a:lnTo>
                    <a:pt x="195453" y="105251"/>
                  </a:lnTo>
                  <a:lnTo>
                    <a:pt x="201740" y="107728"/>
                  </a:lnTo>
                  <a:lnTo>
                    <a:pt x="208502" y="116967"/>
                  </a:lnTo>
                  <a:lnTo>
                    <a:pt x="219075" y="113252"/>
                  </a:lnTo>
                  <a:lnTo>
                    <a:pt x="212884" y="126302"/>
                  </a:lnTo>
                  <a:lnTo>
                    <a:pt x="212884" y="144971"/>
                  </a:lnTo>
                  <a:lnTo>
                    <a:pt x="208502" y="153638"/>
                  </a:lnTo>
                  <a:lnTo>
                    <a:pt x="219075" y="165449"/>
                  </a:lnTo>
                  <a:lnTo>
                    <a:pt x="217837" y="179356"/>
                  </a:lnTo>
                  <a:lnTo>
                    <a:pt x="224028" y="190310"/>
                  </a:lnTo>
                  <a:lnTo>
                    <a:pt x="212884" y="196501"/>
                  </a:lnTo>
                  <a:lnTo>
                    <a:pt x="205454" y="192215"/>
                  </a:lnTo>
                  <a:lnTo>
                    <a:pt x="197358" y="196501"/>
                  </a:lnTo>
                  <a:lnTo>
                    <a:pt x="189929" y="189738"/>
                  </a:lnTo>
                  <a:lnTo>
                    <a:pt x="179737" y="196501"/>
                  </a:lnTo>
                  <a:lnTo>
                    <a:pt x="184309" y="223076"/>
                  </a:lnTo>
                  <a:lnTo>
                    <a:pt x="174974" y="230029"/>
                  </a:lnTo>
                  <a:lnTo>
                    <a:pt x="167545" y="223076"/>
                  </a:lnTo>
                  <a:lnTo>
                    <a:pt x="160687" y="230029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" name="Freeform: Shape 109">
              <a:extLst>
                <a:ext uri="{FF2B5EF4-FFF2-40B4-BE49-F238E27FC236}">
                  <a16:creationId xmlns="" xmlns:a16="http://schemas.microsoft.com/office/drawing/2014/main" id="{EFA73748-C9AF-1C85-ED09-39420812F36D}"/>
                </a:ext>
              </a:extLst>
            </p:cNvPr>
            <p:cNvSpPr/>
            <p:nvPr/>
          </p:nvSpPr>
          <p:spPr>
            <a:xfrm>
              <a:off x="1646965" y="4379879"/>
              <a:ext cx="248507" cy="238506"/>
            </a:xfrm>
            <a:custGeom>
              <a:avLst/>
              <a:gdLst>
                <a:gd name="connsiteX0" fmla="*/ 247841 w 248507"/>
                <a:gd name="connsiteY0" fmla="*/ 74676 h 238506"/>
                <a:gd name="connsiteX1" fmla="*/ 246031 w 248507"/>
                <a:gd name="connsiteY1" fmla="*/ 84582 h 238506"/>
                <a:gd name="connsiteX2" fmla="*/ 236696 w 248507"/>
                <a:gd name="connsiteY2" fmla="*/ 93345 h 238506"/>
                <a:gd name="connsiteX3" fmla="*/ 239173 w 248507"/>
                <a:gd name="connsiteY3" fmla="*/ 102680 h 238506"/>
                <a:gd name="connsiteX4" fmla="*/ 248507 w 248507"/>
                <a:gd name="connsiteY4" fmla="*/ 102680 h 238506"/>
                <a:gd name="connsiteX5" fmla="*/ 247269 w 248507"/>
                <a:gd name="connsiteY5" fmla="*/ 110681 h 238506"/>
                <a:gd name="connsiteX6" fmla="*/ 235458 w 248507"/>
                <a:gd name="connsiteY6" fmla="*/ 121253 h 238506"/>
                <a:gd name="connsiteX7" fmla="*/ 232982 w 248507"/>
                <a:gd name="connsiteY7" fmla="*/ 137827 h 238506"/>
                <a:gd name="connsiteX8" fmla="*/ 224885 w 248507"/>
                <a:gd name="connsiteY8" fmla="*/ 142970 h 238506"/>
                <a:gd name="connsiteX9" fmla="*/ 228600 w 248507"/>
                <a:gd name="connsiteY9" fmla="*/ 156020 h 238506"/>
                <a:gd name="connsiteX10" fmla="*/ 223647 w 248507"/>
                <a:gd name="connsiteY10" fmla="*/ 169069 h 238506"/>
                <a:gd name="connsiteX11" fmla="*/ 204978 w 248507"/>
                <a:gd name="connsiteY11" fmla="*/ 169069 h 238506"/>
                <a:gd name="connsiteX12" fmla="*/ 208407 w 248507"/>
                <a:gd name="connsiteY12" fmla="*/ 178403 h 238506"/>
                <a:gd name="connsiteX13" fmla="*/ 201454 w 248507"/>
                <a:gd name="connsiteY13" fmla="*/ 184023 h 238506"/>
                <a:gd name="connsiteX14" fmla="*/ 208407 w 248507"/>
                <a:gd name="connsiteY14" fmla="*/ 204026 h 238506"/>
                <a:gd name="connsiteX15" fmla="*/ 213074 w 248507"/>
                <a:gd name="connsiteY15" fmla="*/ 211646 h 238506"/>
                <a:gd name="connsiteX16" fmla="*/ 201454 w 248507"/>
                <a:gd name="connsiteY16" fmla="*/ 229362 h 238506"/>
                <a:gd name="connsiteX17" fmla="*/ 187738 w 248507"/>
                <a:gd name="connsiteY17" fmla="*/ 226886 h 238506"/>
                <a:gd name="connsiteX18" fmla="*/ 187738 w 248507"/>
                <a:gd name="connsiteY18" fmla="*/ 220313 h 238506"/>
                <a:gd name="connsiteX19" fmla="*/ 179832 w 248507"/>
                <a:gd name="connsiteY19" fmla="*/ 222218 h 238506"/>
                <a:gd name="connsiteX20" fmla="*/ 174212 w 248507"/>
                <a:gd name="connsiteY20" fmla="*/ 229362 h 238506"/>
                <a:gd name="connsiteX21" fmla="*/ 164497 w 248507"/>
                <a:gd name="connsiteY21" fmla="*/ 238506 h 238506"/>
                <a:gd name="connsiteX22" fmla="*/ 156972 w 248507"/>
                <a:gd name="connsiteY22" fmla="*/ 238506 h 238506"/>
                <a:gd name="connsiteX23" fmla="*/ 156972 w 248507"/>
                <a:gd name="connsiteY23" fmla="*/ 232505 h 238506"/>
                <a:gd name="connsiteX24" fmla="*/ 166783 w 248507"/>
                <a:gd name="connsiteY24" fmla="*/ 225457 h 238506"/>
                <a:gd name="connsiteX25" fmla="*/ 169164 w 248507"/>
                <a:gd name="connsiteY25" fmla="*/ 218980 h 238506"/>
                <a:gd name="connsiteX26" fmla="*/ 158877 w 248507"/>
                <a:gd name="connsiteY26" fmla="*/ 211646 h 238506"/>
                <a:gd name="connsiteX27" fmla="*/ 151924 w 248507"/>
                <a:gd name="connsiteY27" fmla="*/ 222218 h 238506"/>
                <a:gd name="connsiteX28" fmla="*/ 144875 w 248507"/>
                <a:gd name="connsiteY28" fmla="*/ 215265 h 238506"/>
                <a:gd name="connsiteX29" fmla="*/ 149066 w 248507"/>
                <a:gd name="connsiteY29" fmla="*/ 211646 h 238506"/>
                <a:gd name="connsiteX30" fmla="*/ 148590 w 248507"/>
                <a:gd name="connsiteY30" fmla="*/ 196120 h 238506"/>
                <a:gd name="connsiteX31" fmla="*/ 139732 w 248507"/>
                <a:gd name="connsiteY31" fmla="*/ 196120 h 238506"/>
                <a:gd name="connsiteX32" fmla="*/ 144875 w 248507"/>
                <a:gd name="connsiteY32" fmla="*/ 175165 h 238506"/>
                <a:gd name="connsiteX33" fmla="*/ 134207 w 248507"/>
                <a:gd name="connsiteY33" fmla="*/ 178403 h 238506"/>
                <a:gd name="connsiteX34" fmla="*/ 129921 w 248507"/>
                <a:gd name="connsiteY34" fmla="*/ 181261 h 238506"/>
                <a:gd name="connsiteX35" fmla="*/ 125635 w 248507"/>
                <a:gd name="connsiteY35" fmla="*/ 168783 h 238506"/>
                <a:gd name="connsiteX36" fmla="*/ 125635 w 248507"/>
                <a:gd name="connsiteY36" fmla="*/ 164878 h 238506"/>
                <a:gd name="connsiteX37" fmla="*/ 117919 w 248507"/>
                <a:gd name="connsiteY37" fmla="*/ 163068 h 238506"/>
                <a:gd name="connsiteX38" fmla="*/ 117919 w 248507"/>
                <a:gd name="connsiteY38" fmla="*/ 152305 h 238506"/>
                <a:gd name="connsiteX39" fmla="*/ 109061 w 248507"/>
                <a:gd name="connsiteY39" fmla="*/ 156591 h 238506"/>
                <a:gd name="connsiteX40" fmla="*/ 91345 w 248507"/>
                <a:gd name="connsiteY40" fmla="*/ 154210 h 238506"/>
                <a:gd name="connsiteX41" fmla="*/ 79629 w 248507"/>
                <a:gd name="connsiteY41" fmla="*/ 153734 h 238506"/>
                <a:gd name="connsiteX42" fmla="*/ 79629 w 248507"/>
                <a:gd name="connsiteY42" fmla="*/ 147257 h 238506"/>
                <a:gd name="connsiteX43" fmla="*/ 74105 w 248507"/>
                <a:gd name="connsiteY43" fmla="*/ 137827 h 238506"/>
                <a:gd name="connsiteX44" fmla="*/ 83439 w 248507"/>
                <a:gd name="connsiteY44" fmla="*/ 126683 h 238506"/>
                <a:gd name="connsiteX45" fmla="*/ 67056 w 248507"/>
                <a:gd name="connsiteY45" fmla="*/ 126683 h 238506"/>
                <a:gd name="connsiteX46" fmla="*/ 67056 w 248507"/>
                <a:gd name="connsiteY46" fmla="*/ 120206 h 238506"/>
                <a:gd name="connsiteX47" fmla="*/ 58198 w 248507"/>
                <a:gd name="connsiteY47" fmla="*/ 121539 h 238506"/>
                <a:gd name="connsiteX48" fmla="*/ 36767 w 248507"/>
                <a:gd name="connsiteY48" fmla="*/ 96393 h 238506"/>
                <a:gd name="connsiteX49" fmla="*/ 27527 w 248507"/>
                <a:gd name="connsiteY49" fmla="*/ 93631 h 238506"/>
                <a:gd name="connsiteX50" fmla="*/ 15812 w 248507"/>
                <a:gd name="connsiteY50" fmla="*/ 84296 h 238506"/>
                <a:gd name="connsiteX51" fmla="*/ 20955 w 248507"/>
                <a:gd name="connsiteY51" fmla="*/ 72676 h 238506"/>
                <a:gd name="connsiteX52" fmla="*/ 15812 w 248507"/>
                <a:gd name="connsiteY52" fmla="*/ 66580 h 238506"/>
                <a:gd name="connsiteX53" fmla="*/ 18193 w 248507"/>
                <a:gd name="connsiteY53" fmla="*/ 55816 h 238506"/>
                <a:gd name="connsiteX54" fmla="*/ 8382 w 248507"/>
                <a:gd name="connsiteY54" fmla="*/ 47054 h 238506"/>
                <a:gd name="connsiteX55" fmla="*/ 0 w 248507"/>
                <a:gd name="connsiteY55" fmla="*/ 37243 h 238506"/>
                <a:gd name="connsiteX56" fmla="*/ 3238 w 248507"/>
                <a:gd name="connsiteY56" fmla="*/ 32099 h 238506"/>
                <a:gd name="connsiteX57" fmla="*/ 9811 w 248507"/>
                <a:gd name="connsiteY57" fmla="*/ 32099 h 238506"/>
                <a:gd name="connsiteX58" fmla="*/ 16764 w 248507"/>
                <a:gd name="connsiteY58" fmla="*/ 41434 h 238506"/>
                <a:gd name="connsiteX59" fmla="*/ 21431 w 248507"/>
                <a:gd name="connsiteY59" fmla="*/ 46101 h 238506"/>
                <a:gd name="connsiteX60" fmla="*/ 28004 w 248507"/>
                <a:gd name="connsiteY60" fmla="*/ 46101 h 238506"/>
                <a:gd name="connsiteX61" fmla="*/ 33528 w 248507"/>
                <a:gd name="connsiteY61" fmla="*/ 40481 h 238506"/>
                <a:gd name="connsiteX62" fmla="*/ 28861 w 248507"/>
                <a:gd name="connsiteY62" fmla="*/ 32099 h 238506"/>
                <a:gd name="connsiteX63" fmla="*/ 22860 w 248507"/>
                <a:gd name="connsiteY63" fmla="*/ 27432 h 238506"/>
                <a:gd name="connsiteX64" fmla="*/ 21431 w 248507"/>
                <a:gd name="connsiteY64" fmla="*/ 19526 h 238506"/>
                <a:gd name="connsiteX65" fmla="*/ 8382 w 248507"/>
                <a:gd name="connsiteY65" fmla="*/ 14859 h 238506"/>
                <a:gd name="connsiteX66" fmla="*/ 9335 w 248507"/>
                <a:gd name="connsiteY66" fmla="*/ 0 h 238506"/>
                <a:gd name="connsiteX67" fmla="*/ 20479 w 248507"/>
                <a:gd name="connsiteY67" fmla="*/ 5143 h 238506"/>
                <a:gd name="connsiteX68" fmla="*/ 28385 w 248507"/>
                <a:gd name="connsiteY68" fmla="*/ 18669 h 238506"/>
                <a:gd name="connsiteX69" fmla="*/ 34957 w 248507"/>
                <a:gd name="connsiteY69" fmla="*/ 29337 h 238506"/>
                <a:gd name="connsiteX70" fmla="*/ 41910 w 248507"/>
                <a:gd name="connsiteY70" fmla="*/ 38672 h 238506"/>
                <a:gd name="connsiteX71" fmla="*/ 48006 w 248507"/>
                <a:gd name="connsiteY71" fmla="*/ 43339 h 238506"/>
                <a:gd name="connsiteX72" fmla="*/ 49816 w 248507"/>
                <a:gd name="connsiteY72" fmla="*/ 50292 h 238506"/>
                <a:gd name="connsiteX73" fmla="*/ 51721 w 248507"/>
                <a:gd name="connsiteY73" fmla="*/ 58198 h 238506"/>
                <a:gd name="connsiteX74" fmla="*/ 67056 w 248507"/>
                <a:gd name="connsiteY74" fmla="*/ 55816 h 238506"/>
                <a:gd name="connsiteX75" fmla="*/ 60579 w 248507"/>
                <a:gd name="connsiteY75" fmla="*/ 47054 h 238506"/>
                <a:gd name="connsiteX76" fmla="*/ 56864 w 248507"/>
                <a:gd name="connsiteY76" fmla="*/ 41434 h 238506"/>
                <a:gd name="connsiteX77" fmla="*/ 60103 w 248507"/>
                <a:gd name="connsiteY77" fmla="*/ 38195 h 238506"/>
                <a:gd name="connsiteX78" fmla="*/ 48959 w 248507"/>
                <a:gd name="connsiteY78" fmla="*/ 30290 h 238506"/>
                <a:gd name="connsiteX79" fmla="*/ 47530 w 248507"/>
                <a:gd name="connsiteY79" fmla="*/ 16288 h 238506"/>
                <a:gd name="connsiteX80" fmla="*/ 51245 w 248507"/>
                <a:gd name="connsiteY80" fmla="*/ 8858 h 238506"/>
                <a:gd name="connsiteX81" fmla="*/ 63151 w 248507"/>
                <a:gd name="connsiteY81" fmla="*/ 20479 h 238506"/>
                <a:gd name="connsiteX82" fmla="*/ 72676 w 248507"/>
                <a:gd name="connsiteY82" fmla="*/ 17240 h 238506"/>
                <a:gd name="connsiteX83" fmla="*/ 74581 w 248507"/>
                <a:gd name="connsiteY83" fmla="*/ 29337 h 238506"/>
                <a:gd name="connsiteX84" fmla="*/ 81058 w 248507"/>
                <a:gd name="connsiteY84" fmla="*/ 24670 h 238506"/>
                <a:gd name="connsiteX85" fmla="*/ 89916 w 248507"/>
                <a:gd name="connsiteY85" fmla="*/ 34004 h 238506"/>
                <a:gd name="connsiteX86" fmla="*/ 95060 w 248507"/>
                <a:gd name="connsiteY86" fmla="*/ 31242 h 238506"/>
                <a:gd name="connsiteX87" fmla="*/ 104870 w 248507"/>
                <a:gd name="connsiteY87" fmla="*/ 39148 h 238506"/>
                <a:gd name="connsiteX88" fmla="*/ 101060 w 248507"/>
                <a:gd name="connsiteY88" fmla="*/ 48863 h 238506"/>
                <a:gd name="connsiteX89" fmla="*/ 109442 w 248507"/>
                <a:gd name="connsiteY89" fmla="*/ 51245 h 238506"/>
                <a:gd name="connsiteX90" fmla="*/ 116015 w 248507"/>
                <a:gd name="connsiteY90" fmla="*/ 47054 h 238506"/>
                <a:gd name="connsiteX91" fmla="*/ 124206 w 248507"/>
                <a:gd name="connsiteY91" fmla="*/ 55816 h 238506"/>
                <a:gd name="connsiteX92" fmla="*/ 127540 w 248507"/>
                <a:gd name="connsiteY92" fmla="*/ 48482 h 238506"/>
                <a:gd name="connsiteX93" fmla="*/ 136493 w 248507"/>
                <a:gd name="connsiteY93" fmla="*/ 51721 h 238506"/>
                <a:gd name="connsiteX94" fmla="*/ 138398 w 248507"/>
                <a:gd name="connsiteY94" fmla="*/ 44291 h 238506"/>
                <a:gd name="connsiteX95" fmla="*/ 135160 w 248507"/>
                <a:gd name="connsiteY95" fmla="*/ 31623 h 238506"/>
                <a:gd name="connsiteX96" fmla="*/ 146304 w 248507"/>
                <a:gd name="connsiteY96" fmla="*/ 28861 h 238506"/>
                <a:gd name="connsiteX97" fmla="*/ 157448 w 248507"/>
                <a:gd name="connsiteY97" fmla="*/ 35814 h 238506"/>
                <a:gd name="connsiteX98" fmla="*/ 171926 w 248507"/>
                <a:gd name="connsiteY98" fmla="*/ 21431 h 238506"/>
                <a:gd name="connsiteX99" fmla="*/ 173355 w 248507"/>
                <a:gd name="connsiteY99" fmla="*/ 11621 h 238506"/>
                <a:gd name="connsiteX100" fmla="*/ 178403 w 248507"/>
                <a:gd name="connsiteY100" fmla="*/ 16764 h 238506"/>
                <a:gd name="connsiteX101" fmla="*/ 188214 w 248507"/>
                <a:gd name="connsiteY101" fmla="*/ 7429 h 238506"/>
                <a:gd name="connsiteX102" fmla="*/ 189643 w 248507"/>
                <a:gd name="connsiteY102" fmla="*/ 0 h 238506"/>
                <a:gd name="connsiteX103" fmla="*/ 201454 w 248507"/>
                <a:gd name="connsiteY103" fmla="*/ 16764 h 238506"/>
                <a:gd name="connsiteX104" fmla="*/ 193834 w 248507"/>
                <a:gd name="connsiteY104" fmla="*/ 25146 h 238506"/>
                <a:gd name="connsiteX105" fmla="*/ 214789 w 248507"/>
                <a:gd name="connsiteY105" fmla="*/ 27051 h 238506"/>
                <a:gd name="connsiteX106" fmla="*/ 214789 w 248507"/>
                <a:gd name="connsiteY106" fmla="*/ 43339 h 238506"/>
                <a:gd name="connsiteX107" fmla="*/ 232982 w 248507"/>
                <a:gd name="connsiteY107" fmla="*/ 55816 h 238506"/>
                <a:gd name="connsiteX108" fmla="*/ 241840 w 248507"/>
                <a:gd name="connsiteY108" fmla="*/ 62865 h 238506"/>
                <a:gd name="connsiteX109" fmla="*/ 247841 w 248507"/>
                <a:gd name="connsiteY109" fmla="*/ 74676 h 2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8507" h="238506">
                  <a:moveTo>
                    <a:pt x="247841" y="74676"/>
                  </a:moveTo>
                  <a:lnTo>
                    <a:pt x="246031" y="84582"/>
                  </a:lnTo>
                  <a:lnTo>
                    <a:pt x="236696" y="93345"/>
                  </a:lnTo>
                  <a:lnTo>
                    <a:pt x="239173" y="102680"/>
                  </a:lnTo>
                  <a:lnTo>
                    <a:pt x="248507" y="102680"/>
                  </a:lnTo>
                  <a:lnTo>
                    <a:pt x="247269" y="110681"/>
                  </a:lnTo>
                  <a:lnTo>
                    <a:pt x="235458" y="121253"/>
                  </a:lnTo>
                  <a:lnTo>
                    <a:pt x="232982" y="137827"/>
                  </a:lnTo>
                  <a:lnTo>
                    <a:pt x="224885" y="142970"/>
                  </a:lnTo>
                  <a:lnTo>
                    <a:pt x="228600" y="156020"/>
                  </a:lnTo>
                  <a:lnTo>
                    <a:pt x="223647" y="169069"/>
                  </a:lnTo>
                  <a:lnTo>
                    <a:pt x="204978" y="169069"/>
                  </a:lnTo>
                  <a:lnTo>
                    <a:pt x="208407" y="178403"/>
                  </a:lnTo>
                  <a:lnTo>
                    <a:pt x="201454" y="184023"/>
                  </a:lnTo>
                  <a:lnTo>
                    <a:pt x="208407" y="204026"/>
                  </a:lnTo>
                  <a:lnTo>
                    <a:pt x="213074" y="211646"/>
                  </a:lnTo>
                  <a:lnTo>
                    <a:pt x="201454" y="229362"/>
                  </a:lnTo>
                  <a:lnTo>
                    <a:pt x="187738" y="226886"/>
                  </a:lnTo>
                  <a:lnTo>
                    <a:pt x="187738" y="220313"/>
                  </a:lnTo>
                  <a:lnTo>
                    <a:pt x="179832" y="222218"/>
                  </a:lnTo>
                  <a:lnTo>
                    <a:pt x="174212" y="229362"/>
                  </a:lnTo>
                  <a:lnTo>
                    <a:pt x="164497" y="238506"/>
                  </a:lnTo>
                  <a:lnTo>
                    <a:pt x="156972" y="238506"/>
                  </a:lnTo>
                  <a:lnTo>
                    <a:pt x="156972" y="232505"/>
                  </a:lnTo>
                  <a:lnTo>
                    <a:pt x="166783" y="225457"/>
                  </a:lnTo>
                  <a:lnTo>
                    <a:pt x="169164" y="218980"/>
                  </a:lnTo>
                  <a:lnTo>
                    <a:pt x="158877" y="211646"/>
                  </a:lnTo>
                  <a:lnTo>
                    <a:pt x="151924" y="222218"/>
                  </a:lnTo>
                  <a:lnTo>
                    <a:pt x="144875" y="215265"/>
                  </a:lnTo>
                  <a:lnTo>
                    <a:pt x="149066" y="211646"/>
                  </a:lnTo>
                  <a:lnTo>
                    <a:pt x="148590" y="196120"/>
                  </a:lnTo>
                  <a:lnTo>
                    <a:pt x="139732" y="196120"/>
                  </a:lnTo>
                  <a:lnTo>
                    <a:pt x="144875" y="175165"/>
                  </a:lnTo>
                  <a:lnTo>
                    <a:pt x="134207" y="178403"/>
                  </a:lnTo>
                  <a:lnTo>
                    <a:pt x="129921" y="181261"/>
                  </a:lnTo>
                  <a:lnTo>
                    <a:pt x="125635" y="168783"/>
                  </a:lnTo>
                  <a:lnTo>
                    <a:pt x="125635" y="164878"/>
                  </a:lnTo>
                  <a:lnTo>
                    <a:pt x="117919" y="163068"/>
                  </a:lnTo>
                  <a:lnTo>
                    <a:pt x="117919" y="152305"/>
                  </a:lnTo>
                  <a:lnTo>
                    <a:pt x="109061" y="156591"/>
                  </a:lnTo>
                  <a:lnTo>
                    <a:pt x="91345" y="154210"/>
                  </a:lnTo>
                  <a:lnTo>
                    <a:pt x="79629" y="153734"/>
                  </a:lnTo>
                  <a:lnTo>
                    <a:pt x="79629" y="147257"/>
                  </a:lnTo>
                  <a:lnTo>
                    <a:pt x="74105" y="137827"/>
                  </a:lnTo>
                  <a:lnTo>
                    <a:pt x="83439" y="126683"/>
                  </a:lnTo>
                  <a:lnTo>
                    <a:pt x="67056" y="126683"/>
                  </a:lnTo>
                  <a:lnTo>
                    <a:pt x="67056" y="120206"/>
                  </a:lnTo>
                  <a:lnTo>
                    <a:pt x="58198" y="121539"/>
                  </a:lnTo>
                  <a:lnTo>
                    <a:pt x="36767" y="96393"/>
                  </a:lnTo>
                  <a:lnTo>
                    <a:pt x="27527" y="93631"/>
                  </a:lnTo>
                  <a:lnTo>
                    <a:pt x="15812" y="84296"/>
                  </a:lnTo>
                  <a:lnTo>
                    <a:pt x="20955" y="72676"/>
                  </a:lnTo>
                  <a:lnTo>
                    <a:pt x="15812" y="66580"/>
                  </a:lnTo>
                  <a:lnTo>
                    <a:pt x="18193" y="55816"/>
                  </a:lnTo>
                  <a:lnTo>
                    <a:pt x="8382" y="47054"/>
                  </a:lnTo>
                  <a:lnTo>
                    <a:pt x="0" y="37243"/>
                  </a:lnTo>
                  <a:lnTo>
                    <a:pt x="3238" y="32099"/>
                  </a:lnTo>
                  <a:lnTo>
                    <a:pt x="9811" y="32099"/>
                  </a:lnTo>
                  <a:lnTo>
                    <a:pt x="16764" y="41434"/>
                  </a:lnTo>
                  <a:lnTo>
                    <a:pt x="21431" y="46101"/>
                  </a:lnTo>
                  <a:lnTo>
                    <a:pt x="28004" y="46101"/>
                  </a:lnTo>
                  <a:lnTo>
                    <a:pt x="33528" y="40481"/>
                  </a:lnTo>
                  <a:lnTo>
                    <a:pt x="28861" y="32099"/>
                  </a:lnTo>
                  <a:lnTo>
                    <a:pt x="22860" y="27432"/>
                  </a:lnTo>
                  <a:lnTo>
                    <a:pt x="21431" y="19526"/>
                  </a:lnTo>
                  <a:lnTo>
                    <a:pt x="8382" y="14859"/>
                  </a:lnTo>
                  <a:lnTo>
                    <a:pt x="9335" y="0"/>
                  </a:lnTo>
                  <a:lnTo>
                    <a:pt x="20479" y="5143"/>
                  </a:lnTo>
                  <a:lnTo>
                    <a:pt x="28385" y="18669"/>
                  </a:lnTo>
                  <a:lnTo>
                    <a:pt x="34957" y="29337"/>
                  </a:lnTo>
                  <a:lnTo>
                    <a:pt x="41910" y="38672"/>
                  </a:lnTo>
                  <a:lnTo>
                    <a:pt x="48006" y="43339"/>
                  </a:lnTo>
                  <a:lnTo>
                    <a:pt x="49816" y="50292"/>
                  </a:lnTo>
                  <a:lnTo>
                    <a:pt x="51721" y="58198"/>
                  </a:lnTo>
                  <a:lnTo>
                    <a:pt x="67056" y="55816"/>
                  </a:lnTo>
                  <a:lnTo>
                    <a:pt x="60579" y="47054"/>
                  </a:lnTo>
                  <a:lnTo>
                    <a:pt x="56864" y="41434"/>
                  </a:lnTo>
                  <a:lnTo>
                    <a:pt x="60103" y="38195"/>
                  </a:lnTo>
                  <a:lnTo>
                    <a:pt x="48959" y="30290"/>
                  </a:lnTo>
                  <a:lnTo>
                    <a:pt x="47530" y="16288"/>
                  </a:lnTo>
                  <a:lnTo>
                    <a:pt x="51245" y="8858"/>
                  </a:lnTo>
                  <a:lnTo>
                    <a:pt x="63151" y="20479"/>
                  </a:lnTo>
                  <a:lnTo>
                    <a:pt x="72676" y="17240"/>
                  </a:lnTo>
                  <a:lnTo>
                    <a:pt x="74581" y="29337"/>
                  </a:lnTo>
                  <a:lnTo>
                    <a:pt x="81058" y="24670"/>
                  </a:lnTo>
                  <a:lnTo>
                    <a:pt x="89916" y="34004"/>
                  </a:lnTo>
                  <a:lnTo>
                    <a:pt x="95060" y="31242"/>
                  </a:lnTo>
                  <a:lnTo>
                    <a:pt x="104870" y="39148"/>
                  </a:lnTo>
                  <a:lnTo>
                    <a:pt x="101060" y="48863"/>
                  </a:lnTo>
                  <a:lnTo>
                    <a:pt x="109442" y="51245"/>
                  </a:lnTo>
                  <a:lnTo>
                    <a:pt x="116015" y="47054"/>
                  </a:lnTo>
                  <a:lnTo>
                    <a:pt x="124206" y="55816"/>
                  </a:lnTo>
                  <a:lnTo>
                    <a:pt x="127540" y="48482"/>
                  </a:lnTo>
                  <a:lnTo>
                    <a:pt x="136493" y="51721"/>
                  </a:lnTo>
                  <a:lnTo>
                    <a:pt x="138398" y="44291"/>
                  </a:lnTo>
                  <a:lnTo>
                    <a:pt x="135160" y="31623"/>
                  </a:lnTo>
                  <a:lnTo>
                    <a:pt x="146304" y="28861"/>
                  </a:lnTo>
                  <a:lnTo>
                    <a:pt x="157448" y="35814"/>
                  </a:lnTo>
                  <a:lnTo>
                    <a:pt x="171926" y="21431"/>
                  </a:lnTo>
                  <a:lnTo>
                    <a:pt x="173355" y="11621"/>
                  </a:lnTo>
                  <a:lnTo>
                    <a:pt x="178403" y="16764"/>
                  </a:lnTo>
                  <a:lnTo>
                    <a:pt x="188214" y="7429"/>
                  </a:lnTo>
                  <a:lnTo>
                    <a:pt x="189643" y="0"/>
                  </a:lnTo>
                  <a:lnTo>
                    <a:pt x="201454" y="16764"/>
                  </a:lnTo>
                  <a:lnTo>
                    <a:pt x="193834" y="25146"/>
                  </a:lnTo>
                  <a:lnTo>
                    <a:pt x="214789" y="27051"/>
                  </a:lnTo>
                  <a:lnTo>
                    <a:pt x="214789" y="43339"/>
                  </a:lnTo>
                  <a:lnTo>
                    <a:pt x="232982" y="55816"/>
                  </a:lnTo>
                  <a:lnTo>
                    <a:pt x="241840" y="62865"/>
                  </a:lnTo>
                  <a:lnTo>
                    <a:pt x="247841" y="74676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46A754D3-CDF8-2813-0127-64D41EB2C674}"/>
              </a:ext>
            </a:extLst>
          </p:cNvPr>
          <p:cNvSpPr txBox="1"/>
          <p:nvPr/>
        </p:nvSpPr>
        <p:spPr>
          <a:xfrm>
            <a:off x="3911941" y="2742369"/>
            <a:ext cx="3904551" cy="161890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СПАСИБО </a:t>
            </a:r>
            <a:b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</a:br>
            <a: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ЗА </a:t>
            </a:r>
            <a:r>
              <a:rPr lang="ru-RU" sz="2800" b="1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ВНИМАНИЕ,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Передаю слово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Сергею Шулбаеву….</a:t>
            </a:r>
            <a:endParaRPr lang="ru-RU" sz="2800" cap="all" spc="-150" dirty="0">
              <a:ln w="22225">
                <a:noFill/>
              </a:ln>
              <a:solidFill>
                <a:srgbClr val="B5D1FA">
                  <a:lumMod val="25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91" name="Group 21">
            <a:extLst>
              <a:ext uri="{FF2B5EF4-FFF2-40B4-BE49-F238E27FC236}">
                <a16:creationId xmlns="" xmlns:a16="http://schemas.microsoft.com/office/drawing/2014/main" id="{5BD210D2-FC0F-0064-6D90-43496A94B580}"/>
              </a:ext>
            </a:extLst>
          </p:cNvPr>
          <p:cNvGrpSpPr/>
          <p:nvPr/>
        </p:nvGrpSpPr>
        <p:grpSpPr>
          <a:xfrm>
            <a:off x="921370" y="3158242"/>
            <a:ext cx="1721962" cy="626727"/>
            <a:chOff x="1699404" y="761224"/>
            <a:chExt cx="1721962" cy="626727"/>
          </a:xfrm>
        </p:grpSpPr>
        <p:pic>
          <p:nvPicPr>
            <p:cNvPr id="92" name="Graphic 2">
              <a:extLst>
                <a:ext uri="{FF2B5EF4-FFF2-40B4-BE49-F238E27FC236}">
                  <a16:creationId xmlns="" xmlns:a16="http://schemas.microsoft.com/office/drawing/2014/main" id="{5B3FDE6E-C821-B9EB-9146-C8B781C3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77"/>
            <a:stretch>
              <a:fillRect/>
            </a:stretch>
          </p:blipFill>
          <p:spPr>
            <a:xfrm>
              <a:off x="2309614" y="791827"/>
              <a:ext cx="1111752" cy="565520"/>
            </a:xfrm>
            <a:prstGeom prst="rect">
              <a:avLst/>
            </a:prstGeom>
          </p:spPr>
        </p:pic>
        <p:pic>
          <p:nvPicPr>
            <p:cNvPr id="93" name="Рисунок 11">
              <a:extLst>
                <a:ext uri="{FF2B5EF4-FFF2-40B4-BE49-F238E27FC236}">
                  <a16:creationId xmlns="" xmlns:a16="http://schemas.microsoft.com/office/drawing/2014/main" id="{85A5ADE3-8F02-A038-C622-2B6FBC2D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9404" y="761224"/>
              <a:ext cx="548386" cy="626727"/>
            </a:xfrm>
            <a:prstGeom prst="rect">
              <a:avLst/>
            </a:prstGeom>
          </p:spPr>
        </p:pic>
      </p:grpSp>
      <p:sp>
        <p:nvSpPr>
          <p:cNvPr id="94" name="Subtitle 2">
            <a:extLst>
              <a:ext uri="{FF2B5EF4-FFF2-40B4-BE49-F238E27FC236}">
                <a16:creationId xmlns="" xmlns:a16="http://schemas.microsoft.com/office/drawing/2014/main" id="{D4412D55-F14E-7F0C-AEFF-C22BCBD57ABC}"/>
              </a:ext>
            </a:extLst>
          </p:cNvPr>
          <p:cNvSpPr txBox="1">
            <a:spLocks/>
          </p:cNvSpPr>
          <p:nvPr/>
        </p:nvSpPr>
        <p:spPr>
          <a:xfrm>
            <a:off x="10128397" y="3276005"/>
            <a:ext cx="1232063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0561FC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Вместе</a:t>
            </a:r>
            <a:b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мы это точно </a:t>
            </a:r>
            <a:b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сделаем!</a:t>
            </a:r>
          </a:p>
        </p:txBody>
      </p:sp>
      <p:cxnSp>
        <p:nvCxnSpPr>
          <p:cNvPr id="183" name="Straight Connector 4">
            <a:extLst>
              <a:ext uri="{FF2B5EF4-FFF2-40B4-BE49-F238E27FC236}">
                <a16:creationId xmlns="" xmlns:a16="http://schemas.microsoft.com/office/drawing/2014/main" id="{CA77010F-22DC-71B3-F625-80E9BD999096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5492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5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303020" y="394759"/>
            <a:ext cx="9113520" cy="2432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4800" b="1" dirty="0">
                <a:solidFill>
                  <a:srgbClr val="0561FC">
                    <a:lumMod val="75000"/>
                  </a:srgbClr>
                </a:solidFill>
                <a:latin typeface="Arial Black" panose="020B0A04020102020204" pitchFamily="34" charset="0"/>
              </a:rPr>
              <a:t>Регистрация </a:t>
            </a:r>
            <a:r>
              <a:rPr lang="ru-RU" sz="4800" b="1" dirty="0" smtClean="0">
                <a:solidFill>
                  <a:srgbClr val="0561FC">
                    <a:lumMod val="75000"/>
                  </a:srgbClr>
                </a:solidFill>
                <a:latin typeface="Arial Black" panose="020B0A04020102020204" pitchFamily="34" charset="0"/>
              </a:rPr>
              <a:t>бизнеса</a:t>
            </a:r>
            <a:r>
              <a:rPr lang="en-US" sz="4800" b="1" dirty="0" smtClean="0">
                <a:solidFill>
                  <a:srgbClr val="0561FC">
                    <a:lumMod val="75000"/>
                  </a:srgbClr>
                </a:solidFill>
                <a:latin typeface="Arial Black" panose="020B0A04020102020204" pitchFamily="34" charset="0"/>
              </a:rPr>
              <a:t/>
            </a:r>
            <a:br>
              <a:rPr lang="en-US" sz="4800" b="1" dirty="0" smtClean="0">
                <a:solidFill>
                  <a:srgbClr val="0561FC">
                    <a:lumMod val="75000"/>
                  </a:srgbClr>
                </a:solidFill>
                <a:latin typeface="Arial Black" panose="020B0A04020102020204" pitchFamily="34" charset="0"/>
              </a:rPr>
            </a:br>
            <a:r>
              <a:rPr lang="ru-RU" sz="4800" b="1" dirty="0" smtClean="0">
                <a:solidFill>
                  <a:srgbClr val="0561FC">
                    <a:lumMod val="75000"/>
                  </a:srgbClr>
                </a:solidFill>
                <a:latin typeface="Arial Black" panose="020B0A04020102020204" pitchFamily="34" charset="0"/>
              </a:rPr>
              <a:t>в </a:t>
            </a:r>
            <a:r>
              <a:rPr lang="ru-RU" sz="4800" b="1" dirty="0">
                <a:solidFill>
                  <a:srgbClr val="0561FC">
                    <a:lumMod val="75000"/>
                  </a:srgbClr>
                </a:solidFill>
                <a:latin typeface="Arial Black" panose="020B0A04020102020204" pitchFamily="34" charset="0"/>
              </a:rPr>
              <a:t>России в 2026 году </a:t>
            </a:r>
            <a:endParaRPr lang="en-US" sz="4800" b="1" dirty="0">
              <a:solidFill>
                <a:srgbClr val="0561FC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31838" y="2269067"/>
            <a:ext cx="10907712" cy="2474383"/>
          </a:xfrm>
          <a:prstGeom prst="roundRect">
            <a:avLst>
              <a:gd name="adj" fmla="val 269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55344" y="2734733"/>
            <a:ext cx="10708005" cy="2500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lnSpc>
                <a:spcPct val="150000"/>
              </a:lnSpc>
              <a:spcBef>
                <a:spcPts val="24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2600" spc="-100" dirty="0" smtClean="0">
                <a:solidFill>
                  <a:srgbClr val="0561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онлайн-сервисы позволяют подать документы без визита</a:t>
            </a:r>
            <a:r>
              <a:rPr lang="en-US" sz="2600" spc="-100" dirty="0" smtClean="0">
                <a:solidFill>
                  <a:srgbClr val="0561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600" spc="-100" dirty="0" smtClean="0">
                <a:solidFill>
                  <a:srgbClr val="0561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налоговую</a:t>
            </a:r>
            <a:endParaRPr lang="en-US" sz="2600" spc="-100" dirty="0" smtClean="0">
              <a:solidFill>
                <a:srgbClr val="0561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lnSpc>
                <a:spcPct val="150000"/>
              </a:lnSpc>
              <a:spcBef>
                <a:spcPts val="24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561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бумажные свидетельства уходят в прошлое</a:t>
            </a:r>
            <a:endParaRPr lang="en-US" sz="2200" dirty="0">
              <a:solidFill>
                <a:srgbClr val="0561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909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5"/>
          <p:cNvSpPr/>
          <p:nvPr/>
        </p:nvSpPr>
        <p:spPr>
          <a:xfrm>
            <a:off x="4280252" y="3441801"/>
            <a:ext cx="3767141" cy="2964029"/>
          </a:xfrm>
          <a:prstGeom prst="roundRect">
            <a:avLst>
              <a:gd name="adj" fmla="val 269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3" name="Shape 5"/>
          <p:cNvSpPr/>
          <p:nvPr/>
        </p:nvSpPr>
        <p:spPr>
          <a:xfrm>
            <a:off x="8162041" y="3441801"/>
            <a:ext cx="3767141" cy="2964029"/>
          </a:xfrm>
          <a:prstGeom prst="roundRect">
            <a:avLst>
              <a:gd name="adj" fmla="val 269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27" name="Shape 5"/>
          <p:cNvSpPr/>
          <p:nvPr/>
        </p:nvSpPr>
        <p:spPr>
          <a:xfrm>
            <a:off x="398463" y="3429554"/>
            <a:ext cx="3767141" cy="2964029"/>
          </a:xfrm>
          <a:prstGeom prst="roundRect">
            <a:avLst>
              <a:gd name="adj" fmla="val 269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3" name="Text 0"/>
          <p:cNvSpPr/>
          <p:nvPr/>
        </p:nvSpPr>
        <p:spPr>
          <a:xfrm>
            <a:off x="1985646" y="944880"/>
            <a:ext cx="8661155" cy="941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ru-RU" sz="4800" b="1" dirty="0">
                <a:solidFill>
                  <a:srgbClr val="8CB7FB">
                    <a:lumMod val="50000"/>
                  </a:srgbClr>
                </a:solidFill>
                <a:latin typeface="Arial Black" panose="020B0A04020102020204" pitchFamily="34" charset="0"/>
              </a:rPr>
              <a:t>Три шага в </a:t>
            </a:r>
            <a:r>
              <a:rPr lang="ru-RU" sz="4800" b="1" dirty="0" smtClean="0">
                <a:solidFill>
                  <a:srgbClr val="8CB7FB">
                    <a:lumMod val="50000"/>
                  </a:srgbClr>
                </a:solidFill>
                <a:latin typeface="Arial Black" panose="020B0A04020102020204" pitchFamily="34" charset="0"/>
              </a:rPr>
              <a:t>мир бизнеса</a:t>
            </a:r>
            <a:endParaRPr lang="en-US" sz="4800" b="1" dirty="0">
              <a:solidFill>
                <a:srgbClr val="8CB7FB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Program Files (x86)\Microsoft Office\MEDIA\CAGCAT10\j0292982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7" y="1683684"/>
            <a:ext cx="1184215" cy="11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6"/>
          <p:cNvSpPr/>
          <p:nvPr/>
        </p:nvSpPr>
        <p:spPr>
          <a:xfrm>
            <a:off x="3023676" y="1886677"/>
            <a:ext cx="7976231" cy="765083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24" name="Text 8"/>
          <p:cNvSpPr/>
          <p:nvPr/>
        </p:nvSpPr>
        <p:spPr>
          <a:xfrm>
            <a:off x="599535" y="3574507"/>
            <a:ext cx="3410490" cy="260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000" b="1" dirty="0" err="1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Самозанятость</a:t>
            </a:r>
            <a:r>
              <a:rPr lang="ru-RU" sz="2000" b="1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000" b="1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b="1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(НПД)</a:t>
            </a:r>
          </a:p>
          <a:p>
            <a:pPr algn="ctr"/>
            <a:endParaRPr lang="ru-RU" sz="2000" b="1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Микро-бизнес </a:t>
            </a:r>
            <a:r>
              <a:rPr lang="ru-RU" sz="20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без бухгалтерии </a:t>
            </a:r>
            <a:endParaRPr lang="ru-RU" sz="20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20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 2,4 млн руб./год</a:t>
            </a:r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ru-RU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1600" dirty="0">
              <a:solidFill>
                <a:srgbClr val="0561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Text 8"/>
          <p:cNvSpPr/>
          <p:nvPr/>
        </p:nvSpPr>
        <p:spPr>
          <a:xfrm>
            <a:off x="3406140" y="2083598"/>
            <a:ext cx="6918961" cy="377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600" dirty="0">
                <a:solidFill>
                  <a:srgbClr val="5494FC">
                    <a:lumMod val="50000"/>
                  </a:srgbClr>
                </a:solidFill>
                <a:latin typeface="Arial Black" panose="020B0A04020102020204" pitchFamily="34" charset="0"/>
              </a:rPr>
              <a:t>Основные формы ведения бизнеса</a:t>
            </a:r>
            <a:r>
              <a:rPr lang="ru-RU" sz="2200" dirty="0" smtClean="0">
                <a:solidFill>
                  <a:srgbClr val="5494FC">
                    <a:lumMod val="50000"/>
                  </a:srgbClr>
                </a:solidFill>
                <a:latin typeface="Arial Black" panose="020B0A04020102020204" pitchFamily="34" charset="0"/>
              </a:rPr>
              <a:t>:</a:t>
            </a:r>
            <a:endParaRPr lang="ru-RU" sz="2200" dirty="0">
              <a:solidFill>
                <a:srgbClr val="5494FC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 8"/>
          <p:cNvSpPr/>
          <p:nvPr/>
        </p:nvSpPr>
        <p:spPr>
          <a:xfrm>
            <a:off x="4366676" y="3574507"/>
            <a:ext cx="3491449" cy="2454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000" b="1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Индивидуальный предприниматель</a:t>
            </a:r>
            <a:r>
              <a:rPr lang="en-US" sz="2000" b="1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ИП)</a:t>
            </a:r>
            <a:endParaRPr lang="en-US" sz="20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0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20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Малое </a:t>
            </a:r>
            <a:r>
              <a:rPr lang="ru-RU" sz="20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дело </a:t>
            </a:r>
            <a:endParaRPr lang="ru-RU" sz="20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</a:t>
            </a:r>
            <a:r>
              <a:rPr lang="ru-RU" sz="20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наемными </a:t>
            </a:r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сотрудниками</a:t>
            </a:r>
            <a:r>
              <a:rPr lang="ru-RU" sz="2000" dirty="0">
                <a:solidFill>
                  <a:srgbClr val="0561FC">
                    <a:lumMod val="75000"/>
                  </a:srgbClr>
                </a:solidFill>
              </a:rPr>
              <a:t/>
            </a:r>
            <a:br>
              <a:rPr lang="ru-RU" sz="2000" dirty="0">
                <a:solidFill>
                  <a:srgbClr val="0561FC">
                    <a:lumMod val="75000"/>
                  </a:srgbClr>
                </a:solidFill>
              </a:rPr>
            </a:br>
            <a:endParaRPr lang="en-US" sz="2000" dirty="0">
              <a:solidFill>
                <a:srgbClr val="0561FC">
                  <a:lumMod val="75000"/>
                </a:srgbClr>
              </a:solidFill>
            </a:endParaRPr>
          </a:p>
        </p:txBody>
      </p:sp>
      <p:sp>
        <p:nvSpPr>
          <p:cNvPr id="29" name="Text 8"/>
          <p:cNvSpPr/>
          <p:nvPr/>
        </p:nvSpPr>
        <p:spPr>
          <a:xfrm>
            <a:off x="8317745" y="3574507"/>
            <a:ext cx="3611437" cy="1657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000" b="1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Юридическое </a:t>
            </a:r>
            <a:r>
              <a:rPr lang="ru-RU" sz="2000" b="1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лицо</a:t>
            </a:r>
            <a:endParaRPr lang="en-US" sz="2000" b="1" dirty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000" b="1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(ООО) </a:t>
            </a:r>
          </a:p>
          <a:p>
            <a:pPr algn="ctr"/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20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Полноценный бизнес</a:t>
            </a:r>
            <a:b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</a:t>
            </a:r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партнерами</a:t>
            </a:r>
            <a:b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20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защитой </a:t>
            </a:r>
            <a:r>
              <a:rPr lang="ru-RU" sz="20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активов </a:t>
            </a:r>
            <a:endParaRPr lang="en-US" sz="2000" dirty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07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324100" y="683147"/>
            <a:ext cx="7909560" cy="68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ru-RU" sz="4000" b="1" dirty="0" err="1" smtClean="0">
                <a:solidFill>
                  <a:srgbClr val="0561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Самозанятость</a:t>
            </a:r>
            <a:r>
              <a:rPr lang="ru-RU" sz="4000" b="1" dirty="0" smtClean="0">
                <a:solidFill>
                  <a:srgbClr val="0561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(НПД)</a:t>
            </a:r>
            <a:endParaRPr lang="en-US" sz="4000" b="1" dirty="0">
              <a:solidFill>
                <a:srgbClr val="0561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51" name="Picture 3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3" y="262043"/>
            <a:ext cx="1235484" cy="10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2"/>
          <p:cNvSpPr/>
          <p:nvPr/>
        </p:nvSpPr>
        <p:spPr>
          <a:xfrm>
            <a:off x="542925" y="3360074"/>
            <a:ext cx="5324475" cy="2857845"/>
          </a:xfrm>
          <a:prstGeom prst="roundRect">
            <a:avLst>
              <a:gd name="adj" fmla="val 2345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7" name="Shape 2"/>
          <p:cNvSpPr/>
          <p:nvPr/>
        </p:nvSpPr>
        <p:spPr>
          <a:xfrm>
            <a:off x="6088112" y="3360075"/>
            <a:ext cx="5418089" cy="2857844"/>
          </a:xfrm>
          <a:prstGeom prst="roundRect">
            <a:avLst>
              <a:gd name="adj" fmla="val 2345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26" name="Text 8"/>
          <p:cNvSpPr/>
          <p:nvPr/>
        </p:nvSpPr>
        <p:spPr>
          <a:xfrm>
            <a:off x="6164580" y="3429001"/>
            <a:ext cx="5351145" cy="2773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b="1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Ключевые нюансы</a:t>
            </a:r>
            <a:r>
              <a:rPr lang="ru-RU" sz="2000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endParaRPr lang="ru-RU" sz="2000" dirty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· Налог: 4% (физ. лица) или </a:t>
            </a:r>
            <a:endParaRPr lang="ru-RU" sz="2000" dirty="0" smtClean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5725" indent="-85725"/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6</a:t>
            </a:r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% (юр. лица/ИП</a:t>
            </a:r>
            <a:r>
              <a:rPr lang="ru-RU" sz="20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marL="85725" indent="-85725">
              <a:spcBef>
                <a:spcPts val="600"/>
              </a:spcBef>
            </a:pPr>
            <a:r>
              <a:rPr lang="ru-RU" sz="2000" spc="5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· </a:t>
            </a:r>
            <a:r>
              <a:rPr lang="ru-RU" sz="2000" spc="5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Отчетности нет: </a:t>
            </a:r>
            <a:r>
              <a:rPr lang="ru-RU" sz="2000" spc="5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налоговая </a:t>
            </a:r>
            <a:r>
              <a:rPr lang="ru-RU" sz="2000" spc="5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сама считает </a:t>
            </a:r>
            <a:r>
              <a:rPr lang="ru-RU" sz="2000" spc="5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налог </a:t>
            </a:r>
            <a:r>
              <a:rPr lang="ru-RU" sz="2000" spc="5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приложении, оплата до 28 </a:t>
            </a:r>
            <a:r>
              <a:rPr lang="ru-RU" sz="2000" spc="5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числа</a:t>
            </a:r>
          </a:p>
          <a:p>
            <a:pPr marL="85725" indent="-85725">
              <a:spcBef>
                <a:spcPts val="600"/>
              </a:spcBef>
            </a:pPr>
            <a:r>
              <a:rPr lang="ru-RU" sz="2000" spc="5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· </a:t>
            </a:r>
            <a:r>
              <a:rPr lang="ru-RU" sz="2000" spc="5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Лимит дохода: </a:t>
            </a:r>
            <a:r>
              <a:rPr lang="ru-RU" sz="2000" spc="5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 </a:t>
            </a:r>
            <a:r>
              <a:rPr lang="ru-RU" sz="2000" spc="5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более 2,4 млн рублей </a:t>
            </a:r>
            <a:endParaRPr lang="ru-RU" sz="2000" spc="50" dirty="0" smtClean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5725" indent="-85725"/>
            <a:r>
              <a:rPr lang="ru-RU" sz="2000" spc="5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в год</a:t>
            </a:r>
            <a:endParaRPr lang="ru-RU" sz="2000" spc="50" dirty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Text 8"/>
          <p:cNvSpPr/>
          <p:nvPr/>
        </p:nvSpPr>
        <p:spPr>
          <a:xfrm>
            <a:off x="670024" y="3429001"/>
            <a:ext cx="5197376" cy="2726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b="1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Как зарегистрировать (2 минуты</a:t>
            </a:r>
            <a:r>
              <a:rPr lang="ru-RU" sz="2000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):</a:t>
            </a:r>
          </a:p>
          <a:p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 Скачать приложение «Мой налог» </a:t>
            </a:r>
            <a:endParaRPr lang="ru-RU" sz="2000" dirty="0" smtClean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indent="-180975"/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(</a:t>
            </a:r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или через </a:t>
            </a:r>
            <a:r>
              <a:rPr lang="ru-RU" sz="2000" dirty="0" err="1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Госуслуги</a:t>
            </a:r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/Сбербанк </a:t>
            </a:r>
            <a:r>
              <a:rPr lang="ru-RU" sz="20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Онлайн)</a:t>
            </a:r>
            <a:endParaRPr lang="ru-RU" sz="2000" dirty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indent="-180975"/>
            <a:r>
              <a:rPr lang="ru-RU" sz="20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sz="2000" spc="-3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Заполнить профиль: </a:t>
            </a:r>
            <a:r>
              <a:rPr lang="ru-RU" sz="2000" spc="-3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паспортные </a:t>
            </a:r>
            <a:r>
              <a:rPr lang="ru-RU" sz="2000" spc="-3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данные </a:t>
            </a:r>
            <a:r>
              <a:rPr lang="ru-RU" sz="2000" spc="-3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и фото</a:t>
            </a:r>
            <a:endParaRPr lang="ru-RU" sz="2000" dirty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indent="-180975"/>
            <a:r>
              <a:rPr lang="ru-RU" sz="20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Получить статус: </a:t>
            </a:r>
            <a:r>
              <a:rPr lang="ru-RU" sz="20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мгновенно </a:t>
            </a:r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после проверки </a:t>
            </a:r>
            <a:r>
              <a:rPr lang="ru-RU" sz="20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данных</a:t>
            </a:r>
            <a:endParaRPr lang="ru-RU" sz="2000" dirty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Shape 6"/>
          <p:cNvSpPr/>
          <p:nvPr/>
        </p:nvSpPr>
        <p:spPr>
          <a:xfrm>
            <a:off x="670024" y="1751581"/>
            <a:ext cx="10836177" cy="1166204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30" name="Text 8"/>
          <p:cNvSpPr/>
          <p:nvPr/>
        </p:nvSpPr>
        <p:spPr>
          <a:xfrm>
            <a:off x="1005840" y="2004060"/>
            <a:ext cx="102412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b="1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Кому подходит: </a:t>
            </a:r>
            <a:r>
              <a:rPr lang="ru-RU" sz="2000" dirty="0" err="1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Фрилансерам</a:t>
            </a:r>
            <a:r>
              <a:rPr lang="ru-RU" sz="20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мастерам, тем, кто работает «на себя» без персонала и продает товары собственного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321699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7258" y="1433314"/>
            <a:ext cx="6356152" cy="1336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600" b="1" dirty="0">
                <a:solidFill>
                  <a:schemeClr val="accent4">
                    <a:lumMod val="25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Основы налогового законодательства Российской Федерации</a:t>
            </a:r>
            <a:endParaRPr lang="en-US" sz="3600" b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1924" y="3873623"/>
            <a:ext cx="6356152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Комплексное руководство по системе налогообложения в РФ</a:t>
            </a: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0565501">
            <a:off x="8416764" y="4432676"/>
            <a:ext cx="1414465" cy="145698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456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"/>
          <p:cNvSpPr/>
          <p:nvPr/>
        </p:nvSpPr>
        <p:spPr>
          <a:xfrm>
            <a:off x="346595" y="1825114"/>
            <a:ext cx="7997305" cy="872366"/>
          </a:xfrm>
          <a:prstGeom prst="roundRect">
            <a:avLst>
              <a:gd name="adj" fmla="val 269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43864" y="2013130"/>
            <a:ext cx="7900035" cy="504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Кому </a:t>
            </a:r>
            <a:r>
              <a:rPr lang="ru-RU" b="1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подходит: </a:t>
            </a:r>
            <a:r>
              <a:rPr 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тем</a:t>
            </a:r>
            <a:r>
              <a:rPr lang="ru-RU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кто хочет нанимать сотрудников, </a:t>
            </a:r>
            <a:endParaRPr lang="ru-RU" dirty="0" smtClean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открывать </a:t>
            </a:r>
            <a:r>
              <a:rPr lang="ru-RU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розничный магазин или совмещать </a:t>
            </a:r>
            <a:r>
              <a:rPr 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режимы</a:t>
            </a:r>
            <a:endParaRPr lang="ru-RU" dirty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 0"/>
          <p:cNvSpPr/>
          <p:nvPr/>
        </p:nvSpPr>
        <p:spPr>
          <a:xfrm>
            <a:off x="289560" y="525780"/>
            <a:ext cx="11490960" cy="1165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ru-RU" sz="3600" b="1" dirty="0" smtClean="0">
                <a:solidFill>
                  <a:srgbClr val="0561FC">
                    <a:lumMod val="50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ИП (Индивидуальный предприниматель)</a:t>
            </a:r>
            <a:endParaRPr lang="en-US" sz="3600" b="1" dirty="0">
              <a:solidFill>
                <a:srgbClr val="0561FC">
                  <a:lumMod val="50000"/>
                </a:srgbClr>
              </a:solidFill>
            </a:endParaRPr>
          </a:p>
        </p:txBody>
      </p:sp>
      <p:sp>
        <p:nvSpPr>
          <p:cNvPr id="13" name="Shape 2"/>
          <p:cNvSpPr/>
          <p:nvPr/>
        </p:nvSpPr>
        <p:spPr>
          <a:xfrm>
            <a:off x="335278" y="3234318"/>
            <a:ext cx="7139942" cy="3299831"/>
          </a:xfrm>
          <a:prstGeom prst="roundRect">
            <a:avLst>
              <a:gd name="adj" fmla="val 2345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6594" y="3117596"/>
            <a:ext cx="7128625" cy="336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Как зарегистрировать (3 рабочих дня):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/>
            </a:r>
            <a:b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1. Выбрать коды ОКВЭД (чем будете заниматься) </a:t>
            </a:r>
            <a:b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2. Заполнить форму Р21001 (обычно онлайн на сайте ФНС)</a:t>
            </a:r>
            <a:b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3. Оплатить госпошлину: 800 руб. (но через </a:t>
            </a:r>
            <a:r>
              <a:rPr lang="ru-RU" altLang="ru-RU" dirty="0" err="1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Госуслуги</a:t>
            </a: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 или  подачу онлайн — 0 руб.) </a:t>
            </a:r>
            <a:b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4. Подать документы: Лично в ИФНС, МФЦ или онлайн через </a:t>
            </a:r>
            <a:r>
              <a:rPr lang="ru-RU" altLang="ru-RU" dirty="0" err="1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Госуслуги</a:t>
            </a: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/банк</a:t>
            </a:r>
            <a:b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Helvetica" charset="-52"/>
                <a:ea typeface="Times New Roman" pitchFamily="18" charset="0"/>
                <a:cs typeface="Arial" pitchFamily="34" charset="0"/>
              </a:rPr>
              <a:t>5. Результат: Получение электронной выписки из ЕГРИП (бумажных свидетельств больше нет)</a:t>
            </a:r>
            <a:endParaRPr lang="ru-RU" altLang="ru-RU" dirty="0" smtClean="0">
              <a:solidFill>
                <a:srgbClr val="5494FC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hape 2"/>
          <p:cNvSpPr/>
          <p:nvPr/>
        </p:nvSpPr>
        <p:spPr>
          <a:xfrm>
            <a:off x="7713343" y="3893820"/>
            <a:ext cx="4154806" cy="2217393"/>
          </a:xfrm>
          <a:prstGeom prst="roundRect">
            <a:avLst>
              <a:gd name="adj" fmla="val 2345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7" name="Text 8"/>
          <p:cNvSpPr/>
          <p:nvPr/>
        </p:nvSpPr>
        <p:spPr>
          <a:xfrm>
            <a:off x="7840978" y="4518660"/>
            <a:ext cx="4027170" cy="1295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b="1" dirty="0" smtClean="0">
                <a:solidFill>
                  <a:srgbClr val="5494FC">
                    <a:lumMod val="50000"/>
                  </a:srgbClr>
                </a:solidFill>
              </a:rPr>
              <a:t>* </a:t>
            </a:r>
            <a:r>
              <a:rPr lang="ru-RU" sz="1600" b="1" dirty="0" smtClean="0">
                <a:solidFill>
                  <a:srgbClr val="5494FC">
                    <a:lumMod val="50000"/>
                  </a:srgbClr>
                </a:solidFill>
              </a:rPr>
              <a:t>Важно</a:t>
            </a:r>
            <a:r>
              <a:rPr lang="ru-RU" sz="1600" b="1" spc="-50" dirty="0">
                <a:solidFill>
                  <a:srgbClr val="5494FC">
                    <a:lumMod val="50000"/>
                  </a:srgbClr>
                </a:solidFill>
              </a:rPr>
              <a:t>: </a:t>
            </a:r>
            <a:r>
              <a:rPr lang="ru-RU" sz="1600" spc="-50" dirty="0">
                <a:solidFill>
                  <a:srgbClr val="5494FC">
                    <a:lumMod val="50000"/>
                  </a:srgbClr>
                </a:solidFill>
              </a:rPr>
              <a:t>С 2026 года фиксированные </a:t>
            </a:r>
            <a:r>
              <a:rPr lang="ru-RU" sz="1600" spc="-50" dirty="0" smtClean="0">
                <a:solidFill>
                  <a:srgbClr val="5494FC">
                    <a:lumMod val="50000"/>
                  </a:srgbClr>
                </a:solidFill>
              </a:rPr>
              <a:t>страховые взносы </a:t>
            </a:r>
            <a:r>
              <a:rPr lang="ru-RU" sz="1600" spc="-50" dirty="0">
                <a:solidFill>
                  <a:srgbClr val="5494FC">
                    <a:lumMod val="50000"/>
                  </a:srgbClr>
                </a:solidFill>
              </a:rPr>
              <a:t>составляют 57 390 руб. </a:t>
            </a:r>
            <a:r>
              <a:rPr lang="ru-RU" sz="1600" dirty="0">
                <a:solidFill>
                  <a:srgbClr val="5494FC">
                    <a:lumMod val="50000"/>
                  </a:srgbClr>
                </a:solidFill>
              </a:rPr>
              <a:t>в год (платить обязательно даже при нулевом доходе) </a:t>
            </a:r>
          </a:p>
        </p:txBody>
      </p:sp>
      <p:pic>
        <p:nvPicPr>
          <p:cNvPr id="3078" name="Picture 6" descr="C:\Program Files (x86)\Microsoft Office\MEDIA\CAGCAT10\j0285410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414" y="1870100"/>
            <a:ext cx="1867205" cy="17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2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01930" y="885196"/>
            <a:ext cx="11859796" cy="1048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ru-RU" sz="3600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ООО </a:t>
            </a:r>
            <a:r>
              <a:rPr lang="ru-RU" sz="3600" b="1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3600" b="1" spc="-1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Общество с ограниченной ответственностью</a:t>
            </a:r>
            <a:r>
              <a:rPr lang="ru-RU" sz="3600" b="1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en-US" sz="3600" b="1" dirty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2705099" y="1820452"/>
            <a:ext cx="4838701" cy="1253366"/>
          </a:xfrm>
          <a:prstGeom prst="roundRect">
            <a:avLst>
              <a:gd name="adj" fmla="val 269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2813741" y="1875846"/>
            <a:ext cx="4730059" cy="1197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ru-RU" sz="1600" b="1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Кому подходит: </a:t>
            </a:r>
            <a:r>
              <a:rPr lang="ru-RU" sz="16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Бизнесу с партнерами</a:t>
            </a:r>
            <a:r>
              <a:rPr lang="ru-RU" sz="16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</a:p>
          <a:p>
            <a:pPr>
              <a:lnSpc>
                <a:spcPts val="2083"/>
              </a:lnSpc>
            </a:pPr>
            <a:r>
              <a:rPr lang="ru-RU" sz="16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крупным </a:t>
            </a:r>
            <a:r>
              <a:rPr lang="ru-RU" sz="16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проектам, где важна «защита» </a:t>
            </a:r>
            <a:endParaRPr lang="ru-RU" sz="1600" dirty="0" smtClean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ts val="2083"/>
              </a:lnSpc>
            </a:pPr>
            <a:r>
              <a:rPr lang="ru-RU" sz="16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личного </a:t>
            </a:r>
            <a:r>
              <a:rPr lang="ru-RU" sz="16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имущества (ООО рискует только </a:t>
            </a:r>
            <a:endParaRPr lang="ru-RU" sz="1600" dirty="0" smtClean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ts val="2083"/>
              </a:lnSpc>
            </a:pPr>
            <a:r>
              <a:rPr lang="ru-RU" sz="1600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уставным </a:t>
            </a:r>
            <a:r>
              <a:rPr lang="ru-RU" sz="1600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капиталом)</a:t>
            </a:r>
            <a:endParaRPr lang="en-US" sz="1600" dirty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346990" y="4676140"/>
            <a:ext cx="147246" cy="1306353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Shape 5"/>
          <p:cNvSpPr/>
          <p:nvPr/>
        </p:nvSpPr>
        <p:spPr>
          <a:xfrm>
            <a:off x="259080" y="3497580"/>
            <a:ext cx="11300459" cy="2743200"/>
          </a:xfrm>
          <a:prstGeom prst="roundRect">
            <a:avLst>
              <a:gd name="adj" fmla="val 269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2021" y="3244430"/>
            <a:ext cx="11012215" cy="302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Как зарегистрировать (3-4 дня):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altLang="ru-RU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 Подготовить пакет: Решение/Протокол о создании + Устав (2 экз.) </a:t>
            </a:r>
            <a:b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 Заполнить форму Р11001 (более сложная, чем у ИП)</a:t>
            </a:r>
            <a:b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3. Сформировать Уставной капитал: Минимум 10 000 </a:t>
            </a:r>
            <a:r>
              <a:rPr lang="ru-RU" altLang="ru-RU" dirty="0" err="1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руб</a:t>
            </a: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4. Оплатить пошлину: 4 000 руб. (Если подавать через электронный сервис ФНС или через нотариуса в электронном виде — Бесплатно) </a:t>
            </a:r>
            <a:b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ru-RU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5. Подать документы: Только через специальный сервис ФНС, нотариуса или лично (при подаче онлайн требуется электронная подпись) </a:t>
            </a:r>
          </a:p>
        </p:txBody>
      </p:sp>
      <p:pic>
        <p:nvPicPr>
          <p:cNvPr id="4100" name="Picture 4" descr="C:\Program Files (x86)\Microsoft Office\MEDIA\CAGCAT10\j0293844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3" y="2130633"/>
            <a:ext cx="1127337" cy="11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59" y="1706880"/>
            <a:ext cx="1835570" cy="186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8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205964" y="567061"/>
            <a:ext cx="6604536" cy="1094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4000" b="1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Выбор формы </a:t>
            </a:r>
            <a:r>
              <a:rPr lang="ru-RU" sz="4000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зависит</a:t>
            </a:r>
            <a:br>
              <a:rPr lang="ru-RU" sz="4000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4000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 </a:t>
            </a:r>
            <a:r>
              <a:rPr lang="ru-RU" sz="4000" b="1" dirty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масштаба и </a:t>
            </a:r>
            <a:r>
              <a:rPr lang="ru-RU" sz="4000" b="1" dirty="0" smtClean="0">
                <a:solidFill>
                  <a:srgbClr val="5494FC">
                    <a:lumMod val="5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рисков</a:t>
            </a:r>
            <a:endParaRPr lang="ru-RU" sz="4000" b="1" dirty="0">
              <a:solidFill>
                <a:srgbClr val="5494FC">
                  <a:lumMod val="5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76451" y="1988820"/>
            <a:ext cx="11276229" cy="4488180"/>
          </a:xfrm>
          <a:prstGeom prst="roundRect">
            <a:avLst>
              <a:gd name="adj" fmla="val 269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205964" y="2514601"/>
            <a:ext cx="9604911" cy="3794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 Перед </a:t>
            </a:r>
            <a:r>
              <a:rPr lang="ru-RU" sz="24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вами экран телефона и вы одни: </a:t>
            </a: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Нажимайте </a:t>
            </a:r>
            <a:r>
              <a:rPr lang="ru-RU" sz="24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«Мой налог» </a:t>
            </a:r>
            <a:endParaRPr lang="ru-RU" sz="24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2400" dirty="0" err="1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Самозанятость</a:t>
            </a:r>
            <a:r>
              <a:rPr lang="ru-RU" sz="24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). Это самый простой </a:t>
            </a: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старт</a:t>
            </a:r>
          </a:p>
          <a:p>
            <a:endParaRPr lang="ru-RU" sz="24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ru-RU" sz="24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У вас уже есть клиенты и нужен штат: </a:t>
            </a: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Регистрируйте </a:t>
            </a:r>
            <a:r>
              <a:rPr lang="ru-RU" sz="24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ИП</a:t>
            </a: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Это дешево и дает больше прав </a:t>
            </a:r>
            <a:endParaRPr lang="ru-RU" sz="24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4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ru-RU" sz="24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Вы открываете сеть магазинов или заходите в бизнес с другом: </a:t>
            </a:r>
            <a:endParaRPr lang="ru-RU" sz="2400" dirty="0" smtClean="0">
              <a:solidFill>
                <a:srgbClr val="0561FC">
                  <a:lumMod val="75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Вам </a:t>
            </a:r>
            <a:r>
              <a:rPr lang="ru-RU" sz="24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нужно ООО. Это защитит вашу личную квартиру от долгов </a:t>
            </a: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компании</a:t>
            </a:r>
            <a:b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 smtClean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2400" dirty="0">
                <a:solidFill>
                  <a:srgbClr val="0561FC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позволит всегда выйти из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33705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E40446-3119-0AB4-C56B-DF4D5C4D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7">
            <a:extLst>
              <a:ext uri="{FF2B5EF4-FFF2-40B4-BE49-F238E27FC236}">
                <a16:creationId xmlns="" xmlns:a16="http://schemas.microsoft.com/office/drawing/2014/main" id="{8947046D-6536-EE13-7549-444863E8A6A6}"/>
              </a:ext>
            </a:extLst>
          </p:cNvPr>
          <p:cNvGrpSpPr/>
          <p:nvPr/>
        </p:nvGrpSpPr>
        <p:grpSpPr>
          <a:xfrm>
            <a:off x="606390" y="529046"/>
            <a:ext cx="11146971" cy="5799908"/>
            <a:chOff x="1563052" y="880570"/>
            <a:chExt cx="9064944" cy="5099223"/>
          </a:xfrm>
          <a:solidFill>
            <a:schemeClr val="accent5">
              <a:alpha val="46000"/>
            </a:schemeClr>
          </a:solidFill>
        </p:grpSpPr>
        <p:sp>
          <p:nvSpPr>
            <p:cNvPr id="96" name="Freeform: Shape 14">
              <a:extLst>
                <a:ext uri="{FF2B5EF4-FFF2-40B4-BE49-F238E27FC236}">
                  <a16:creationId xmlns="" xmlns:a16="http://schemas.microsoft.com/office/drawing/2014/main" id="{AED3342C-3400-8467-8696-EB67C1D357AD}"/>
                </a:ext>
              </a:extLst>
            </p:cNvPr>
            <p:cNvSpPr/>
            <p:nvPr/>
          </p:nvSpPr>
          <p:spPr>
            <a:xfrm>
              <a:off x="1968817" y="4986337"/>
              <a:ext cx="517207" cy="812482"/>
            </a:xfrm>
            <a:custGeom>
              <a:avLst/>
              <a:gdLst>
                <a:gd name="connsiteX0" fmla="*/ 508635 w 517207"/>
                <a:gd name="connsiteY0" fmla="*/ 458153 h 812482"/>
                <a:gd name="connsiteX1" fmla="*/ 493395 w 517207"/>
                <a:gd name="connsiteY1" fmla="*/ 442913 h 812482"/>
                <a:gd name="connsiteX2" fmla="*/ 493395 w 517207"/>
                <a:gd name="connsiteY2" fmla="*/ 420053 h 812482"/>
                <a:gd name="connsiteX3" fmla="*/ 507683 w 517207"/>
                <a:gd name="connsiteY3" fmla="*/ 405765 h 812482"/>
                <a:gd name="connsiteX4" fmla="*/ 509587 w 517207"/>
                <a:gd name="connsiteY4" fmla="*/ 381000 h 812482"/>
                <a:gd name="connsiteX5" fmla="*/ 502920 w 517207"/>
                <a:gd name="connsiteY5" fmla="*/ 362903 h 812482"/>
                <a:gd name="connsiteX6" fmla="*/ 488633 w 517207"/>
                <a:gd name="connsiteY6" fmla="*/ 357188 h 812482"/>
                <a:gd name="connsiteX7" fmla="*/ 479108 w 517207"/>
                <a:gd name="connsiteY7" fmla="*/ 342900 h 812482"/>
                <a:gd name="connsiteX8" fmla="*/ 460058 w 517207"/>
                <a:gd name="connsiteY8" fmla="*/ 328613 h 812482"/>
                <a:gd name="connsiteX9" fmla="*/ 460058 w 517207"/>
                <a:gd name="connsiteY9" fmla="*/ 296228 h 812482"/>
                <a:gd name="connsiteX10" fmla="*/ 447675 w 517207"/>
                <a:gd name="connsiteY10" fmla="*/ 278130 h 812482"/>
                <a:gd name="connsiteX11" fmla="*/ 443865 w 517207"/>
                <a:gd name="connsiteY11" fmla="*/ 256222 h 812482"/>
                <a:gd name="connsiteX12" fmla="*/ 428625 w 517207"/>
                <a:gd name="connsiteY12" fmla="*/ 240982 h 812482"/>
                <a:gd name="connsiteX13" fmla="*/ 428625 w 517207"/>
                <a:gd name="connsiteY13" fmla="*/ 223838 h 812482"/>
                <a:gd name="connsiteX14" fmla="*/ 418147 w 517207"/>
                <a:gd name="connsiteY14" fmla="*/ 209550 h 812482"/>
                <a:gd name="connsiteX15" fmla="*/ 403860 w 517207"/>
                <a:gd name="connsiteY15" fmla="*/ 195263 h 812482"/>
                <a:gd name="connsiteX16" fmla="*/ 393383 w 517207"/>
                <a:gd name="connsiteY16" fmla="*/ 175260 h 812482"/>
                <a:gd name="connsiteX17" fmla="*/ 402908 w 517207"/>
                <a:gd name="connsiteY17" fmla="*/ 156210 h 812482"/>
                <a:gd name="connsiteX18" fmla="*/ 393383 w 517207"/>
                <a:gd name="connsiteY18" fmla="*/ 130493 h 812482"/>
                <a:gd name="connsiteX19" fmla="*/ 380047 w 517207"/>
                <a:gd name="connsiteY19" fmla="*/ 117157 h 812482"/>
                <a:gd name="connsiteX20" fmla="*/ 376237 w 517207"/>
                <a:gd name="connsiteY20" fmla="*/ 99060 h 812482"/>
                <a:gd name="connsiteX21" fmla="*/ 362903 w 517207"/>
                <a:gd name="connsiteY21" fmla="*/ 83820 h 812482"/>
                <a:gd name="connsiteX22" fmla="*/ 360045 w 517207"/>
                <a:gd name="connsiteY22" fmla="*/ 63818 h 812482"/>
                <a:gd name="connsiteX23" fmla="*/ 343853 w 517207"/>
                <a:gd name="connsiteY23" fmla="*/ 57150 h 812482"/>
                <a:gd name="connsiteX24" fmla="*/ 319087 w 517207"/>
                <a:gd name="connsiteY24" fmla="*/ 61913 h 812482"/>
                <a:gd name="connsiteX25" fmla="*/ 307658 w 517207"/>
                <a:gd name="connsiteY25" fmla="*/ 50482 h 812482"/>
                <a:gd name="connsiteX26" fmla="*/ 300990 w 517207"/>
                <a:gd name="connsiteY26" fmla="*/ 32385 h 812482"/>
                <a:gd name="connsiteX27" fmla="*/ 289560 w 517207"/>
                <a:gd name="connsiteY27" fmla="*/ 36195 h 812482"/>
                <a:gd name="connsiteX28" fmla="*/ 275272 w 517207"/>
                <a:gd name="connsiteY28" fmla="*/ 36195 h 812482"/>
                <a:gd name="connsiteX29" fmla="*/ 268605 w 517207"/>
                <a:gd name="connsiteY29" fmla="*/ 18097 h 812482"/>
                <a:gd name="connsiteX30" fmla="*/ 252412 w 517207"/>
                <a:gd name="connsiteY30" fmla="*/ 10478 h 812482"/>
                <a:gd name="connsiteX31" fmla="*/ 241935 w 517207"/>
                <a:gd name="connsiteY31" fmla="*/ 0 h 812482"/>
                <a:gd name="connsiteX32" fmla="*/ 226695 w 517207"/>
                <a:gd name="connsiteY32" fmla="*/ 0 h 812482"/>
                <a:gd name="connsiteX33" fmla="*/ 214312 w 517207"/>
                <a:gd name="connsiteY33" fmla="*/ 12382 h 812482"/>
                <a:gd name="connsiteX34" fmla="*/ 194310 w 517207"/>
                <a:gd name="connsiteY34" fmla="*/ 15240 h 812482"/>
                <a:gd name="connsiteX35" fmla="*/ 186690 w 517207"/>
                <a:gd name="connsiteY35" fmla="*/ 3810 h 812482"/>
                <a:gd name="connsiteX36" fmla="*/ 175260 w 517207"/>
                <a:gd name="connsiteY36" fmla="*/ 0 h 812482"/>
                <a:gd name="connsiteX37" fmla="*/ 164783 w 517207"/>
                <a:gd name="connsiteY37" fmla="*/ 12382 h 812482"/>
                <a:gd name="connsiteX38" fmla="*/ 164783 w 517207"/>
                <a:gd name="connsiteY38" fmla="*/ 29528 h 812482"/>
                <a:gd name="connsiteX39" fmla="*/ 153352 w 517207"/>
                <a:gd name="connsiteY39" fmla="*/ 46672 h 812482"/>
                <a:gd name="connsiteX40" fmla="*/ 163830 w 517207"/>
                <a:gd name="connsiteY40" fmla="*/ 55245 h 812482"/>
                <a:gd name="connsiteX41" fmla="*/ 172402 w 517207"/>
                <a:gd name="connsiteY41" fmla="*/ 72390 h 812482"/>
                <a:gd name="connsiteX42" fmla="*/ 160972 w 517207"/>
                <a:gd name="connsiteY42" fmla="*/ 90488 h 812482"/>
                <a:gd name="connsiteX43" fmla="*/ 174308 w 517207"/>
                <a:gd name="connsiteY43" fmla="*/ 103822 h 812482"/>
                <a:gd name="connsiteX44" fmla="*/ 151447 w 517207"/>
                <a:gd name="connsiteY44" fmla="*/ 121920 h 812482"/>
                <a:gd name="connsiteX45" fmla="*/ 136208 w 517207"/>
                <a:gd name="connsiteY45" fmla="*/ 125730 h 812482"/>
                <a:gd name="connsiteX46" fmla="*/ 141922 w 517207"/>
                <a:gd name="connsiteY46" fmla="*/ 145732 h 812482"/>
                <a:gd name="connsiteX47" fmla="*/ 134302 w 517207"/>
                <a:gd name="connsiteY47" fmla="*/ 160972 h 812482"/>
                <a:gd name="connsiteX48" fmla="*/ 113347 w 517207"/>
                <a:gd name="connsiteY48" fmla="*/ 187643 h 812482"/>
                <a:gd name="connsiteX49" fmla="*/ 85725 w 517207"/>
                <a:gd name="connsiteY49" fmla="*/ 187643 h 812482"/>
                <a:gd name="connsiteX50" fmla="*/ 73343 w 517207"/>
                <a:gd name="connsiteY50" fmla="*/ 169545 h 812482"/>
                <a:gd name="connsiteX51" fmla="*/ 65722 w 517207"/>
                <a:gd name="connsiteY51" fmla="*/ 152400 h 812482"/>
                <a:gd name="connsiteX52" fmla="*/ 51435 w 517207"/>
                <a:gd name="connsiteY52" fmla="*/ 152400 h 812482"/>
                <a:gd name="connsiteX53" fmla="*/ 37147 w 517207"/>
                <a:gd name="connsiteY53" fmla="*/ 166688 h 812482"/>
                <a:gd name="connsiteX54" fmla="*/ 17145 w 517207"/>
                <a:gd name="connsiteY54" fmla="*/ 169545 h 812482"/>
                <a:gd name="connsiteX55" fmla="*/ 0 w 517207"/>
                <a:gd name="connsiteY55" fmla="*/ 186690 h 812482"/>
                <a:gd name="connsiteX56" fmla="*/ 6668 w 517207"/>
                <a:gd name="connsiteY56" fmla="*/ 215265 h 812482"/>
                <a:gd name="connsiteX57" fmla="*/ 27622 w 517207"/>
                <a:gd name="connsiteY57" fmla="*/ 247650 h 812482"/>
                <a:gd name="connsiteX58" fmla="*/ 37147 w 517207"/>
                <a:gd name="connsiteY58" fmla="*/ 281940 h 812482"/>
                <a:gd name="connsiteX59" fmla="*/ 68580 w 517207"/>
                <a:gd name="connsiteY59" fmla="*/ 302895 h 812482"/>
                <a:gd name="connsiteX60" fmla="*/ 89535 w 517207"/>
                <a:gd name="connsiteY60" fmla="*/ 312420 h 812482"/>
                <a:gd name="connsiteX61" fmla="*/ 101918 w 517207"/>
                <a:gd name="connsiteY61" fmla="*/ 344805 h 812482"/>
                <a:gd name="connsiteX62" fmla="*/ 125730 w 517207"/>
                <a:gd name="connsiteY62" fmla="*/ 364807 h 812482"/>
                <a:gd name="connsiteX63" fmla="*/ 120015 w 517207"/>
                <a:gd name="connsiteY63" fmla="*/ 393382 h 812482"/>
                <a:gd name="connsiteX64" fmla="*/ 140018 w 517207"/>
                <a:gd name="connsiteY64" fmla="*/ 411480 h 812482"/>
                <a:gd name="connsiteX65" fmla="*/ 145733 w 517207"/>
                <a:gd name="connsiteY65" fmla="*/ 456247 h 812482"/>
                <a:gd name="connsiteX66" fmla="*/ 165735 w 517207"/>
                <a:gd name="connsiteY66" fmla="*/ 476250 h 812482"/>
                <a:gd name="connsiteX67" fmla="*/ 197168 w 517207"/>
                <a:gd name="connsiteY67" fmla="*/ 480060 h 812482"/>
                <a:gd name="connsiteX68" fmla="*/ 215265 w 517207"/>
                <a:gd name="connsiteY68" fmla="*/ 498157 h 812482"/>
                <a:gd name="connsiteX69" fmla="*/ 220028 w 517207"/>
                <a:gd name="connsiteY69" fmla="*/ 513397 h 812482"/>
                <a:gd name="connsiteX70" fmla="*/ 243840 w 517207"/>
                <a:gd name="connsiteY70" fmla="*/ 516255 h 812482"/>
                <a:gd name="connsiteX71" fmla="*/ 250508 w 517207"/>
                <a:gd name="connsiteY71" fmla="*/ 541972 h 812482"/>
                <a:gd name="connsiteX72" fmla="*/ 271462 w 517207"/>
                <a:gd name="connsiteY72" fmla="*/ 564832 h 812482"/>
                <a:gd name="connsiteX73" fmla="*/ 262890 w 517207"/>
                <a:gd name="connsiteY73" fmla="*/ 588645 h 812482"/>
                <a:gd name="connsiteX74" fmla="*/ 250508 w 517207"/>
                <a:gd name="connsiteY74" fmla="*/ 609600 h 812482"/>
                <a:gd name="connsiteX75" fmla="*/ 270510 w 517207"/>
                <a:gd name="connsiteY75" fmla="*/ 635318 h 812482"/>
                <a:gd name="connsiteX76" fmla="*/ 281940 w 517207"/>
                <a:gd name="connsiteY76" fmla="*/ 664845 h 812482"/>
                <a:gd name="connsiteX77" fmla="*/ 281940 w 517207"/>
                <a:gd name="connsiteY77" fmla="*/ 682943 h 812482"/>
                <a:gd name="connsiteX78" fmla="*/ 304800 w 517207"/>
                <a:gd name="connsiteY78" fmla="*/ 698182 h 812482"/>
                <a:gd name="connsiteX79" fmla="*/ 307658 w 517207"/>
                <a:gd name="connsiteY79" fmla="*/ 732472 h 812482"/>
                <a:gd name="connsiteX80" fmla="*/ 322897 w 517207"/>
                <a:gd name="connsiteY80" fmla="*/ 779145 h 812482"/>
                <a:gd name="connsiteX81" fmla="*/ 326708 w 517207"/>
                <a:gd name="connsiteY81" fmla="*/ 805815 h 812482"/>
                <a:gd name="connsiteX82" fmla="*/ 358140 w 517207"/>
                <a:gd name="connsiteY82" fmla="*/ 812482 h 812482"/>
                <a:gd name="connsiteX83" fmla="*/ 390525 w 517207"/>
                <a:gd name="connsiteY83" fmla="*/ 801052 h 812482"/>
                <a:gd name="connsiteX84" fmla="*/ 413385 w 517207"/>
                <a:gd name="connsiteY84" fmla="*/ 810577 h 812482"/>
                <a:gd name="connsiteX85" fmla="*/ 447675 w 517207"/>
                <a:gd name="connsiteY85" fmla="*/ 795338 h 812482"/>
                <a:gd name="connsiteX86" fmla="*/ 444818 w 517207"/>
                <a:gd name="connsiteY86" fmla="*/ 750570 h 812482"/>
                <a:gd name="connsiteX87" fmla="*/ 450533 w 517207"/>
                <a:gd name="connsiteY87" fmla="*/ 713422 h 812482"/>
                <a:gd name="connsiteX88" fmla="*/ 441960 w 517207"/>
                <a:gd name="connsiteY88" fmla="*/ 665797 h 812482"/>
                <a:gd name="connsiteX89" fmla="*/ 441960 w 517207"/>
                <a:gd name="connsiteY89" fmla="*/ 626745 h 812482"/>
                <a:gd name="connsiteX90" fmla="*/ 473393 w 517207"/>
                <a:gd name="connsiteY90" fmla="*/ 576263 h 812482"/>
                <a:gd name="connsiteX91" fmla="*/ 487680 w 517207"/>
                <a:gd name="connsiteY91" fmla="*/ 563880 h 812482"/>
                <a:gd name="connsiteX92" fmla="*/ 487680 w 517207"/>
                <a:gd name="connsiteY92" fmla="*/ 554355 h 812482"/>
                <a:gd name="connsiteX93" fmla="*/ 503872 w 517207"/>
                <a:gd name="connsiteY93" fmla="*/ 538163 h 812482"/>
                <a:gd name="connsiteX94" fmla="*/ 510540 w 517207"/>
                <a:gd name="connsiteY94" fmla="*/ 513397 h 812482"/>
                <a:gd name="connsiteX95" fmla="*/ 517208 w 517207"/>
                <a:gd name="connsiteY95" fmla="*/ 486728 h 812482"/>
                <a:gd name="connsiteX96" fmla="*/ 508635 w 517207"/>
                <a:gd name="connsiteY96" fmla="*/ 458153 h 81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17207" h="812482">
                  <a:moveTo>
                    <a:pt x="508635" y="458153"/>
                  </a:moveTo>
                  <a:lnTo>
                    <a:pt x="493395" y="442913"/>
                  </a:lnTo>
                  <a:lnTo>
                    <a:pt x="493395" y="420053"/>
                  </a:lnTo>
                  <a:lnTo>
                    <a:pt x="507683" y="405765"/>
                  </a:lnTo>
                  <a:lnTo>
                    <a:pt x="509587" y="381000"/>
                  </a:lnTo>
                  <a:lnTo>
                    <a:pt x="502920" y="362903"/>
                  </a:lnTo>
                  <a:lnTo>
                    <a:pt x="488633" y="357188"/>
                  </a:lnTo>
                  <a:lnTo>
                    <a:pt x="479108" y="342900"/>
                  </a:lnTo>
                  <a:lnTo>
                    <a:pt x="460058" y="328613"/>
                  </a:lnTo>
                  <a:lnTo>
                    <a:pt x="460058" y="296228"/>
                  </a:lnTo>
                  <a:lnTo>
                    <a:pt x="447675" y="278130"/>
                  </a:lnTo>
                  <a:lnTo>
                    <a:pt x="443865" y="256222"/>
                  </a:lnTo>
                  <a:lnTo>
                    <a:pt x="428625" y="240982"/>
                  </a:lnTo>
                  <a:lnTo>
                    <a:pt x="428625" y="223838"/>
                  </a:lnTo>
                  <a:lnTo>
                    <a:pt x="418147" y="209550"/>
                  </a:lnTo>
                  <a:lnTo>
                    <a:pt x="403860" y="195263"/>
                  </a:lnTo>
                  <a:lnTo>
                    <a:pt x="393383" y="175260"/>
                  </a:lnTo>
                  <a:lnTo>
                    <a:pt x="402908" y="156210"/>
                  </a:lnTo>
                  <a:lnTo>
                    <a:pt x="393383" y="130493"/>
                  </a:lnTo>
                  <a:lnTo>
                    <a:pt x="380047" y="117157"/>
                  </a:lnTo>
                  <a:lnTo>
                    <a:pt x="376237" y="99060"/>
                  </a:lnTo>
                  <a:lnTo>
                    <a:pt x="362903" y="83820"/>
                  </a:lnTo>
                  <a:lnTo>
                    <a:pt x="360045" y="63818"/>
                  </a:lnTo>
                  <a:lnTo>
                    <a:pt x="343853" y="57150"/>
                  </a:lnTo>
                  <a:lnTo>
                    <a:pt x="319087" y="61913"/>
                  </a:lnTo>
                  <a:lnTo>
                    <a:pt x="307658" y="50482"/>
                  </a:lnTo>
                  <a:lnTo>
                    <a:pt x="300990" y="32385"/>
                  </a:lnTo>
                  <a:lnTo>
                    <a:pt x="289560" y="36195"/>
                  </a:lnTo>
                  <a:lnTo>
                    <a:pt x="275272" y="36195"/>
                  </a:lnTo>
                  <a:lnTo>
                    <a:pt x="268605" y="18097"/>
                  </a:lnTo>
                  <a:lnTo>
                    <a:pt x="252412" y="10478"/>
                  </a:lnTo>
                  <a:lnTo>
                    <a:pt x="241935" y="0"/>
                  </a:lnTo>
                  <a:lnTo>
                    <a:pt x="226695" y="0"/>
                  </a:lnTo>
                  <a:lnTo>
                    <a:pt x="214312" y="12382"/>
                  </a:lnTo>
                  <a:lnTo>
                    <a:pt x="194310" y="15240"/>
                  </a:lnTo>
                  <a:lnTo>
                    <a:pt x="186690" y="3810"/>
                  </a:lnTo>
                  <a:lnTo>
                    <a:pt x="175260" y="0"/>
                  </a:lnTo>
                  <a:lnTo>
                    <a:pt x="164783" y="12382"/>
                  </a:lnTo>
                  <a:lnTo>
                    <a:pt x="164783" y="29528"/>
                  </a:lnTo>
                  <a:lnTo>
                    <a:pt x="153352" y="46672"/>
                  </a:lnTo>
                  <a:lnTo>
                    <a:pt x="163830" y="55245"/>
                  </a:lnTo>
                  <a:lnTo>
                    <a:pt x="172402" y="72390"/>
                  </a:lnTo>
                  <a:lnTo>
                    <a:pt x="160972" y="90488"/>
                  </a:lnTo>
                  <a:lnTo>
                    <a:pt x="174308" y="103822"/>
                  </a:lnTo>
                  <a:lnTo>
                    <a:pt x="151447" y="121920"/>
                  </a:lnTo>
                  <a:lnTo>
                    <a:pt x="136208" y="125730"/>
                  </a:lnTo>
                  <a:lnTo>
                    <a:pt x="141922" y="145732"/>
                  </a:lnTo>
                  <a:lnTo>
                    <a:pt x="134302" y="160972"/>
                  </a:lnTo>
                  <a:lnTo>
                    <a:pt x="113347" y="187643"/>
                  </a:lnTo>
                  <a:lnTo>
                    <a:pt x="85725" y="187643"/>
                  </a:lnTo>
                  <a:lnTo>
                    <a:pt x="73343" y="169545"/>
                  </a:lnTo>
                  <a:lnTo>
                    <a:pt x="65722" y="152400"/>
                  </a:lnTo>
                  <a:lnTo>
                    <a:pt x="51435" y="152400"/>
                  </a:lnTo>
                  <a:lnTo>
                    <a:pt x="37147" y="166688"/>
                  </a:lnTo>
                  <a:lnTo>
                    <a:pt x="17145" y="169545"/>
                  </a:lnTo>
                  <a:lnTo>
                    <a:pt x="0" y="186690"/>
                  </a:lnTo>
                  <a:lnTo>
                    <a:pt x="6668" y="215265"/>
                  </a:lnTo>
                  <a:lnTo>
                    <a:pt x="27622" y="247650"/>
                  </a:lnTo>
                  <a:lnTo>
                    <a:pt x="37147" y="281940"/>
                  </a:lnTo>
                  <a:lnTo>
                    <a:pt x="68580" y="302895"/>
                  </a:lnTo>
                  <a:lnTo>
                    <a:pt x="89535" y="312420"/>
                  </a:lnTo>
                  <a:lnTo>
                    <a:pt x="101918" y="344805"/>
                  </a:lnTo>
                  <a:lnTo>
                    <a:pt x="125730" y="364807"/>
                  </a:lnTo>
                  <a:lnTo>
                    <a:pt x="120015" y="393382"/>
                  </a:lnTo>
                  <a:lnTo>
                    <a:pt x="140018" y="411480"/>
                  </a:lnTo>
                  <a:lnTo>
                    <a:pt x="145733" y="456247"/>
                  </a:lnTo>
                  <a:lnTo>
                    <a:pt x="165735" y="476250"/>
                  </a:lnTo>
                  <a:lnTo>
                    <a:pt x="197168" y="480060"/>
                  </a:lnTo>
                  <a:lnTo>
                    <a:pt x="215265" y="498157"/>
                  </a:lnTo>
                  <a:lnTo>
                    <a:pt x="220028" y="513397"/>
                  </a:lnTo>
                  <a:lnTo>
                    <a:pt x="243840" y="516255"/>
                  </a:lnTo>
                  <a:lnTo>
                    <a:pt x="250508" y="541972"/>
                  </a:lnTo>
                  <a:lnTo>
                    <a:pt x="271462" y="564832"/>
                  </a:lnTo>
                  <a:lnTo>
                    <a:pt x="262890" y="588645"/>
                  </a:lnTo>
                  <a:lnTo>
                    <a:pt x="250508" y="609600"/>
                  </a:lnTo>
                  <a:lnTo>
                    <a:pt x="270510" y="635318"/>
                  </a:lnTo>
                  <a:lnTo>
                    <a:pt x="281940" y="664845"/>
                  </a:lnTo>
                  <a:lnTo>
                    <a:pt x="281940" y="682943"/>
                  </a:lnTo>
                  <a:lnTo>
                    <a:pt x="304800" y="698182"/>
                  </a:lnTo>
                  <a:lnTo>
                    <a:pt x="307658" y="732472"/>
                  </a:lnTo>
                  <a:lnTo>
                    <a:pt x="322897" y="779145"/>
                  </a:lnTo>
                  <a:lnTo>
                    <a:pt x="326708" y="805815"/>
                  </a:lnTo>
                  <a:lnTo>
                    <a:pt x="358140" y="812482"/>
                  </a:lnTo>
                  <a:lnTo>
                    <a:pt x="390525" y="801052"/>
                  </a:lnTo>
                  <a:lnTo>
                    <a:pt x="413385" y="810577"/>
                  </a:lnTo>
                  <a:lnTo>
                    <a:pt x="447675" y="795338"/>
                  </a:lnTo>
                  <a:lnTo>
                    <a:pt x="444818" y="750570"/>
                  </a:lnTo>
                  <a:lnTo>
                    <a:pt x="450533" y="713422"/>
                  </a:lnTo>
                  <a:lnTo>
                    <a:pt x="441960" y="665797"/>
                  </a:lnTo>
                  <a:lnTo>
                    <a:pt x="441960" y="626745"/>
                  </a:lnTo>
                  <a:lnTo>
                    <a:pt x="473393" y="576263"/>
                  </a:lnTo>
                  <a:lnTo>
                    <a:pt x="487680" y="563880"/>
                  </a:lnTo>
                  <a:lnTo>
                    <a:pt x="487680" y="554355"/>
                  </a:lnTo>
                  <a:lnTo>
                    <a:pt x="503872" y="538163"/>
                  </a:lnTo>
                  <a:lnTo>
                    <a:pt x="510540" y="513397"/>
                  </a:lnTo>
                  <a:lnTo>
                    <a:pt x="517208" y="486728"/>
                  </a:lnTo>
                  <a:lnTo>
                    <a:pt x="508635" y="45815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7" name="Freeform: Shape 15">
              <a:extLst>
                <a:ext uri="{FF2B5EF4-FFF2-40B4-BE49-F238E27FC236}">
                  <a16:creationId xmlns="" xmlns:a16="http://schemas.microsoft.com/office/drawing/2014/main" id="{C7E4D156-5ED9-6C22-A1AB-8FBC8ACA9C77}"/>
                </a:ext>
              </a:extLst>
            </p:cNvPr>
            <p:cNvSpPr/>
            <p:nvPr/>
          </p:nvSpPr>
          <p:spPr>
            <a:xfrm>
              <a:off x="2169794" y="3466147"/>
              <a:ext cx="1386839" cy="1147762"/>
            </a:xfrm>
            <a:custGeom>
              <a:avLst/>
              <a:gdLst>
                <a:gd name="connsiteX0" fmla="*/ 1349693 w 1386839"/>
                <a:gd name="connsiteY0" fmla="*/ 424815 h 1147762"/>
                <a:gd name="connsiteX1" fmla="*/ 1332548 w 1386839"/>
                <a:gd name="connsiteY1" fmla="*/ 452438 h 1147762"/>
                <a:gd name="connsiteX2" fmla="*/ 1302068 w 1386839"/>
                <a:gd name="connsiteY2" fmla="*/ 444818 h 1147762"/>
                <a:gd name="connsiteX3" fmla="*/ 1288733 w 1386839"/>
                <a:gd name="connsiteY3" fmla="*/ 458153 h 1147762"/>
                <a:gd name="connsiteX4" fmla="*/ 1269683 w 1386839"/>
                <a:gd name="connsiteY4" fmla="*/ 430530 h 1147762"/>
                <a:gd name="connsiteX5" fmla="*/ 1217295 w 1386839"/>
                <a:gd name="connsiteY5" fmla="*/ 402908 h 1147762"/>
                <a:gd name="connsiteX6" fmla="*/ 1207770 w 1386839"/>
                <a:gd name="connsiteY6" fmla="*/ 375285 h 1147762"/>
                <a:gd name="connsiteX7" fmla="*/ 1180148 w 1386839"/>
                <a:gd name="connsiteY7" fmla="*/ 347663 h 1147762"/>
                <a:gd name="connsiteX8" fmla="*/ 1143953 w 1386839"/>
                <a:gd name="connsiteY8" fmla="*/ 340995 h 1147762"/>
                <a:gd name="connsiteX9" fmla="*/ 1125855 w 1386839"/>
                <a:gd name="connsiteY9" fmla="*/ 300990 h 1147762"/>
                <a:gd name="connsiteX10" fmla="*/ 1097280 w 1386839"/>
                <a:gd name="connsiteY10" fmla="*/ 314325 h 1147762"/>
                <a:gd name="connsiteX11" fmla="*/ 1066800 w 1386839"/>
                <a:gd name="connsiteY11" fmla="*/ 300990 h 1147762"/>
                <a:gd name="connsiteX12" fmla="*/ 1032510 w 1386839"/>
                <a:gd name="connsiteY12" fmla="*/ 309563 h 1147762"/>
                <a:gd name="connsiteX13" fmla="*/ 1002030 w 1386839"/>
                <a:gd name="connsiteY13" fmla="*/ 322897 h 1147762"/>
                <a:gd name="connsiteX14" fmla="*/ 968693 w 1386839"/>
                <a:gd name="connsiteY14" fmla="*/ 289560 h 1147762"/>
                <a:gd name="connsiteX15" fmla="*/ 968693 w 1386839"/>
                <a:gd name="connsiteY15" fmla="*/ 234315 h 1147762"/>
                <a:gd name="connsiteX16" fmla="*/ 942023 w 1386839"/>
                <a:gd name="connsiteY16" fmla="*/ 207645 h 1147762"/>
                <a:gd name="connsiteX17" fmla="*/ 928688 w 1386839"/>
                <a:gd name="connsiteY17" fmla="*/ 220980 h 1147762"/>
                <a:gd name="connsiteX18" fmla="*/ 893445 w 1386839"/>
                <a:gd name="connsiteY18" fmla="*/ 197168 h 1147762"/>
                <a:gd name="connsiteX19" fmla="*/ 878205 w 1386839"/>
                <a:gd name="connsiteY19" fmla="*/ 181928 h 1147762"/>
                <a:gd name="connsiteX20" fmla="*/ 852488 w 1386839"/>
                <a:gd name="connsiteY20" fmla="*/ 184785 h 1147762"/>
                <a:gd name="connsiteX21" fmla="*/ 835343 w 1386839"/>
                <a:gd name="connsiteY21" fmla="*/ 187643 h 1147762"/>
                <a:gd name="connsiteX22" fmla="*/ 819150 w 1386839"/>
                <a:gd name="connsiteY22" fmla="*/ 194310 h 1147762"/>
                <a:gd name="connsiteX23" fmla="*/ 835343 w 1386839"/>
                <a:gd name="connsiteY23" fmla="*/ 187643 h 1147762"/>
                <a:gd name="connsiteX24" fmla="*/ 835343 w 1386839"/>
                <a:gd name="connsiteY24" fmla="*/ 159068 h 1147762"/>
                <a:gd name="connsiteX25" fmla="*/ 842963 w 1386839"/>
                <a:gd name="connsiteY25" fmla="*/ 135255 h 1147762"/>
                <a:gd name="connsiteX26" fmla="*/ 822960 w 1386839"/>
                <a:gd name="connsiteY26" fmla="*/ 128588 h 1147762"/>
                <a:gd name="connsiteX27" fmla="*/ 800100 w 1386839"/>
                <a:gd name="connsiteY27" fmla="*/ 133350 h 1147762"/>
                <a:gd name="connsiteX28" fmla="*/ 783908 w 1386839"/>
                <a:gd name="connsiteY28" fmla="*/ 126683 h 1147762"/>
                <a:gd name="connsiteX29" fmla="*/ 771525 w 1386839"/>
                <a:gd name="connsiteY29" fmla="*/ 119063 h 1147762"/>
                <a:gd name="connsiteX30" fmla="*/ 751523 w 1386839"/>
                <a:gd name="connsiteY30" fmla="*/ 109538 h 1147762"/>
                <a:gd name="connsiteX31" fmla="*/ 728663 w 1386839"/>
                <a:gd name="connsiteY31" fmla="*/ 100013 h 1147762"/>
                <a:gd name="connsiteX32" fmla="*/ 717233 w 1386839"/>
                <a:gd name="connsiteY32" fmla="*/ 88583 h 1147762"/>
                <a:gd name="connsiteX33" fmla="*/ 713423 w 1386839"/>
                <a:gd name="connsiteY33" fmla="*/ 100013 h 1147762"/>
                <a:gd name="connsiteX34" fmla="*/ 695325 w 1386839"/>
                <a:gd name="connsiteY34" fmla="*/ 100013 h 1147762"/>
                <a:gd name="connsiteX35" fmla="*/ 681990 w 1386839"/>
                <a:gd name="connsiteY35" fmla="*/ 83820 h 1147762"/>
                <a:gd name="connsiteX36" fmla="*/ 661988 w 1386839"/>
                <a:gd name="connsiteY36" fmla="*/ 83820 h 1147762"/>
                <a:gd name="connsiteX37" fmla="*/ 657225 w 1386839"/>
                <a:gd name="connsiteY37" fmla="*/ 62865 h 1147762"/>
                <a:gd name="connsiteX38" fmla="*/ 645795 w 1386839"/>
                <a:gd name="connsiteY38" fmla="*/ 51435 h 1147762"/>
                <a:gd name="connsiteX39" fmla="*/ 630555 w 1386839"/>
                <a:gd name="connsiteY39" fmla="*/ 43815 h 1147762"/>
                <a:gd name="connsiteX40" fmla="*/ 611505 w 1386839"/>
                <a:gd name="connsiteY40" fmla="*/ 43815 h 1147762"/>
                <a:gd name="connsiteX41" fmla="*/ 596265 w 1386839"/>
                <a:gd name="connsiteY41" fmla="*/ 59055 h 1147762"/>
                <a:gd name="connsiteX42" fmla="*/ 572453 w 1386839"/>
                <a:gd name="connsiteY42" fmla="*/ 59055 h 1147762"/>
                <a:gd name="connsiteX43" fmla="*/ 561023 w 1386839"/>
                <a:gd name="connsiteY43" fmla="*/ 70485 h 1147762"/>
                <a:gd name="connsiteX44" fmla="*/ 541020 w 1386839"/>
                <a:gd name="connsiteY44" fmla="*/ 68580 h 1147762"/>
                <a:gd name="connsiteX45" fmla="*/ 524828 w 1386839"/>
                <a:gd name="connsiteY45" fmla="*/ 52388 h 1147762"/>
                <a:gd name="connsiteX46" fmla="*/ 494347 w 1386839"/>
                <a:gd name="connsiteY46" fmla="*/ 52388 h 1147762"/>
                <a:gd name="connsiteX47" fmla="*/ 478155 w 1386839"/>
                <a:gd name="connsiteY47" fmla="*/ 41910 h 1147762"/>
                <a:gd name="connsiteX48" fmla="*/ 456247 w 1386839"/>
                <a:gd name="connsiteY48" fmla="*/ 42863 h 1147762"/>
                <a:gd name="connsiteX49" fmla="*/ 443865 w 1386839"/>
                <a:gd name="connsiteY49" fmla="*/ 30480 h 1147762"/>
                <a:gd name="connsiteX50" fmla="*/ 419100 w 1386839"/>
                <a:gd name="connsiteY50" fmla="*/ 30480 h 1147762"/>
                <a:gd name="connsiteX51" fmla="*/ 406718 w 1386839"/>
                <a:gd name="connsiteY51" fmla="*/ 18097 h 1147762"/>
                <a:gd name="connsiteX52" fmla="*/ 398145 w 1386839"/>
                <a:gd name="connsiteY52" fmla="*/ 0 h 1147762"/>
                <a:gd name="connsiteX53" fmla="*/ 376238 w 1386839"/>
                <a:gd name="connsiteY53" fmla="*/ 18097 h 1147762"/>
                <a:gd name="connsiteX54" fmla="*/ 374333 w 1386839"/>
                <a:gd name="connsiteY54" fmla="*/ 36195 h 1147762"/>
                <a:gd name="connsiteX55" fmla="*/ 361950 w 1386839"/>
                <a:gd name="connsiteY55" fmla="*/ 48578 h 1147762"/>
                <a:gd name="connsiteX56" fmla="*/ 359093 w 1386839"/>
                <a:gd name="connsiteY56" fmla="*/ 78105 h 1147762"/>
                <a:gd name="connsiteX57" fmla="*/ 351472 w 1386839"/>
                <a:gd name="connsiteY57" fmla="*/ 95250 h 1147762"/>
                <a:gd name="connsiteX58" fmla="*/ 342900 w 1386839"/>
                <a:gd name="connsiteY58" fmla="*/ 110490 h 1147762"/>
                <a:gd name="connsiteX59" fmla="*/ 322897 w 1386839"/>
                <a:gd name="connsiteY59" fmla="*/ 110490 h 1147762"/>
                <a:gd name="connsiteX60" fmla="*/ 314325 w 1386839"/>
                <a:gd name="connsiteY60" fmla="*/ 134303 h 1147762"/>
                <a:gd name="connsiteX61" fmla="*/ 295275 w 1386839"/>
                <a:gd name="connsiteY61" fmla="*/ 111443 h 1147762"/>
                <a:gd name="connsiteX62" fmla="*/ 271463 w 1386839"/>
                <a:gd name="connsiteY62" fmla="*/ 113347 h 1147762"/>
                <a:gd name="connsiteX63" fmla="*/ 244793 w 1386839"/>
                <a:gd name="connsiteY63" fmla="*/ 136208 h 1147762"/>
                <a:gd name="connsiteX64" fmla="*/ 235268 w 1386839"/>
                <a:gd name="connsiteY64" fmla="*/ 157163 h 1147762"/>
                <a:gd name="connsiteX65" fmla="*/ 206693 w 1386839"/>
                <a:gd name="connsiteY65" fmla="*/ 165735 h 1147762"/>
                <a:gd name="connsiteX66" fmla="*/ 195263 w 1386839"/>
                <a:gd name="connsiteY66" fmla="*/ 197168 h 1147762"/>
                <a:gd name="connsiteX67" fmla="*/ 180022 w 1386839"/>
                <a:gd name="connsiteY67" fmla="*/ 234315 h 1147762"/>
                <a:gd name="connsiteX68" fmla="*/ 171450 w 1386839"/>
                <a:gd name="connsiteY68" fmla="*/ 268605 h 1147762"/>
                <a:gd name="connsiteX69" fmla="*/ 172403 w 1386839"/>
                <a:gd name="connsiteY69" fmla="*/ 292418 h 1147762"/>
                <a:gd name="connsiteX70" fmla="*/ 158115 w 1386839"/>
                <a:gd name="connsiteY70" fmla="*/ 301943 h 1147762"/>
                <a:gd name="connsiteX71" fmla="*/ 179070 w 1386839"/>
                <a:gd name="connsiteY71" fmla="*/ 322897 h 1147762"/>
                <a:gd name="connsiteX72" fmla="*/ 170497 w 1386839"/>
                <a:gd name="connsiteY72" fmla="*/ 354330 h 1147762"/>
                <a:gd name="connsiteX73" fmla="*/ 163830 w 1386839"/>
                <a:gd name="connsiteY73" fmla="*/ 382905 h 1147762"/>
                <a:gd name="connsiteX74" fmla="*/ 137160 w 1386839"/>
                <a:gd name="connsiteY74" fmla="*/ 391478 h 1147762"/>
                <a:gd name="connsiteX75" fmla="*/ 108585 w 1386839"/>
                <a:gd name="connsiteY75" fmla="*/ 381953 h 1147762"/>
                <a:gd name="connsiteX76" fmla="*/ 100013 w 1386839"/>
                <a:gd name="connsiteY76" fmla="*/ 360997 h 1147762"/>
                <a:gd name="connsiteX77" fmla="*/ 84772 w 1386839"/>
                <a:gd name="connsiteY77" fmla="*/ 343853 h 1147762"/>
                <a:gd name="connsiteX78" fmla="*/ 63818 w 1386839"/>
                <a:gd name="connsiteY78" fmla="*/ 344805 h 1147762"/>
                <a:gd name="connsiteX79" fmla="*/ 57150 w 1386839"/>
                <a:gd name="connsiteY79" fmla="*/ 370522 h 1147762"/>
                <a:gd name="connsiteX80" fmla="*/ 39053 w 1386839"/>
                <a:gd name="connsiteY80" fmla="*/ 391478 h 1147762"/>
                <a:gd name="connsiteX81" fmla="*/ 12382 w 1386839"/>
                <a:gd name="connsiteY81" fmla="*/ 418147 h 1147762"/>
                <a:gd name="connsiteX82" fmla="*/ 0 w 1386839"/>
                <a:gd name="connsiteY82" fmla="*/ 441008 h 1147762"/>
                <a:gd name="connsiteX83" fmla="*/ 12382 w 1386839"/>
                <a:gd name="connsiteY83" fmla="*/ 461963 h 1147762"/>
                <a:gd name="connsiteX84" fmla="*/ 27622 w 1386839"/>
                <a:gd name="connsiteY84" fmla="*/ 477203 h 1147762"/>
                <a:gd name="connsiteX85" fmla="*/ 46672 w 1386839"/>
                <a:gd name="connsiteY85" fmla="*/ 461010 h 1147762"/>
                <a:gd name="connsiteX86" fmla="*/ 59055 w 1386839"/>
                <a:gd name="connsiteY86" fmla="*/ 479108 h 1147762"/>
                <a:gd name="connsiteX87" fmla="*/ 74295 w 1386839"/>
                <a:gd name="connsiteY87" fmla="*/ 496253 h 1147762"/>
                <a:gd name="connsiteX88" fmla="*/ 95250 w 1386839"/>
                <a:gd name="connsiteY88" fmla="*/ 499110 h 1147762"/>
                <a:gd name="connsiteX89" fmla="*/ 110490 w 1386839"/>
                <a:gd name="connsiteY89" fmla="*/ 514350 h 1147762"/>
                <a:gd name="connsiteX90" fmla="*/ 121920 w 1386839"/>
                <a:gd name="connsiteY90" fmla="*/ 542925 h 1147762"/>
                <a:gd name="connsiteX91" fmla="*/ 119063 w 1386839"/>
                <a:gd name="connsiteY91" fmla="*/ 565785 h 1147762"/>
                <a:gd name="connsiteX92" fmla="*/ 109538 w 1386839"/>
                <a:gd name="connsiteY92" fmla="*/ 603885 h 1147762"/>
                <a:gd name="connsiteX93" fmla="*/ 97155 w 1386839"/>
                <a:gd name="connsiteY93" fmla="*/ 615315 h 1147762"/>
                <a:gd name="connsiteX94" fmla="*/ 80010 w 1386839"/>
                <a:gd name="connsiteY94" fmla="*/ 615315 h 1147762"/>
                <a:gd name="connsiteX95" fmla="*/ 71438 w 1386839"/>
                <a:gd name="connsiteY95" fmla="*/ 636270 h 1147762"/>
                <a:gd name="connsiteX96" fmla="*/ 57150 w 1386839"/>
                <a:gd name="connsiteY96" fmla="*/ 647700 h 1147762"/>
                <a:gd name="connsiteX97" fmla="*/ 72390 w 1386839"/>
                <a:gd name="connsiteY97" fmla="*/ 671513 h 1147762"/>
                <a:gd name="connsiteX98" fmla="*/ 87630 w 1386839"/>
                <a:gd name="connsiteY98" fmla="*/ 700088 h 1147762"/>
                <a:gd name="connsiteX99" fmla="*/ 87630 w 1386839"/>
                <a:gd name="connsiteY99" fmla="*/ 729615 h 1147762"/>
                <a:gd name="connsiteX100" fmla="*/ 73343 w 1386839"/>
                <a:gd name="connsiteY100" fmla="*/ 761047 h 1147762"/>
                <a:gd name="connsiteX101" fmla="*/ 55245 w 1386839"/>
                <a:gd name="connsiteY101" fmla="*/ 782003 h 1147762"/>
                <a:gd name="connsiteX102" fmla="*/ 61913 w 1386839"/>
                <a:gd name="connsiteY102" fmla="*/ 802005 h 1147762"/>
                <a:gd name="connsiteX103" fmla="*/ 82868 w 1386839"/>
                <a:gd name="connsiteY103" fmla="*/ 819150 h 1147762"/>
                <a:gd name="connsiteX104" fmla="*/ 92393 w 1386839"/>
                <a:gd name="connsiteY104" fmla="*/ 851535 h 1147762"/>
                <a:gd name="connsiteX105" fmla="*/ 123825 w 1386839"/>
                <a:gd name="connsiteY105" fmla="*/ 875347 h 1147762"/>
                <a:gd name="connsiteX106" fmla="*/ 150495 w 1386839"/>
                <a:gd name="connsiteY106" fmla="*/ 895350 h 1147762"/>
                <a:gd name="connsiteX107" fmla="*/ 159068 w 1386839"/>
                <a:gd name="connsiteY107" fmla="*/ 939165 h 1147762"/>
                <a:gd name="connsiteX108" fmla="*/ 150495 w 1386839"/>
                <a:gd name="connsiteY108" fmla="*/ 968693 h 1147762"/>
                <a:gd name="connsiteX109" fmla="*/ 173355 w 1386839"/>
                <a:gd name="connsiteY109" fmla="*/ 994410 h 1147762"/>
                <a:gd name="connsiteX110" fmla="*/ 194310 w 1386839"/>
                <a:gd name="connsiteY110" fmla="*/ 1006793 h 1147762"/>
                <a:gd name="connsiteX111" fmla="*/ 202883 w 1386839"/>
                <a:gd name="connsiteY111" fmla="*/ 1039178 h 1147762"/>
                <a:gd name="connsiteX112" fmla="*/ 206693 w 1386839"/>
                <a:gd name="connsiteY112" fmla="*/ 1043940 h 1147762"/>
                <a:gd name="connsiteX113" fmla="*/ 224790 w 1386839"/>
                <a:gd name="connsiteY113" fmla="*/ 1064895 h 1147762"/>
                <a:gd name="connsiteX114" fmla="*/ 224790 w 1386839"/>
                <a:gd name="connsiteY114" fmla="*/ 1094423 h 1147762"/>
                <a:gd name="connsiteX115" fmla="*/ 248603 w 1386839"/>
                <a:gd name="connsiteY115" fmla="*/ 1105853 h 1147762"/>
                <a:gd name="connsiteX116" fmla="*/ 259080 w 1386839"/>
                <a:gd name="connsiteY116" fmla="*/ 1116330 h 1147762"/>
                <a:gd name="connsiteX117" fmla="*/ 259080 w 1386839"/>
                <a:gd name="connsiteY117" fmla="*/ 1134428 h 1147762"/>
                <a:gd name="connsiteX118" fmla="*/ 283845 w 1386839"/>
                <a:gd name="connsiteY118" fmla="*/ 1134428 h 1147762"/>
                <a:gd name="connsiteX119" fmla="*/ 293370 w 1386839"/>
                <a:gd name="connsiteY119" fmla="*/ 1147763 h 1147762"/>
                <a:gd name="connsiteX120" fmla="*/ 313372 w 1386839"/>
                <a:gd name="connsiteY120" fmla="*/ 1147763 h 1147762"/>
                <a:gd name="connsiteX121" fmla="*/ 325755 w 1386839"/>
                <a:gd name="connsiteY121" fmla="*/ 1135380 h 1147762"/>
                <a:gd name="connsiteX122" fmla="*/ 361950 w 1386839"/>
                <a:gd name="connsiteY122" fmla="*/ 1135380 h 1147762"/>
                <a:gd name="connsiteX123" fmla="*/ 395288 w 1386839"/>
                <a:gd name="connsiteY123" fmla="*/ 1102043 h 1147762"/>
                <a:gd name="connsiteX124" fmla="*/ 405765 w 1386839"/>
                <a:gd name="connsiteY124" fmla="*/ 1067753 h 1147762"/>
                <a:gd name="connsiteX125" fmla="*/ 445770 w 1386839"/>
                <a:gd name="connsiteY125" fmla="*/ 1067753 h 1147762"/>
                <a:gd name="connsiteX126" fmla="*/ 465772 w 1386839"/>
                <a:gd name="connsiteY126" fmla="*/ 1049655 h 1147762"/>
                <a:gd name="connsiteX127" fmla="*/ 486728 w 1386839"/>
                <a:gd name="connsiteY127" fmla="*/ 1053465 h 1147762"/>
                <a:gd name="connsiteX128" fmla="*/ 491490 w 1386839"/>
                <a:gd name="connsiteY128" fmla="*/ 1069658 h 1147762"/>
                <a:gd name="connsiteX129" fmla="*/ 513397 w 1386839"/>
                <a:gd name="connsiteY129" fmla="*/ 1081088 h 1147762"/>
                <a:gd name="connsiteX130" fmla="*/ 541973 w 1386839"/>
                <a:gd name="connsiteY130" fmla="*/ 1081088 h 1147762"/>
                <a:gd name="connsiteX131" fmla="*/ 552450 w 1386839"/>
                <a:gd name="connsiteY131" fmla="*/ 1070610 h 1147762"/>
                <a:gd name="connsiteX132" fmla="*/ 541020 w 1386839"/>
                <a:gd name="connsiteY132" fmla="*/ 1042035 h 1147762"/>
                <a:gd name="connsiteX133" fmla="*/ 561023 w 1386839"/>
                <a:gd name="connsiteY133" fmla="*/ 1033463 h 1147762"/>
                <a:gd name="connsiteX134" fmla="*/ 574358 w 1386839"/>
                <a:gd name="connsiteY134" fmla="*/ 1032510 h 1147762"/>
                <a:gd name="connsiteX135" fmla="*/ 588645 w 1386839"/>
                <a:gd name="connsiteY135" fmla="*/ 1018222 h 1147762"/>
                <a:gd name="connsiteX136" fmla="*/ 613410 w 1386839"/>
                <a:gd name="connsiteY136" fmla="*/ 1004888 h 1147762"/>
                <a:gd name="connsiteX137" fmla="*/ 641033 w 1386839"/>
                <a:gd name="connsiteY137" fmla="*/ 987743 h 1147762"/>
                <a:gd name="connsiteX138" fmla="*/ 648652 w 1386839"/>
                <a:gd name="connsiteY138" fmla="*/ 973455 h 1147762"/>
                <a:gd name="connsiteX139" fmla="*/ 672465 w 1386839"/>
                <a:gd name="connsiteY139" fmla="*/ 973455 h 1147762"/>
                <a:gd name="connsiteX140" fmla="*/ 675323 w 1386839"/>
                <a:gd name="connsiteY140" fmla="*/ 928688 h 1147762"/>
                <a:gd name="connsiteX141" fmla="*/ 663893 w 1386839"/>
                <a:gd name="connsiteY141" fmla="*/ 907733 h 1147762"/>
                <a:gd name="connsiteX142" fmla="*/ 668655 w 1386839"/>
                <a:gd name="connsiteY142" fmla="*/ 870585 h 1147762"/>
                <a:gd name="connsiteX143" fmla="*/ 663893 w 1386839"/>
                <a:gd name="connsiteY143" fmla="*/ 848678 h 1147762"/>
                <a:gd name="connsiteX144" fmla="*/ 677227 w 1386839"/>
                <a:gd name="connsiteY144" fmla="*/ 835343 h 1147762"/>
                <a:gd name="connsiteX145" fmla="*/ 693420 w 1386839"/>
                <a:gd name="connsiteY145" fmla="*/ 817245 h 1147762"/>
                <a:gd name="connsiteX146" fmla="*/ 706755 w 1386839"/>
                <a:gd name="connsiteY146" fmla="*/ 823913 h 1147762"/>
                <a:gd name="connsiteX147" fmla="*/ 722948 w 1386839"/>
                <a:gd name="connsiteY147" fmla="*/ 812483 h 1147762"/>
                <a:gd name="connsiteX148" fmla="*/ 735330 w 1386839"/>
                <a:gd name="connsiteY148" fmla="*/ 800100 h 1147762"/>
                <a:gd name="connsiteX149" fmla="*/ 735330 w 1386839"/>
                <a:gd name="connsiteY149" fmla="*/ 788670 h 1147762"/>
                <a:gd name="connsiteX150" fmla="*/ 751523 w 1386839"/>
                <a:gd name="connsiteY150" fmla="*/ 788670 h 1147762"/>
                <a:gd name="connsiteX151" fmla="*/ 764858 w 1386839"/>
                <a:gd name="connsiteY151" fmla="*/ 775335 h 1147762"/>
                <a:gd name="connsiteX152" fmla="*/ 773430 w 1386839"/>
                <a:gd name="connsiteY152" fmla="*/ 766763 h 1147762"/>
                <a:gd name="connsiteX153" fmla="*/ 790575 w 1386839"/>
                <a:gd name="connsiteY153" fmla="*/ 762000 h 1147762"/>
                <a:gd name="connsiteX154" fmla="*/ 803910 w 1386839"/>
                <a:gd name="connsiteY154" fmla="*/ 748665 h 1147762"/>
                <a:gd name="connsiteX155" fmla="*/ 799148 w 1386839"/>
                <a:gd name="connsiteY155" fmla="*/ 735330 h 1147762"/>
                <a:gd name="connsiteX156" fmla="*/ 799148 w 1386839"/>
                <a:gd name="connsiteY156" fmla="*/ 721995 h 1147762"/>
                <a:gd name="connsiteX157" fmla="*/ 789623 w 1386839"/>
                <a:gd name="connsiteY157" fmla="*/ 712470 h 1147762"/>
                <a:gd name="connsiteX158" fmla="*/ 776288 w 1386839"/>
                <a:gd name="connsiteY158" fmla="*/ 702945 h 1147762"/>
                <a:gd name="connsiteX159" fmla="*/ 776288 w 1386839"/>
                <a:gd name="connsiteY159" fmla="*/ 677228 h 1147762"/>
                <a:gd name="connsiteX160" fmla="*/ 792480 w 1386839"/>
                <a:gd name="connsiteY160" fmla="*/ 661035 h 1147762"/>
                <a:gd name="connsiteX161" fmla="*/ 816293 w 1386839"/>
                <a:gd name="connsiteY161" fmla="*/ 656272 h 1147762"/>
                <a:gd name="connsiteX162" fmla="*/ 833438 w 1386839"/>
                <a:gd name="connsiteY162" fmla="*/ 639128 h 1147762"/>
                <a:gd name="connsiteX163" fmla="*/ 862013 w 1386839"/>
                <a:gd name="connsiteY163" fmla="*/ 634365 h 1147762"/>
                <a:gd name="connsiteX164" fmla="*/ 892493 w 1386839"/>
                <a:gd name="connsiteY164" fmla="*/ 624840 h 1147762"/>
                <a:gd name="connsiteX165" fmla="*/ 928688 w 1386839"/>
                <a:gd name="connsiteY165" fmla="*/ 620078 h 1147762"/>
                <a:gd name="connsiteX166" fmla="*/ 946785 w 1386839"/>
                <a:gd name="connsiteY166" fmla="*/ 601980 h 1147762"/>
                <a:gd name="connsiteX167" fmla="*/ 954405 w 1386839"/>
                <a:gd name="connsiteY167" fmla="*/ 572453 h 1147762"/>
                <a:gd name="connsiteX168" fmla="*/ 970598 w 1386839"/>
                <a:gd name="connsiteY168" fmla="*/ 556260 h 1147762"/>
                <a:gd name="connsiteX169" fmla="*/ 990600 w 1386839"/>
                <a:gd name="connsiteY169" fmla="*/ 576263 h 1147762"/>
                <a:gd name="connsiteX170" fmla="*/ 1019175 w 1386839"/>
                <a:gd name="connsiteY170" fmla="*/ 576263 h 1147762"/>
                <a:gd name="connsiteX171" fmla="*/ 1030605 w 1386839"/>
                <a:gd name="connsiteY171" fmla="*/ 547688 h 1147762"/>
                <a:gd name="connsiteX172" fmla="*/ 1059180 w 1386839"/>
                <a:gd name="connsiteY172" fmla="*/ 547688 h 1147762"/>
                <a:gd name="connsiteX173" fmla="*/ 1092518 w 1386839"/>
                <a:gd name="connsiteY173" fmla="*/ 555308 h 1147762"/>
                <a:gd name="connsiteX174" fmla="*/ 1135380 w 1386839"/>
                <a:gd name="connsiteY174" fmla="*/ 543878 h 1147762"/>
                <a:gd name="connsiteX175" fmla="*/ 1151573 w 1386839"/>
                <a:gd name="connsiteY175" fmla="*/ 527685 h 1147762"/>
                <a:gd name="connsiteX176" fmla="*/ 1176338 w 1386839"/>
                <a:gd name="connsiteY176" fmla="*/ 527685 h 1147762"/>
                <a:gd name="connsiteX177" fmla="*/ 1185863 w 1386839"/>
                <a:gd name="connsiteY177" fmla="*/ 551497 h 1147762"/>
                <a:gd name="connsiteX178" fmla="*/ 1201103 w 1386839"/>
                <a:gd name="connsiteY178" fmla="*/ 566738 h 1147762"/>
                <a:gd name="connsiteX179" fmla="*/ 1227773 w 1386839"/>
                <a:gd name="connsiteY179" fmla="*/ 566738 h 1147762"/>
                <a:gd name="connsiteX180" fmla="*/ 1237298 w 1386839"/>
                <a:gd name="connsiteY180" fmla="*/ 576263 h 1147762"/>
                <a:gd name="connsiteX181" fmla="*/ 1259205 w 1386839"/>
                <a:gd name="connsiteY181" fmla="*/ 554355 h 1147762"/>
                <a:gd name="connsiteX182" fmla="*/ 1293495 w 1386839"/>
                <a:gd name="connsiteY182" fmla="*/ 542925 h 1147762"/>
                <a:gd name="connsiteX183" fmla="*/ 1307783 w 1386839"/>
                <a:gd name="connsiteY183" fmla="*/ 557213 h 1147762"/>
                <a:gd name="connsiteX184" fmla="*/ 1324928 w 1386839"/>
                <a:gd name="connsiteY184" fmla="*/ 539115 h 1147762"/>
                <a:gd name="connsiteX185" fmla="*/ 1364933 w 1386839"/>
                <a:gd name="connsiteY185" fmla="*/ 539115 h 1147762"/>
                <a:gd name="connsiteX186" fmla="*/ 1369695 w 1386839"/>
                <a:gd name="connsiteY186" fmla="*/ 472440 h 1147762"/>
                <a:gd name="connsiteX187" fmla="*/ 1386840 w 1386839"/>
                <a:gd name="connsiteY187" fmla="*/ 453390 h 1147762"/>
                <a:gd name="connsiteX188" fmla="*/ 1349693 w 1386839"/>
                <a:gd name="connsiteY188" fmla="*/ 424815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386839" h="1147762">
                  <a:moveTo>
                    <a:pt x="1349693" y="424815"/>
                  </a:moveTo>
                  <a:lnTo>
                    <a:pt x="1332548" y="452438"/>
                  </a:lnTo>
                  <a:lnTo>
                    <a:pt x="1302068" y="444818"/>
                  </a:lnTo>
                  <a:lnTo>
                    <a:pt x="1288733" y="458153"/>
                  </a:lnTo>
                  <a:lnTo>
                    <a:pt x="1269683" y="430530"/>
                  </a:lnTo>
                  <a:lnTo>
                    <a:pt x="1217295" y="402908"/>
                  </a:lnTo>
                  <a:lnTo>
                    <a:pt x="1207770" y="375285"/>
                  </a:lnTo>
                  <a:lnTo>
                    <a:pt x="1180148" y="347663"/>
                  </a:lnTo>
                  <a:lnTo>
                    <a:pt x="1143953" y="340995"/>
                  </a:lnTo>
                  <a:lnTo>
                    <a:pt x="1125855" y="300990"/>
                  </a:lnTo>
                  <a:lnTo>
                    <a:pt x="1097280" y="314325"/>
                  </a:lnTo>
                  <a:lnTo>
                    <a:pt x="1066800" y="300990"/>
                  </a:lnTo>
                  <a:lnTo>
                    <a:pt x="1032510" y="309563"/>
                  </a:lnTo>
                  <a:lnTo>
                    <a:pt x="1002030" y="322897"/>
                  </a:lnTo>
                  <a:lnTo>
                    <a:pt x="968693" y="289560"/>
                  </a:lnTo>
                  <a:lnTo>
                    <a:pt x="968693" y="234315"/>
                  </a:lnTo>
                  <a:lnTo>
                    <a:pt x="942023" y="207645"/>
                  </a:lnTo>
                  <a:lnTo>
                    <a:pt x="928688" y="220980"/>
                  </a:lnTo>
                  <a:lnTo>
                    <a:pt x="893445" y="197168"/>
                  </a:lnTo>
                  <a:lnTo>
                    <a:pt x="878205" y="181928"/>
                  </a:lnTo>
                  <a:lnTo>
                    <a:pt x="852488" y="184785"/>
                  </a:lnTo>
                  <a:lnTo>
                    <a:pt x="835343" y="187643"/>
                  </a:lnTo>
                  <a:lnTo>
                    <a:pt x="819150" y="194310"/>
                  </a:lnTo>
                  <a:lnTo>
                    <a:pt x="835343" y="187643"/>
                  </a:lnTo>
                  <a:lnTo>
                    <a:pt x="835343" y="159068"/>
                  </a:lnTo>
                  <a:lnTo>
                    <a:pt x="842963" y="135255"/>
                  </a:lnTo>
                  <a:lnTo>
                    <a:pt x="822960" y="128588"/>
                  </a:lnTo>
                  <a:lnTo>
                    <a:pt x="800100" y="133350"/>
                  </a:lnTo>
                  <a:lnTo>
                    <a:pt x="783908" y="126683"/>
                  </a:lnTo>
                  <a:lnTo>
                    <a:pt x="771525" y="119063"/>
                  </a:lnTo>
                  <a:cubicBezTo>
                    <a:pt x="771525" y="119063"/>
                    <a:pt x="755333" y="109538"/>
                    <a:pt x="751523" y="109538"/>
                  </a:cubicBezTo>
                  <a:cubicBezTo>
                    <a:pt x="747713" y="109538"/>
                    <a:pt x="728663" y="100013"/>
                    <a:pt x="728663" y="100013"/>
                  </a:cubicBezTo>
                  <a:lnTo>
                    <a:pt x="717233" y="88583"/>
                  </a:lnTo>
                  <a:lnTo>
                    <a:pt x="713423" y="100013"/>
                  </a:lnTo>
                  <a:lnTo>
                    <a:pt x="695325" y="100013"/>
                  </a:lnTo>
                  <a:lnTo>
                    <a:pt x="681990" y="83820"/>
                  </a:lnTo>
                  <a:lnTo>
                    <a:pt x="661988" y="83820"/>
                  </a:lnTo>
                  <a:cubicBezTo>
                    <a:pt x="661988" y="83820"/>
                    <a:pt x="661035" y="62865"/>
                    <a:pt x="657225" y="62865"/>
                  </a:cubicBezTo>
                  <a:cubicBezTo>
                    <a:pt x="653415" y="62865"/>
                    <a:pt x="645795" y="51435"/>
                    <a:pt x="645795" y="51435"/>
                  </a:cubicBezTo>
                  <a:lnTo>
                    <a:pt x="630555" y="43815"/>
                  </a:lnTo>
                  <a:lnTo>
                    <a:pt x="611505" y="43815"/>
                  </a:lnTo>
                  <a:lnTo>
                    <a:pt x="596265" y="59055"/>
                  </a:lnTo>
                  <a:lnTo>
                    <a:pt x="572453" y="59055"/>
                  </a:lnTo>
                  <a:lnTo>
                    <a:pt x="561023" y="70485"/>
                  </a:lnTo>
                  <a:lnTo>
                    <a:pt x="541020" y="68580"/>
                  </a:lnTo>
                  <a:lnTo>
                    <a:pt x="524828" y="52388"/>
                  </a:lnTo>
                  <a:lnTo>
                    <a:pt x="494347" y="52388"/>
                  </a:lnTo>
                  <a:lnTo>
                    <a:pt x="478155" y="41910"/>
                  </a:lnTo>
                  <a:lnTo>
                    <a:pt x="456247" y="42863"/>
                  </a:lnTo>
                  <a:lnTo>
                    <a:pt x="443865" y="30480"/>
                  </a:lnTo>
                  <a:lnTo>
                    <a:pt x="419100" y="30480"/>
                  </a:lnTo>
                  <a:lnTo>
                    <a:pt x="406718" y="18097"/>
                  </a:lnTo>
                  <a:lnTo>
                    <a:pt x="398145" y="0"/>
                  </a:lnTo>
                  <a:lnTo>
                    <a:pt x="376238" y="18097"/>
                  </a:lnTo>
                  <a:lnTo>
                    <a:pt x="374333" y="36195"/>
                  </a:lnTo>
                  <a:lnTo>
                    <a:pt x="361950" y="48578"/>
                  </a:lnTo>
                  <a:lnTo>
                    <a:pt x="359093" y="78105"/>
                  </a:lnTo>
                  <a:lnTo>
                    <a:pt x="351472" y="95250"/>
                  </a:lnTo>
                  <a:lnTo>
                    <a:pt x="342900" y="110490"/>
                  </a:lnTo>
                  <a:lnTo>
                    <a:pt x="322897" y="110490"/>
                  </a:lnTo>
                  <a:lnTo>
                    <a:pt x="314325" y="134303"/>
                  </a:lnTo>
                  <a:lnTo>
                    <a:pt x="295275" y="111443"/>
                  </a:lnTo>
                  <a:lnTo>
                    <a:pt x="271463" y="113347"/>
                  </a:lnTo>
                  <a:lnTo>
                    <a:pt x="244793" y="136208"/>
                  </a:lnTo>
                  <a:lnTo>
                    <a:pt x="235268" y="157163"/>
                  </a:lnTo>
                  <a:lnTo>
                    <a:pt x="206693" y="165735"/>
                  </a:lnTo>
                  <a:lnTo>
                    <a:pt x="195263" y="197168"/>
                  </a:lnTo>
                  <a:lnTo>
                    <a:pt x="180022" y="234315"/>
                  </a:lnTo>
                  <a:lnTo>
                    <a:pt x="171450" y="268605"/>
                  </a:lnTo>
                  <a:lnTo>
                    <a:pt x="172403" y="292418"/>
                  </a:lnTo>
                  <a:lnTo>
                    <a:pt x="158115" y="301943"/>
                  </a:lnTo>
                  <a:lnTo>
                    <a:pt x="179070" y="322897"/>
                  </a:lnTo>
                  <a:lnTo>
                    <a:pt x="170497" y="354330"/>
                  </a:lnTo>
                  <a:lnTo>
                    <a:pt x="163830" y="382905"/>
                  </a:lnTo>
                  <a:lnTo>
                    <a:pt x="137160" y="391478"/>
                  </a:lnTo>
                  <a:lnTo>
                    <a:pt x="108585" y="381953"/>
                  </a:lnTo>
                  <a:lnTo>
                    <a:pt x="100013" y="360997"/>
                  </a:lnTo>
                  <a:lnTo>
                    <a:pt x="84772" y="343853"/>
                  </a:lnTo>
                  <a:lnTo>
                    <a:pt x="63818" y="344805"/>
                  </a:lnTo>
                  <a:lnTo>
                    <a:pt x="57150" y="370522"/>
                  </a:lnTo>
                  <a:lnTo>
                    <a:pt x="39053" y="391478"/>
                  </a:lnTo>
                  <a:lnTo>
                    <a:pt x="12382" y="418147"/>
                  </a:lnTo>
                  <a:lnTo>
                    <a:pt x="0" y="441008"/>
                  </a:lnTo>
                  <a:lnTo>
                    <a:pt x="12382" y="461963"/>
                  </a:lnTo>
                  <a:lnTo>
                    <a:pt x="27622" y="477203"/>
                  </a:lnTo>
                  <a:lnTo>
                    <a:pt x="46672" y="461010"/>
                  </a:lnTo>
                  <a:lnTo>
                    <a:pt x="59055" y="479108"/>
                  </a:lnTo>
                  <a:lnTo>
                    <a:pt x="74295" y="496253"/>
                  </a:lnTo>
                  <a:lnTo>
                    <a:pt x="95250" y="499110"/>
                  </a:lnTo>
                  <a:lnTo>
                    <a:pt x="110490" y="514350"/>
                  </a:lnTo>
                  <a:lnTo>
                    <a:pt x="121920" y="542925"/>
                  </a:lnTo>
                  <a:lnTo>
                    <a:pt x="119063" y="565785"/>
                  </a:lnTo>
                  <a:lnTo>
                    <a:pt x="109538" y="603885"/>
                  </a:lnTo>
                  <a:lnTo>
                    <a:pt x="97155" y="615315"/>
                  </a:lnTo>
                  <a:lnTo>
                    <a:pt x="80010" y="615315"/>
                  </a:lnTo>
                  <a:lnTo>
                    <a:pt x="71438" y="636270"/>
                  </a:lnTo>
                  <a:lnTo>
                    <a:pt x="57150" y="647700"/>
                  </a:lnTo>
                  <a:lnTo>
                    <a:pt x="72390" y="671513"/>
                  </a:lnTo>
                  <a:lnTo>
                    <a:pt x="87630" y="700088"/>
                  </a:lnTo>
                  <a:lnTo>
                    <a:pt x="87630" y="729615"/>
                  </a:lnTo>
                  <a:lnTo>
                    <a:pt x="73343" y="761047"/>
                  </a:lnTo>
                  <a:lnTo>
                    <a:pt x="55245" y="782003"/>
                  </a:lnTo>
                  <a:lnTo>
                    <a:pt x="61913" y="802005"/>
                  </a:lnTo>
                  <a:lnTo>
                    <a:pt x="82868" y="819150"/>
                  </a:lnTo>
                  <a:lnTo>
                    <a:pt x="92393" y="851535"/>
                  </a:lnTo>
                  <a:lnTo>
                    <a:pt x="123825" y="875347"/>
                  </a:lnTo>
                  <a:lnTo>
                    <a:pt x="150495" y="895350"/>
                  </a:lnTo>
                  <a:lnTo>
                    <a:pt x="159068" y="939165"/>
                  </a:lnTo>
                  <a:lnTo>
                    <a:pt x="150495" y="968693"/>
                  </a:lnTo>
                  <a:lnTo>
                    <a:pt x="173355" y="994410"/>
                  </a:lnTo>
                  <a:lnTo>
                    <a:pt x="194310" y="1006793"/>
                  </a:lnTo>
                  <a:lnTo>
                    <a:pt x="202883" y="1039178"/>
                  </a:lnTo>
                  <a:lnTo>
                    <a:pt x="206693" y="1043940"/>
                  </a:lnTo>
                  <a:lnTo>
                    <a:pt x="224790" y="1064895"/>
                  </a:lnTo>
                  <a:lnTo>
                    <a:pt x="224790" y="1094423"/>
                  </a:lnTo>
                  <a:lnTo>
                    <a:pt x="248603" y="1105853"/>
                  </a:lnTo>
                  <a:lnTo>
                    <a:pt x="259080" y="1116330"/>
                  </a:lnTo>
                  <a:lnTo>
                    <a:pt x="259080" y="1134428"/>
                  </a:lnTo>
                  <a:lnTo>
                    <a:pt x="283845" y="1134428"/>
                  </a:lnTo>
                  <a:lnTo>
                    <a:pt x="293370" y="1147763"/>
                  </a:lnTo>
                  <a:lnTo>
                    <a:pt x="313372" y="1147763"/>
                  </a:lnTo>
                  <a:lnTo>
                    <a:pt x="325755" y="1135380"/>
                  </a:lnTo>
                  <a:lnTo>
                    <a:pt x="361950" y="1135380"/>
                  </a:lnTo>
                  <a:lnTo>
                    <a:pt x="395288" y="1102043"/>
                  </a:lnTo>
                  <a:lnTo>
                    <a:pt x="405765" y="1067753"/>
                  </a:lnTo>
                  <a:lnTo>
                    <a:pt x="445770" y="1067753"/>
                  </a:lnTo>
                  <a:lnTo>
                    <a:pt x="465772" y="1049655"/>
                  </a:lnTo>
                  <a:lnTo>
                    <a:pt x="486728" y="1053465"/>
                  </a:lnTo>
                  <a:lnTo>
                    <a:pt x="491490" y="1069658"/>
                  </a:lnTo>
                  <a:lnTo>
                    <a:pt x="513397" y="1081088"/>
                  </a:lnTo>
                  <a:lnTo>
                    <a:pt x="541973" y="1081088"/>
                  </a:lnTo>
                  <a:lnTo>
                    <a:pt x="552450" y="1070610"/>
                  </a:lnTo>
                  <a:lnTo>
                    <a:pt x="541020" y="1042035"/>
                  </a:lnTo>
                  <a:lnTo>
                    <a:pt x="561023" y="1033463"/>
                  </a:lnTo>
                  <a:lnTo>
                    <a:pt x="574358" y="1032510"/>
                  </a:lnTo>
                  <a:lnTo>
                    <a:pt x="588645" y="1018222"/>
                  </a:lnTo>
                  <a:lnTo>
                    <a:pt x="613410" y="1004888"/>
                  </a:lnTo>
                  <a:lnTo>
                    <a:pt x="641033" y="987743"/>
                  </a:lnTo>
                  <a:lnTo>
                    <a:pt x="648652" y="973455"/>
                  </a:lnTo>
                  <a:lnTo>
                    <a:pt x="672465" y="973455"/>
                  </a:lnTo>
                  <a:lnTo>
                    <a:pt x="675323" y="928688"/>
                  </a:lnTo>
                  <a:lnTo>
                    <a:pt x="663893" y="907733"/>
                  </a:lnTo>
                  <a:lnTo>
                    <a:pt x="668655" y="870585"/>
                  </a:lnTo>
                  <a:lnTo>
                    <a:pt x="663893" y="848678"/>
                  </a:lnTo>
                  <a:lnTo>
                    <a:pt x="677227" y="835343"/>
                  </a:lnTo>
                  <a:lnTo>
                    <a:pt x="693420" y="817245"/>
                  </a:lnTo>
                  <a:lnTo>
                    <a:pt x="706755" y="823913"/>
                  </a:lnTo>
                  <a:lnTo>
                    <a:pt x="722948" y="812483"/>
                  </a:lnTo>
                  <a:lnTo>
                    <a:pt x="735330" y="800100"/>
                  </a:lnTo>
                  <a:lnTo>
                    <a:pt x="735330" y="788670"/>
                  </a:lnTo>
                  <a:lnTo>
                    <a:pt x="751523" y="788670"/>
                  </a:lnTo>
                  <a:lnTo>
                    <a:pt x="764858" y="775335"/>
                  </a:lnTo>
                  <a:lnTo>
                    <a:pt x="773430" y="766763"/>
                  </a:lnTo>
                  <a:lnTo>
                    <a:pt x="790575" y="762000"/>
                  </a:lnTo>
                  <a:lnTo>
                    <a:pt x="803910" y="748665"/>
                  </a:lnTo>
                  <a:lnTo>
                    <a:pt x="799148" y="735330"/>
                  </a:lnTo>
                  <a:lnTo>
                    <a:pt x="799148" y="721995"/>
                  </a:lnTo>
                  <a:lnTo>
                    <a:pt x="789623" y="712470"/>
                  </a:lnTo>
                  <a:lnTo>
                    <a:pt x="776288" y="702945"/>
                  </a:lnTo>
                  <a:lnTo>
                    <a:pt x="776288" y="677228"/>
                  </a:lnTo>
                  <a:lnTo>
                    <a:pt x="792480" y="661035"/>
                  </a:lnTo>
                  <a:lnTo>
                    <a:pt x="816293" y="656272"/>
                  </a:lnTo>
                  <a:lnTo>
                    <a:pt x="833438" y="639128"/>
                  </a:lnTo>
                  <a:lnTo>
                    <a:pt x="862013" y="634365"/>
                  </a:lnTo>
                  <a:lnTo>
                    <a:pt x="892493" y="624840"/>
                  </a:lnTo>
                  <a:lnTo>
                    <a:pt x="928688" y="620078"/>
                  </a:lnTo>
                  <a:lnTo>
                    <a:pt x="946785" y="601980"/>
                  </a:lnTo>
                  <a:lnTo>
                    <a:pt x="954405" y="572453"/>
                  </a:lnTo>
                  <a:lnTo>
                    <a:pt x="970598" y="556260"/>
                  </a:lnTo>
                  <a:lnTo>
                    <a:pt x="990600" y="576263"/>
                  </a:lnTo>
                  <a:lnTo>
                    <a:pt x="1019175" y="576263"/>
                  </a:lnTo>
                  <a:lnTo>
                    <a:pt x="1030605" y="547688"/>
                  </a:lnTo>
                  <a:lnTo>
                    <a:pt x="1059180" y="547688"/>
                  </a:lnTo>
                  <a:lnTo>
                    <a:pt x="1092518" y="555308"/>
                  </a:lnTo>
                  <a:lnTo>
                    <a:pt x="1135380" y="543878"/>
                  </a:lnTo>
                  <a:lnTo>
                    <a:pt x="1151573" y="527685"/>
                  </a:lnTo>
                  <a:lnTo>
                    <a:pt x="1176338" y="527685"/>
                  </a:lnTo>
                  <a:lnTo>
                    <a:pt x="1185863" y="551497"/>
                  </a:lnTo>
                  <a:lnTo>
                    <a:pt x="1201103" y="566738"/>
                  </a:lnTo>
                  <a:lnTo>
                    <a:pt x="1227773" y="566738"/>
                  </a:lnTo>
                  <a:lnTo>
                    <a:pt x="1237298" y="576263"/>
                  </a:lnTo>
                  <a:lnTo>
                    <a:pt x="1259205" y="554355"/>
                  </a:lnTo>
                  <a:lnTo>
                    <a:pt x="1293495" y="542925"/>
                  </a:lnTo>
                  <a:lnTo>
                    <a:pt x="1307783" y="557213"/>
                  </a:lnTo>
                  <a:lnTo>
                    <a:pt x="1324928" y="539115"/>
                  </a:lnTo>
                  <a:lnTo>
                    <a:pt x="1364933" y="539115"/>
                  </a:lnTo>
                  <a:lnTo>
                    <a:pt x="1369695" y="472440"/>
                  </a:lnTo>
                  <a:lnTo>
                    <a:pt x="1386840" y="453390"/>
                  </a:lnTo>
                  <a:lnTo>
                    <a:pt x="1349693" y="424815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8" name="Freeform: Shape 16">
              <a:extLst>
                <a:ext uri="{FF2B5EF4-FFF2-40B4-BE49-F238E27FC236}">
                  <a16:creationId xmlns="" xmlns:a16="http://schemas.microsoft.com/office/drawing/2014/main" id="{6754F5AB-F460-5CCB-E454-BCF82DEEF450}"/>
                </a:ext>
              </a:extLst>
            </p:cNvPr>
            <p:cNvSpPr/>
            <p:nvPr/>
          </p:nvSpPr>
          <p:spPr>
            <a:xfrm>
              <a:off x="2705100" y="3778567"/>
              <a:ext cx="1612582" cy="1556384"/>
            </a:xfrm>
            <a:custGeom>
              <a:avLst/>
              <a:gdLst>
                <a:gd name="connsiteX0" fmla="*/ 1563053 w 1612582"/>
                <a:gd name="connsiteY0" fmla="*/ 286702 h 1556384"/>
                <a:gd name="connsiteX1" fmla="*/ 1526857 w 1612582"/>
                <a:gd name="connsiteY1" fmla="*/ 273367 h 1556384"/>
                <a:gd name="connsiteX2" fmla="*/ 1495425 w 1612582"/>
                <a:gd name="connsiteY2" fmla="*/ 256222 h 1556384"/>
                <a:gd name="connsiteX3" fmla="*/ 1463040 w 1612582"/>
                <a:gd name="connsiteY3" fmla="*/ 234315 h 1556384"/>
                <a:gd name="connsiteX4" fmla="*/ 1447800 w 1612582"/>
                <a:gd name="connsiteY4" fmla="*/ 234315 h 1556384"/>
                <a:gd name="connsiteX5" fmla="*/ 1439228 w 1612582"/>
                <a:gd name="connsiteY5" fmla="*/ 252413 h 1556384"/>
                <a:gd name="connsiteX6" fmla="*/ 1424940 w 1612582"/>
                <a:gd name="connsiteY6" fmla="*/ 257175 h 1556384"/>
                <a:gd name="connsiteX7" fmla="*/ 1414463 w 1612582"/>
                <a:gd name="connsiteY7" fmla="*/ 246697 h 1556384"/>
                <a:gd name="connsiteX8" fmla="*/ 1400175 w 1612582"/>
                <a:gd name="connsiteY8" fmla="*/ 241935 h 1556384"/>
                <a:gd name="connsiteX9" fmla="*/ 1385888 w 1612582"/>
                <a:gd name="connsiteY9" fmla="*/ 256222 h 1556384"/>
                <a:gd name="connsiteX10" fmla="*/ 1360170 w 1612582"/>
                <a:gd name="connsiteY10" fmla="*/ 246697 h 1556384"/>
                <a:gd name="connsiteX11" fmla="*/ 1338263 w 1612582"/>
                <a:gd name="connsiteY11" fmla="*/ 258127 h 1556384"/>
                <a:gd name="connsiteX12" fmla="*/ 1318260 w 1612582"/>
                <a:gd name="connsiteY12" fmla="*/ 238125 h 1556384"/>
                <a:gd name="connsiteX13" fmla="*/ 1287780 w 1612582"/>
                <a:gd name="connsiteY13" fmla="*/ 224790 h 1556384"/>
                <a:gd name="connsiteX14" fmla="*/ 1269683 w 1612582"/>
                <a:gd name="connsiteY14" fmla="*/ 231457 h 1556384"/>
                <a:gd name="connsiteX15" fmla="*/ 1254443 w 1612582"/>
                <a:gd name="connsiteY15" fmla="*/ 213360 h 1556384"/>
                <a:gd name="connsiteX16" fmla="*/ 1257300 w 1612582"/>
                <a:gd name="connsiteY16" fmla="*/ 195263 h 1556384"/>
                <a:gd name="connsiteX17" fmla="*/ 1249680 w 1612582"/>
                <a:gd name="connsiteY17" fmla="*/ 183832 h 1556384"/>
                <a:gd name="connsiteX18" fmla="*/ 1231583 w 1612582"/>
                <a:gd name="connsiteY18" fmla="*/ 177165 h 1556384"/>
                <a:gd name="connsiteX19" fmla="*/ 1218248 w 1612582"/>
                <a:gd name="connsiteY19" fmla="*/ 190500 h 1556384"/>
                <a:gd name="connsiteX20" fmla="*/ 1207770 w 1612582"/>
                <a:gd name="connsiteY20" fmla="*/ 180022 h 1556384"/>
                <a:gd name="connsiteX21" fmla="*/ 1197293 w 1612582"/>
                <a:gd name="connsiteY21" fmla="*/ 190500 h 1556384"/>
                <a:gd name="connsiteX22" fmla="*/ 1168718 w 1612582"/>
                <a:gd name="connsiteY22" fmla="*/ 174307 h 1556384"/>
                <a:gd name="connsiteX23" fmla="*/ 1155383 w 1612582"/>
                <a:gd name="connsiteY23" fmla="*/ 200025 h 1556384"/>
                <a:gd name="connsiteX24" fmla="*/ 1169670 w 1612582"/>
                <a:gd name="connsiteY24" fmla="*/ 214313 h 1556384"/>
                <a:gd name="connsiteX25" fmla="*/ 1169670 w 1612582"/>
                <a:gd name="connsiteY25" fmla="*/ 231457 h 1556384"/>
                <a:gd name="connsiteX26" fmla="*/ 1147763 w 1612582"/>
                <a:gd name="connsiteY26" fmla="*/ 240030 h 1556384"/>
                <a:gd name="connsiteX27" fmla="*/ 1124903 w 1612582"/>
                <a:gd name="connsiteY27" fmla="*/ 240030 h 1556384"/>
                <a:gd name="connsiteX28" fmla="*/ 1111568 w 1612582"/>
                <a:gd name="connsiteY28" fmla="*/ 253365 h 1556384"/>
                <a:gd name="connsiteX29" fmla="*/ 1090613 w 1612582"/>
                <a:gd name="connsiteY29" fmla="*/ 256222 h 1556384"/>
                <a:gd name="connsiteX30" fmla="*/ 1085850 w 1612582"/>
                <a:gd name="connsiteY30" fmla="*/ 240982 h 1556384"/>
                <a:gd name="connsiteX31" fmla="*/ 1074420 w 1612582"/>
                <a:gd name="connsiteY31" fmla="*/ 229552 h 1556384"/>
                <a:gd name="connsiteX32" fmla="*/ 1052513 w 1612582"/>
                <a:gd name="connsiteY32" fmla="*/ 250507 h 1556384"/>
                <a:gd name="connsiteX33" fmla="*/ 1036320 w 1612582"/>
                <a:gd name="connsiteY33" fmla="*/ 234315 h 1556384"/>
                <a:gd name="connsiteX34" fmla="*/ 1010603 w 1612582"/>
                <a:gd name="connsiteY34" fmla="*/ 221932 h 1556384"/>
                <a:gd name="connsiteX35" fmla="*/ 985838 w 1612582"/>
                <a:gd name="connsiteY35" fmla="*/ 227647 h 1556384"/>
                <a:gd name="connsiteX36" fmla="*/ 976313 w 1612582"/>
                <a:gd name="connsiteY36" fmla="*/ 256222 h 1556384"/>
                <a:gd name="connsiteX37" fmla="*/ 960120 w 1612582"/>
                <a:gd name="connsiteY37" fmla="*/ 276225 h 1556384"/>
                <a:gd name="connsiteX38" fmla="*/ 950595 w 1612582"/>
                <a:gd name="connsiteY38" fmla="*/ 266700 h 1556384"/>
                <a:gd name="connsiteX39" fmla="*/ 959168 w 1612582"/>
                <a:gd name="connsiteY39" fmla="*/ 246697 h 1556384"/>
                <a:gd name="connsiteX40" fmla="*/ 953453 w 1612582"/>
                <a:gd name="connsiteY40" fmla="*/ 224790 h 1556384"/>
                <a:gd name="connsiteX41" fmla="*/ 953453 w 1612582"/>
                <a:gd name="connsiteY41" fmla="*/ 202882 h 1556384"/>
                <a:gd name="connsiteX42" fmla="*/ 938213 w 1612582"/>
                <a:gd name="connsiteY42" fmla="*/ 187642 h 1556384"/>
                <a:gd name="connsiteX43" fmla="*/ 938213 w 1612582"/>
                <a:gd name="connsiteY43" fmla="*/ 166688 h 1556384"/>
                <a:gd name="connsiteX44" fmla="*/ 956310 w 1612582"/>
                <a:gd name="connsiteY44" fmla="*/ 148590 h 1556384"/>
                <a:gd name="connsiteX45" fmla="*/ 956310 w 1612582"/>
                <a:gd name="connsiteY45" fmla="*/ 130492 h 1556384"/>
                <a:gd name="connsiteX46" fmla="*/ 983933 w 1612582"/>
                <a:gd name="connsiteY46" fmla="*/ 124777 h 1556384"/>
                <a:gd name="connsiteX47" fmla="*/ 983933 w 1612582"/>
                <a:gd name="connsiteY47" fmla="*/ 96202 h 1556384"/>
                <a:gd name="connsiteX48" fmla="*/ 1001078 w 1612582"/>
                <a:gd name="connsiteY48" fmla="*/ 79057 h 1556384"/>
                <a:gd name="connsiteX49" fmla="*/ 998220 w 1612582"/>
                <a:gd name="connsiteY49" fmla="*/ 57150 h 1556384"/>
                <a:gd name="connsiteX50" fmla="*/ 985838 w 1612582"/>
                <a:gd name="connsiteY50" fmla="*/ 50482 h 1556384"/>
                <a:gd name="connsiteX51" fmla="*/ 990600 w 1612582"/>
                <a:gd name="connsiteY51" fmla="*/ 35242 h 1556384"/>
                <a:gd name="connsiteX52" fmla="*/ 963930 w 1612582"/>
                <a:gd name="connsiteY52" fmla="*/ 3810 h 1556384"/>
                <a:gd name="connsiteX53" fmla="*/ 953453 w 1612582"/>
                <a:gd name="connsiteY53" fmla="*/ 0 h 1556384"/>
                <a:gd name="connsiteX54" fmla="*/ 938213 w 1612582"/>
                <a:gd name="connsiteY54" fmla="*/ 13335 h 1556384"/>
                <a:gd name="connsiteX55" fmla="*/ 887730 w 1612582"/>
                <a:gd name="connsiteY55" fmla="*/ 63817 h 1556384"/>
                <a:gd name="connsiteX56" fmla="*/ 861060 w 1612582"/>
                <a:gd name="connsiteY56" fmla="*/ 52388 h 1556384"/>
                <a:gd name="connsiteX57" fmla="*/ 845820 w 1612582"/>
                <a:gd name="connsiteY57" fmla="*/ 65722 h 1556384"/>
                <a:gd name="connsiteX58" fmla="*/ 876300 w 1612582"/>
                <a:gd name="connsiteY58" fmla="*/ 98107 h 1556384"/>
                <a:gd name="connsiteX59" fmla="*/ 856297 w 1612582"/>
                <a:gd name="connsiteY59" fmla="*/ 107632 h 1556384"/>
                <a:gd name="connsiteX60" fmla="*/ 856297 w 1612582"/>
                <a:gd name="connsiteY60" fmla="*/ 133350 h 1556384"/>
                <a:gd name="connsiteX61" fmla="*/ 846772 w 1612582"/>
                <a:gd name="connsiteY61" fmla="*/ 142875 h 1556384"/>
                <a:gd name="connsiteX62" fmla="*/ 829628 w 1612582"/>
                <a:gd name="connsiteY62" fmla="*/ 161925 h 1556384"/>
                <a:gd name="connsiteX63" fmla="*/ 824865 w 1612582"/>
                <a:gd name="connsiteY63" fmla="*/ 228600 h 1556384"/>
                <a:gd name="connsiteX64" fmla="*/ 784860 w 1612582"/>
                <a:gd name="connsiteY64" fmla="*/ 228600 h 1556384"/>
                <a:gd name="connsiteX65" fmla="*/ 767715 w 1612582"/>
                <a:gd name="connsiteY65" fmla="*/ 246697 h 1556384"/>
                <a:gd name="connsiteX66" fmla="*/ 753428 w 1612582"/>
                <a:gd name="connsiteY66" fmla="*/ 232410 h 1556384"/>
                <a:gd name="connsiteX67" fmla="*/ 719138 w 1612582"/>
                <a:gd name="connsiteY67" fmla="*/ 243840 h 1556384"/>
                <a:gd name="connsiteX68" fmla="*/ 697230 w 1612582"/>
                <a:gd name="connsiteY68" fmla="*/ 265747 h 1556384"/>
                <a:gd name="connsiteX69" fmla="*/ 687705 w 1612582"/>
                <a:gd name="connsiteY69" fmla="*/ 256222 h 1556384"/>
                <a:gd name="connsiteX70" fmla="*/ 661035 w 1612582"/>
                <a:gd name="connsiteY70" fmla="*/ 256222 h 1556384"/>
                <a:gd name="connsiteX71" fmla="*/ 645795 w 1612582"/>
                <a:gd name="connsiteY71" fmla="*/ 240982 h 1556384"/>
                <a:gd name="connsiteX72" fmla="*/ 636270 w 1612582"/>
                <a:gd name="connsiteY72" fmla="*/ 217170 h 1556384"/>
                <a:gd name="connsiteX73" fmla="*/ 611505 w 1612582"/>
                <a:gd name="connsiteY73" fmla="*/ 217170 h 1556384"/>
                <a:gd name="connsiteX74" fmla="*/ 595313 w 1612582"/>
                <a:gd name="connsiteY74" fmla="*/ 233363 h 1556384"/>
                <a:gd name="connsiteX75" fmla="*/ 552450 w 1612582"/>
                <a:gd name="connsiteY75" fmla="*/ 244792 h 1556384"/>
                <a:gd name="connsiteX76" fmla="*/ 519113 w 1612582"/>
                <a:gd name="connsiteY76" fmla="*/ 237172 h 1556384"/>
                <a:gd name="connsiteX77" fmla="*/ 490538 w 1612582"/>
                <a:gd name="connsiteY77" fmla="*/ 237172 h 1556384"/>
                <a:gd name="connsiteX78" fmla="*/ 479108 w 1612582"/>
                <a:gd name="connsiteY78" fmla="*/ 265747 h 1556384"/>
                <a:gd name="connsiteX79" fmla="*/ 450533 w 1612582"/>
                <a:gd name="connsiteY79" fmla="*/ 265747 h 1556384"/>
                <a:gd name="connsiteX80" fmla="*/ 430530 w 1612582"/>
                <a:gd name="connsiteY80" fmla="*/ 245745 h 1556384"/>
                <a:gd name="connsiteX81" fmla="*/ 414338 w 1612582"/>
                <a:gd name="connsiteY81" fmla="*/ 261938 h 1556384"/>
                <a:gd name="connsiteX82" fmla="*/ 406717 w 1612582"/>
                <a:gd name="connsiteY82" fmla="*/ 291465 h 1556384"/>
                <a:gd name="connsiteX83" fmla="*/ 388620 w 1612582"/>
                <a:gd name="connsiteY83" fmla="*/ 309563 h 1556384"/>
                <a:gd name="connsiteX84" fmla="*/ 352425 w 1612582"/>
                <a:gd name="connsiteY84" fmla="*/ 314325 h 1556384"/>
                <a:gd name="connsiteX85" fmla="*/ 321945 w 1612582"/>
                <a:gd name="connsiteY85" fmla="*/ 323850 h 1556384"/>
                <a:gd name="connsiteX86" fmla="*/ 293370 w 1612582"/>
                <a:gd name="connsiteY86" fmla="*/ 328613 h 1556384"/>
                <a:gd name="connsiteX87" fmla="*/ 276225 w 1612582"/>
                <a:gd name="connsiteY87" fmla="*/ 345757 h 1556384"/>
                <a:gd name="connsiteX88" fmla="*/ 252413 w 1612582"/>
                <a:gd name="connsiteY88" fmla="*/ 350520 h 1556384"/>
                <a:gd name="connsiteX89" fmla="*/ 236220 w 1612582"/>
                <a:gd name="connsiteY89" fmla="*/ 366713 h 1556384"/>
                <a:gd name="connsiteX90" fmla="*/ 236220 w 1612582"/>
                <a:gd name="connsiteY90" fmla="*/ 392430 h 1556384"/>
                <a:gd name="connsiteX91" fmla="*/ 259080 w 1612582"/>
                <a:gd name="connsiteY91" fmla="*/ 411480 h 1556384"/>
                <a:gd name="connsiteX92" fmla="*/ 259080 w 1612582"/>
                <a:gd name="connsiteY92" fmla="*/ 424815 h 1556384"/>
                <a:gd name="connsiteX93" fmla="*/ 263842 w 1612582"/>
                <a:gd name="connsiteY93" fmla="*/ 438150 h 1556384"/>
                <a:gd name="connsiteX94" fmla="*/ 250508 w 1612582"/>
                <a:gd name="connsiteY94" fmla="*/ 451485 h 1556384"/>
                <a:gd name="connsiteX95" fmla="*/ 233363 w 1612582"/>
                <a:gd name="connsiteY95" fmla="*/ 456247 h 1556384"/>
                <a:gd name="connsiteX96" fmla="*/ 211455 w 1612582"/>
                <a:gd name="connsiteY96" fmla="*/ 478155 h 1556384"/>
                <a:gd name="connsiteX97" fmla="*/ 195263 w 1612582"/>
                <a:gd name="connsiteY97" fmla="*/ 478155 h 1556384"/>
                <a:gd name="connsiteX98" fmla="*/ 195263 w 1612582"/>
                <a:gd name="connsiteY98" fmla="*/ 489585 h 1556384"/>
                <a:gd name="connsiteX99" fmla="*/ 182880 w 1612582"/>
                <a:gd name="connsiteY99" fmla="*/ 501967 h 1556384"/>
                <a:gd name="connsiteX100" fmla="*/ 166688 w 1612582"/>
                <a:gd name="connsiteY100" fmla="*/ 513397 h 1556384"/>
                <a:gd name="connsiteX101" fmla="*/ 153353 w 1612582"/>
                <a:gd name="connsiteY101" fmla="*/ 506730 h 1556384"/>
                <a:gd name="connsiteX102" fmla="*/ 123825 w 1612582"/>
                <a:gd name="connsiteY102" fmla="*/ 538163 h 1556384"/>
                <a:gd name="connsiteX103" fmla="*/ 128588 w 1612582"/>
                <a:gd name="connsiteY103" fmla="*/ 560070 h 1556384"/>
                <a:gd name="connsiteX104" fmla="*/ 123825 w 1612582"/>
                <a:gd name="connsiteY104" fmla="*/ 597217 h 1556384"/>
                <a:gd name="connsiteX105" fmla="*/ 135255 w 1612582"/>
                <a:gd name="connsiteY105" fmla="*/ 618172 h 1556384"/>
                <a:gd name="connsiteX106" fmla="*/ 132397 w 1612582"/>
                <a:gd name="connsiteY106" fmla="*/ 662940 h 1556384"/>
                <a:gd name="connsiteX107" fmla="*/ 108585 w 1612582"/>
                <a:gd name="connsiteY107" fmla="*/ 662940 h 1556384"/>
                <a:gd name="connsiteX108" fmla="*/ 100965 w 1612582"/>
                <a:gd name="connsiteY108" fmla="*/ 677227 h 1556384"/>
                <a:gd name="connsiteX109" fmla="*/ 73342 w 1612582"/>
                <a:gd name="connsiteY109" fmla="*/ 694372 h 1556384"/>
                <a:gd name="connsiteX110" fmla="*/ 48577 w 1612582"/>
                <a:gd name="connsiteY110" fmla="*/ 707707 h 1556384"/>
                <a:gd name="connsiteX111" fmla="*/ 34290 w 1612582"/>
                <a:gd name="connsiteY111" fmla="*/ 721995 h 1556384"/>
                <a:gd name="connsiteX112" fmla="*/ 20955 w 1612582"/>
                <a:gd name="connsiteY112" fmla="*/ 722947 h 1556384"/>
                <a:gd name="connsiteX113" fmla="*/ 952 w 1612582"/>
                <a:gd name="connsiteY113" fmla="*/ 731520 h 1556384"/>
                <a:gd name="connsiteX114" fmla="*/ 12383 w 1612582"/>
                <a:gd name="connsiteY114" fmla="*/ 760095 h 1556384"/>
                <a:gd name="connsiteX115" fmla="*/ 1905 w 1612582"/>
                <a:gd name="connsiteY115" fmla="*/ 770572 h 1556384"/>
                <a:gd name="connsiteX116" fmla="*/ 0 w 1612582"/>
                <a:gd name="connsiteY116" fmla="*/ 795338 h 1556384"/>
                <a:gd name="connsiteX117" fmla="*/ 8573 w 1612582"/>
                <a:gd name="connsiteY117" fmla="*/ 828675 h 1556384"/>
                <a:gd name="connsiteX118" fmla="*/ 40005 w 1612582"/>
                <a:gd name="connsiteY118" fmla="*/ 832485 h 1556384"/>
                <a:gd name="connsiteX119" fmla="*/ 59055 w 1612582"/>
                <a:gd name="connsiteY119" fmla="*/ 842010 h 1556384"/>
                <a:gd name="connsiteX120" fmla="*/ 59055 w 1612582"/>
                <a:gd name="connsiteY120" fmla="*/ 859155 h 1556384"/>
                <a:gd name="connsiteX121" fmla="*/ 87630 w 1612582"/>
                <a:gd name="connsiteY121" fmla="*/ 858202 h 1556384"/>
                <a:gd name="connsiteX122" fmla="*/ 120967 w 1612582"/>
                <a:gd name="connsiteY122" fmla="*/ 890588 h 1556384"/>
                <a:gd name="connsiteX123" fmla="*/ 124778 w 1612582"/>
                <a:gd name="connsiteY123" fmla="*/ 929640 h 1556384"/>
                <a:gd name="connsiteX124" fmla="*/ 99060 w 1612582"/>
                <a:gd name="connsiteY124" fmla="*/ 954405 h 1556384"/>
                <a:gd name="connsiteX125" fmla="*/ 118110 w 1612582"/>
                <a:gd name="connsiteY125" fmla="*/ 972502 h 1556384"/>
                <a:gd name="connsiteX126" fmla="*/ 128588 w 1612582"/>
                <a:gd name="connsiteY126" fmla="*/ 962025 h 1556384"/>
                <a:gd name="connsiteX127" fmla="*/ 148590 w 1612582"/>
                <a:gd name="connsiteY127" fmla="*/ 969645 h 1556384"/>
                <a:gd name="connsiteX128" fmla="*/ 154305 w 1612582"/>
                <a:gd name="connsiteY128" fmla="*/ 998220 h 1556384"/>
                <a:gd name="connsiteX129" fmla="*/ 167640 w 1612582"/>
                <a:gd name="connsiteY129" fmla="*/ 1011555 h 1556384"/>
                <a:gd name="connsiteX130" fmla="*/ 187642 w 1612582"/>
                <a:gd name="connsiteY130" fmla="*/ 1011555 h 1556384"/>
                <a:gd name="connsiteX131" fmla="*/ 191453 w 1612582"/>
                <a:gd name="connsiteY131" fmla="*/ 1032510 h 1556384"/>
                <a:gd name="connsiteX132" fmla="*/ 208597 w 1612582"/>
                <a:gd name="connsiteY132" fmla="*/ 1049655 h 1556384"/>
                <a:gd name="connsiteX133" fmla="*/ 209550 w 1612582"/>
                <a:gd name="connsiteY133" fmla="*/ 1078230 h 1556384"/>
                <a:gd name="connsiteX134" fmla="*/ 233363 w 1612582"/>
                <a:gd name="connsiteY134" fmla="*/ 1078230 h 1556384"/>
                <a:gd name="connsiteX135" fmla="*/ 248603 w 1612582"/>
                <a:gd name="connsiteY135" fmla="*/ 1093470 h 1556384"/>
                <a:gd name="connsiteX136" fmla="*/ 239078 w 1612582"/>
                <a:gd name="connsiteY136" fmla="*/ 1121092 h 1556384"/>
                <a:gd name="connsiteX137" fmla="*/ 239078 w 1612582"/>
                <a:gd name="connsiteY137" fmla="*/ 1149667 h 1556384"/>
                <a:gd name="connsiteX138" fmla="*/ 259080 w 1612582"/>
                <a:gd name="connsiteY138" fmla="*/ 1169670 h 1556384"/>
                <a:gd name="connsiteX139" fmla="*/ 293370 w 1612582"/>
                <a:gd name="connsiteY139" fmla="*/ 1176338 h 1556384"/>
                <a:gd name="connsiteX140" fmla="*/ 296228 w 1612582"/>
                <a:gd name="connsiteY140" fmla="*/ 1149667 h 1556384"/>
                <a:gd name="connsiteX141" fmla="*/ 314325 w 1612582"/>
                <a:gd name="connsiteY141" fmla="*/ 1131570 h 1556384"/>
                <a:gd name="connsiteX142" fmla="*/ 320992 w 1612582"/>
                <a:gd name="connsiteY142" fmla="*/ 1116330 h 1556384"/>
                <a:gd name="connsiteX143" fmla="*/ 353378 w 1612582"/>
                <a:gd name="connsiteY143" fmla="*/ 1116330 h 1556384"/>
                <a:gd name="connsiteX144" fmla="*/ 382905 w 1612582"/>
                <a:gd name="connsiteY144" fmla="*/ 1116330 h 1556384"/>
                <a:gd name="connsiteX145" fmla="*/ 397192 w 1612582"/>
                <a:gd name="connsiteY145" fmla="*/ 1095375 h 1556384"/>
                <a:gd name="connsiteX146" fmla="*/ 426720 w 1612582"/>
                <a:gd name="connsiteY146" fmla="*/ 1095375 h 1556384"/>
                <a:gd name="connsiteX147" fmla="*/ 455295 w 1612582"/>
                <a:gd name="connsiteY147" fmla="*/ 1110615 h 1556384"/>
                <a:gd name="connsiteX148" fmla="*/ 487680 w 1612582"/>
                <a:gd name="connsiteY148" fmla="*/ 1099185 h 1556384"/>
                <a:gd name="connsiteX149" fmla="*/ 505778 w 1612582"/>
                <a:gd name="connsiteY149" fmla="*/ 1081088 h 1556384"/>
                <a:gd name="connsiteX150" fmla="*/ 540068 w 1612582"/>
                <a:gd name="connsiteY150" fmla="*/ 1087755 h 1556384"/>
                <a:gd name="connsiteX151" fmla="*/ 549593 w 1612582"/>
                <a:gd name="connsiteY151" fmla="*/ 1116330 h 1556384"/>
                <a:gd name="connsiteX152" fmla="*/ 549593 w 1612582"/>
                <a:gd name="connsiteY152" fmla="*/ 1143000 h 1556384"/>
                <a:gd name="connsiteX153" fmla="*/ 569595 w 1612582"/>
                <a:gd name="connsiteY153" fmla="*/ 1143000 h 1556384"/>
                <a:gd name="connsiteX154" fmla="*/ 603885 w 1612582"/>
                <a:gd name="connsiteY154" fmla="*/ 1137285 h 1556384"/>
                <a:gd name="connsiteX155" fmla="*/ 621983 w 1612582"/>
                <a:gd name="connsiteY155" fmla="*/ 1155382 h 1556384"/>
                <a:gd name="connsiteX156" fmla="*/ 631508 w 1612582"/>
                <a:gd name="connsiteY156" fmla="*/ 1179195 h 1556384"/>
                <a:gd name="connsiteX157" fmla="*/ 665797 w 1612582"/>
                <a:gd name="connsiteY157" fmla="*/ 1191577 h 1556384"/>
                <a:gd name="connsiteX158" fmla="*/ 686753 w 1612582"/>
                <a:gd name="connsiteY158" fmla="*/ 1217295 h 1556384"/>
                <a:gd name="connsiteX159" fmla="*/ 692468 w 1612582"/>
                <a:gd name="connsiteY159" fmla="*/ 1255395 h 1556384"/>
                <a:gd name="connsiteX160" fmla="*/ 706755 w 1612582"/>
                <a:gd name="connsiteY160" fmla="*/ 1292542 h 1556384"/>
                <a:gd name="connsiteX161" fmla="*/ 718185 w 1612582"/>
                <a:gd name="connsiteY161" fmla="*/ 1316355 h 1556384"/>
                <a:gd name="connsiteX162" fmla="*/ 701040 w 1612582"/>
                <a:gd name="connsiteY162" fmla="*/ 1333500 h 1556384"/>
                <a:gd name="connsiteX163" fmla="*/ 701040 w 1612582"/>
                <a:gd name="connsiteY163" fmla="*/ 1356360 h 1556384"/>
                <a:gd name="connsiteX164" fmla="*/ 719138 w 1612582"/>
                <a:gd name="connsiteY164" fmla="*/ 1356360 h 1556384"/>
                <a:gd name="connsiteX165" fmla="*/ 736283 w 1612582"/>
                <a:gd name="connsiteY165" fmla="*/ 1327785 h 1556384"/>
                <a:gd name="connsiteX166" fmla="*/ 760095 w 1612582"/>
                <a:gd name="connsiteY166" fmla="*/ 1348740 h 1556384"/>
                <a:gd name="connsiteX167" fmla="*/ 777240 w 1612582"/>
                <a:gd name="connsiteY167" fmla="*/ 1381125 h 1556384"/>
                <a:gd name="connsiteX168" fmla="*/ 801053 w 1612582"/>
                <a:gd name="connsiteY168" fmla="*/ 1387792 h 1556384"/>
                <a:gd name="connsiteX169" fmla="*/ 830580 w 1612582"/>
                <a:gd name="connsiteY169" fmla="*/ 1383982 h 1556384"/>
                <a:gd name="connsiteX170" fmla="*/ 862965 w 1612582"/>
                <a:gd name="connsiteY170" fmla="*/ 1368742 h 1556384"/>
                <a:gd name="connsiteX171" fmla="*/ 886778 w 1612582"/>
                <a:gd name="connsiteY171" fmla="*/ 1381125 h 1556384"/>
                <a:gd name="connsiteX172" fmla="*/ 913447 w 1612582"/>
                <a:gd name="connsiteY172" fmla="*/ 1402080 h 1556384"/>
                <a:gd name="connsiteX173" fmla="*/ 922972 w 1612582"/>
                <a:gd name="connsiteY173" fmla="*/ 1423035 h 1556384"/>
                <a:gd name="connsiteX174" fmla="*/ 949643 w 1612582"/>
                <a:gd name="connsiteY174" fmla="*/ 1413510 h 1556384"/>
                <a:gd name="connsiteX175" fmla="*/ 982028 w 1612582"/>
                <a:gd name="connsiteY175" fmla="*/ 1413510 h 1556384"/>
                <a:gd name="connsiteX176" fmla="*/ 1000125 w 1612582"/>
                <a:gd name="connsiteY176" fmla="*/ 1431607 h 1556384"/>
                <a:gd name="connsiteX177" fmla="*/ 1000125 w 1612582"/>
                <a:gd name="connsiteY177" fmla="*/ 1467802 h 1556384"/>
                <a:gd name="connsiteX178" fmla="*/ 1021080 w 1612582"/>
                <a:gd name="connsiteY178" fmla="*/ 1488757 h 1556384"/>
                <a:gd name="connsiteX179" fmla="*/ 1026795 w 1612582"/>
                <a:gd name="connsiteY179" fmla="*/ 1504950 h 1556384"/>
                <a:gd name="connsiteX180" fmla="*/ 1054418 w 1612582"/>
                <a:gd name="connsiteY180" fmla="*/ 1532573 h 1556384"/>
                <a:gd name="connsiteX181" fmla="*/ 1079183 w 1612582"/>
                <a:gd name="connsiteY181" fmla="*/ 1532573 h 1556384"/>
                <a:gd name="connsiteX182" fmla="*/ 1094423 w 1612582"/>
                <a:gd name="connsiteY182" fmla="*/ 1517332 h 1556384"/>
                <a:gd name="connsiteX183" fmla="*/ 1108710 w 1612582"/>
                <a:gd name="connsiteY183" fmla="*/ 1517332 h 1556384"/>
                <a:gd name="connsiteX184" fmla="*/ 1120140 w 1612582"/>
                <a:gd name="connsiteY184" fmla="*/ 1540192 h 1556384"/>
                <a:gd name="connsiteX185" fmla="*/ 1136333 w 1612582"/>
                <a:gd name="connsiteY185" fmla="*/ 1556385 h 1556384"/>
                <a:gd name="connsiteX186" fmla="*/ 1167765 w 1612582"/>
                <a:gd name="connsiteY186" fmla="*/ 1554480 h 1556384"/>
                <a:gd name="connsiteX187" fmla="*/ 1199198 w 1612582"/>
                <a:gd name="connsiteY187" fmla="*/ 1554480 h 1556384"/>
                <a:gd name="connsiteX188" fmla="*/ 1217295 w 1612582"/>
                <a:gd name="connsiteY188" fmla="*/ 1536382 h 1556384"/>
                <a:gd name="connsiteX189" fmla="*/ 1237298 w 1612582"/>
                <a:gd name="connsiteY189" fmla="*/ 1509713 h 1556384"/>
                <a:gd name="connsiteX190" fmla="*/ 1217295 w 1612582"/>
                <a:gd name="connsiteY190" fmla="*/ 1489710 h 1556384"/>
                <a:gd name="connsiteX191" fmla="*/ 1211580 w 1612582"/>
                <a:gd name="connsiteY191" fmla="*/ 1465898 h 1556384"/>
                <a:gd name="connsiteX192" fmla="*/ 1198245 w 1612582"/>
                <a:gd name="connsiteY192" fmla="*/ 1452563 h 1556384"/>
                <a:gd name="connsiteX193" fmla="*/ 1178243 w 1612582"/>
                <a:gd name="connsiteY193" fmla="*/ 1432560 h 1556384"/>
                <a:gd name="connsiteX194" fmla="*/ 1168718 w 1612582"/>
                <a:gd name="connsiteY194" fmla="*/ 1412557 h 1556384"/>
                <a:gd name="connsiteX195" fmla="*/ 1164908 w 1612582"/>
                <a:gd name="connsiteY195" fmla="*/ 1390650 h 1556384"/>
                <a:gd name="connsiteX196" fmla="*/ 1149668 w 1612582"/>
                <a:gd name="connsiteY196" fmla="*/ 1390650 h 1556384"/>
                <a:gd name="connsiteX197" fmla="*/ 1147763 w 1612582"/>
                <a:gd name="connsiteY197" fmla="*/ 1372552 h 1556384"/>
                <a:gd name="connsiteX198" fmla="*/ 1174433 w 1612582"/>
                <a:gd name="connsiteY198" fmla="*/ 1359217 h 1556384"/>
                <a:gd name="connsiteX199" fmla="*/ 1182053 w 1612582"/>
                <a:gd name="connsiteY199" fmla="*/ 1341120 h 1556384"/>
                <a:gd name="connsiteX200" fmla="*/ 1171575 w 1612582"/>
                <a:gd name="connsiteY200" fmla="*/ 1323023 h 1556384"/>
                <a:gd name="connsiteX201" fmla="*/ 1157288 w 1612582"/>
                <a:gd name="connsiteY201" fmla="*/ 1323023 h 1556384"/>
                <a:gd name="connsiteX202" fmla="*/ 1134428 w 1612582"/>
                <a:gd name="connsiteY202" fmla="*/ 1312545 h 1556384"/>
                <a:gd name="connsiteX203" fmla="*/ 1118235 w 1612582"/>
                <a:gd name="connsiteY203" fmla="*/ 1319213 h 1556384"/>
                <a:gd name="connsiteX204" fmla="*/ 1090613 w 1612582"/>
                <a:gd name="connsiteY204" fmla="*/ 1319213 h 1556384"/>
                <a:gd name="connsiteX205" fmla="*/ 1067753 w 1612582"/>
                <a:gd name="connsiteY205" fmla="*/ 1319213 h 1556384"/>
                <a:gd name="connsiteX206" fmla="*/ 1076325 w 1612582"/>
                <a:gd name="connsiteY206" fmla="*/ 1303973 h 1556384"/>
                <a:gd name="connsiteX207" fmla="*/ 1098233 w 1612582"/>
                <a:gd name="connsiteY207" fmla="*/ 1293495 h 1556384"/>
                <a:gd name="connsiteX208" fmla="*/ 1102043 w 1612582"/>
                <a:gd name="connsiteY208" fmla="*/ 1272540 h 1556384"/>
                <a:gd name="connsiteX209" fmla="*/ 1121093 w 1612582"/>
                <a:gd name="connsiteY209" fmla="*/ 1237298 h 1556384"/>
                <a:gd name="connsiteX210" fmla="*/ 1136333 w 1612582"/>
                <a:gd name="connsiteY210" fmla="*/ 1237298 h 1556384"/>
                <a:gd name="connsiteX211" fmla="*/ 1136333 w 1612582"/>
                <a:gd name="connsiteY211" fmla="*/ 1212532 h 1556384"/>
                <a:gd name="connsiteX212" fmla="*/ 1155383 w 1612582"/>
                <a:gd name="connsiteY212" fmla="*/ 1187767 h 1556384"/>
                <a:gd name="connsiteX213" fmla="*/ 1155383 w 1612582"/>
                <a:gd name="connsiteY213" fmla="*/ 1171575 h 1556384"/>
                <a:gd name="connsiteX214" fmla="*/ 1183958 w 1612582"/>
                <a:gd name="connsiteY214" fmla="*/ 1143000 h 1556384"/>
                <a:gd name="connsiteX215" fmla="*/ 1205865 w 1612582"/>
                <a:gd name="connsiteY215" fmla="*/ 1135380 h 1556384"/>
                <a:gd name="connsiteX216" fmla="*/ 1205865 w 1612582"/>
                <a:gd name="connsiteY216" fmla="*/ 1124902 h 1556384"/>
                <a:gd name="connsiteX217" fmla="*/ 1229678 w 1612582"/>
                <a:gd name="connsiteY217" fmla="*/ 1122998 h 1556384"/>
                <a:gd name="connsiteX218" fmla="*/ 1240155 w 1612582"/>
                <a:gd name="connsiteY218" fmla="*/ 1136332 h 1556384"/>
                <a:gd name="connsiteX219" fmla="*/ 1256348 w 1612582"/>
                <a:gd name="connsiteY219" fmla="*/ 1136332 h 1556384"/>
                <a:gd name="connsiteX220" fmla="*/ 1256348 w 1612582"/>
                <a:gd name="connsiteY220" fmla="*/ 1108710 h 1556384"/>
                <a:gd name="connsiteX221" fmla="*/ 1245870 w 1612582"/>
                <a:gd name="connsiteY221" fmla="*/ 1078230 h 1556384"/>
                <a:gd name="connsiteX222" fmla="*/ 1211580 w 1612582"/>
                <a:gd name="connsiteY222" fmla="*/ 1067752 h 1556384"/>
                <a:gd name="connsiteX223" fmla="*/ 1196340 w 1612582"/>
                <a:gd name="connsiteY223" fmla="*/ 1078230 h 1556384"/>
                <a:gd name="connsiteX224" fmla="*/ 1161098 w 1612582"/>
                <a:gd name="connsiteY224" fmla="*/ 1074420 h 1556384"/>
                <a:gd name="connsiteX225" fmla="*/ 1143000 w 1612582"/>
                <a:gd name="connsiteY225" fmla="*/ 1045845 h 1556384"/>
                <a:gd name="connsiteX226" fmla="*/ 1138238 w 1612582"/>
                <a:gd name="connsiteY226" fmla="*/ 1007745 h 1556384"/>
                <a:gd name="connsiteX227" fmla="*/ 1124903 w 1612582"/>
                <a:gd name="connsiteY227" fmla="*/ 994410 h 1556384"/>
                <a:gd name="connsiteX228" fmla="*/ 1119188 w 1612582"/>
                <a:gd name="connsiteY228" fmla="*/ 966788 h 1556384"/>
                <a:gd name="connsiteX229" fmla="*/ 1149668 w 1612582"/>
                <a:gd name="connsiteY229" fmla="*/ 943927 h 1556384"/>
                <a:gd name="connsiteX230" fmla="*/ 1171575 w 1612582"/>
                <a:gd name="connsiteY230" fmla="*/ 950595 h 1556384"/>
                <a:gd name="connsiteX231" fmla="*/ 1194435 w 1612582"/>
                <a:gd name="connsiteY231" fmla="*/ 962025 h 1556384"/>
                <a:gd name="connsiteX232" fmla="*/ 1210628 w 1612582"/>
                <a:gd name="connsiteY232" fmla="*/ 978217 h 1556384"/>
                <a:gd name="connsiteX233" fmla="*/ 1210628 w 1612582"/>
                <a:gd name="connsiteY233" fmla="*/ 997267 h 1556384"/>
                <a:gd name="connsiteX234" fmla="*/ 1240155 w 1612582"/>
                <a:gd name="connsiteY234" fmla="*/ 1007745 h 1556384"/>
                <a:gd name="connsiteX235" fmla="*/ 1259205 w 1612582"/>
                <a:gd name="connsiteY235" fmla="*/ 988695 h 1556384"/>
                <a:gd name="connsiteX236" fmla="*/ 1290638 w 1612582"/>
                <a:gd name="connsiteY236" fmla="*/ 981075 h 1556384"/>
                <a:gd name="connsiteX237" fmla="*/ 1290638 w 1612582"/>
                <a:gd name="connsiteY237" fmla="*/ 963930 h 1556384"/>
                <a:gd name="connsiteX238" fmla="*/ 1307782 w 1612582"/>
                <a:gd name="connsiteY238" fmla="*/ 932497 h 1556384"/>
                <a:gd name="connsiteX239" fmla="*/ 1314450 w 1612582"/>
                <a:gd name="connsiteY239" fmla="*/ 910590 h 1556384"/>
                <a:gd name="connsiteX240" fmla="*/ 1308735 w 1612582"/>
                <a:gd name="connsiteY240" fmla="*/ 886777 h 1556384"/>
                <a:gd name="connsiteX241" fmla="*/ 1290638 w 1612582"/>
                <a:gd name="connsiteY241" fmla="*/ 904875 h 1556384"/>
                <a:gd name="connsiteX242" fmla="*/ 1273493 w 1612582"/>
                <a:gd name="connsiteY242" fmla="*/ 880110 h 1556384"/>
                <a:gd name="connsiteX243" fmla="*/ 1257300 w 1612582"/>
                <a:gd name="connsiteY243" fmla="*/ 880110 h 1556384"/>
                <a:gd name="connsiteX244" fmla="*/ 1224915 w 1612582"/>
                <a:gd name="connsiteY244" fmla="*/ 856297 h 1556384"/>
                <a:gd name="connsiteX245" fmla="*/ 1206818 w 1612582"/>
                <a:gd name="connsiteY245" fmla="*/ 831532 h 1556384"/>
                <a:gd name="connsiteX246" fmla="*/ 1224915 w 1612582"/>
                <a:gd name="connsiteY246" fmla="*/ 811530 h 1556384"/>
                <a:gd name="connsiteX247" fmla="*/ 1236345 w 1612582"/>
                <a:gd name="connsiteY247" fmla="*/ 800100 h 1556384"/>
                <a:gd name="connsiteX248" fmla="*/ 1236345 w 1612582"/>
                <a:gd name="connsiteY248" fmla="*/ 774382 h 1556384"/>
                <a:gd name="connsiteX249" fmla="*/ 1245870 w 1612582"/>
                <a:gd name="connsiteY249" fmla="*/ 755332 h 1556384"/>
                <a:gd name="connsiteX250" fmla="*/ 1254443 w 1612582"/>
                <a:gd name="connsiteY250" fmla="*/ 763905 h 1556384"/>
                <a:gd name="connsiteX251" fmla="*/ 1282065 w 1612582"/>
                <a:gd name="connsiteY251" fmla="*/ 763905 h 1556384"/>
                <a:gd name="connsiteX252" fmla="*/ 1304925 w 1612582"/>
                <a:gd name="connsiteY252" fmla="*/ 752475 h 1556384"/>
                <a:gd name="connsiteX253" fmla="*/ 1311593 w 1612582"/>
                <a:gd name="connsiteY253" fmla="*/ 725805 h 1556384"/>
                <a:gd name="connsiteX254" fmla="*/ 1326832 w 1612582"/>
                <a:gd name="connsiteY254" fmla="*/ 701040 h 1556384"/>
                <a:gd name="connsiteX255" fmla="*/ 1345882 w 1612582"/>
                <a:gd name="connsiteY255" fmla="*/ 701040 h 1556384"/>
                <a:gd name="connsiteX256" fmla="*/ 1363028 w 1612582"/>
                <a:gd name="connsiteY256" fmla="*/ 726757 h 1556384"/>
                <a:gd name="connsiteX257" fmla="*/ 1373505 w 1612582"/>
                <a:gd name="connsiteY257" fmla="*/ 716280 h 1556384"/>
                <a:gd name="connsiteX258" fmla="*/ 1388745 w 1612582"/>
                <a:gd name="connsiteY258" fmla="*/ 701040 h 1556384"/>
                <a:gd name="connsiteX259" fmla="*/ 1377315 w 1612582"/>
                <a:gd name="connsiteY259" fmla="*/ 689610 h 1556384"/>
                <a:gd name="connsiteX260" fmla="*/ 1376363 w 1612582"/>
                <a:gd name="connsiteY260" fmla="*/ 676275 h 1556384"/>
                <a:gd name="connsiteX261" fmla="*/ 1402080 w 1612582"/>
                <a:gd name="connsiteY261" fmla="*/ 659130 h 1556384"/>
                <a:gd name="connsiteX262" fmla="*/ 1426845 w 1612582"/>
                <a:gd name="connsiteY262" fmla="*/ 664845 h 1556384"/>
                <a:gd name="connsiteX263" fmla="*/ 1443990 w 1612582"/>
                <a:gd name="connsiteY263" fmla="*/ 650557 h 1556384"/>
                <a:gd name="connsiteX264" fmla="*/ 1461135 w 1612582"/>
                <a:gd name="connsiteY264" fmla="*/ 633413 h 1556384"/>
                <a:gd name="connsiteX265" fmla="*/ 1445895 w 1612582"/>
                <a:gd name="connsiteY265" fmla="*/ 617220 h 1556384"/>
                <a:gd name="connsiteX266" fmla="*/ 1445895 w 1612582"/>
                <a:gd name="connsiteY266" fmla="*/ 606742 h 1556384"/>
                <a:gd name="connsiteX267" fmla="*/ 1460182 w 1612582"/>
                <a:gd name="connsiteY267" fmla="*/ 592455 h 1556384"/>
                <a:gd name="connsiteX268" fmla="*/ 1469707 w 1612582"/>
                <a:gd name="connsiteY268" fmla="*/ 561022 h 1556384"/>
                <a:gd name="connsiteX269" fmla="*/ 1451610 w 1612582"/>
                <a:gd name="connsiteY269" fmla="*/ 532447 h 1556384"/>
                <a:gd name="connsiteX270" fmla="*/ 1451610 w 1612582"/>
                <a:gd name="connsiteY270" fmla="*/ 496252 h 1556384"/>
                <a:gd name="connsiteX271" fmla="*/ 1474470 w 1612582"/>
                <a:gd name="connsiteY271" fmla="*/ 476250 h 1556384"/>
                <a:gd name="connsiteX272" fmla="*/ 1499235 w 1612582"/>
                <a:gd name="connsiteY272" fmla="*/ 476250 h 1556384"/>
                <a:gd name="connsiteX273" fmla="*/ 1518285 w 1612582"/>
                <a:gd name="connsiteY273" fmla="*/ 457200 h 1556384"/>
                <a:gd name="connsiteX274" fmla="*/ 1539240 w 1612582"/>
                <a:gd name="connsiteY274" fmla="*/ 425767 h 1556384"/>
                <a:gd name="connsiteX275" fmla="*/ 1567815 w 1612582"/>
                <a:gd name="connsiteY275" fmla="*/ 400050 h 1556384"/>
                <a:gd name="connsiteX276" fmla="*/ 1584007 w 1612582"/>
                <a:gd name="connsiteY276" fmla="*/ 360997 h 1556384"/>
                <a:gd name="connsiteX277" fmla="*/ 1584007 w 1612582"/>
                <a:gd name="connsiteY277" fmla="*/ 332422 h 1556384"/>
                <a:gd name="connsiteX278" fmla="*/ 1612582 w 1612582"/>
                <a:gd name="connsiteY278" fmla="*/ 317182 h 1556384"/>
                <a:gd name="connsiteX279" fmla="*/ 1612582 w 1612582"/>
                <a:gd name="connsiteY279" fmla="*/ 295275 h 1556384"/>
                <a:gd name="connsiteX280" fmla="*/ 1563053 w 1612582"/>
                <a:gd name="connsiteY280" fmla="*/ 286702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612582" h="1556384">
                  <a:moveTo>
                    <a:pt x="1563053" y="286702"/>
                  </a:moveTo>
                  <a:lnTo>
                    <a:pt x="1526857" y="273367"/>
                  </a:lnTo>
                  <a:lnTo>
                    <a:pt x="1495425" y="256222"/>
                  </a:lnTo>
                  <a:lnTo>
                    <a:pt x="1463040" y="234315"/>
                  </a:lnTo>
                  <a:lnTo>
                    <a:pt x="1447800" y="234315"/>
                  </a:lnTo>
                  <a:lnTo>
                    <a:pt x="1439228" y="252413"/>
                  </a:lnTo>
                  <a:lnTo>
                    <a:pt x="1424940" y="257175"/>
                  </a:lnTo>
                  <a:lnTo>
                    <a:pt x="1414463" y="246697"/>
                  </a:lnTo>
                  <a:lnTo>
                    <a:pt x="1400175" y="241935"/>
                  </a:lnTo>
                  <a:lnTo>
                    <a:pt x="1385888" y="256222"/>
                  </a:lnTo>
                  <a:lnTo>
                    <a:pt x="1360170" y="246697"/>
                  </a:lnTo>
                  <a:lnTo>
                    <a:pt x="1338263" y="258127"/>
                  </a:lnTo>
                  <a:lnTo>
                    <a:pt x="1318260" y="238125"/>
                  </a:lnTo>
                  <a:lnTo>
                    <a:pt x="1287780" y="224790"/>
                  </a:lnTo>
                  <a:lnTo>
                    <a:pt x="1269683" y="231457"/>
                  </a:lnTo>
                  <a:lnTo>
                    <a:pt x="1254443" y="213360"/>
                  </a:lnTo>
                  <a:lnTo>
                    <a:pt x="1257300" y="195263"/>
                  </a:lnTo>
                  <a:lnTo>
                    <a:pt x="1249680" y="183832"/>
                  </a:lnTo>
                  <a:lnTo>
                    <a:pt x="1231583" y="177165"/>
                  </a:lnTo>
                  <a:lnTo>
                    <a:pt x="1218248" y="190500"/>
                  </a:lnTo>
                  <a:lnTo>
                    <a:pt x="1207770" y="180022"/>
                  </a:lnTo>
                  <a:lnTo>
                    <a:pt x="1197293" y="190500"/>
                  </a:lnTo>
                  <a:lnTo>
                    <a:pt x="1168718" y="174307"/>
                  </a:lnTo>
                  <a:lnTo>
                    <a:pt x="1155383" y="200025"/>
                  </a:lnTo>
                  <a:lnTo>
                    <a:pt x="1169670" y="214313"/>
                  </a:lnTo>
                  <a:lnTo>
                    <a:pt x="1169670" y="231457"/>
                  </a:lnTo>
                  <a:lnTo>
                    <a:pt x="1147763" y="240030"/>
                  </a:lnTo>
                  <a:lnTo>
                    <a:pt x="1124903" y="240030"/>
                  </a:lnTo>
                  <a:lnTo>
                    <a:pt x="1111568" y="253365"/>
                  </a:lnTo>
                  <a:lnTo>
                    <a:pt x="1090613" y="256222"/>
                  </a:lnTo>
                  <a:lnTo>
                    <a:pt x="1085850" y="240982"/>
                  </a:lnTo>
                  <a:lnTo>
                    <a:pt x="1074420" y="229552"/>
                  </a:lnTo>
                  <a:lnTo>
                    <a:pt x="1052513" y="250507"/>
                  </a:lnTo>
                  <a:lnTo>
                    <a:pt x="1036320" y="234315"/>
                  </a:lnTo>
                  <a:lnTo>
                    <a:pt x="1010603" y="221932"/>
                  </a:lnTo>
                  <a:lnTo>
                    <a:pt x="985838" y="227647"/>
                  </a:lnTo>
                  <a:lnTo>
                    <a:pt x="976313" y="256222"/>
                  </a:lnTo>
                  <a:lnTo>
                    <a:pt x="960120" y="276225"/>
                  </a:lnTo>
                  <a:lnTo>
                    <a:pt x="950595" y="266700"/>
                  </a:lnTo>
                  <a:lnTo>
                    <a:pt x="959168" y="246697"/>
                  </a:lnTo>
                  <a:lnTo>
                    <a:pt x="953453" y="224790"/>
                  </a:lnTo>
                  <a:lnTo>
                    <a:pt x="953453" y="202882"/>
                  </a:lnTo>
                  <a:lnTo>
                    <a:pt x="938213" y="187642"/>
                  </a:lnTo>
                  <a:lnTo>
                    <a:pt x="938213" y="166688"/>
                  </a:lnTo>
                  <a:lnTo>
                    <a:pt x="956310" y="148590"/>
                  </a:lnTo>
                  <a:lnTo>
                    <a:pt x="956310" y="130492"/>
                  </a:lnTo>
                  <a:lnTo>
                    <a:pt x="983933" y="124777"/>
                  </a:lnTo>
                  <a:lnTo>
                    <a:pt x="983933" y="96202"/>
                  </a:lnTo>
                  <a:lnTo>
                    <a:pt x="1001078" y="79057"/>
                  </a:lnTo>
                  <a:lnTo>
                    <a:pt x="998220" y="57150"/>
                  </a:lnTo>
                  <a:lnTo>
                    <a:pt x="985838" y="50482"/>
                  </a:lnTo>
                  <a:lnTo>
                    <a:pt x="990600" y="35242"/>
                  </a:lnTo>
                  <a:lnTo>
                    <a:pt x="963930" y="3810"/>
                  </a:lnTo>
                  <a:lnTo>
                    <a:pt x="953453" y="0"/>
                  </a:lnTo>
                  <a:lnTo>
                    <a:pt x="938213" y="13335"/>
                  </a:lnTo>
                  <a:lnTo>
                    <a:pt x="887730" y="63817"/>
                  </a:lnTo>
                  <a:lnTo>
                    <a:pt x="861060" y="52388"/>
                  </a:lnTo>
                  <a:lnTo>
                    <a:pt x="845820" y="65722"/>
                  </a:lnTo>
                  <a:lnTo>
                    <a:pt x="876300" y="98107"/>
                  </a:lnTo>
                  <a:lnTo>
                    <a:pt x="856297" y="107632"/>
                  </a:lnTo>
                  <a:lnTo>
                    <a:pt x="856297" y="133350"/>
                  </a:lnTo>
                  <a:lnTo>
                    <a:pt x="846772" y="142875"/>
                  </a:lnTo>
                  <a:lnTo>
                    <a:pt x="829628" y="161925"/>
                  </a:lnTo>
                  <a:lnTo>
                    <a:pt x="824865" y="228600"/>
                  </a:lnTo>
                  <a:lnTo>
                    <a:pt x="784860" y="228600"/>
                  </a:lnTo>
                  <a:lnTo>
                    <a:pt x="767715" y="246697"/>
                  </a:lnTo>
                  <a:lnTo>
                    <a:pt x="753428" y="232410"/>
                  </a:lnTo>
                  <a:lnTo>
                    <a:pt x="719138" y="243840"/>
                  </a:lnTo>
                  <a:lnTo>
                    <a:pt x="697230" y="265747"/>
                  </a:lnTo>
                  <a:lnTo>
                    <a:pt x="687705" y="256222"/>
                  </a:lnTo>
                  <a:lnTo>
                    <a:pt x="661035" y="256222"/>
                  </a:lnTo>
                  <a:lnTo>
                    <a:pt x="645795" y="240982"/>
                  </a:lnTo>
                  <a:lnTo>
                    <a:pt x="636270" y="217170"/>
                  </a:lnTo>
                  <a:lnTo>
                    <a:pt x="611505" y="217170"/>
                  </a:lnTo>
                  <a:lnTo>
                    <a:pt x="595313" y="233363"/>
                  </a:lnTo>
                  <a:lnTo>
                    <a:pt x="552450" y="244792"/>
                  </a:lnTo>
                  <a:lnTo>
                    <a:pt x="519113" y="237172"/>
                  </a:lnTo>
                  <a:lnTo>
                    <a:pt x="490538" y="237172"/>
                  </a:lnTo>
                  <a:lnTo>
                    <a:pt x="479108" y="265747"/>
                  </a:lnTo>
                  <a:lnTo>
                    <a:pt x="450533" y="265747"/>
                  </a:lnTo>
                  <a:lnTo>
                    <a:pt x="430530" y="245745"/>
                  </a:lnTo>
                  <a:lnTo>
                    <a:pt x="414338" y="261938"/>
                  </a:lnTo>
                  <a:lnTo>
                    <a:pt x="406717" y="291465"/>
                  </a:lnTo>
                  <a:lnTo>
                    <a:pt x="388620" y="309563"/>
                  </a:lnTo>
                  <a:lnTo>
                    <a:pt x="352425" y="314325"/>
                  </a:lnTo>
                  <a:lnTo>
                    <a:pt x="321945" y="323850"/>
                  </a:lnTo>
                  <a:lnTo>
                    <a:pt x="293370" y="328613"/>
                  </a:lnTo>
                  <a:lnTo>
                    <a:pt x="276225" y="345757"/>
                  </a:lnTo>
                  <a:lnTo>
                    <a:pt x="252413" y="350520"/>
                  </a:lnTo>
                  <a:lnTo>
                    <a:pt x="236220" y="366713"/>
                  </a:lnTo>
                  <a:lnTo>
                    <a:pt x="236220" y="392430"/>
                  </a:lnTo>
                  <a:lnTo>
                    <a:pt x="259080" y="411480"/>
                  </a:lnTo>
                  <a:lnTo>
                    <a:pt x="259080" y="424815"/>
                  </a:lnTo>
                  <a:lnTo>
                    <a:pt x="263842" y="438150"/>
                  </a:lnTo>
                  <a:lnTo>
                    <a:pt x="250508" y="451485"/>
                  </a:lnTo>
                  <a:lnTo>
                    <a:pt x="233363" y="456247"/>
                  </a:lnTo>
                  <a:lnTo>
                    <a:pt x="211455" y="478155"/>
                  </a:lnTo>
                  <a:lnTo>
                    <a:pt x="195263" y="478155"/>
                  </a:lnTo>
                  <a:lnTo>
                    <a:pt x="195263" y="489585"/>
                  </a:lnTo>
                  <a:lnTo>
                    <a:pt x="182880" y="501967"/>
                  </a:lnTo>
                  <a:lnTo>
                    <a:pt x="166688" y="513397"/>
                  </a:lnTo>
                  <a:lnTo>
                    <a:pt x="153353" y="506730"/>
                  </a:lnTo>
                  <a:lnTo>
                    <a:pt x="123825" y="538163"/>
                  </a:lnTo>
                  <a:lnTo>
                    <a:pt x="128588" y="560070"/>
                  </a:lnTo>
                  <a:lnTo>
                    <a:pt x="123825" y="597217"/>
                  </a:lnTo>
                  <a:lnTo>
                    <a:pt x="135255" y="618172"/>
                  </a:lnTo>
                  <a:lnTo>
                    <a:pt x="132397" y="662940"/>
                  </a:lnTo>
                  <a:lnTo>
                    <a:pt x="108585" y="662940"/>
                  </a:lnTo>
                  <a:lnTo>
                    <a:pt x="100965" y="677227"/>
                  </a:lnTo>
                  <a:lnTo>
                    <a:pt x="73342" y="694372"/>
                  </a:lnTo>
                  <a:lnTo>
                    <a:pt x="48577" y="707707"/>
                  </a:lnTo>
                  <a:lnTo>
                    <a:pt x="34290" y="721995"/>
                  </a:lnTo>
                  <a:lnTo>
                    <a:pt x="20955" y="722947"/>
                  </a:lnTo>
                  <a:lnTo>
                    <a:pt x="952" y="731520"/>
                  </a:lnTo>
                  <a:lnTo>
                    <a:pt x="12383" y="760095"/>
                  </a:lnTo>
                  <a:lnTo>
                    <a:pt x="1905" y="770572"/>
                  </a:lnTo>
                  <a:lnTo>
                    <a:pt x="0" y="795338"/>
                  </a:lnTo>
                  <a:lnTo>
                    <a:pt x="8573" y="828675"/>
                  </a:lnTo>
                  <a:lnTo>
                    <a:pt x="40005" y="832485"/>
                  </a:lnTo>
                  <a:lnTo>
                    <a:pt x="59055" y="842010"/>
                  </a:lnTo>
                  <a:lnTo>
                    <a:pt x="59055" y="859155"/>
                  </a:lnTo>
                  <a:lnTo>
                    <a:pt x="87630" y="858202"/>
                  </a:lnTo>
                  <a:lnTo>
                    <a:pt x="120967" y="890588"/>
                  </a:lnTo>
                  <a:lnTo>
                    <a:pt x="124778" y="929640"/>
                  </a:lnTo>
                  <a:lnTo>
                    <a:pt x="99060" y="954405"/>
                  </a:lnTo>
                  <a:lnTo>
                    <a:pt x="118110" y="972502"/>
                  </a:lnTo>
                  <a:lnTo>
                    <a:pt x="128588" y="962025"/>
                  </a:lnTo>
                  <a:lnTo>
                    <a:pt x="148590" y="969645"/>
                  </a:lnTo>
                  <a:lnTo>
                    <a:pt x="154305" y="998220"/>
                  </a:lnTo>
                  <a:lnTo>
                    <a:pt x="167640" y="1011555"/>
                  </a:lnTo>
                  <a:lnTo>
                    <a:pt x="187642" y="1011555"/>
                  </a:lnTo>
                  <a:lnTo>
                    <a:pt x="191453" y="1032510"/>
                  </a:lnTo>
                  <a:lnTo>
                    <a:pt x="208597" y="1049655"/>
                  </a:lnTo>
                  <a:lnTo>
                    <a:pt x="209550" y="1078230"/>
                  </a:lnTo>
                  <a:lnTo>
                    <a:pt x="233363" y="1078230"/>
                  </a:lnTo>
                  <a:lnTo>
                    <a:pt x="248603" y="1093470"/>
                  </a:lnTo>
                  <a:lnTo>
                    <a:pt x="239078" y="1121092"/>
                  </a:lnTo>
                  <a:lnTo>
                    <a:pt x="239078" y="1149667"/>
                  </a:lnTo>
                  <a:lnTo>
                    <a:pt x="259080" y="1169670"/>
                  </a:lnTo>
                  <a:lnTo>
                    <a:pt x="293370" y="1176338"/>
                  </a:lnTo>
                  <a:lnTo>
                    <a:pt x="296228" y="1149667"/>
                  </a:lnTo>
                  <a:lnTo>
                    <a:pt x="314325" y="1131570"/>
                  </a:lnTo>
                  <a:lnTo>
                    <a:pt x="320992" y="1116330"/>
                  </a:lnTo>
                  <a:lnTo>
                    <a:pt x="353378" y="1116330"/>
                  </a:lnTo>
                  <a:lnTo>
                    <a:pt x="382905" y="1116330"/>
                  </a:lnTo>
                  <a:lnTo>
                    <a:pt x="397192" y="1095375"/>
                  </a:lnTo>
                  <a:lnTo>
                    <a:pt x="426720" y="1095375"/>
                  </a:lnTo>
                  <a:lnTo>
                    <a:pt x="455295" y="1110615"/>
                  </a:lnTo>
                  <a:lnTo>
                    <a:pt x="487680" y="1099185"/>
                  </a:lnTo>
                  <a:lnTo>
                    <a:pt x="505778" y="1081088"/>
                  </a:lnTo>
                  <a:lnTo>
                    <a:pt x="540068" y="1087755"/>
                  </a:lnTo>
                  <a:lnTo>
                    <a:pt x="549593" y="1116330"/>
                  </a:lnTo>
                  <a:lnTo>
                    <a:pt x="549593" y="1143000"/>
                  </a:lnTo>
                  <a:lnTo>
                    <a:pt x="569595" y="1143000"/>
                  </a:lnTo>
                  <a:lnTo>
                    <a:pt x="603885" y="1137285"/>
                  </a:lnTo>
                  <a:lnTo>
                    <a:pt x="621983" y="1155382"/>
                  </a:lnTo>
                  <a:lnTo>
                    <a:pt x="631508" y="1179195"/>
                  </a:lnTo>
                  <a:lnTo>
                    <a:pt x="665797" y="1191577"/>
                  </a:lnTo>
                  <a:lnTo>
                    <a:pt x="686753" y="1217295"/>
                  </a:lnTo>
                  <a:lnTo>
                    <a:pt x="692468" y="1255395"/>
                  </a:lnTo>
                  <a:lnTo>
                    <a:pt x="706755" y="1292542"/>
                  </a:lnTo>
                  <a:lnTo>
                    <a:pt x="718185" y="1316355"/>
                  </a:lnTo>
                  <a:lnTo>
                    <a:pt x="701040" y="1333500"/>
                  </a:lnTo>
                  <a:lnTo>
                    <a:pt x="701040" y="1356360"/>
                  </a:lnTo>
                  <a:lnTo>
                    <a:pt x="719138" y="1356360"/>
                  </a:lnTo>
                  <a:lnTo>
                    <a:pt x="736283" y="1327785"/>
                  </a:lnTo>
                  <a:lnTo>
                    <a:pt x="760095" y="1348740"/>
                  </a:lnTo>
                  <a:lnTo>
                    <a:pt x="777240" y="1381125"/>
                  </a:lnTo>
                  <a:lnTo>
                    <a:pt x="801053" y="1387792"/>
                  </a:lnTo>
                  <a:lnTo>
                    <a:pt x="830580" y="1383982"/>
                  </a:lnTo>
                  <a:lnTo>
                    <a:pt x="862965" y="1368742"/>
                  </a:lnTo>
                  <a:lnTo>
                    <a:pt x="886778" y="1381125"/>
                  </a:lnTo>
                  <a:lnTo>
                    <a:pt x="913447" y="1402080"/>
                  </a:lnTo>
                  <a:lnTo>
                    <a:pt x="922972" y="1423035"/>
                  </a:lnTo>
                  <a:lnTo>
                    <a:pt x="949643" y="1413510"/>
                  </a:lnTo>
                  <a:lnTo>
                    <a:pt x="982028" y="1413510"/>
                  </a:lnTo>
                  <a:lnTo>
                    <a:pt x="1000125" y="1431607"/>
                  </a:lnTo>
                  <a:lnTo>
                    <a:pt x="1000125" y="1467802"/>
                  </a:lnTo>
                  <a:lnTo>
                    <a:pt x="1021080" y="1488757"/>
                  </a:lnTo>
                  <a:lnTo>
                    <a:pt x="1026795" y="1504950"/>
                  </a:lnTo>
                  <a:lnTo>
                    <a:pt x="1054418" y="1532573"/>
                  </a:lnTo>
                  <a:lnTo>
                    <a:pt x="1079183" y="1532573"/>
                  </a:lnTo>
                  <a:lnTo>
                    <a:pt x="1094423" y="1517332"/>
                  </a:lnTo>
                  <a:lnTo>
                    <a:pt x="1108710" y="1517332"/>
                  </a:lnTo>
                  <a:lnTo>
                    <a:pt x="1120140" y="1540192"/>
                  </a:lnTo>
                  <a:lnTo>
                    <a:pt x="1136333" y="1556385"/>
                  </a:lnTo>
                  <a:lnTo>
                    <a:pt x="1167765" y="1554480"/>
                  </a:lnTo>
                  <a:lnTo>
                    <a:pt x="1199198" y="1554480"/>
                  </a:lnTo>
                  <a:lnTo>
                    <a:pt x="1217295" y="1536382"/>
                  </a:lnTo>
                  <a:lnTo>
                    <a:pt x="1237298" y="1509713"/>
                  </a:lnTo>
                  <a:lnTo>
                    <a:pt x="1217295" y="1489710"/>
                  </a:lnTo>
                  <a:lnTo>
                    <a:pt x="1211580" y="1465898"/>
                  </a:lnTo>
                  <a:lnTo>
                    <a:pt x="1198245" y="1452563"/>
                  </a:lnTo>
                  <a:lnTo>
                    <a:pt x="1178243" y="1432560"/>
                  </a:lnTo>
                  <a:lnTo>
                    <a:pt x="1168718" y="1412557"/>
                  </a:lnTo>
                  <a:lnTo>
                    <a:pt x="1164908" y="1390650"/>
                  </a:lnTo>
                  <a:lnTo>
                    <a:pt x="1149668" y="1390650"/>
                  </a:lnTo>
                  <a:lnTo>
                    <a:pt x="1147763" y="1372552"/>
                  </a:lnTo>
                  <a:lnTo>
                    <a:pt x="1174433" y="1359217"/>
                  </a:lnTo>
                  <a:lnTo>
                    <a:pt x="1182053" y="1341120"/>
                  </a:lnTo>
                  <a:lnTo>
                    <a:pt x="1171575" y="1323023"/>
                  </a:lnTo>
                  <a:lnTo>
                    <a:pt x="1157288" y="1323023"/>
                  </a:lnTo>
                  <a:lnTo>
                    <a:pt x="1134428" y="1312545"/>
                  </a:lnTo>
                  <a:lnTo>
                    <a:pt x="1118235" y="1319213"/>
                  </a:lnTo>
                  <a:lnTo>
                    <a:pt x="1090613" y="1319213"/>
                  </a:lnTo>
                  <a:lnTo>
                    <a:pt x="1067753" y="1319213"/>
                  </a:lnTo>
                  <a:lnTo>
                    <a:pt x="1076325" y="1303973"/>
                  </a:lnTo>
                  <a:lnTo>
                    <a:pt x="1098233" y="1293495"/>
                  </a:lnTo>
                  <a:lnTo>
                    <a:pt x="1102043" y="1272540"/>
                  </a:lnTo>
                  <a:lnTo>
                    <a:pt x="1121093" y="1237298"/>
                  </a:lnTo>
                  <a:lnTo>
                    <a:pt x="1136333" y="1237298"/>
                  </a:lnTo>
                  <a:lnTo>
                    <a:pt x="1136333" y="1212532"/>
                  </a:lnTo>
                  <a:lnTo>
                    <a:pt x="1155383" y="1187767"/>
                  </a:lnTo>
                  <a:lnTo>
                    <a:pt x="1155383" y="1171575"/>
                  </a:lnTo>
                  <a:lnTo>
                    <a:pt x="1183958" y="1143000"/>
                  </a:lnTo>
                  <a:lnTo>
                    <a:pt x="1205865" y="1135380"/>
                  </a:lnTo>
                  <a:lnTo>
                    <a:pt x="1205865" y="1124902"/>
                  </a:lnTo>
                  <a:lnTo>
                    <a:pt x="1229678" y="1122998"/>
                  </a:lnTo>
                  <a:lnTo>
                    <a:pt x="1240155" y="1136332"/>
                  </a:lnTo>
                  <a:lnTo>
                    <a:pt x="1256348" y="1136332"/>
                  </a:lnTo>
                  <a:lnTo>
                    <a:pt x="1256348" y="1108710"/>
                  </a:lnTo>
                  <a:lnTo>
                    <a:pt x="1245870" y="1078230"/>
                  </a:lnTo>
                  <a:lnTo>
                    <a:pt x="1211580" y="1067752"/>
                  </a:lnTo>
                  <a:lnTo>
                    <a:pt x="1196340" y="1078230"/>
                  </a:lnTo>
                  <a:lnTo>
                    <a:pt x="1161098" y="1074420"/>
                  </a:lnTo>
                  <a:lnTo>
                    <a:pt x="1143000" y="1045845"/>
                  </a:lnTo>
                  <a:lnTo>
                    <a:pt x="1138238" y="1007745"/>
                  </a:lnTo>
                  <a:lnTo>
                    <a:pt x="1124903" y="994410"/>
                  </a:lnTo>
                  <a:lnTo>
                    <a:pt x="1119188" y="966788"/>
                  </a:lnTo>
                  <a:lnTo>
                    <a:pt x="1149668" y="943927"/>
                  </a:lnTo>
                  <a:lnTo>
                    <a:pt x="1171575" y="950595"/>
                  </a:lnTo>
                  <a:lnTo>
                    <a:pt x="1194435" y="962025"/>
                  </a:lnTo>
                  <a:lnTo>
                    <a:pt x="1210628" y="978217"/>
                  </a:lnTo>
                  <a:lnTo>
                    <a:pt x="1210628" y="997267"/>
                  </a:lnTo>
                  <a:lnTo>
                    <a:pt x="1240155" y="1007745"/>
                  </a:lnTo>
                  <a:lnTo>
                    <a:pt x="1259205" y="988695"/>
                  </a:lnTo>
                  <a:lnTo>
                    <a:pt x="1290638" y="981075"/>
                  </a:lnTo>
                  <a:lnTo>
                    <a:pt x="1290638" y="963930"/>
                  </a:lnTo>
                  <a:lnTo>
                    <a:pt x="1307782" y="932497"/>
                  </a:lnTo>
                  <a:lnTo>
                    <a:pt x="1314450" y="910590"/>
                  </a:lnTo>
                  <a:lnTo>
                    <a:pt x="1308735" y="886777"/>
                  </a:lnTo>
                  <a:lnTo>
                    <a:pt x="1290638" y="904875"/>
                  </a:lnTo>
                  <a:lnTo>
                    <a:pt x="1273493" y="880110"/>
                  </a:lnTo>
                  <a:lnTo>
                    <a:pt x="1257300" y="880110"/>
                  </a:lnTo>
                  <a:lnTo>
                    <a:pt x="1224915" y="856297"/>
                  </a:lnTo>
                  <a:lnTo>
                    <a:pt x="1206818" y="831532"/>
                  </a:lnTo>
                  <a:lnTo>
                    <a:pt x="1224915" y="811530"/>
                  </a:lnTo>
                  <a:lnTo>
                    <a:pt x="1236345" y="800100"/>
                  </a:lnTo>
                  <a:lnTo>
                    <a:pt x="1236345" y="774382"/>
                  </a:lnTo>
                  <a:lnTo>
                    <a:pt x="1245870" y="755332"/>
                  </a:lnTo>
                  <a:lnTo>
                    <a:pt x="1254443" y="763905"/>
                  </a:lnTo>
                  <a:lnTo>
                    <a:pt x="1282065" y="763905"/>
                  </a:lnTo>
                  <a:lnTo>
                    <a:pt x="1304925" y="752475"/>
                  </a:lnTo>
                  <a:lnTo>
                    <a:pt x="1311593" y="725805"/>
                  </a:lnTo>
                  <a:lnTo>
                    <a:pt x="1326832" y="701040"/>
                  </a:lnTo>
                  <a:lnTo>
                    <a:pt x="1345882" y="701040"/>
                  </a:lnTo>
                  <a:lnTo>
                    <a:pt x="1363028" y="726757"/>
                  </a:lnTo>
                  <a:lnTo>
                    <a:pt x="1373505" y="716280"/>
                  </a:lnTo>
                  <a:lnTo>
                    <a:pt x="1388745" y="701040"/>
                  </a:lnTo>
                  <a:lnTo>
                    <a:pt x="1377315" y="689610"/>
                  </a:lnTo>
                  <a:lnTo>
                    <a:pt x="1376363" y="676275"/>
                  </a:lnTo>
                  <a:lnTo>
                    <a:pt x="1402080" y="659130"/>
                  </a:lnTo>
                  <a:lnTo>
                    <a:pt x="1426845" y="664845"/>
                  </a:lnTo>
                  <a:lnTo>
                    <a:pt x="1443990" y="650557"/>
                  </a:lnTo>
                  <a:lnTo>
                    <a:pt x="1461135" y="633413"/>
                  </a:lnTo>
                  <a:lnTo>
                    <a:pt x="1445895" y="617220"/>
                  </a:lnTo>
                  <a:lnTo>
                    <a:pt x="1445895" y="606742"/>
                  </a:lnTo>
                  <a:lnTo>
                    <a:pt x="1460182" y="592455"/>
                  </a:lnTo>
                  <a:lnTo>
                    <a:pt x="1469707" y="561022"/>
                  </a:lnTo>
                  <a:lnTo>
                    <a:pt x="1451610" y="532447"/>
                  </a:lnTo>
                  <a:lnTo>
                    <a:pt x="1451610" y="496252"/>
                  </a:lnTo>
                  <a:lnTo>
                    <a:pt x="1474470" y="476250"/>
                  </a:lnTo>
                  <a:lnTo>
                    <a:pt x="1499235" y="476250"/>
                  </a:lnTo>
                  <a:lnTo>
                    <a:pt x="1518285" y="457200"/>
                  </a:lnTo>
                  <a:lnTo>
                    <a:pt x="1539240" y="425767"/>
                  </a:lnTo>
                  <a:lnTo>
                    <a:pt x="1567815" y="400050"/>
                  </a:lnTo>
                  <a:lnTo>
                    <a:pt x="1584007" y="360997"/>
                  </a:lnTo>
                  <a:lnTo>
                    <a:pt x="1584007" y="332422"/>
                  </a:lnTo>
                  <a:lnTo>
                    <a:pt x="1612582" y="317182"/>
                  </a:lnTo>
                  <a:lnTo>
                    <a:pt x="1612582" y="295275"/>
                  </a:lnTo>
                  <a:lnTo>
                    <a:pt x="1563053" y="286702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99" name="Рисунок 3">
              <a:extLst>
                <a:ext uri="{FF2B5EF4-FFF2-40B4-BE49-F238E27FC236}">
                  <a16:creationId xmlns="" xmlns:a16="http://schemas.microsoft.com/office/drawing/2014/main" id="{499105F8-1967-D36E-F007-F1A0A131EB9C}"/>
                </a:ext>
              </a:extLst>
            </p:cNvPr>
            <p:cNvGrpSpPr/>
            <p:nvPr/>
          </p:nvGrpSpPr>
          <p:grpSpPr>
            <a:xfrm>
              <a:off x="3775709" y="2869882"/>
              <a:ext cx="2063115" cy="2320289"/>
              <a:chOff x="3775709" y="2869882"/>
              <a:chExt cx="2063115" cy="2320289"/>
            </a:xfrm>
            <a:grpFill/>
          </p:grpSpPr>
          <p:sp>
            <p:nvSpPr>
              <p:cNvPr id="178" name="Freeform: Shape 180">
                <a:extLst>
                  <a:ext uri="{FF2B5EF4-FFF2-40B4-BE49-F238E27FC236}">
                    <a16:creationId xmlns="" xmlns:a16="http://schemas.microsoft.com/office/drawing/2014/main" id="{4F7FE903-5C89-D048-0252-AA8B4DC4824B}"/>
                  </a:ext>
                </a:extLst>
              </p:cNvPr>
              <p:cNvSpPr/>
              <p:nvPr/>
            </p:nvSpPr>
            <p:spPr>
              <a:xfrm>
                <a:off x="5538787" y="3043237"/>
                <a:ext cx="60007" cy="41909"/>
              </a:xfrm>
              <a:custGeom>
                <a:avLst/>
                <a:gdLst>
                  <a:gd name="connsiteX0" fmla="*/ 13335 w 60007"/>
                  <a:gd name="connsiteY0" fmla="*/ 41910 h 41909"/>
                  <a:gd name="connsiteX1" fmla="*/ 24765 w 60007"/>
                  <a:gd name="connsiteY1" fmla="*/ 31433 h 41909"/>
                  <a:gd name="connsiteX2" fmla="*/ 42863 w 60007"/>
                  <a:gd name="connsiteY2" fmla="*/ 31433 h 41909"/>
                  <a:gd name="connsiteX3" fmla="*/ 60007 w 60007"/>
                  <a:gd name="connsiteY3" fmla="*/ 16192 h 41909"/>
                  <a:gd name="connsiteX4" fmla="*/ 44768 w 60007"/>
                  <a:gd name="connsiteY4" fmla="*/ 0 h 41909"/>
                  <a:gd name="connsiteX5" fmla="*/ 29528 w 60007"/>
                  <a:gd name="connsiteY5" fmla="*/ 4763 h 41909"/>
                  <a:gd name="connsiteX6" fmla="*/ 15240 w 60007"/>
                  <a:gd name="connsiteY6" fmla="*/ 18097 h 41909"/>
                  <a:gd name="connsiteX7" fmla="*/ 0 w 60007"/>
                  <a:gd name="connsiteY7" fmla="*/ 31433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07" h="41909">
                    <a:moveTo>
                      <a:pt x="13335" y="41910"/>
                    </a:moveTo>
                    <a:lnTo>
                      <a:pt x="24765" y="31433"/>
                    </a:lnTo>
                    <a:lnTo>
                      <a:pt x="42863" y="31433"/>
                    </a:lnTo>
                    <a:lnTo>
                      <a:pt x="60007" y="16192"/>
                    </a:lnTo>
                    <a:lnTo>
                      <a:pt x="44768" y="0"/>
                    </a:lnTo>
                    <a:lnTo>
                      <a:pt x="29528" y="4763"/>
                    </a:lnTo>
                    <a:lnTo>
                      <a:pt x="15240" y="18097"/>
                    </a:lnTo>
                    <a:lnTo>
                      <a:pt x="0" y="314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9" name="Freeform: Shape 181">
                <a:extLst>
                  <a:ext uri="{FF2B5EF4-FFF2-40B4-BE49-F238E27FC236}">
                    <a16:creationId xmlns="" xmlns:a16="http://schemas.microsoft.com/office/drawing/2014/main" id="{DCDFB7A9-98EC-D7AE-9D78-248328D25F13}"/>
                  </a:ext>
                </a:extLst>
              </p:cNvPr>
              <p:cNvSpPr/>
              <p:nvPr/>
            </p:nvSpPr>
            <p:spPr>
              <a:xfrm>
                <a:off x="5510212" y="2905125"/>
                <a:ext cx="41909" cy="21907"/>
              </a:xfrm>
              <a:custGeom>
                <a:avLst/>
                <a:gdLst>
                  <a:gd name="connsiteX0" fmla="*/ 22860 w 41909"/>
                  <a:gd name="connsiteY0" fmla="*/ 11430 h 21907"/>
                  <a:gd name="connsiteX1" fmla="*/ 41910 w 41909"/>
                  <a:gd name="connsiteY1" fmla="*/ 17145 h 21907"/>
                  <a:gd name="connsiteX2" fmla="*/ 37147 w 41909"/>
                  <a:gd name="connsiteY2" fmla="*/ 5715 h 21907"/>
                  <a:gd name="connsiteX3" fmla="*/ 11430 w 41909"/>
                  <a:gd name="connsiteY3" fmla="*/ 0 h 21907"/>
                  <a:gd name="connsiteX4" fmla="*/ 0 w 41909"/>
                  <a:gd name="connsiteY4" fmla="*/ 10478 h 21907"/>
                  <a:gd name="connsiteX5" fmla="*/ 7620 w 41909"/>
                  <a:gd name="connsiteY5" fmla="*/ 21908 h 2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09" h="21907">
                    <a:moveTo>
                      <a:pt x="22860" y="11430"/>
                    </a:moveTo>
                    <a:lnTo>
                      <a:pt x="41910" y="17145"/>
                    </a:lnTo>
                    <a:lnTo>
                      <a:pt x="37147" y="5715"/>
                    </a:lnTo>
                    <a:lnTo>
                      <a:pt x="11430" y="0"/>
                    </a:lnTo>
                    <a:lnTo>
                      <a:pt x="0" y="10478"/>
                    </a:lnTo>
                    <a:lnTo>
                      <a:pt x="7620" y="21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80" name="Freeform: Shape 182">
                <a:extLst>
                  <a:ext uri="{FF2B5EF4-FFF2-40B4-BE49-F238E27FC236}">
                    <a16:creationId xmlns="" xmlns:a16="http://schemas.microsoft.com/office/drawing/2014/main" id="{DC5096E8-27C3-C0F1-0294-9E6C196DFB84}"/>
                  </a:ext>
                </a:extLst>
              </p:cNvPr>
              <p:cNvSpPr/>
              <p:nvPr/>
            </p:nvSpPr>
            <p:spPr>
              <a:xfrm>
                <a:off x="5456872" y="2956559"/>
                <a:ext cx="20955" cy="25717"/>
              </a:xfrm>
              <a:custGeom>
                <a:avLst/>
                <a:gdLst>
                  <a:gd name="connsiteX0" fmla="*/ 20955 w 20955"/>
                  <a:gd name="connsiteY0" fmla="*/ 11430 h 25717"/>
                  <a:gd name="connsiteX1" fmla="*/ 5715 w 20955"/>
                  <a:gd name="connsiteY1" fmla="*/ 0 h 25717"/>
                  <a:gd name="connsiteX2" fmla="*/ 0 w 20955"/>
                  <a:gd name="connsiteY2" fmla="*/ 17145 h 25717"/>
                  <a:gd name="connsiteX3" fmla="*/ 9525 w 20955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" h="25717">
                    <a:moveTo>
                      <a:pt x="20955" y="11430"/>
                    </a:moveTo>
                    <a:lnTo>
                      <a:pt x="5715" y="0"/>
                    </a:lnTo>
                    <a:lnTo>
                      <a:pt x="0" y="17145"/>
                    </a:lnTo>
                    <a:lnTo>
                      <a:pt x="9525" y="257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81" name="Freeform: Shape 183">
                <a:extLst>
                  <a:ext uri="{FF2B5EF4-FFF2-40B4-BE49-F238E27FC236}">
                    <a16:creationId xmlns="" xmlns:a16="http://schemas.microsoft.com/office/drawing/2014/main" id="{7BEE3276-92DF-4A57-D2F3-65D5D6F1A07E}"/>
                  </a:ext>
                </a:extLst>
              </p:cNvPr>
              <p:cNvSpPr/>
              <p:nvPr/>
            </p:nvSpPr>
            <p:spPr>
              <a:xfrm>
                <a:off x="5306377" y="2869882"/>
                <a:ext cx="60007" cy="54292"/>
              </a:xfrm>
              <a:custGeom>
                <a:avLst/>
                <a:gdLst>
                  <a:gd name="connsiteX0" fmla="*/ 2857 w 60007"/>
                  <a:gd name="connsiteY0" fmla="*/ 48577 h 54292"/>
                  <a:gd name="connsiteX1" fmla="*/ 25717 w 60007"/>
                  <a:gd name="connsiteY1" fmla="*/ 54292 h 54292"/>
                  <a:gd name="connsiteX2" fmla="*/ 47625 w 60007"/>
                  <a:gd name="connsiteY2" fmla="*/ 44767 h 54292"/>
                  <a:gd name="connsiteX3" fmla="*/ 60007 w 60007"/>
                  <a:gd name="connsiteY3" fmla="*/ 45720 h 54292"/>
                  <a:gd name="connsiteX4" fmla="*/ 60007 w 60007"/>
                  <a:gd name="connsiteY4" fmla="*/ 33338 h 54292"/>
                  <a:gd name="connsiteX5" fmla="*/ 40005 w 60007"/>
                  <a:gd name="connsiteY5" fmla="*/ 27622 h 54292"/>
                  <a:gd name="connsiteX6" fmla="*/ 50482 w 60007"/>
                  <a:gd name="connsiteY6" fmla="*/ 16192 h 54292"/>
                  <a:gd name="connsiteX7" fmla="*/ 39053 w 60007"/>
                  <a:gd name="connsiteY7" fmla="*/ 0 h 54292"/>
                  <a:gd name="connsiteX8" fmla="*/ 24765 w 60007"/>
                  <a:gd name="connsiteY8" fmla="*/ 4763 h 54292"/>
                  <a:gd name="connsiteX9" fmla="*/ 19050 w 60007"/>
                  <a:gd name="connsiteY9" fmla="*/ 3810 h 54292"/>
                  <a:gd name="connsiteX10" fmla="*/ 5715 w 60007"/>
                  <a:gd name="connsiteY10" fmla="*/ 13335 h 54292"/>
                  <a:gd name="connsiteX11" fmla="*/ 10478 w 60007"/>
                  <a:gd name="connsiteY11" fmla="*/ 25717 h 54292"/>
                  <a:gd name="connsiteX12" fmla="*/ 0 w 60007"/>
                  <a:gd name="connsiteY12" fmla="*/ 39052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007" h="54292">
                    <a:moveTo>
                      <a:pt x="2857" y="48577"/>
                    </a:moveTo>
                    <a:lnTo>
                      <a:pt x="25717" y="54292"/>
                    </a:lnTo>
                    <a:lnTo>
                      <a:pt x="47625" y="44767"/>
                    </a:lnTo>
                    <a:lnTo>
                      <a:pt x="60007" y="45720"/>
                    </a:lnTo>
                    <a:lnTo>
                      <a:pt x="60007" y="33338"/>
                    </a:lnTo>
                    <a:lnTo>
                      <a:pt x="40005" y="27622"/>
                    </a:lnTo>
                    <a:lnTo>
                      <a:pt x="50482" y="16192"/>
                    </a:lnTo>
                    <a:lnTo>
                      <a:pt x="39053" y="0"/>
                    </a:lnTo>
                    <a:lnTo>
                      <a:pt x="24765" y="4763"/>
                    </a:lnTo>
                    <a:lnTo>
                      <a:pt x="19050" y="3810"/>
                    </a:lnTo>
                    <a:lnTo>
                      <a:pt x="5715" y="13335"/>
                    </a:lnTo>
                    <a:lnTo>
                      <a:pt x="10478" y="25717"/>
                    </a:lnTo>
                    <a:lnTo>
                      <a:pt x="0" y="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82" name="Freeform: Shape 184">
                <a:extLst>
                  <a:ext uri="{FF2B5EF4-FFF2-40B4-BE49-F238E27FC236}">
                    <a16:creationId xmlns="" xmlns:a16="http://schemas.microsoft.com/office/drawing/2014/main" id="{AA397190-27F3-AE54-E389-F61FD49F4A9B}"/>
                  </a:ext>
                </a:extLst>
              </p:cNvPr>
              <p:cNvSpPr/>
              <p:nvPr/>
            </p:nvSpPr>
            <p:spPr>
              <a:xfrm>
                <a:off x="3775709" y="2924175"/>
                <a:ext cx="2063115" cy="2265997"/>
              </a:xfrm>
              <a:custGeom>
                <a:avLst/>
                <a:gdLst>
                  <a:gd name="connsiteX0" fmla="*/ 2044065 w 2063115"/>
                  <a:gd name="connsiteY0" fmla="*/ 1233488 h 2265997"/>
                  <a:gd name="connsiteX1" fmla="*/ 2063115 w 2063115"/>
                  <a:gd name="connsiteY1" fmla="*/ 1214438 h 2265997"/>
                  <a:gd name="connsiteX2" fmla="*/ 2053590 w 2063115"/>
                  <a:gd name="connsiteY2" fmla="*/ 1191578 h 2265997"/>
                  <a:gd name="connsiteX3" fmla="*/ 2059305 w 2063115"/>
                  <a:gd name="connsiteY3" fmla="*/ 1162050 h 2265997"/>
                  <a:gd name="connsiteX4" fmla="*/ 2053590 w 2063115"/>
                  <a:gd name="connsiteY4" fmla="*/ 1127760 h 2265997"/>
                  <a:gd name="connsiteX5" fmla="*/ 2037398 w 2063115"/>
                  <a:gd name="connsiteY5" fmla="*/ 1143953 h 2265997"/>
                  <a:gd name="connsiteX6" fmla="*/ 2021205 w 2063115"/>
                  <a:gd name="connsiteY6" fmla="*/ 1127760 h 2265997"/>
                  <a:gd name="connsiteX7" fmla="*/ 1988820 w 2063115"/>
                  <a:gd name="connsiteY7" fmla="*/ 1121093 h 2265997"/>
                  <a:gd name="connsiteX8" fmla="*/ 1982153 w 2063115"/>
                  <a:gd name="connsiteY8" fmla="*/ 1091565 h 2265997"/>
                  <a:gd name="connsiteX9" fmla="*/ 1996440 w 2063115"/>
                  <a:gd name="connsiteY9" fmla="*/ 1077278 h 2265997"/>
                  <a:gd name="connsiteX10" fmla="*/ 1993583 w 2063115"/>
                  <a:gd name="connsiteY10" fmla="*/ 1044893 h 2265997"/>
                  <a:gd name="connsiteX11" fmla="*/ 1981200 w 2063115"/>
                  <a:gd name="connsiteY11" fmla="*/ 1019175 h 2265997"/>
                  <a:gd name="connsiteX12" fmla="*/ 1964055 w 2063115"/>
                  <a:gd name="connsiteY12" fmla="*/ 1002030 h 2265997"/>
                  <a:gd name="connsiteX13" fmla="*/ 1946910 w 2063115"/>
                  <a:gd name="connsiteY13" fmla="*/ 1002030 h 2265997"/>
                  <a:gd name="connsiteX14" fmla="*/ 1931670 w 2063115"/>
                  <a:gd name="connsiteY14" fmla="*/ 973455 h 2265997"/>
                  <a:gd name="connsiteX15" fmla="*/ 1944053 w 2063115"/>
                  <a:gd name="connsiteY15" fmla="*/ 963930 h 2265997"/>
                  <a:gd name="connsiteX16" fmla="*/ 1944053 w 2063115"/>
                  <a:gd name="connsiteY16" fmla="*/ 938213 h 2265997"/>
                  <a:gd name="connsiteX17" fmla="*/ 1934528 w 2063115"/>
                  <a:gd name="connsiteY17" fmla="*/ 921068 h 2265997"/>
                  <a:gd name="connsiteX18" fmla="*/ 1934528 w 2063115"/>
                  <a:gd name="connsiteY18" fmla="*/ 906780 h 2265997"/>
                  <a:gd name="connsiteX19" fmla="*/ 1953578 w 2063115"/>
                  <a:gd name="connsiteY19" fmla="*/ 888682 h 2265997"/>
                  <a:gd name="connsiteX20" fmla="*/ 1941195 w 2063115"/>
                  <a:gd name="connsiteY20" fmla="*/ 863918 h 2265997"/>
                  <a:gd name="connsiteX21" fmla="*/ 1909763 w 2063115"/>
                  <a:gd name="connsiteY21" fmla="*/ 845820 h 2265997"/>
                  <a:gd name="connsiteX22" fmla="*/ 1909763 w 2063115"/>
                  <a:gd name="connsiteY22" fmla="*/ 825818 h 2265997"/>
                  <a:gd name="connsiteX23" fmla="*/ 1897380 w 2063115"/>
                  <a:gd name="connsiteY23" fmla="*/ 813435 h 2265997"/>
                  <a:gd name="connsiteX24" fmla="*/ 1909763 w 2063115"/>
                  <a:gd name="connsiteY24" fmla="*/ 792480 h 2265997"/>
                  <a:gd name="connsiteX25" fmla="*/ 1905000 w 2063115"/>
                  <a:gd name="connsiteY25" fmla="*/ 766763 h 2265997"/>
                  <a:gd name="connsiteX26" fmla="*/ 1891665 w 2063115"/>
                  <a:gd name="connsiteY26" fmla="*/ 753428 h 2265997"/>
                  <a:gd name="connsiteX27" fmla="*/ 1892618 w 2063115"/>
                  <a:gd name="connsiteY27" fmla="*/ 730568 h 2265997"/>
                  <a:gd name="connsiteX28" fmla="*/ 1912620 w 2063115"/>
                  <a:gd name="connsiteY28" fmla="*/ 734378 h 2265997"/>
                  <a:gd name="connsiteX29" fmla="*/ 1918335 w 2063115"/>
                  <a:gd name="connsiteY29" fmla="*/ 717232 h 2265997"/>
                  <a:gd name="connsiteX30" fmla="*/ 1933575 w 2063115"/>
                  <a:gd name="connsiteY30" fmla="*/ 701993 h 2265997"/>
                  <a:gd name="connsiteX31" fmla="*/ 1943100 w 2063115"/>
                  <a:gd name="connsiteY31" fmla="*/ 675322 h 2265997"/>
                  <a:gd name="connsiteX32" fmla="*/ 1931670 w 2063115"/>
                  <a:gd name="connsiteY32" fmla="*/ 654368 h 2265997"/>
                  <a:gd name="connsiteX33" fmla="*/ 1942148 w 2063115"/>
                  <a:gd name="connsiteY33" fmla="*/ 654368 h 2265997"/>
                  <a:gd name="connsiteX34" fmla="*/ 1949768 w 2063115"/>
                  <a:gd name="connsiteY34" fmla="*/ 634365 h 2265997"/>
                  <a:gd name="connsiteX35" fmla="*/ 1936433 w 2063115"/>
                  <a:gd name="connsiteY35" fmla="*/ 601980 h 2265997"/>
                  <a:gd name="connsiteX36" fmla="*/ 1936433 w 2063115"/>
                  <a:gd name="connsiteY36" fmla="*/ 581025 h 2265997"/>
                  <a:gd name="connsiteX37" fmla="*/ 1914525 w 2063115"/>
                  <a:gd name="connsiteY37" fmla="*/ 577215 h 2265997"/>
                  <a:gd name="connsiteX38" fmla="*/ 1915478 w 2063115"/>
                  <a:gd name="connsiteY38" fmla="*/ 549593 h 2265997"/>
                  <a:gd name="connsiteX39" fmla="*/ 1898333 w 2063115"/>
                  <a:gd name="connsiteY39" fmla="*/ 565785 h 2265997"/>
                  <a:gd name="connsiteX40" fmla="*/ 1889760 w 2063115"/>
                  <a:gd name="connsiteY40" fmla="*/ 557213 h 2265997"/>
                  <a:gd name="connsiteX41" fmla="*/ 1872615 w 2063115"/>
                  <a:gd name="connsiteY41" fmla="*/ 572453 h 2265997"/>
                  <a:gd name="connsiteX42" fmla="*/ 1863090 w 2063115"/>
                  <a:gd name="connsiteY42" fmla="*/ 562928 h 2265997"/>
                  <a:gd name="connsiteX43" fmla="*/ 1859280 w 2063115"/>
                  <a:gd name="connsiteY43" fmla="*/ 544830 h 2265997"/>
                  <a:gd name="connsiteX44" fmla="*/ 1832610 w 2063115"/>
                  <a:gd name="connsiteY44" fmla="*/ 541020 h 2265997"/>
                  <a:gd name="connsiteX45" fmla="*/ 1814513 w 2063115"/>
                  <a:gd name="connsiteY45" fmla="*/ 522922 h 2265997"/>
                  <a:gd name="connsiteX46" fmla="*/ 1810703 w 2063115"/>
                  <a:gd name="connsiteY46" fmla="*/ 507682 h 2265997"/>
                  <a:gd name="connsiteX47" fmla="*/ 1798320 w 2063115"/>
                  <a:gd name="connsiteY47" fmla="*/ 495300 h 2265997"/>
                  <a:gd name="connsiteX48" fmla="*/ 1797368 w 2063115"/>
                  <a:gd name="connsiteY48" fmla="*/ 469582 h 2265997"/>
                  <a:gd name="connsiteX49" fmla="*/ 1823085 w 2063115"/>
                  <a:gd name="connsiteY49" fmla="*/ 450532 h 2265997"/>
                  <a:gd name="connsiteX50" fmla="*/ 1844040 w 2063115"/>
                  <a:gd name="connsiteY50" fmla="*/ 429578 h 2265997"/>
                  <a:gd name="connsiteX51" fmla="*/ 1854518 w 2063115"/>
                  <a:gd name="connsiteY51" fmla="*/ 412432 h 2265997"/>
                  <a:gd name="connsiteX52" fmla="*/ 1883093 w 2063115"/>
                  <a:gd name="connsiteY52" fmla="*/ 412432 h 2265997"/>
                  <a:gd name="connsiteX53" fmla="*/ 1883093 w 2063115"/>
                  <a:gd name="connsiteY53" fmla="*/ 363855 h 2265997"/>
                  <a:gd name="connsiteX54" fmla="*/ 1885950 w 2063115"/>
                  <a:gd name="connsiteY54" fmla="*/ 329565 h 2265997"/>
                  <a:gd name="connsiteX55" fmla="*/ 1855470 w 2063115"/>
                  <a:gd name="connsiteY55" fmla="*/ 312420 h 2265997"/>
                  <a:gd name="connsiteX56" fmla="*/ 1846898 w 2063115"/>
                  <a:gd name="connsiteY56" fmla="*/ 296228 h 2265997"/>
                  <a:gd name="connsiteX57" fmla="*/ 1840230 w 2063115"/>
                  <a:gd name="connsiteY57" fmla="*/ 302895 h 2265997"/>
                  <a:gd name="connsiteX58" fmla="*/ 1831658 w 2063115"/>
                  <a:gd name="connsiteY58" fmla="*/ 283845 h 2265997"/>
                  <a:gd name="connsiteX59" fmla="*/ 1839278 w 2063115"/>
                  <a:gd name="connsiteY59" fmla="*/ 276225 h 2265997"/>
                  <a:gd name="connsiteX60" fmla="*/ 1851660 w 2063115"/>
                  <a:gd name="connsiteY60" fmla="*/ 263842 h 2265997"/>
                  <a:gd name="connsiteX61" fmla="*/ 1878330 w 2063115"/>
                  <a:gd name="connsiteY61" fmla="*/ 260033 h 2265997"/>
                  <a:gd name="connsiteX62" fmla="*/ 1875473 w 2063115"/>
                  <a:gd name="connsiteY62" fmla="*/ 244792 h 2265997"/>
                  <a:gd name="connsiteX63" fmla="*/ 1888808 w 2063115"/>
                  <a:gd name="connsiteY63" fmla="*/ 231458 h 2265997"/>
                  <a:gd name="connsiteX64" fmla="*/ 1884045 w 2063115"/>
                  <a:gd name="connsiteY64" fmla="*/ 213360 h 2265997"/>
                  <a:gd name="connsiteX65" fmla="*/ 1864043 w 2063115"/>
                  <a:gd name="connsiteY65" fmla="*/ 202883 h 2265997"/>
                  <a:gd name="connsiteX66" fmla="*/ 1844993 w 2063115"/>
                  <a:gd name="connsiteY66" fmla="*/ 198120 h 2265997"/>
                  <a:gd name="connsiteX67" fmla="*/ 1834515 w 2063115"/>
                  <a:gd name="connsiteY67" fmla="*/ 187642 h 2265997"/>
                  <a:gd name="connsiteX68" fmla="*/ 1828800 w 2063115"/>
                  <a:gd name="connsiteY68" fmla="*/ 172403 h 2265997"/>
                  <a:gd name="connsiteX69" fmla="*/ 1815465 w 2063115"/>
                  <a:gd name="connsiteY69" fmla="*/ 172403 h 2265997"/>
                  <a:gd name="connsiteX70" fmla="*/ 1814513 w 2063115"/>
                  <a:gd name="connsiteY70" fmla="*/ 155258 h 2265997"/>
                  <a:gd name="connsiteX71" fmla="*/ 1798320 w 2063115"/>
                  <a:gd name="connsiteY71" fmla="*/ 171450 h 2265997"/>
                  <a:gd name="connsiteX72" fmla="*/ 1800225 w 2063115"/>
                  <a:gd name="connsiteY72" fmla="*/ 187642 h 2265997"/>
                  <a:gd name="connsiteX73" fmla="*/ 1805940 w 2063115"/>
                  <a:gd name="connsiteY73" fmla="*/ 205740 h 2265997"/>
                  <a:gd name="connsiteX74" fmla="*/ 1788795 w 2063115"/>
                  <a:gd name="connsiteY74" fmla="*/ 220980 h 2265997"/>
                  <a:gd name="connsiteX75" fmla="*/ 1765935 w 2063115"/>
                  <a:gd name="connsiteY75" fmla="*/ 198120 h 2265997"/>
                  <a:gd name="connsiteX76" fmla="*/ 1751648 w 2063115"/>
                  <a:gd name="connsiteY76" fmla="*/ 183833 h 2265997"/>
                  <a:gd name="connsiteX77" fmla="*/ 1722120 w 2063115"/>
                  <a:gd name="connsiteY77" fmla="*/ 203835 h 2265997"/>
                  <a:gd name="connsiteX78" fmla="*/ 1731645 w 2063115"/>
                  <a:gd name="connsiteY78" fmla="*/ 235267 h 2265997"/>
                  <a:gd name="connsiteX79" fmla="*/ 1752600 w 2063115"/>
                  <a:gd name="connsiteY79" fmla="*/ 256222 h 2265997"/>
                  <a:gd name="connsiteX80" fmla="*/ 1752600 w 2063115"/>
                  <a:gd name="connsiteY80" fmla="*/ 267653 h 2265997"/>
                  <a:gd name="connsiteX81" fmla="*/ 1778318 w 2063115"/>
                  <a:gd name="connsiteY81" fmla="*/ 280035 h 2265997"/>
                  <a:gd name="connsiteX82" fmla="*/ 1794510 w 2063115"/>
                  <a:gd name="connsiteY82" fmla="*/ 296228 h 2265997"/>
                  <a:gd name="connsiteX83" fmla="*/ 1804035 w 2063115"/>
                  <a:gd name="connsiteY83" fmla="*/ 318135 h 2265997"/>
                  <a:gd name="connsiteX84" fmla="*/ 1804035 w 2063115"/>
                  <a:gd name="connsiteY84" fmla="*/ 335280 h 2265997"/>
                  <a:gd name="connsiteX85" fmla="*/ 1780223 w 2063115"/>
                  <a:gd name="connsiteY85" fmla="*/ 312420 h 2265997"/>
                  <a:gd name="connsiteX86" fmla="*/ 1758315 w 2063115"/>
                  <a:gd name="connsiteY86" fmla="*/ 290513 h 2265997"/>
                  <a:gd name="connsiteX87" fmla="*/ 1736408 w 2063115"/>
                  <a:gd name="connsiteY87" fmla="*/ 303847 h 2265997"/>
                  <a:gd name="connsiteX88" fmla="*/ 1719263 w 2063115"/>
                  <a:gd name="connsiteY88" fmla="*/ 289560 h 2265997"/>
                  <a:gd name="connsiteX89" fmla="*/ 1689735 w 2063115"/>
                  <a:gd name="connsiteY89" fmla="*/ 266700 h 2265997"/>
                  <a:gd name="connsiteX90" fmla="*/ 1689735 w 2063115"/>
                  <a:gd name="connsiteY90" fmla="*/ 240983 h 2265997"/>
                  <a:gd name="connsiteX91" fmla="*/ 1689735 w 2063115"/>
                  <a:gd name="connsiteY91" fmla="*/ 205740 h 2265997"/>
                  <a:gd name="connsiteX92" fmla="*/ 1715453 w 2063115"/>
                  <a:gd name="connsiteY92" fmla="*/ 180022 h 2265997"/>
                  <a:gd name="connsiteX93" fmla="*/ 1721168 w 2063115"/>
                  <a:gd name="connsiteY93" fmla="*/ 142875 h 2265997"/>
                  <a:gd name="connsiteX94" fmla="*/ 1721168 w 2063115"/>
                  <a:gd name="connsiteY94" fmla="*/ 101917 h 2265997"/>
                  <a:gd name="connsiteX95" fmla="*/ 1727835 w 2063115"/>
                  <a:gd name="connsiteY95" fmla="*/ 72390 h 2265997"/>
                  <a:gd name="connsiteX96" fmla="*/ 1704975 w 2063115"/>
                  <a:gd name="connsiteY96" fmla="*/ 72390 h 2265997"/>
                  <a:gd name="connsiteX97" fmla="*/ 1695450 w 2063115"/>
                  <a:gd name="connsiteY97" fmla="*/ 93345 h 2265997"/>
                  <a:gd name="connsiteX98" fmla="*/ 1704975 w 2063115"/>
                  <a:gd name="connsiteY98" fmla="*/ 117158 h 2265997"/>
                  <a:gd name="connsiteX99" fmla="*/ 1693545 w 2063115"/>
                  <a:gd name="connsiteY99" fmla="*/ 146685 h 2265997"/>
                  <a:gd name="connsiteX100" fmla="*/ 1676400 w 2063115"/>
                  <a:gd name="connsiteY100" fmla="*/ 173355 h 2265997"/>
                  <a:gd name="connsiteX101" fmla="*/ 1646873 w 2063115"/>
                  <a:gd name="connsiteY101" fmla="*/ 173355 h 2265997"/>
                  <a:gd name="connsiteX102" fmla="*/ 1611630 w 2063115"/>
                  <a:gd name="connsiteY102" fmla="*/ 208597 h 2265997"/>
                  <a:gd name="connsiteX103" fmla="*/ 1588770 w 2063115"/>
                  <a:gd name="connsiteY103" fmla="*/ 231458 h 2265997"/>
                  <a:gd name="connsiteX104" fmla="*/ 1608773 w 2063115"/>
                  <a:gd name="connsiteY104" fmla="*/ 251460 h 2265997"/>
                  <a:gd name="connsiteX105" fmla="*/ 1604963 w 2063115"/>
                  <a:gd name="connsiteY105" fmla="*/ 280035 h 2265997"/>
                  <a:gd name="connsiteX106" fmla="*/ 1613535 w 2063115"/>
                  <a:gd name="connsiteY106" fmla="*/ 306705 h 2265997"/>
                  <a:gd name="connsiteX107" fmla="*/ 1623060 w 2063115"/>
                  <a:gd name="connsiteY107" fmla="*/ 338138 h 2265997"/>
                  <a:gd name="connsiteX108" fmla="*/ 1594485 w 2063115"/>
                  <a:gd name="connsiteY108" fmla="*/ 366713 h 2265997"/>
                  <a:gd name="connsiteX109" fmla="*/ 1582103 w 2063115"/>
                  <a:gd name="connsiteY109" fmla="*/ 403860 h 2265997"/>
                  <a:gd name="connsiteX110" fmla="*/ 1562100 w 2063115"/>
                  <a:gd name="connsiteY110" fmla="*/ 435293 h 2265997"/>
                  <a:gd name="connsiteX111" fmla="*/ 1565910 w 2063115"/>
                  <a:gd name="connsiteY111" fmla="*/ 480060 h 2265997"/>
                  <a:gd name="connsiteX112" fmla="*/ 1548765 w 2063115"/>
                  <a:gd name="connsiteY112" fmla="*/ 497205 h 2265997"/>
                  <a:gd name="connsiteX113" fmla="*/ 1552575 w 2063115"/>
                  <a:gd name="connsiteY113" fmla="*/ 523875 h 2265997"/>
                  <a:gd name="connsiteX114" fmla="*/ 1578293 w 2063115"/>
                  <a:gd name="connsiteY114" fmla="*/ 523875 h 2265997"/>
                  <a:gd name="connsiteX115" fmla="*/ 1589723 w 2063115"/>
                  <a:gd name="connsiteY115" fmla="*/ 539115 h 2265997"/>
                  <a:gd name="connsiteX116" fmla="*/ 1610678 w 2063115"/>
                  <a:gd name="connsiteY116" fmla="*/ 529590 h 2265997"/>
                  <a:gd name="connsiteX117" fmla="*/ 1626870 w 2063115"/>
                  <a:gd name="connsiteY117" fmla="*/ 513397 h 2265997"/>
                  <a:gd name="connsiteX118" fmla="*/ 1646873 w 2063115"/>
                  <a:gd name="connsiteY118" fmla="*/ 533400 h 2265997"/>
                  <a:gd name="connsiteX119" fmla="*/ 1681163 w 2063115"/>
                  <a:gd name="connsiteY119" fmla="*/ 545782 h 2265997"/>
                  <a:gd name="connsiteX120" fmla="*/ 1692593 w 2063115"/>
                  <a:gd name="connsiteY120" fmla="*/ 557213 h 2265997"/>
                  <a:gd name="connsiteX121" fmla="*/ 1710690 w 2063115"/>
                  <a:gd name="connsiteY121" fmla="*/ 574357 h 2265997"/>
                  <a:gd name="connsiteX122" fmla="*/ 1724978 w 2063115"/>
                  <a:gd name="connsiteY122" fmla="*/ 602932 h 2265997"/>
                  <a:gd name="connsiteX123" fmla="*/ 1715453 w 2063115"/>
                  <a:gd name="connsiteY123" fmla="*/ 625793 h 2265997"/>
                  <a:gd name="connsiteX124" fmla="*/ 1724025 w 2063115"/>
                  <a:gd name="connsiteY124" fmla="*/ 652463 h 2265997"/>
                  <a:gd name="connsiteX125" fmla="*/ 1715453 w 2063115"/>
                  <a:gd name="connsiteY125" fmla="*/ 670560 h 2265997"/>
                  <a:gd name="connsiteX126" fmla="*/ 1692593 w 2063115"/>
                  <a:gd name="connsiteY126" fmla="*/ 677228 h 2265997"/>
                  <a:gd name="connsiteX127" fmla="*/ 1695450 w 2063115"/>
                  <a:gd name="connsiteY127" fmla="*/ 702945 h 2265997"/>
                  <a:gd name="connsiteX128" fmla="*/ 1695450 w 2063115"/>
                  <a:gd name="connsiteY128" fmla="*/ 720090 h 2265997"/>
                  <a:gd name="connsiteX129" fmla="*/ 1707833 w 2063115"/>
                  <a:gd name="connsiteY129" fmla="*/ 732472 h 2265997"/>
                  <a:gd name="connsiteX130" fmla="*/ 1739265 w 2063115"/>
                  <a:gd name="connsiteY130" fmla="*/ 741997 h 2265997"/>
                  <a:gd name="connsiteX131" fmla="*/ 1739265 w 2063115"/>
                  <a:gd name="connsiteY131" fmla="*/ 762000 h 2265997"/>
                  <a:gd name="connsiteX132" fmla="*/ 1706880 w 2063115"/>
                  <a:gd name="connsiteY132" fmla="*/ 755332 h 2265997"/>
                  <a:gd name="connsiteX133" fmla="*/ 1678305 w 2063115"/>
                  <a:gd name="connsiteY133" fmla="*/ 726757 h 2265997"/>
                  <a:gd name="connsiteX134" fmla="*/ 1678305 w 2063115"/>
                  <a:gd name="connsiteY134" fmla="*/ 705803 h 2265997"/>
                  <a:gd name="connsiteX135" fmla="*/ 1677353 w 2063115"/>
                  <a:gd name="connsiteY135" fmla="*/ 671513 h 2265997"/>
                  <a:gd name="connsiteX136" fmla="*/ 1700213 w 2063115"/>
                  <a:gd name="connsiteY136" fmla="*/ 648653 h 2265997"/>
                  <a:gd name="connsiteX137" fmla="*/ 1683068 w 2063115"/>
                  <a:gd name="connsiteY137" fmla="*/ 604838 h 2265997"/>
                  <a:gd name="connsiteX138" fmla="*/ 1669733 w 2063115"/>
                  <a:gd name="connsiteY138" fmla="*/ 591503 h 2265997"/>
                  <a:gd name="connsiteX139" fmla="*/ 1660208 w 2063115"/>
                  <a:gd name="connsiteY139" fmla="*/ 563880 h 2265997"/>
                  <a:gd name="connsiteX140" fmla="*/ 1627823 w 2063115"/>
                  <a:gd name="connsiteY140" fmla="*/ 567690 h 2265997"/>
                  <a:gd name="connsiteX141" fmla="*/ 1598295 w 2063115"/>
                  <a:gd name="connsiteY141" fmla="*/ 567690 h 2265997"/>
                  <a:gd name="connsiteX142" fmla="*/ 1579245 w 2063115"/>
                  <a:gd name="connsiteY142" fmla="*/ 586740 h 2265997"/>
                  <a:gd name="connsiteX143" fmla="*/ 1560195 w 2063115"/>
                  <a:gd name="connsiteY143" fmla="*/ 605790 h 2265997"/>
                  <a:gd name="connsiteX144" fmla="*/ 1563053 w 2063115"/>
                  <a:gd name="connsiteY144" fmla="*/ 632460 h 2265997"/>
                  <a:gd name="connsiteX145" fmla="*/ 1569720 w 2063115"/>
                  <a:gd name="connsiteY145" fmla="*/ 661988 h 2265997"/>
                  <a:gd name="connsiteX146" fmla="*/ 1561148 w 2063115"/>
                  <a:gd name="connsiteY146" fmla="*/ 696278 h 2265997"/>
                  <a:gd name="connsiteX147" fmla="*/ 1543050 w 2063115"/>
                  <a:gd name="connsiteY147" fmla="*/ 714375 h 2265997"/>
                  <a:gd name="connsiteX148" fmla="*/ 1521143 w 2063115"/>
                  <a:gd name="connsiteY148" fmla="*/ 736282 h 2265997"/>
                  <a:gd name="connsiteX149" fmla="*/ 1508760 w 2063115"/>
                  <a:gd name="connsiteY149" fmla="*/ 748665 h 2265997"/>
                  <a:gd name="connsiteX150" fmla="*/ 1508760 w 2063115"/>
                  <a:gd name="connsiteY150" fmla="*/ 778193 h 2265997"/>
                  <a:gd name="connsiteX151" fmla="*/ 1480185 w 2063115"/>
                  <a:gd name="connsiteY151" fmla="*/ 793432 h 2265997"/>
                  <a:gd name="connsiteX152" fmla="*/ 1444943 w 2063115"/>
                  <a:gd name="connsiteY152" fmla="*/ 802957 h 2265997"/>
                  <a:gd name="connsiteX153" fmla="*/ 1436370 w 2063115"/>
                  <a:gd name="connsiteY153" fmla="*/ 811530 h 2265997"/>
                  <a:gd name="connsiteX154" fmla="*/ 1418273 w 2063115"/>
                  <a:gd name="connsiteY154" fmla="*/ 811530 h 2265997"/>
                  <a:gd name="connsiteX155" fmla="*/ 1403033 w 2063115"/>
                  <a:gd name="connsiteY155" fmla="*/ 826770 h 2265997"/>
                  <a:gd name="connsiteX156" fmla="*/ 1398270 w 2063115"/>
                  <a:gd name="connsiteY156" fmla="*/ 851535 h 2265997"/>
                  <a:gd name="connsiteX157" fmla="*/ 1372553 w 2063115"/>
                  <a:gd name="connsiteY157" fmla="*/ 851535 h 2265997"/>
                  <a:gd name="connsiteX158" fmla="*/ 1355408 w 2063115"/>
                  <a:gd name="connsiteY158" fmla="*/ 827722 h 2265997"/>
                  <a:gd name="connsiteX159" fmla="*/ 1331595 w 2063115"/>
                  <a:gd name="connsiteY159" fmla="*/ 828675 h 2265997"/>
                  <a:gd name="connsiteX160" fmla="*/ 1303020 w 2063115"/>
                  <a:gd name="connsiteY160" fmla="*/ 808672 h 2265997"/>
                  <a:gd name="connsiteX161" fmla="*/ 1282065 w 2063115"/>
                  <a:gd name="connsiteY161" fmla="*/ 799147 h 2265997"/>
                  <a:gd name="connsiteX162" fmla="*/ 1261110 w 2063115"/>
                  <a:gd name="connsiteY162" fmla="*/ 766763 h 2265997"/>
                  <a:gd name="connsiteX163" fmla="*/ 1261110 w 2063115"/>
                  <a:gd name="connsiteY163" fmla="*/ 740093 h 2265997"/>
                  <a:gd name="connsiteX164" fmla="*/ 1282065 w 2063115"/>
                  <a:gd name="connsiteY164" fmla="*/ 746760 h 2265997"/>
                  <a:gd name="connsiteX165" fmla="*/ 1297305 w 2063115"/>
                  <a:gd name="connsiteY165" fmla="*/ 762000 h 2265997"/>
                  <a:gd name="connsiteX166" fmla="*/ 1320165 w 2063115"/>
                  <a:gd name="connsiteY166" fmla="*/ 777240 h 2265997"/>
                  <a:gd name="connsiteX167" fmla="*/ 1341120 w 2063115"/>
                  <a:gd name="connsiteY167" fmla="*/ 762953 h 2265997"/>
                  <a:gd name="connsiteX168" fmla="*/ 1376363 w 2063115"/>
                  <a:gd name="connsiteY168" fmla="*/ 769620 h 2265997"/>
                  <a:gd name="connsiteX169" fmla="*/ 1396365 w 2063115"/>
                  <a:gd name="connsiteY169" fmla="*/ 758190 h 2265997"/>
                  <a:gd name="connsiteX170" fmla="*/ 1417320 w 2063115"/>
                  <a:gd name="connsiteY170" fmla="*/ 726757 h 2265997"/>
                  <a:gd name="connsiteX171" fmla="*/ 1454468 w 2063115"/>
                  <a:gd name="connsiteY171" fmla="*/ 689610 h 2265997"/>
                  <a:gd name="connsiteX172" fmla="*/ 1485900 w 2063115"/>
                  <a:gd name="connsiteY172" fmla="*/ 681038 h 2265997"/>
                  <a:gd name="connsiteX173" fmla="*/ 1491615 w 2063115"/>
                  <a:gd name="connsiteY173" fmla="*/ 628650 h 2265997"/>
                  <a:gd name="connsiteX174" fmla="*/ 1523048 w 2063115"/>
                  <a:gd name="connsiteY174" fmla="*/ 604838 h 2265997"/>
                  <a:gd name="connsiteX175" fmla="*/ 1526858 w 2063115"/>
                  <a:gd name="connsiteY175" fmla="*/ 581978 h 2265997"/>
                  <a:gd name="connsiteX176" fmla="*/ 1502093 w 2063115"/>
                  <a:gd name="connsiteY176" fmla="*/ 557213 h 2265997"/>
                  <a:gd name="connsiteX177" fmla="*/ 1491615 w 2063115"/>
                  <a:gd name="connsiteY177" fmla="*/ 520065 h 2265997"/>
                  <a:gd name="connsiteX178" fmla="*/ 1503045 w 2063115"/>
                  <a:gd name="connsiteY178" fmla="*/ 493395 h 2265997"/>
                  <a:gd name="connsiteX179" fmla="*/ 1518285 w 2063115"/>
                  <a:gd name="connsiteY179" fmla="*/ 440055 h 2265997"/>
                  <a:gd name="connsiteX180" fmla="*/ 1527810 w 2063115"/>
                  <a:gd name="connsiteY180" fmla="*/ 379095 h 2265997"/>
                  <a:gd name="connsiteX181" fmla="*/ 1556385 w 2063115"/>
                  <a:gd name="connsiteY181" fmla="*/ 337185 h 2265997"/>
                  <a:gd name="connsiteX182" fmla="*/ 1563053 w 2063115"/>
                  <a:gd name="connsiteY182" fmla="*/ 299085 h 2265997"/>
                  <a:gd name="connsiteX183" fmla="*/ 1571625 w 2063115"/>
                  <a:gd name="connsiteY183" fmla="*/ 251460 h 2265997"/>
                  <a:gd name="connsiteX184" fmla="*/ 1547813 w 2063115"/>
                  <a:gd name="connsiteY184" fmla="*/ 230505 h 2265997"/>
                  <a:gd name="connsiteX185" fmla="*/ 1559243 w 2063115"/>
                  <a:gd name="connsiteY185" fmla="*/ 193358 h 2265997"/>
                  <a:gd name="connsiteX186" fmla="*/ 1599248 w 2063115"/>
                  <a:gd name="connsiteY186" fmla="*/ 153353 h 2265997"/>
                  <a:gd name="connsiteX187" fmla="*/ 1605915 w 2063115"/>
                  <a:gd name="connsiteY187" fmla="*/ 101917 h 2265997"/>
                  <a:gd name="connsiteX188" fmla="*/ 1620203 w 2063115"/>
                  <a:gd name="connsiteY188" fmla="*/ 87630 h 2265997"/>
                  <a:gd name="connsiteX189" fmla="*/ 1607820 w 2063115"/>
                  <a:gd name="connsiteY189" fmla="*/ 40005 h 2265997"/>
                  <a:gd name="connsiteX190" fmla="*/ 1578293 w 2063115"/>
                  <a:gd name="connsiteY190" fmla="*/ 40005 h 2265997"/>
                  <a:gd name="connsiteX191" fmla="*/ 1561148 w 2063115"/>
                  <a:gd name="connsiteY191" fmla="*/ 22860 h 2265997"/>
                  <a:gd name="connsiteX192" fmla="*/ 1526858 w 2063115"/>
                  <a:gd name="connsiteY192" fmla="*/ 22860 h 2265997"/>
                  <a:gd name="connsiteX193" fmla="*/ 1510665 w 2063115"/>
                  <a:gd name="connsiteY193" fmla="*/ 0 h 2265997"/>
                  <a:gd name="connsiteX194" fmla="*/ 1483995 w 2063115"/>
                  <a:gd name="connsiteY194" fmla="*/ 14288 h 2265997"/>
                  <a:gd name="connsiteX195" fmla="*/ 1468755 w 2063115"/>
                  <a:gd name="connsiteY195" fmla="*/ 48578 h 2265997"/>
                  <a:gd name="connsiteX196" fmla="*/ 1454468 w 2063115"/>
                  <a:gd name="connsiteY196" fmla="*/ 82867 h 2265997"/>
                  <a:gd name="connsiteX197" fmla="*/ 1436370 w 2063115"/>
                  <a:gd name="connsiteY197" fmla="*/ 123825 h 2265997"/>
                  <a:gd name="connsiteX198" fmla="*/ 1412558 w 2063115"/>
                  <a:gd name="connsiteY198" fmla="*/ 147638 h 2265997"/>
                  <a:gd name="connsiteX199" fmla="*/ 1402080 w 2063115"/>
                  <a:gd name="connsiteY199" fmla="*/ 158115 h 2265997"/>
                  <a:gd name="connsiteX200" fmla="*/ 1371600 w 2063115"/>
                  <a:gd name="connsiteY200" fmla="*/ 173355 h 2265997"/>
                  <a:gd name="connsiteX201" fmla="*/ 1343025 w 2063115"/>
                  <a:gd name="connsiteY201" fmla="*/ 182880 h 2265997"/>
                  <a:gd name="connsiteX202" fmla="*/ 1327785 w 2063115"/>
                  <a:gd name="connsiteY202" fmla="*/ 202883 h 2265997"/>
                  <a:gd name="connsiteX203" fmla="*/ 1318260 w 2063115"/>
                  <a:gd name="connsiteY203" fmla="*/ 231458 h 2265997"/>
                  <a:gd name="connsiteX204" fmla="*/ 1336358 w 2063115"/>
                  <a:gd name="connsiteY204" fmla="*/ 237172 h 2265997"/>
                  <a:gd name="connsiteX205" fmla="*/ 1336358 w 2063115"/>
                  <a:gd name="connsiteY205" fmla="*/ 258128 h 2265997"/>
                  <a:gd name="connsiteX206" fmla="*/ 1323975 w 2063115"/>
                  <a:gd name="connsiteY206" fmla="*/ 275272 h 2265997"/>
                  <a:gd name="connsiteX207" fmla="*/ 1317308 w 2063115"/>
                  <a:gd name="connsiteY207" fmla="*/ 309563 h 2265997"/>
                  <a:gd name="connsiteX208" fmla="*/ 1317308 w 2063115"/>
                  <a:gd name="connsiteY208" fmla="*/ 332422 h 2265997"/>
                  <a:gd name="connsiteX209" fmla="*/ 1288733 w 2063115"/>
                  <a:gd name="connsiteY209" fmla="*/ 346710 h 2265997"/>
                  <a:gd name="connsiteX210" fmla="*/ 1275398 w 2063115"/>
                  <a:gd name="connsiteY210" fmla="*/ 360045 h 2265997"/>
                  <a:gd name="connsiteX211" fmla="*/ 1290638 w 2063115"/>
                  <a:gd name="connsiteY211" fmla="*/ 390525 h 2265997"/>
                  <a:gd name="connsiteX212" fmla="*/ 1317308 w 2063115"/>
                  <a:gd name="connsiteY212" fmla="*/ 408622 h 2265997"/>
                  <a:gd name="connsiteX213" fmla="*/ 1311593 w 2063115"/>
                  <a:gd name="connsiteY213" fmla="*/ 447675 h 2265997"/>
                  <a:gd name="connsiteX214" fmla="*/ 1326833 w 2063115"/>
                  <a:gd name="connsiteY214" fmla="*/ 484822 h 2265997"/>
                  <a:gd name="connsiteX215" fmla="*/ 1349693 w 2063115"/>
                  <a:gd name="connsiteY215" fmla="*/ 491490 h 2265997"/>
                  <a:gd name="connsiteX216" fmla="*/ 1317308 w 2063115"/>
                  <a:gd name="connsiteY216" fmla="*/ 521018 h 2265997"/>
                  <a:gd name="connsiteX217" fmla="*/ 1317308 w 2063115"/>
                  <a:gd name="connsiteY217" fmla="*/ 550545 h 2265997"/>
                  <a:gd name="connsiteX218" fmla="*/ 1288733 w 2063115"/>
                  <a:gd name="connsiteY218" fmla="*/ 567690 h 2265997"/>
                  <a:gd name="connsiteX219" fmla="*/ 1268730 w 2063115"/>
                  <a:gd name="connsiteY219" fmla="*/ 536257 h 2265997"/>
                  <a:gd name="connsiteX220" fmla="*/ 1268730 w 2063115"/>
                  <a:gd name="connsiteY220" fmla="*/ 507682 h 2265997"/>
                  <a:gd name="connsiteX221" fmla="*/ 1244918 w 2063115"/>
                  <a:gd name="connsiteY221" fmla="*/ 475297 h 2265997"/>
                  <a:gd name="connsiteX222" fmla="*/ 1222058 w 2063115"/>
                  <a:gd name="connsiteY222" fmla="*/ 440055 h 2265997"/>
                  <a:gd name="connsiteX223" fmla="*/ 1188720 w 2063115"/>
                  <a:gd name="connsiteY223" fmla="*/ 406718 h 2265997"/>
                  <a:gd name="connsiteX224" fmla="*/ 1177290 w 2063115"/>
                  <a:gd name="connsiteY224" fmla="*/ 383858 h 2265997"/>
                  <a:gd name="connsiteX225" fmla="*/ 1165860 w 2063115"/>
                  <a:gd name="connsiteY225" fmla="*/ 401003 h 2265997"/>
                  <a:gd name="connsiteX226" fmla="*/ 1143953 w 2063115"/>
                  <a:gd name="connsiteY226" fmla="*/ 422910 h 2265997"/>
                  <a:gd name="connsiteX227" fmla="*/ 1157288 w 2063115"/>
                  <a:gd name="connsiteY227" fmla="*/ 436245 h 2265997"/>
                  <a:gd name="connsiteX228" fmla="*/ 1160145 w 2063115"/>
                  <a:gd name="connsiteY228" fmla="*/ 446722 h 2265997"/>
                  <a:gd name="connsiteX229" fmla="*/ 1170623 w 2063115"/>
                  <a:gd name="connsiteY229" fmla="*/ 450532 h 2265997"/>
                  <a:gd name="connsiteX230" fmla="*/ 1170623 w 2063115"/>
                  <a:gd name="connsiteY230" fmla="*/ 498157 h 2265997"/>
                  <a:gd name="connsiteX231" fmla="*/ 1157288 w 2063115"/>
                  <a:gd name="connsiteY231" fmla="*/ 498157 h 2265997"/>
                  <a:gd name="connsiteX232" fmla="*/ 1150620 w 2063115"/>
                  <a:gd name="connsiteY232" fmla="*/ 513397 h 2265997"/>
                  <a:gd name="connsiteX233" fmla="*/ 1139190 w 2063115"/>
                  <a:gd name="connsiteY233" fmla="*/ 519113 h 2265997"/>
                  <a:gd name="connsiteX234" fmla="*/ 1137285 w 2063115"/>
                  <a:gd name="connsiteY234" fmla="*/ 534353 h 2265997"/>
                  <a:gd name="connsiteX235" fmla="*/ 1135380 w 2063115"/>
                  <a:gd name="connsiteY235" fmla="*/ 544830 h 2265997"/>
                  <a:gd name="connsiteX236" fmla="*/ 1163955 w 2063115"/>
                  <a:gd name="connsiteY236" fmla="*/ 559118 h 2265997"/>
                  <a:gd name="connsiteX237" fmla="*/ 1163955 w 2063115"/>
                  <a:gd name="connsiteY237" fmla="*/ 577215 h 2265997"/>
                  <a:gd name="connsiteX238" fmla="*/ 1138238 w 2063115"/>
                  <a:gd name="connsiteY238" fmla="*/ 587693 h 2265997"/>
                  <a:gd name="connsiteX239" fmla="*/ 1160145 w 2063115"/>
                  <a:gd name="connsiteY239" fmla="*/ 609600 h 2265997"/>
                  <a:gd name="connsiteX240" fmla="*/ 1125855 w 2063115"/>
                  <a:gd name="connsiteY240" fmla="*/ 626745 h 2265997"/>
                  <a:gd name="connsiteX241" fmla="*/ 1100138 w 2063115"/>
                  <a:gd name="connsiteY241" fmla="*/ 652463 h 2265997"/>
                  <a:gd name="connsiteX242" fmla="*/ 1073468 w 2063115"/>
                  <a:gd name="connsiteY242" fmla="*/ 652463 h 2265997"/>
                  <a:gd name="connsiteX243" fmla="*/ 1063943 w 2063115"/>
                  <a:gd name="connsiteY243" fmla="*/ 683895 h 2265997"/>
                  <a:gd name="connsiteX244" fmla="*/ 1016318 w 2063115"/>
                  <a:gd name="connsiteY244" fmla="*/ 683895 h 2265997"/>
                  <a:gd name="connsiteX245" fmla="*/ 971550 w 2063115"/>
                  <a:gd name="connsiteY245" fmla="*/ 693420 h 2265997"/>
                  <a:gd name="connsiteX246" fmla="*/ 926783 w 2063115"/>
                  <a:gd name="connsiteY246" fmla="*/ 719138 h 2265997"/>
                  <a:gd name="connsiteX247" fmla="*/ 889635 w 2063115"/>
                  <a:gd name="connsiteY247" fmla="*/ 748665 h 2265997"/>
                  <a:gd name="connsiteX248" fmla="*/ 862965 w 2063115"/>
                  <a:gd name="connsiteY248" fmla="*/ 752475 h 2265997"/>
                  <a:gd name="connsiteX249" fmla="*/ 847725 w 2063115"/>
                  <a:gd name="connsiteY249" fmla="*/ 769620 h 2265997"/>
                  <a:gd name="connsiteX250" fmla="*/ 821055 w 2063115"/>
                  <a:gd name="connsiteY250" fmla="*/ 782955 h 2265997"/>
                  <a:gd name="connsiteX251" fmla="*/ 794385 w 2063115"/>
                  <a:gd name="connsiteY251" fmla="*/ 809625 h 2265997"/>
                  <a:gd name="connsiteX252" fmla="*/ 769620 w 2063115"/>
                  <a:gd name="connsiteY252" fmla="*/ 812482 h 2265997"/>
                  <a:gd name="connsiteX253" fmla="*/ 769620 w 2063115"/>
                  <a:gd name="connsiteY253" fmla="*/ 790575 h 2265997"/>
                  <a:gd name="connsiteX254" fmla="*/ 751522 w 2063115"/>
                  <a:gd name="connsiteY254" fmla="*/ 783907 h 2265997"/>
                  <a:gd name="connsiteX255" fmla="*/ 729615 w 2063115"/>
                  <a:gd name="connsiteY255" fmla="*/ 805815 h 2265997"/>
                  <a:gd name="connsiteX256" fmla="*/ 700088 w 2063115"/>
                  <a:gd name="connsiteY256" fmla="*/ 835343 h 2265997"/>
                  <a:gd name="connsiteX257" fmla="*/ 687705 w 2063115"/>
                  <a:gd name="connsiteY257" fmla="*/ 860107 h 2265997"/>
                  <a:gd name="connsiteX258" fmla="*/ 693420 w 2063115"/>
                  <a:gd name="connsiteY258" fmla="*/ 890588 h 2265997"/>
                  <a:gd name="connsiteX259" fmla="*/ 659130 w 2063115"/>
                  <a:gd name="connsiteY259" fmla="*/ 911543 h 2265997"/>
                  <a:gd name="connsiteX260" fmla="*/ 656272 w 2063115"/>
                  <a:gd name="connsiteY260" fmla="*/ 937260 h 2265997"/>
                  <a:gd name="connsiteX261" fmla="*/ 627697 w 2063115"/>
                  <a:gd name="connsiteY261" fmla="*/ 955357 h 2265997"/>
                  <a:gd name="connsiteX262" fmla="*/ 608647 w 2063115"/>
                  <a:gd name="connsiteY262" fmla="*/ 991553 h 2265997"/>
                  <a:gd name="connsiteX263" fmla="*/ 614363 w 2063115"/>
                  <a:gd name="connsiteY263" fmla="*/ 1016318 h 2265997"/>
                  <a:gd name="connsiteX264" fmla="*/ 602933 w 2063115"/>
                  <a:gd name="connsiteY264" fmla="*/ 1038225 h 2265997"/>
                  <a:gd name="connsiteX265" fmla="*/ 602933 w 2063115"/>
                  <a:gd name="connsiteY265" fmla="*/ 1057275 h 2265997"/>
                  <a:gd name="connsiteX266" fmla="*/ 567690 w 2063115"/>
                  <a:gd name="connsiteY266" fmla="*/ 1092518 h 2265997"/>
                  <a:gd name="connsiteX267" fmla="*/ 562928 w 2063115"/>
                  <a:gd name="connsiteY267" fmla="*/ 1117282 h 2265997"/>
                  <a:gd name="connsiteX268" fmla="*/ 574358 w 2063115"/>
                  <a:gd name="connsiteY268" fmla="*/ 1124903 h 2265997"/>
                  <a:gd name="connsiteX269" fmla="*/ 562928 w 2063115"/>
                  <a:gd name="connsiteY269" fmla="*/ 1117282 h 2265997"/>
                  <a:gd name="connsiteX270" fmla="*/ 549593 w 2063115"/>
                  <a:gd name="connsiteY270" fmla="*/ 1130618 h 2265997"/>
                  <a:gd name="connsiteX271" fmla="*/ 541972 w 2063115"/>
                  <a:gd name="connsiteY271" fmla="*/ 1150620 h 2265997"/>
                  <a:gd name="connsiteX272" fmla="*/ 541972 w 2063115"/>
                  <a:gd name="connsiteY272" fmla="*/ 1172528 h 2265997"/>
                  <a:gd name="connsiteX273" fmla="*/ 513397 w 2063115"/>
                  <a:gd name="connsiteY273" fmla="*/ 1187768 h 2265997"/>
                  <a:gd name="connsiteX274" fmla="*/ 513397 w 2063115"/>
                  <a:gd name="connsiteY274" fmla="*/ 1216343 h 2265997"/>
                  <a:gd name="connsiteX275" fmla="*/ 497205 w 2063115"/>
                  <a:gd name="connsiteY275" fmla="*/ 1255395 h 2265997"/>
                  <a:gd name="connsiteX276" fmla="*/ 468630 w 2063115"/>
                  <a:gd name="connsiteY276" fmla="*/ 1281113 h 2265997"/>
                  <a:gd name="connsiteX277" fmla="*/ 447675 w 2063115"/>
                  <a:gd name="connsiteY277" fmla="*/ 1312545 h 2265997"/>
                  <a:gd name="connsiteX278" fmla="*/ 428625 w 2063115"/>
                  <a:gd name="connsiteY278" fmla="*/ 1331595 h 2265997"/>
                  <a:gd name="connsiteX279" fmla="*/ 403860 w 2063115"/>
                  <a:gd name="connsiteY279" fmla="*/ 1331595 h 2265997"/>
                  <a:gd name="connsiteX280" fmla="*/ 381000 w 2063115"/>
                  <a:gd name="connsiteY280" fmla="*/ 1351598 h 2265997"/>
                  <a:gd name="connsiteX281" fmla="*/ 381000 w 2063115"/>
                  <a:gd name="connsiteY281" fmla="*/ 1387793 h 2265997"/>
                  <a:gd name="connsiteX282" fmla="*/ 399097 w 2063115"/>
                  <a:gd name="connsiteY282" fmla="*/ 1416368 h 2265997"/>
                  <a:gd name="connsiteX283" fmla="*/ 389572 w 2063115"/>
                  <a:gd name="connsiteY283" fmla="*/ 1447800 h 2265997"/>
                  <a:gd name="connsiteX284" fmla="*/ 375285 w 2063115"/>
                  <a:gd name="connsiteY284" fmla="*/ 1462088 h 2265997"/>
                  <a:gd name="connsiteX285" fmla="*/ 375285 w 2063115"/>
                  <a:gd name="connsiteY285" fmla="*/ 1472565 h 2265997"/>
                  <a:gd name="connsiteX286" fmla="*/ 390525 w 2063115"/>
                  <a:gd name="connsiteY286" fmla="*/ 1488757 h 2265997"/>
                  <a:gd name="connsiteX287" fmla="*/ 373380 w 2063115"/>
                  <a:gd name="connsiteY287" fmla="*/ 1505903 h 2265997"/>
                  <a:gd name="connsiteX288" fmla="*/ 356235 w 2063115"/>
                  <a:gd name="connsiteY288" fmla="*/ 1520190 h 2265997"/>
                  <a:gd name="connsiteX289" fmla="*/ 331470 w 2063115"/>
                  <a:gd name="connsiteY289" fmla="*/ 1514475 h 2265997"/>
                  <a:gd name="connsiteX290" fmla="*/ 305753 w 2063115"/>
                  <a:gd name="connsiteY290" fmla="*/ 1531620 h 2265997"/>
                  <a:gd name="connsiteX291" fmla="*/ 306705 w 2063115"/>
                  <a:gd name="connsiteY291" fmla="*/ 1544955 h 2265997"/>
                  <a:gd name="connsiteX292" fmla="*/ 318135 w 2063115"/>
                  <a:gd name="connsiteY292" fmla="*/ 1556385 h 2265997"/>
                  <a:gd name="connsiteX293" fmla="*/ 302895 w 2063115"/>
                  <a:gd name="connsiteY293" fmla="*/ 1571625 h 2265997"/>
                  <a:gd name="connsiteX294" fmla="*/ 291465 w 2063115"/>
                  <a:gd name="connsiteY294" fmla="*/ 1581150 h 2265997"/>
                  <a:gd name="connsiteX295" fmla="*/ 274320 w 2063115"/>
                  <a:gd name="connsiteY295" fmla="*/ 1555432 h 2265997"/>
                  <a:gd name="connsiteX296" fmla="*/ 255270 w 2063115"/>
                  <a:gd name="connsiteY296" fmla="*/ 1555432 h 2265997"/>
                  <a:gd name="connsiteX297" fmla="*/ 240030 w 2063115"/>
                  <a:gd name="connsiteY297" fmla="*/ 1580198 h 2265997"/>
                  <a:gd name="connsiteX298" fmla="*/ 233363 w 2063115"/>
                  <a:gd name="connsiteY298" fmla="*/ 1606868 h 2265997"/>
                  <a:gd name="connsiteX299" fmla="*/ 210503 w 2063115"/>
                  <a:gd name="connsiteY299" fmla="*/ 1618298 h 2265997"/>
                  <a:gd name="connsiteX300" fmla="*/ 182880 w 2063115"/>
                  <a:gd name="connsiteY300" fmla="*/ 1618298 h 2265997"/>
                  <a:gd name="connsiteX301" fmla="*/ 174308 w 2063115"/>
                  <a:gd name="connsiteY301" fmla="*/ 1609725 h 2265997"/>
                  <a:gd name="connsiteX302" fmla="*/ 164783 w 2063115"/>
                  <a:gd name="connsiteY302" fmla="*/ 1628775 h 2265997"/>
                  <a:gd name="connsiteX303" fmla="*/ 164783 w 2063115"/>
                  <a:gd name="connsiteY303" fmla="*/ 1653540 h 2265997"/>
                  <a:gd name="connsiteX304" fmla="*/ 153353 w 2063115"/>
                  <a:gd name="connsiteY304" fmla="*/ 1664970 h 2265997"/>
                  <a:gd name="connsiteX305" fmla="*/ 135255 w 2063115"/>
                  <a:gd name="connsiteY305" fmla="*/ 1684973 h 2265997"/>
                  <a:gd name="connsiteX306" fmla="*/ 153353 w 2063115"/>
                  <a:gd name="connsiteY306" fmla="*/ 1709738 h 2265997"/>
                  <a:gd name="connsiteX307" fmla="*/ 185738 w 2063115"/>
                  <a:gd name="connsiteY307" fmla="*/ 1733550 h 2265997"/>
                  <a:gd name="connsiteX308" fmla="*/ 205740 w 2063115"/>
                  <a:gd name="connsiteY308" fmla="*/ 1733550 h 2265997"/>
                  <a:gd name="connsiteX309" fmla="*/ 222885 w 2063115"/>
                  <a:gd name="connsiteY309" fmla="*/ 1758315 h 2265997"/>
                  <a:gd name="connsiteX310" fmla="*/ 240983 w 2063115"/>
                  <a:gd name="connsiteY310" fmla="*/ 1740218 h 2265997"/>
                  <a:gd name="connsiteX311" fmla="*/ 246697 w 2063115"/>
                  <a:gd name="connsiteY311" fmla="*/ 1764030 h 2265997"/>
                  <a:gd name="connsiteX312" fmla="*/ 240030 w 2063115"/>
                  <a:gd name="connsiteY312" fmla="*/ 1785938 h 2265997"/>
                  <a:gd name="connsiteX313" fmla="*/ 222885 w 2063115"/>
                  <a:gd name="connsiteY313" fmla="*/ 1817370 h 2265997"/>
                  <a:gd name="connsiteX314" fmla="*/ 222885 w 2063115"/>
                  <a:gd name="connsiteY314" fmla="*/ 1834515 h 2265997"/>
                  <a:gd name="connsiteX315" fmla="*/ 191453 w 2063115"/>
                  <a:gd name="connsiteY315" fmla="*/ 1842135 h 2265997"/>
                  <a:gd name="connsiteX316" fmla="*/ 172403 w 2063115"/>
                  <a:gd name="connsiteY316" fmla="*/ 1861185 h 2265997"/>
                  <a:gd name="connsiteX317" fmla="*/ 142875 w 2063115"/>
                  <a:gd name="connsiteY317" fmla="*/ 1850707 h 2265997"/>
                  <a:gd name="connsiteX318" fmla="*/ 142875 w 2063115"/>
                  <a:gd name="connsiteY318" fmla="*/ 1831657 h 2265997"/>
                  <a:gd name="connsiteX319" fmla="*/ 126683 w 2063115"/>
                  <a:gd name="connsiteY319" fmla="*/ 1815465 h 2265997"/>
                  <a:gd name="connsiteX320" fmla="*/ 103823 w 2063115"/>
                  <a:gd name="connsiteY320" fmla="*/ 1804035 h 2265997"/>
                  <a:gd name="connsiteX321" fmla="*/ 81915 w 2063115"/>
                  <a:gd name="connsiteY321" fmla="*/ 1797368 h 2265997"/>
                  <a:gd name="connsiteX322" fmla="*/ 51435 w 2063115"/>
                  <a:gd name="connsiteY322" fmla="*/ 1820228 h 2265997"/>
                  <a:gd name="connsiteX323" fmla="*/ 57150 w 2063115"/>
                  <a:gd name="connsiteY323" fmla="*/ 1847850 h 2265997"/>
                  <a:gd name="connsiteX324" fmla="*/ 70485 w 2063115"/>
                  <a:gd name="connsiteY324" fmla="*/ 1861185 h 2265997"/>
                  <a:gd name="connsiteX325" fmla="*/ 75248 w 2063115"/>
                  <a:gd name="connsiteY325" fmla="*/ 1899285 h 2265997"/>
                  <a:gd name="connsiteX326" fmla="*/ 93345 w 2063115"/>
                  <a:gd name="connsiteY326" fmla="*/ 1927860 h 2265997"/>
                  <a:gd name="connsiteX327" fmla="*/ 128588 w 2063115"/>
                  <a:gd name="connsiteY327" fmla="*/ 1931670 h 2265997"/>
                  <a:gd name="connsiteX328" fmla="*/ 143828 w 2063115"/>
                  <a:gd name="connsiteY328" fmla="*/ 1921193 h 2265997"/>
                  <a:gd name="connsiteX329" fmla="*/ 178118 w 2063115"/>
                  <a:gd name="connsiteY329" fmla="*/ 1931670 h 2265997"/>
                  <a:gd name="connsiteX330" fmla="*/ 188595 w 2063115"/>
                  <a:gd name="connsiteY330" fmla="*/ 1962150 h 2265997"/>
                  <a:gd name="connsiteX331" fmla="*/ 188595 w 2063115"/>
                  <a:gd name="connsiteY331" fmla="*/ 1989773 h 2265997"/>
                  <a:gd name="connsiteX332" fmla="*/ 172403 w 2063115"/>
                  <a:gd name="connsiteY332" fmla="*/ 1989773 h 2265997"/>
                  <a:gd name="connsiteX333" fmla="*/ 161925 w 2063115"/>
                  <a:gd name="connsiteY333" fmla="*/ 1976438 h 2265997"/>
                  <a:gd name="connsiteX334" fmla="*/ 138113 w 2063115"/>
                  <a:gd name="connsiteY334" fmla="*/ 1978343 h 2265997"/>
                  <a:gd name="connsiteX335" fmla="*/ 138113 w 2063115"/>
                  <a:gd name="connsiteY335" fmla="*/ 1988820 h 2265997"/>
                  <a:gd name="connsiteX336" fmla="*/ 116205 w 2063115"/>
                  <a:gd name="connsiteY336" fmla="*/ 1996440 h 2265997"/>
                  <a:gd name="connsiteX337" fmla="*/ 87630 w 2063115"/>
                  <a:gd name="connsiteY337" fmla="*/ 2025015 h 2265997"/>
                  <a:gd name="connsiteX338" fmla="*/ 87630 w 2063115"/>
                  <a:gd name="connsiteY338" fmla="*/ 2041207 h 2265997"/>
                  <a:gd name="connsiteX339" fmla="*/ 68580 w 2063115"/>
                  <a:gd name="connsiteY339" fmla="*/ 2065973 h 2265997"/>
                  <a:gd name="connsiteX340" fmla="*/ 68580 w 2063115"/>
                  <a:gd name="connsiteY340" fmla="*/ 2090738 h 2265997"/>
                  <a:gd name="connsiteX341" fmla="*/ 53340 w 2063115"/>
                  <a:gd name="connsiteY341" fmla="*/ 2090738 h 2265997"/>
                  <a:gd name="connsiteX342" fmla="*/ 34290 w 2063115"/>
                  <a:gd name="connsiteY342" fmla="*/ 2125980 h 2265997"/>
                  <a:gd name="connsiteX343" fmla="*/ 30480 w 2063115"/>
                  <a:gd name="connsiteY343" fmla="*/ 2146935 h 2265997"/>
                  <a:gd name="connsiteX344" fmla="*/ 8573 w 2063115"/>
                  <a:gd name="connsiteY344" fmla="*/ 2157413 h 2265997"/>
                  <a:gd name="connsiteX345" fmla="*/ 0 w 2063115"/>
                  <a:gd name="connsiteY345" fmla="*/ 2172653 h 2265997"/>
                  <a:gd name="connsiteX346" fmla="*/ 50483 w 2063115"/>
                  <a:gd name="connsiteY346" fmla="*/ 2172653 h 2265997"/>
                  <a:gd name="connsiteX347" fmla="*/ 66675 w 2063115"/>
                  <a:gd name="connsiteY347" fmla="*/ 2165985 h 2265997"/>
                  <a:gd name="connsiteX348" fmla="*/ 89535 w 2063115"/>
                  <a:gd name="connsiteY348" fmla="*/ 2176463 h 2265997"/>
                  <a:gd name="connsiteX349" fmla="*/ 103823 w 2063115"/>
                  <a:gd name="connsiteY349" fmla="*/ 2176463 h 2265997"/>
                  <a:gd name="connsiteX350" fmla="*/ 114300 w 2063115"/>
                  <a:gd name="connsiteY350" fmla="*/ 2194560 h 2265997"/>
                  <a:gd name="connsiteX351" fmla="*/ 106680 w 2063115"/>
                  <a:gd name="connsiteY351" fmla="*/ 2212658 h 2265997"/>
                  <a:gd name="connsiteX352" fmla="*/ 80010 w 2063115"/>
                  <a:gd name="connsiteY352" fmla="*/ 2225993 h 2265997"/>
                  <a:gd name="connsiteX353" fmla="*/ 81915 w 2063115"/>
                  <a:gd name="connsiteY353" fmla="*/ 2244090 h 2265997"/>
                  <a:gd name="connsiteX354" fmla="*/ 97155 w 2063115"/>
                  <a:gd name="connsiteY354" fmla="*/ 2244090 h 2265997"/>
                  <a:gd name="connsiteX355" fmla="*/ 100965 w 2063115"/>
                  <a:gd name="connsiteY355" fmla="*/ 2265998 h 2265997"/>
                  <a:gd name="connsiteX356" fmla="*/ 112395 w 2063115"/>
                  <a:gd name="connsiteY356" fmla="*/ 2236470 h 2265997"/>
                  <a:gd name="connsiteX357" fmla="*/ 140970 w 2063115"/>
                  <a:gd name="connsiteY357" fmla="*/ 2243138 h 2265997"/>
                  <a:gd name="connsiteX358" fmla="*/ 164783 w 2063115"/>
                  <a:gd name="connsiteY358" fmla="*/ 2236470 h 2265997"/>
                  <a:gd name="connsiteX359" fmla="*/ 174308 w 2063115"/>
                  <a:gd name="connsiteY359" fmla="*/ 2210753 h 2265997"/>
                  <a:gd name="connsiteX360" fmla="*/ 164783 w 2063115"/>
                  <a:gd name="connsiteY360" fmla="*/ 2175510 h 2265997"/>
                  <a:gd name="connsiteX361" fmla="*/ 188595 w 2063115"/>
                  <a:gd name="connsiteY361" fmla="*/ 2165985 h 2265997"/>
                  <a:gd name="connsiteX362" fmla="*/ 225743 w 2063115"/>
                  <a:gd name="connsiteY362" fmla="*/ 2165033 h 2265997"/>
                  <a:gd name="connsiteX363" fmla="*/ 249555 w 2063115"/>
                  <a:gd name="connsiteY363" fmla="*/ 2188845 h 2265997"/>
                  <a:gd name="connsiteX364" fmla="*/ 269558 w 2063115"/>
                  <a:gd name="connsiteY364" fmla="*/ 2188845 h 2265997"/>
                  <a:gd name="connsiteX365" fmla="*/ 287655 w 2063115"/>
                  <a:gd name="connsiteY365" fmla="*/ 2170748 h 2265997"/>
                  <a:gd name="connsiteX366" fmla="*/ 268605 w 2063115"/>
                  <a:gd name="connsiteY366" fmla="*/ 2151698 h 2265997"/>
                  <a:gd name="connsiteX367" fmla="*/ 253365 w 2063115"/>
                  <a:gd name="connsiteY367" fmla="*/ 2136458 h 2265997"/>
                  <a:gd name="connsiteX368" fmla="*/ 238125 w 2063115"/>
                  <a:gd name="connsiteY368" fmla="*/ 2126933 h 2265997"/>
                  <a:gd name="connsiteX369" fmla="*/ 258128 w 2063115"/>
                  <a:gd name="connsiteY369" fmla="*/ 2106930 h 2265997"/>
                  <a:gd name="connsiteX370" fmla="*/ 248603 w 2063115"/>
                  <a:gd name="connsiteY370" fmla="*/ 2085975 h 2265997"/>
                  <a:gd name="connsiteX371" fmla="*/ 258128 w 2063115"/>
                  <a:gd name="connsiteY371" fmla="*/ 2054543 h 2265997"/>
                  <a:gd name="connsiteX372" fmla="*/ 287655 w 2063115"/>
                  <a:gd name="connsiteY372" fmla="*/ 2054543 h 2265997"/>
                  <a:gd name="connsiteX373" fmla="*/ 320040 w 2063115"/>
                  <a:gd name="connsiteY373" fmla="*/ 2071688 h 2265997"/>
                  <a:gd name="connsiteX374" fmla="*/ 342900 w 2063115"/>
                  <a:gd name="connsiteY374" fmla="*/ 2091690 h 2265997"/>
                  <a:gd name="connsiteX375" fmla="*/ 368618 w 2063115"/>
                  <a:gd name="connsiteY375" fmla="*/ 2085023 h 2265997"/>
                  <a:gd name="connsiteX376" fmla="*/ 403860 w 2063115"/>
                  <a:gd name="connsiteY376" fmla="*/ 2091690 h 2265997"/>
                  <a:gd name="connsiteX377" fmla="*/ 451485 w 2063115"/>
                  <a:gd name="connsiteY377" fmla="*/ 2090738 h 2265997"/>
                  <a:gd name="connsiteX378" fmla="*/ 483870 w 2063115"/>
                  <a:gd name="connsiteY378" fmla="*/ 2100263 h 2265997"/>
                  <a:gd name="connsiteX379" fmla="*/ 507683 w 2063115"/>
                  <a:gd name="connsiteY379" fmla="*/ 2100263 h 2265997"/>
                  <a:gd name="connsiteX380" fmla="*/ 534353 w 2063115"/>
                  <a:gd name="connsiteY380" fmla="*/ 2114550 h 2265997"/>
                  <a:gd name="connsiteX381" fmla="*/ 562928 w 2063115"/>
                  <a:gd name="connsiteY381" fmla="*/ 2108835 h 2265997"/>
                  <a:gd name="connsiteX382" fmla="*/ 579120 w 2063115"/>
                  <a:gd name="connsiteY382" fmla="*/ 2092643 h 2265997"/>
                  <a:gd name="connsiteX383" fmla="*/ 594360 w 2063115"/>
                  <a:gd name="connsiteY383" fmla="*/ 2092643 h 2265997"/>
                  <a:gd name="connsiteX384" fmla="*/ 631508 w 2063115"/>
                  <a:gd name="connsiteY384" fmla="*/ 2111693 h 2265997"/>
                  <a:gd name="connsiteX385" fmla="*/ 669608 w 2063115"/>
                  <a:gd name="connsiteY385" fmla="*/ 2111693 h 2265997"/>
                  <a:gd name="connsiteX386" fmla="*/ 701040 w 2063115"/>
                  <a:gd name="connsiteY386" fmla="*/ 2105978 h 2265997"/>
                  <a:gd name="connsiteX387" fmla="*/ 726758 w 2063115"/>
                  <a:gd name="connsiteY387" fmla="*/ 2120265 h 2265997"/>
                  <a:gd name="connsiteX388" fmla="*/ 758190 w 2063115"/>
                  <a:gd name="connsiteY388" fmla="*/ 2111693 h 2265997"/>
                  <a:gd name="connsiteX389" fmla="*/ 793433 w 2063115"/>
                  <a:gd name="connsiteY389" fmla="*/ 2111693 h 2265997"/>
                  <a:gd name="connsiteX390" fmla="*/ 810578 w 2063115"/>
                  <a:gd name="connsiteY390" fmla="*/ 2087880 h 2265997"/>
                  <a:gd name="connsiteX391" fmla="*/ 806768 w 2063115"/>
                  <a:gd name="connsiteY391" fmla="*/ 2045970 h 2265997"/>
                  <a:gd name="connsiteX392" fmla="*/ 810578 w 2063115"/>
                  <a:gd name="connsiteY392" fmla="*/ 2087880 h 2265997"/>
                  <a:gd name="connsiteX393" fmla="*/ 842010 w 2063115"/>
                  <a:gd name="connsiteY393" fmla="*/ 2090738 h 2265997"/>
                  <a:gd name="connsiteX394" fmla="*/ 870585 w 2063115"/>
                  <a:gd name="connsiteY394" fmla="*/ 2107883 h 2265997"/>
                  <a:gd name="connsiteX395" fmla="*/ 905828 w 2063115"/>
                  <a:gd name="connsiteY395" fmla="*/ 2107883 h 2265997"/>
                  <a:gd name="connsiteX396" fmla="*/ 918210 w 2063115"/>
                  <a:gd name="connsiteY396" fmla="*/ 2133600 h 2265997"/>
                  <a:gd name="connsiteX397" fmla="*/ 943928 w 2063115"/>
                  <a:gd name="connsiteY397" fmla="*/ 2133600 h 2265997"/>
                  <a:gd name="connsiteX398" fmla="*/ 943928 w 2063115"/>
                  <a:gd name="connsiteY398" fmla="*/ 2116455 h 2265997"/>
                  <a:gd name="connsiteX399" fmla="*/ 951547 w 2063115"/>
                  <a:gd name="connsiteY399" fmla="*/ 2100263 h 2265997"/>
                  <a:gd name="connsiteX400" fmla="*/ 965835 w 2063115"/>
                  <a:gd name="connsiteY400" fmla="*/ 2085975 h 2265997"/>
                  <a:gd name="connsiteX401" fmla="*/ 965835 w 2063115"/>
                  <a:gd name="connsiteY401" fmla="*/ 2066925 h 2265997"/>
                  <a:gd name="connsiteX402" fmla="*/ 977265 w 2063115"/>
                  <a:gd name="connsiteY402" fmla="*/ 2065020 h 2265997"/>
                  <a:gd name="connsiteX403" fmla="*/ 992505 w 2063115"/>
                  <a:gd name="connsiteY403" fmla="*/ 2049780 h 2265997"/>
                  <a:gd name="connsiteX404" fmla="*/ 998220 w 2063115"/>
                  <a:gd name="connsiteY404" fmla="*/ 2034540 h 2265997"/>
                  <a:gd name="connsiteX405" fmla="*/ 998220 w 2063115"/>
                  <a:gd name="connsiteY405" fmla="*/ 2009775 h 2265997"/>
                  <a:gd name="connsiteX406" fmla="*/ 1018222 w 2063115"/>
                  <a:gd name="connsiteY406" fmla="*/ 1989773 h 2265997"/>
                  <a:gd name="connsiteX407" fmla="*/ 1033463 w 2063115"/>
                  <a:gd name="connsiteY407" fmla="*/ 1974532 h 2265997"/>
                  <a:gd name="connsiteX408" fmla="*/ 1060133 w 2063115"/>
                  <a:gd name="connsiteY408" fmla="*/ 1969770 h 2265997"/>
                  <a:gd name="connsiteX409" fmla="*/ 1070610 w 2063115"/>
                  <a:gd name="connsiteY409" fmla="*/ 1959293 h 2265997"/>
                  <a:gd name="connsiteX410" fmla="*/ 1070610 w 2063115"/>
                  <a:gd name="connsiteY410" fmla="*/ 1940243 h 2265997"/>
                  <a:gd name="connsiteX411" fmla="*/ 1049655 w 2063115"/>
                  <a:gd name="connsiteY411" fmla="*/ 1928813 h 2265997"/>
                  <a:gd name="connsiteX412" fmla="*/ 1042988 w 2063115"/>
                  <a:gd name="connsiteY412" fmla="*/ 1912620 h 2265997"/>
                  <a:gd name="connsiteX413" fmla="*/ 1029653 w 2063115"/>
                  <a:gd name="connsiteY413" fmla="*/ 1899285 h 2265997"/>
                  <a:gd name="connsiteX414" fmla="*/ 1010603 w 2063115"/>
                  <a:gd name="connsiteY414" fmla="*/ 1889760 h 2265997"/>
                  <a:gd name="connsiteX415" fmla="*/ 1010603 w 2063115"/>
                  <a:gd name="connsiteY415" fmla="*/ 1873568 h 2265997"/>
                  <a:gd name="connsiteX416" fmla="*/ 1032510 w 2063115"/>
                  <a:gd name="connsiteY416" fmla="*/ 1863090 h 2265997"/>
                  <a:gd name="connsiteX417" fmla="*/ 1022985 w 2063115"/>
                  <a:gd name="connsiteY417" fmla="*/ 1834515 h 2265997"/>
                  <a:gd name="connsiteX418" fmla="*/ 1024890 w 2063115"/>
                  <a:gd name="connsiteY418" fmla="*/ 1812607 h 2265997"/>
                  <a:gd name="connsiteX419" fmla="*/ 1042035 w 2063115"/>
                  <a:gd name="connsiteY419" fmla="*/ 1795463 h 2265997"/>
                  <a:gd name="connsiteX420" fmla="*/ 1054418 w 2063115"/>
                  <a:gd name="connsiteY420" fmla="*/ 1774507 h 2265997"/>
                  <a:gd name="connsiteX421" fmla="*/ 1075373 w 2063115"/>
                  <a:gd name="connsiteY421" fmla="*/ 1759268 h 2265997"/>
                  <a:gd name="connsiteX422" fmla="*/ 1097280 w 2063115"/>
                  <a:gd name="connsiteY422" fmla="*/ 1781175 h 2265997"/>
                  <a:gd name="connsiteX423" fmla="*/ 1083945 w 2063115"/>
                  <a:gd name="connsiteY423" fmla="*/ 1794510 h 2265997"/>
                  <a:gd name="connsiteX424" fmla="*/ 1083945 w 2063115"/>
                  <a:gd name="connsiteY424" fmla="*/ 1811655 h 2265997"/>
                  <a:gd name="connsiteX425" fmla="*/ 1102995 w 2063115"/>
                  <a:gd name="connsiteY425" fmla="*/ 1818323 h 2265997"/>
                  <a:gd name="connsiteX426" fmla="*/ 1127760 w 2063115"/>
                  <a:gd name="connsiteY426" fmla="*/ 1825943 h 2265997"/>
                  <a:gd name="connsiteX427" fmla="*/ 1143953 w 2063115"/>
                  <a:gd name="connsiteY427" fmla="*/ 1833563 h 2265997"/>
                  <a:gd name="connsiteX428" fmla="*/ 1162050 w 2063115"/>
                  <a:gd name="connsiteY428" fmla="*/ 1844993 h 2265997"/>
                  <a:gd name="connsiteX429" fmla="*/ 1184910 w 2063115"/>
                  <a:gd name="connsiteY429" fmla="*/ 1844993 h 2265997"/>
                  <a:gd name="connsiteX430" fmla="*/ 1200150 w 2063115"/>
                  <a:gd name="connsiteY430" fmla="*/ 1831657 h 2265997"/>
                  <a:gd name="connsiteX431" fmla="*/ 1224915 w 2063115"/>
                  <a:gd name="connsiteY431" fmla="*/ 1844040 h 2265997"/>
                  <a:gd name="connsiteX432" fmla="*/ 1245870 w 2063115"/>
                  <a:gd name="connsiteY432" fmla="*/ 1850707 h 2265997"/>
                  <a:gd name="connsiteX433" fmla="*/ 1280160 w 2063115"/>
                  <a:gd name="connsiteY433" fmla="*/ 1850707 h 2265997"/>
                  <a:gd name="connsiteX434" fmla="*/ 1307783 w 2063115"/>
                  <a:gd name="connsiteY434" fmla="*/ 1837373 h 2265997"/>
                  <a:gd name="connsiteX435" fmla="*/ 1330643 w 2063115"/>
                  <a:gd name="connsiteY435" fmla="*/ 1814513 h 2265997"/>
                  <a:gd name="connsiteX436" fmla="*/ 1343025 w 2063115"/>
                  <a:gd name="connsiteY436" fmla="*/ 1796415 h 2265997"/>
                  <a:gd name="connsiteX437" fmla="*/ 1320165 w 2063115"/>
                  <a:gd name="connsiteY437" fmla="*/ 1796415 h 2265997"/>
                  <a:gd name="connsiteX438" fmla="*/ 1302068 w 2063115"/>
                  <a:gd name="connsiteY438" fmla="*/ 1780223 h 2265997"/>
                  <a:gd name="connsiteX439" fmla="*/ 1272540 w 2063115"/>
                  <a:gd name="connsiteY439" fmla="*/ 1780223 h 2265997"/>
                  <a:gd name="connsiteX440" fmla="*/ 1259205 w 2063115"/>
                  <a:gd name="connsiteY440" fmla="*/ 1766888 h 2265997"/>
                  <a:gd name="connsiteX441" fmla="*/ 1235393 w 2063115"/>
                  <a:gd name="connsiteY441" fmla="*/ 1759268 h 2265997"/>
                  <a:gd name="connsiteX442" fmla="*/ 1221105 w 2063115"/>
                  <a:gd name="connsiteY442" fmla="*/ 1744980 h 2265997"/>
                  <a:gd name="connsiteX443" fmla="*/ 1221105 w 2063115"/>
                  <a:gd name="connsiteY443" fmla="*/ 1744980 h 2265997"/>
                  <a:gd name="connsiteX444" fmla="*/ 1235393 w 2063115"/>
                  <a:gd name="connsiteY444" fmla="*/ 1759268 h 2265997"/>
                  <a:gd name="connsiteX445" fmla="*/ 1259205 w 2063115"/>
                  <a:gd name="connsiteY445" fmla="*/ 1766888 h 2265997"/>
                  <a:gd name="connsiteX446" fmla="*/ 1272540 w 2063115"/>
                  <a:gd name="connsiteY446" fmla="*/ 1780223 h 2265997"/>
                  <a:gd name="connsiteX447" fmla="*/ 1298258 w 2063115"/>
                  <a:gd name="connsiteY447" fmla="*/ 1780223 h 2265997"/>
                  <a:gd name="connsiteX448" fmla="*/ 1316355 w 2063115"/>
                  <a:gd name="connsiteY448" fmla="*/ 1796415 h 2265997"/>
                  <a:gd name="connsiteX449" fmla="*/ 1339215 w 2063115"/>
                  <a:gd name="connsiteY449" fmla="*/ 1796415 h 2265997"/>
                  <a:gd name="connsiteX450" fmla="*/ 1379220 w 2063115"/>
                  <a:gd name="connsiteY450" fmla="*/ 1772603 h 2265997"/>
                  <a:gd name="connsiteX451" fmla="*/ 1383983 w 2063115"/>
                  <a:gd name="connsiteY451" fmla="*/ 1743075 h 2265997"/>
                  <a:gd name="connsiteX452" fmla="*/ 1422083 w 2063115"/>
                  <a:gd name="connsiteY452" fmla="*/ 1715453 h 2265997"/>
                  <a:gd name="connsiteX453" fmla="*/ 1468755 w 2063115"/>
                  <a:gd name="connsiteY453" fmla="*/ 1702118 h 2265997"/>
                  <a:gd name="connsiteX454" fmla="*/ 1465898 w 2063115"/>
                  <a:gd name="connsiteY454" fmla="*/ 1657350 h 2265997"/>
                  <a:gd name="connsiteX455" fmla="*/ 1482090 w 2063115"/>
                  <a:gd name="connsiteY455" fmla="*/ 1616393 h 2265997"/>
                  <a:gd name="connsiteX456" fmla="*/ 1498283 w 2063115"/>
                  <a:gd name="connsiteY456" fmla="*/ 1583055 h 2265997"/>
                  <a:gd name="connsiteX457" fmla="*/ 1543050 w 2063115"/>
                  <a:gd name="connsiteY457" fmla="*/ 1576388 h 2265997"/>
                  <a:gd name="connsiteX458" fmla="*/ 1577340 w 2063115"/>
                  <a:gd name="connsiteY458" fmla="*/ 1591628 h 2265997"/>
                  <a:gd name="connsiteX459" fmla="*/ 1625918 w 2063115"/>
                  <a:gd name="connsiteY459" fmla="*/ 1591628 h 2265997"/>
                  <a:gd name="connsiteX460" fmla="*/ 1638300 w 2063115"/>
                  <a:gd name="connsiteY460" fmla="*/ 1609725 h 2265997"/>
                  <a:gd name="connsiteX461" fmla="*/ 1683068 w 2063115"/>
                  <a:gd name="connsiteY461" fmla="*/ 1614488 h 2265997"/>
                  <a:gd name="connsiteX462" fmla="*/ 1718310 w 2063115"/>
                  <a:gd name="connsiteY462" fmla="*/ 1601153 h 2265997"/>
                  <a:gd name="connsiteX463" fmla="*/ 1750695 w 2063115"/>
                  <a:gd name="connsiteY463" fmla="*/ 1633538 h 2265997"/>
                  <a:gd name="connsiteX464" fmla="*/ 1777365 w 2063115"/>
                  <a:gd name="connsiteY464" fmla="*/ 1626870 h 2265997"/>
                  <a:gd name="connsiteX465" fmla="*/ 1814513 w 2063115"/>
                  <a:gd name="connsiteY465" fmla="*/ 1645920 h 2265997"/>
                  <a:gd name="connsiteX466" fmla="*/ 1824990 w 2063115"/>
                  <a:gd name="connsiteY466" fmla="*/ 1611630 h 2265997"/>
                  <a:gd name="connsiteX467" fmla="*/ 1880235 w 2063115"/>
                  <a:gd name="connsiteY467" fmla="*/ 1587818 h 2265997"/>
                  <a:gd name="connsiteX468" fmla="*/ 1932623 w 2063115"/>
                  <a:gd name="connsiteY468" fmla="*/ 1625918 h 2265997"/>
                  <a:gd name="connsiteX469" fmla="*/ 1965008 w 2063115"/>
                  <a:gd name="connsiteY469" fmla="*/ 1593532 h 2265997"/>
                  <a:gd name="connsiteX470" fmla="*/ 2015490 w 2063115"/>
                  <a:gd name="connsiteY470" fmla="*/ 1571625 h 2265997"/>
                  <a:gd name="connsiteX471" fmla="*/ 2036445 w 2063115"/>
                  <a:gd name="connsiteY471" fmla="*/ 1537335 h 2265997"/>
                  <a:gd name="connsiteX472" fmla="*/ 1996440 w 2063115"/>
                  <a:gd name="connsiteY472" fmla="*/ 1520190 h 2265997"/>
                  <a:gd name="connsiteX473" fmla="*/ 1961198 w 2063115"/>
                  <a:gd name="connsiteY473" fmla="*/ 1496378 h 2265997"/>
                  <a:gd name="connsiteX474" fmla="*/ 1961198 w 2063115"/>
                  <a:gd name="connsiteY474" fmla="*/ 1453515 h 2265997"/>
                  <a:gd name="connsiteX475" fmla="*/ 1994535 w 2063115"/>
                  <a:gd name="connsiteY475" fmla="*/ 1420178 h 2265997"/>
                  <a:gd name="connsiteX476" fmla="*/ 2006918 w 2063115"/>
                  <a:gd name="connsiteY476" fmla="*/ 1407795 h 2265997"/>
                  <a:gd name="connsiteX477" fmla="*/ 2008823 w 2063115"/>
                  <a:gd name="connsiteY477" fmla="*/ 1376363 h 2265997"/>
                  <a:gd name="connsiteX478" fmla="*/ 2028825 w 2063115"/>
                  <a:gd name="connsiteY478" fmla="*/ 1356360 h 2265997"/>
                  <a:gd name="connsiteX479" fmla="*/ 2028825 w 2063115"/>
                  <a:gd name="connsiteY479" fmla="*/ 1321118 h 2265997"/>
                  <a:gd name="connsiteX480" fmla="*/ 2007870 w 2063115"/>
                  <a:gd name="connsiteY480" fmla="*/ 1291590 h 2265997"/>
                  <a:gd name="connsiteX481" fmla="*/ 2022158 w 2063115"/>
                  <a:gd name="connsiteY481" fmla="*/ 1264920 h 2265997"/>
                  <a:gd name="connsiteX482" fmla="*/ 2044065 w 2063115"/>
                  <a:gd name="connsiteY482" fmla="*/ 1233488 h 226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</a:cxnLst>
                <a:rect l="l" t="t" r="r" b="b"/>
                <a:pathLst>
                  <a:path w="2063115" h="2265997">
                    <a:moveTo>
                      <a:pt x="2044065" y="1233488"/>
                    </a:moveTo>
                    <a:lnTo>
                      <a:pt x="2063115" y="1214438"/>
                    </a:lnTo>
                    <a:lnTo>
                      <a:pt x="2053590" y="1191578"/>
                    </a:lnTo>
                    <a:lnTo>
                      <a:pt x="2059305" y="1162050"/>
                    </a:lnTo>
                    <a:lnTo>
                      <a:pt x="2053590" y="1127760"/>
                    </a:lnTo>
                    <a:lnTo>
                      <a:pt x="2037398" y="1143953"/>
                    </a:lnTo>
                    <a:lnTo>
                      <a:pt x="2021205" y="1127760"/>
                    </a:lnTo>
                    <a:lnTo>
                      <a:pt x="1988820" y="1121093"/>
                    </a:lnTo>
                    <a:lnTo>
                      <a:pt x="1982153" y="1091565"/>
                    </a:lnTo>
                    <a:lnTo>
                      <a:pt x="1996440" y="1077278"/>
                    </a:lnTo>
                    <a:lnTo>
                      <a:pt x="1993583" y="1044893"/>
                    </a:lnTo>
                    <a:lnTo>
                      <a:pt x="1981200" y="1019175"/>
                    </a:lnTo>
                    <a:lnTo>
                      <a:pt x="1964055" y="1002030"/>
                    </a:lnTo>
                    <a:lnTo>
                      <a:pt x="1946910" y="1002030"/>
                    </a:lnTo>
                    <a:lnTo>
                      <a:pt x="1931670" y="973455"/>
                    </a:lnTo>
                    <a:lnTo>
                      <a:pt x="1944053" y="963930"/>
                    </a:lnTo>
                    <a:lnTo>
                      <a:pt x="1944053" y="938213"/>
                    </a:lnTo>
                    <a:lnTo>
                      <a:pt x="1934528" y="921068"/>
                    </a:lnTo>
                    <a:lnTo>
                      <a:pt x="1934528" y="906780"/>
                    </a:lnTo>
                    <a:lnTo>
                      <a:pt x="1953578" y="888682"/>
                    </a:lnTo>
                    <a:lnTo>
                      <a:pt x="1941195" y="863918"/>
                    </a:lnTo>
                    <a:lnTo>
                      <a:pt x="1909763" y="845820"/>
                    </a:lnTo>
                    <a:lnTo>
                      <a:pt x="1909763" y="825818"/>
                    </a:lnTo>
                    <a:lnTo>
                      <a:pt x="1897380" y="813435"/>
                    </a:lnTo>
                    <a:lnTo>
                      <a:pt x="1909763" y="792480"/>
                    </a:lnTo>
                    <a:lnTo>
                      <a:pt x="1905000" y="766763"/>
                    </a:lnTo>
                    <a:lnTo>
                      <a:pt x="1891665" y="753428"/>
                    </a:lnTo>
                    <a:lnTo>
                      <a:pt x="1892618" y="730568"/>
                    </a:lnTo>
                    <a:lnTo>
                      <a:pt x="1912620" y="734378"/>
                    </a:lnTo>
                    <a:lnTo>
                      <a:pt x="1918335" y="717232"/>
                    </a:lnTo>
                    <a:lnTo>
                      <a:pt x="1933575" y="701993"/>
                    </a:lnTo>
                    <a:lnTo>
                      <a:pt x="1943100" y="675322"/>
                    </a:lnTo>
                    <a:lnTo>
                      <a:pt x="1931670" y="654368"/>
                    </a:lnTo>
                    <a:lnTo>
                      <a:pt x="1942148" y="654368"/>
                    </a:lnTo>
                    <a:lnTo>
                      <a:pt x="1949768" y="634365"/>
                    </a:lnTo>
                    <a:lnTo>
                      <a:pt x="1936433" y="601980"/>
                    </a:lnTo>
                    <a:lnTo>
                      <a:pt x="1936433" y="581025"/>
                    </a:lnTo>
                    <a:lnTo>
                      <a:pt x="1914525" y="577215"/>
                    </a:lnTo>
                    <a:lnTo>
                      <a:pt x="1915478" y="549593"/>
                    </a:lnTo>
                    <a:lnTo>
                      <a:pt x="1898333" y="565785"/>
                    </a:lnTo>
                    <a:lnTo>
                      <a:pt x="1889760" y="557213"/>
                    </a:lnTo>
                    <a:lnTo>
                      <a:pt x="1872615" y="572453"/>
                    </a:lnTo>
                    <a:lnTo>
                      <a:pt x="1863090" y="562928"/>
                    </a:lnTo>
                    <a:lnTo>
                      <a:pt x="1859280" y="544830"/>
                    </a:lnTo>
                    <a:lnTo>
                      <a:pt x="1832610" y="541020"/>
                    </a:lnTo>
                    <a:lnTo>
                      <a:pt x="1814513" y="522922"/>
                    </a:lnTo>
                    <a:lnTo>
                      <a:pt x="1810703" y="507682"/>
                    </a:lnTo>
                    <a:lnTo>
                      <a:pt x="1798320" y="495300"/>
                    </a:lnTo>
                    <a:lnTo>
                      <a:pt x="1797368" y="469582"/>
                    </a:lnTo>
                    <a:lnTo>
                      <a:pt x="1823085" y="450532"/>
                    </a:lnTo>
                    <a:lnTo>
                      <a:pt x="1844040" y="429578"/>
                    </a:lnTo>
                    <a:lnTo>
                      <a:pt x="1854518" y="412432"/>
                    </a:lnTo>
                    <a:lnTo>
                      <a:pt x="1883093" y="412432"/>
                    </a:lnTo>
                    <a:lnTo>
                      <a:pt x="1883093" y="363855"/>
                    </a:lnTo>
                    <a:lnTo>
                      <a:pt x="1885950" y="329565"/>
                    </a:lnTo>
                    <a:lnTo>
                      <a:pt x="1855470" y="312420"/>
                    </a:lnTo>
                    <a:lnTo>
                      <a:pt x="1846898" y="296228"/>
                    </a:lnTo>
                    <a:lnTo>
                      <a:pt x="1840230" y="302895"/>
                    </a:lnTo>
                    <a:lnTo>
                      <a:pt x="1831658" y="283845"/>
                    </a:lnTo>
                    <a:lnTo>
                      <a:pt x="1839278" y="276225"/>
                    </a:lnTo>
                    <a:lnTo>
                      <a:pt x="1851660" y="263842"/>
                    </a:lnTo>
                    <a:lnTo>
                      <a:pt x="1878330" y="260033"/>
                    </a:lnTo>
                    <a:lnTo>
                      <a:pt x="1875473" y="244792"/>
                    </a:lnTo>
                    <a:lnTo>
                      <a:pt x="1888808" y="231458"/>
                    </a:lnTo>
                    <a:lnTo>
                      <a:pt x="1884045" y="213360"/>
                    </a:lnTo>
                    <a:lnTo>
                      <a:pt x="1864043" y="202883"/>
                    </a:lnTo>
                    <a:lnTo>
                      <a:pt x="1844993" y="198120"/>
                    </a:lnTo>
                    <a:lnTo>
                      <a:pt x="1834515" y="187642"/>
                    </a:lnTo>
                    <a:lnTo>
                      <a:pt x="1828800" y="172403"/>
                    </a:lnTo>
                    <a:lnTo>
                      <a:pt x="1815465" y="172403"/>
                    </a:lnTo>
                    <a:lnTo>
                      <a:pt x="1814513" y="155258"/>
                    </a:lnTo>
                    <a:lnTo>
                      <a:pt x="1798320" y="171450"/>
                    </a:lnTo>
                    <a:lnTo>
                      <a:pt x="1800225" y="187642"/>
                    </a:lnTo>
                    <a:lnTo>
                      <a:pt x="1805940" y="205740"/>
                    </a:lnTo>
                    <a:lnTo>
                      <a:pt x="1788795" y="220980"/>
                    </a:lnTo>
                    <a:lnTo>
                      <a:pt x="1765935" y="198120"/>
                    </a:lnTo>
                    <a:lnTo>
                      <a:pt x="1751648" y="183833"/>
                    </a:lnTo>
                    <a:lnTo>
                      <a:pt x="1722120" y="203835"/>
                    </a:lnTo>
                    <a:lnTo>
                      <a:pt x="1731645" y="235267"/>
                    </a:lnTo>
                    <a:lnTo>
                      <a:pt x="1752600" y="256222"/>
                    </a:lnTo>
                    <a:lnTo>
                      <a:pt x="1752600" y="267653"/>
                    </a:lnTo>
                    <a:lnTo>
                      <a:pt x="1778318" y="280035"/>
                    </a:lnTo>
                    <a:lnTo>
                      <a:pt x="1794510" y="296228"/>
                    </a:lnTo>
                    <a:lnTo>
                      <a:pt x="1804035" y="318135"/>
                    </a:lnTo>
                    <a:lnTo>
                      <a:pt x="1804035" y="335280"/>
                    </a:lnTo>
                    <a:lnTo>
                      <a:pt x="1780223" y="312420"/>
                    </a:lnTo>
                    <a:lnTo>
                      <a:pt x="1758315" y="290513"/>
                    </a:lnTo>
                    <a:lnTo>
                      <a:pt x="1736408" y="303847"/>
                    </a:lnTo>
                    <a:lnTo>
                      <a:pt x="1719263" y="289560"/>
                    </a:lnTo>
                    <a:lnTo>
                      <a:pt x="1689735" y="266700"/>
                    </a:lnTo>
                    <a:lnTo>
                      <a:pt x="1689735" y="240983"/>
                    </a:lnTo>
                    <a:lnTo>
                      <a:pt x="1689735" y="205740"/>
                    </a:lnTo>
                    <a:lnTo>
                      <a:pt x="1715453" y="180022"/>
                    </a:lnTo>
                    <a:lnTo>
                      <a:pt x="1721168" y="142875"/>
                    </a:lnTo>
                    <a:lnTo>
                      <a:pt x="1721168" y="101917"/>
                    </a:lnTo>
                    <a:lnTo>
                      <a:pt x="1727835" y="72390"/>
                    </a:lnTo>
                    <a:lnTo>
                      <a:pt x="1704975" y="72390"/>
                    </a:lnTo>
                    <a:lnTo>
                      <a:pt x="1695450" y="93345"/>
                    </a:lnTo>
                    <a:lnTo>
                      <a:pt x="1704975" y="117158"/>
                    </a:lnTo>
                    <a:lnTo>
                      <a:pt x="1693545" y="146685"/>
                    </a:lnTo>
                    <a:lnTo>
                      <a:pt x="1676400" y="173355"/>
                    </a:lnTo>
                    <a:lnTo>
                      <a:pt x="1646873" y="173355"/>
                    </a:lnTo>
                    <a:lnTo>
                      <a:pt x="1611630" y="208597"/>
                    </a:lnTo>
                    <a:lnTo>
                      <a:pt x="1588770" y="231458"/>
                    </a:lnTo>
                    <a:lnTo>
                      <a:pt x="1608773" y="251460"/>
                    </a:lnTo>
                    <a:lnTo>
                      <a:pt x="1604963" y="280035"/>
                    </a:lnTo>
                    <a:lnTo>
                      <a:pt x="1613535" y="306705"/>
                    </a:lnTo>
                    <a:lnTo>
                      <a:pt x="1623060" y="338138"/>
                    </a:lnTo>
                    <a:lnTo>
                      <a:pt x="1594485" y="366713"/>
                    </a:lnTo>
                    <a:lnTo>
                      <a:pt x="1582103" y="403860"/>
                    </a:lnTo>
                    <a:lnTo>
                      <a:pt x="1562100" y="435293"/>
                    </a:lnTo>
                    <a:lnTo>
                      <a:pt x="1565910" y="480060"/>
                    </a:lnTo>
                    <a:lnTo>
                      <a:pt x="1548765" y="497205"/>
                    </a:lnTo>
                    <a:lnTo>
                      <a:pt x="1552575" y="523875"/>
                    </a:lnTo>
                    <a:lnTo>
                      <a:pt x="1578293" y="523875"/>
                    </a:lnTo>
                    <a:lnTo>
                      <a:pt x="1589723" y="539115"/>
                    </a:lnTo>
                    <a:lnTo>
                      <a:pt x="1610678" y="529590"/>
                    </a:lnTo>
                    <a:lnTo>
                      <a:pt x="1626870" y="513397"/>
                    </a:lnTo>
                    <a:lnTo>
                      <a:pt x="1646873" y="533400"/>
                    </a:lnTo>
                    <a:lnTo>
                      <a:pt x="1681163" y="545782"/>
                    </a:lnTo>
                    <a:lnTo>
                      <a:pt x="1692593" y="557213"/>
                    </a:lnTo>
                    <a:lnTo>
                      <a:pt x="1710690" y="574357"/>
                    </a:lnTo>
                    <a:lnTo>
                      <a:pt x="1724978" y="602932"/>
                    </a:lnTo>
                    <a:lnTo>
                      <a:pt x="1715453" y="625793"/>
                    </a:lnTo>
                    <a:lnTo>
                      <a:pt x="1724025" y="652463"/>
                    </a:lnTo>
                    <a:lnTo>
                      <a:pt x="1715453" y="670560"/>
                    </a:lnTo>
                    <a:lnTo>
                      <a:pt x="1692593" y="677228"/>
                    </a:lnTo>
                    <a:lnTo>
                      <a:pt x="1695450" y="702945"/>
                    </a:lnTo>
                    <a:lnTo>
                      <a:pt x="1695450" y="720090"/>
                    </a:lnTo>
                    <a:lnTo>
                      <a:pt x="1707833" y="732472"/>
                    </a:lnTo>
                    <a:lnTo>
                      <a:pt x="1739265" y="741997"/>
                    </a:lnTo>
                    <a:lnTo>
                      <a:pt x="1739265" y="762000"/>
                    </a:lnTo>
                    <a:lnTo>
                      <a:pt x="1706880" y="755332"/>
                    </a:lnTo>
                    <a:lnTo>
                      <a:pt x="1678305" y="726757"/>
                    </a:lnTo>
                    <a:lnTo>
                      <a:pt x="1678305" y="705803"/>
                    </a:lnTo>
                    <a:lnTo>
                      <a:pt x="1677353" y="671513"/>
                    </a:lnTo>
                    <a:lnTo>
                      <a:pt x="1700213" y="648653"/>
                    </a:lnTo>
                    <a:lnTo>
                      <a:pt x="1683068" y="604838"/>
                    </a:lnTo>
                    <a:lnTo>
                      <a:pt x="1669733" y="591503"/>
                    </a:lnTo>
                    <a:lnTo>
                      <a:pt x="1660208" y="563880"/>
                    </a:lnTo>
                    <a:lnTo>
                      <a:pt x="1627823" y="567690"/>
                    </a:lnTo>
                    <a:lnTo>
                      <a:pt x="1598295" y="567690"/>
                    </a:lnTo>
                    <a:lnTo>
                      <a:pt x="1579245" y="586740"/>
                    </a:lnTo>
                    <a:lnTo>
                      <a:pt x="1560195" y="605790"/>
                    </a:lnTo>
                    <a:lnTo>
                      <a:pt x="1563053" y="632460"/>
                    </a:lnTo>
                    <a:lnTo>
                      <a:pt x="1569720" y="661988"/>
                    </a:lnTo>
                    <a:lnTo>
                      <a:pt x="1561148" y="696278"/>
                    </a:lnTo>
                    <a:lnTo>
                      <a:pt x="1543050" y="714375"/>
                    </a:lnTo>
                    <a:lnTo>
                      <a:pt x="1521143" y="736282"/>
                    </a:lnTo>
                    <a:lnTo>
                      <a:pt x="1508760" y="748665"/>
                    </a:lnTo>
                    <a:lnTo>
                      <a:pt x="1508760" y="778193"/>
                    </a:lnTo>
                    <a:lnTo>
                      <a:pt x="1480185" y="793432"/>
                    </a:lnTo>
                    <a:lnTo>
                      <a:pt x="1444943" y="802957"/>
                    </a:lnTo>
                    <a:lnTo>
                      <a:pt x="1436370" y="811530"/>
                    </a:lnTo>
                    <a:lnTo>
                      <a:pt x="1418273" y="811530"/>
                    </a:lnTo>
                    <a:cubicBezTo>
                      <a:pt x="1418273" y="811530"/>
                      <a:pt x="1398270" y="821055"/>
                      <a:pt x="1403033" y="826770"/>
                    </a:cubicBezTo>
                    <a:cubicBezTo>
                      <a:pt x="1408748" y="832485"/>
                      <a:pt x="1398270" y="851535"/>
                      <a:pt x="1398270" y="851535"/>
                    </a:cubicBezTo>
                    <a:lnTo>
                      <a:pt x="1372553" y="851535"/>
                    </a:lnTo>
                    <a:lnTo>
                      <a:pt x="1355408" y="827722"/>
                    </a:lnTo>
                    <a:lnTo>
                      <a:pt x="1331595" y="828675"/>
                    </a:lnTo>
                    <a:lnTo>
                      <a:pt x="1303020" y="808672"/>
                    </a:lnTo>
                    <a:lnTo>
                      <a:pt x="1282065" y="799147"/>
                    </a:lnTo>
                    <a:lnTo>
                      <a:pt x="1261110" y="766763"/>
                    </a:lnTo>
                    <a:lnTo>
                      <a:pt x="1261110" y="740093"/>
                    </a:lnTo>
                    <a:lnTo>
                      <a:pt x="1282065" y="746760"/>
                    </a:lnTo>
                    <a:lnTo>
                      <a:pt x="1297305" y="762000"/>
                    </a:lnTo>
                    <a:lnTo>
                      <a:pt x="1320165" y="777240"/>
                    </a:lnTo>
                    <a:lnTo>
                      <a:pt x="1341120" y="762953"/>
                    </a:lnTo>
                    <a:lnTo>
                      <a:pt x="1376363" y="769620"/>
                    </a:lnTo>
                    <a:lnTo>
                      <a:pt x="1396365" y="758190"/>
                    </a:lnTo>
                    <a:lnTo>
                      <a:pt x="1417320" y="726757"/>
                    </a:lnTo>
                    <a:lnTo>
                      <a:pt x="1454468" y="689610"/>
                    </a:lnTo>
                    <a:lnTo>
                      <a:pt x="1485900" y="681038"/>
                    </a:lnTo>
                    <a:lnTo>
                      <a:pt x="1491615" y="628650"/>
                    </a:lnTo>
                    <a:lnTo>
                      <a:pt x="1523048" y="604838"/>
                    </a:lnTo>
                    <a:lnTo>
                      <a:pt x="1526858" y="581978"/>
                    </a:lnTo>
                    <a:lnTo>
                      <a:pt x="1502093" y="557213"/>
                    </a:lnTo>
                    <a:lnTo>
                      <a:pt x="1491615" y="520065"/>
                    </a:lnTo>
                    <a:lnTo>
                      <a:pt x="1503045" y="493395"/>
                    </a:lnTo>
                    <a:lnTo>
                      <a:pt x="1518285" y="440055"/>
                    </a:lnTo>
                    <a:lnTo>
                      <a:pt x="1527810" y="379095"/>
                    </a:lnTo>
                    <a:lnTo>
                      <a:pt x="1556385" y="337185"/>
                    </a:lnTo>
                    <a:lnTo>
                      <a:pt x="1563053" y="299085"/>
                    </a:lnTo>
                    <a:lnTo>
                      <a:pt x="1571625" y="251460"/>
                    </a:lnTo>
                    <a:lnTo>
                      <a:pt x="1547813" y="230505"/>
                    </a:lnTo>
                    <a:lnTo>
                      <a:pt x="1559243" y="193358"/>
                    </a:lnTo>
                    <a:lnTo>
                      <a:pt x="1599248" y="153353"/>
                    </a:lnTo>
                    <a:lnTo>
                      <a:pt x="1605915" y="101917"/>
                    </a:lnTo>
                    <a:lnTo>
                      <a:pt x="1620203" y="87630"/>
                    </a:lnTo>
                    <a:lnTo>
                      <a:pt x="1607820" y="40005"/>
                    </a:lnTo>
                    <a:lnTo>
                      <a:pt x="1578293" y="40005"/>
                    </a:lnTo>
                    <a:lnTo>
                      <a:pt x="1561148" y="22860"/>
                    </a:lnTo>
                    <a:lnTo>
                      <a:pt x="1526858" y="22860"/>
                    </a:lnTo>
                    <a:lnTo>
                      <a:pt x="1510665" y="0"/>
                    </a:lnTo>
                    <a:lnTo>
                      <a:pt x="1483995" y="14288"/>
                    </a:lnTo>
                    <a:lnTo>
                      <a:pt x="1468755" y="48578"/>
                    </a:lnTo>
                    <a:lnTo>
                      <a:pt x="1454468" y="82867"/>
                    </a:lnTo>
                    <a:lnTo>
                      <a:pt x="1436370" y="123825"/>
                    </a:lnTo>
                    <a:lnTo>
                      <a:pt x="1412558" y="147638"/>
                    </a:lnTo>
                    <a:lnTo>
                      <a:pt x="1402080" y="158115"/>
                    </a:lnTo>
                    <a:lnTo>
                      <a:pt x="1371600" y="173355"/>
                    </a:lnTo>
                    <a:lnTo>
                      <a:pt x="1343025" y="182880"/>
                    </a:lnTo>
                    <a:lnTo>
                      <a:pt x="1327785" y="202883"/>
                    </a:lnTo>
                    <a:lnTo>
                      <a:pt x="1318260" y="231458"/>
                    </a:lnTo>
                    <a:lnTo>
                      <a:pt x="1336358" y="237172"/>
                    </a:lnTo>
                    <a:lnTo>
                      <a:pt x="1336358" y="258128"/>
                    </a:lnTo>
                    <a:lnTo>
                      <a:pt x="1323975" y="275272"/>
                    </a:lnTo>
                    <a:lnTo>
                      <a:pt x="1317308" y="309563"/>
                    </a:lnTo>
                    <a:lnTo>
                      <a:pt x="1317308" y="332422"/>
                    </a:lnTo>
                    <a:lnTo>
                      <a:pt x="1288733" y="346710"/>
                    </a:lnTo>
                    <a:lnTo>
                      <a:pt x="1275398" y="360045"/>
                    </a:lnTo>
                    <a:lnTo>
                      <a:pt x="1290638" y="390525"/>
                    </a:lnTo>
                    <a:lnTo>
                      <a:pt x="1317308" y="408622"/>
                    </a:lnTo>
                    <a:lnTo>
                      <a:pt x="1311593" y="447675"/>
                    </a:lnTo>
                    <a:lnTo>
                      <a:pt x="1326833" y="484822"/>
                    </a:lnTo>
                    <a:lnTo>
                      <a:pt x="1349693" y="491490"/>
                    </a:lnTo>
                    <a:lnTo>
                      <a:pt x="1317308" y="521018"/>
                    </a:lnTo>
                    <a:lnTo>
                      <a:pt x="1317308" y="550545"/>
                    </a:lnTo>
                    <a:lnTo>
                      <a:pt x="1288733" y="567690"/>
                    </a:lnTo>
                    <a:lnTo>
                      <a:pt x="1268730" y="536257"/>
                    </a:lnTo>
                    <a:lnTo>
                      <a:pt x="1268730" y="507682"/>
                    </a:lnTo>
                    <a:lnTo>
                      <a:pt x="1244918" y="475297"/>
                    </a:lnTo>
                    <a:lnTo>
                      <a:pt x="1222058" y="440055"/>
                    </a:lnTo>
                    <a:lnTo>
                      <a:pt x="1188720" y="406718"/>
                    </a:lnTo>
                    <a:lnTo>
                      <a:pt x="1177290" y="383858"/>
                    </a:lnTo>
                    <a:lnTo>
                      <a:pt x="1165860" y="401003"/>
                    </a:lnTo>
                    <a:lnTo>
                      <a:pt x="1143953" y="422910"/>
                    </a:lnTo>
                    <a:lnTo>
                      <a:pt x="1157288" y="436245"/>
                    </a:lnTo>
                    <a:lnTo>
                      <a:pt x="1160145" y="446722"/>
                    </a:lnTo>
                    <a:lnTo>
                      <a:pt x="1170623" y="450532"/>
                    </a:lnTo>
                    <a:lnTo>
                      <a:pt x="1170623" y="498157"/>
                    </a:lnTo>
                    <a:lnTo>
                      <a:pt x="1157288" y="498157"/>
                    </a:lnTo>
                    <a:lnTo>
                      <a:pt x="1150620" y="513397"/>
                    </a:lnTo>
                    <a:lnTo>
                      <a:pt x="1139190" y="519113"/>
                    </a:lnTo>
                    <a:lnTo>
                      <a:pt x="1137285" y="534353"/>
                    </a:lnTo>
                    <a:lnTo>
                      <a:pt x="1135380" y="544830"/>
                    </a:lnTo>
                    <a:lnTo>
                      <a:pt x="1163955" y="559118"/>
                    </a:lnTo>
                    <a:lnTo>
                      <a:pt x="1163955" y="577215"/>
                    </a:lnTo>
                    <a:lnTo>
                      <a:pt x="1138238" y="587693"/>
                    </a:lnTo>
                    <a:lnTo>
                      <a:pt x="1160145" y="609600"/>
                    </a:lnTo>
                    <a:lnTo>
                      <a:pt x="1125855" y="626745"/>
                    </a:lnTo>
                    <a:lnTo>
                      <a:pt x="1100138" y="652463"/>
                    </a:lnTo>
                    <a:lnTo>
                      <a:pt x="1073468" y="652463"/>
                    </a:lnTo>
                    <a:lnTo>
                      <a:pt x="1063943" y="683895"/>
                    </a:lnTo>
                    <a:lnTo>
                      <a:pt x="1016318" y="683895"/>
                    </a:lnTo>
                    <a:lnTo>
                      <a:pt x="971550" y="693420"/>
                    </a:lnTo>
                    <a:lnTo>
                      <a:pt x="926783" y="719138"/>
                    </a:lnTo>
                    <a:lnTo>
                      <a:pt x="889635" y="748665"/>
                    </a:lnTo>
                    <a:lnTo>
                      <a:pt x="862965" y="752475"/>
                    </a:lnTo>
                    <a:lnTo>
                      <a:pt x="847725" y="769620"/>
                    </a:lnTo>
                    <a:lnTo>
                      <a:pt x="821055" y="782955"/>
                    </a:lnTo>
                    <a:lnTo>
                      <a:pt x="794385" y="809625"/>
                    </a:lnTo>
                    <a:lnTo>
                      <a:pt x="769620" y="812482"/>
                    </a:lnTo>
                    <a:lnTo>
                      <a:pt x="769620" y="790575"/>
                    </a:lnTo>
                    <a:lnTo>
                      <a:pt x="751522" y="783907"/>
                    </a:lnTo>
                    <a:lnTo>
                      <a:pt x="729615" y="805815"/>
                    </a:lnTo>
                    <a:lnTo>
                      <a:pt x="700088" y="835343"/>
                    </a:lnTo>
                    <a:lnTo>
                      <a:pt x="687705" y="860107"/>
                    </a:lnTo>
                    <a:lnTo>
                      <a:pt x="693420" y="890588"/>
                    </a:lnTo>
                    <a:lnTo>
                      <a:pt x="659130" y="911543"/>
                    </a:lnTo>
                    <a:lnTo>
                      <a:pt x="656272" y="937260"/>
                    </a:lnTo>
                    <a:lnTo>
                      <a:pt x="627697" y="955357"/>
                    </a:lnTo>
                    <a:lnTo>
                      <a:pt x="608647" y="991553"/>
                    </a:lnTo>
                    <a:lnTo>
                      <a:pt x="614363" y="1016318"/>
                    </a:lnTo>
                    <a:lnTo>
                      <a:pt x="602933" y="1038225"/>
                    </a:lnTo>
                    <a:lnTo>
                      <a:pt x="602933" y="1057275"/>
                    </a:lnTo>
                    <a:lnTo>
                      <a:pt x="567690" y="1092518"/>
                    </a:lnTo>
                    <a:lnTo>
                      <a:pt x="562928" y="1117282"/>
                    </a:lnTo>
                    <a:lnTo>
                      <a:pt x="574358" y="1124903"/>
                    </a:lnTo>
                    <a:lnTo>
                      <a:pt x="562928" y="1117282"/>
                    </a:lnTo>
                    <a:lnTo>
                      <a:pt x="549593" y="1130618"/>
                    </a:lnTo>
                    <a:lnTo>
                      <a:pt x="541972" y="1150620"/>
                    </a:lnTo>
                    <a:lnTo>
                      <a:pt x="541972" y="1172528"/>
                    </a:lnTo>
                    <a:lnTo>
                      <a:pt x="513397" y="1187768"/>
                    </a:lnTo>
                    <a:lnTo>
                      <a:pt x="513397" y="1216343"/>
                    </a:lnTo>
                    <a:lnTo>
                      <a:pt x="497205" y="1255395"/>
                    </a:lnTo>
                    <a:lnTo>
                      <a:pt x="468630" y="1281113"/>
                    </a:lnTo>
                    <a:lnTo>
                      <a:pt x="447675" y="1312545"/>
                    </a:lnTo>
                    <a:lnTo>
                      <a:pt x="428625" y="1331595"/>
                    </a:lnTo>
                    <a:lnTo>
                      <a:pt x="403860" y="1331595"/>
                    </a:lnTo>
                    <a:lnTo>
                      <a:pt x="381000" y="1351598"/>
                    </a:lnTo>
                    <a:lnTo>
                      <a:pt x="381000" y="1387793"/>
                    </a:lnTo>
                    <a:lnTo>
                      <a:pt x="399097" y="1416368"/>
                    </a:lnTo>
                    <a:lnTo>
                      <a:pt x="389572" y="1447800"/>
                    </a:lnTo>
                    <a:lnTo>
                      <a:pt x="375285" y="1462088"/>
                    </a:lnTo>
                    <a:lnTo>
                      <a:pt x="375285" y="1472565"/>
                    </a:lnTo>
                    <a:lnTo>
                      <a:pt x="390525" y="1488757"/>
                    </a:lnTo>
                    <a:lnTo>
                      <a:pt x="373380" y="1505903"/>
                    </a:lnTo>
                    <a:lnTo>
                      <a:pt x="356235" y="1520190"/>
                    </a:lnTo>
                    <a:lnTo>
                      <a:pt x="331470" y="1514475"/>
                    </a:lnTo>
                    <a:lnTo>
                      <a:pt x="305753" y="1531620"/>
                    </a:lnTo>
                    <a:lnTo>
                      <a:pt x="306705" y="1544955"/>
                    </a:lnTo>
                    <a:lnTo>
                      <a:pt x="318135" y="1556385"/>
                    </a:lnTo>
                    <a:lnTo>
                      <a:pt x="302895" y="1571625"/>
                    </a:lnTo>
                    <a:lnTo>
                      <a:pt x="291465" y="1581150"/>
                    </a:lnTo>
                    <a:lnTo>
                      <a:pt x="274320" y="1555432"/>
                    </a:lnTo>
                    <a:lnTo>
                      <a:pt x="255270" y="1555432"/>
                    </a:lnTo>
                    <a:lnTo>
                      <a:pt x="240030" y="1580198"/>
                    </a:lnTo>
                    <a:lnTo>
                      <a:pt x="233363" y="1606868"/>
                    </a:lnTo>
                    <a:lnTo>
                      <a:pt x="210503" y="1618298"/>
                    </a:lnTo>
                    <a:lnTo>
                      <a:pt x="182880" y="1618298"/>
                    </a:lnTo>
                    <a:lnTo>
                      <a:pt x="174308" y="1609725"/>
                    </a:lnTo>
                    <a:lnTo>
                      <a:pt x="164783" y="1628775"/>
                    </a:lnTo>
                    <a:lnTo>
                      <a:pt x="164783" y="1653540"/>
                    </a:lnTo>
                    <a:lnTo>
                      <a:pt x="153353" y="1664970"/>
                    </a:lnTo>
                    <a:lnTo>
                      <a:pt x="135255" y="1684973"/>
                    </a:lnTo>
                    <a:lnTo>
                      <a:pt x="153353" y="1709738"/>
                    </a:lnTo>
                    <a:lnTo>
                      <a:pt x="185738" y="1733550"/>
                    </a:lnTo>
                    <a:lnTo>
                      <a:pt x="205740" y="1733550"/>
                    </a:lnTo>
                    <a:lnTo>
                      <a:pt x="222885" y="1758315"/>
                    </a:lnTo>
                    <a:lnTo>
                      <a:pt x="240983" y="1740218"/>
                    </a:lnTo>
                    <a:lnTo>
                      <a:pt x="246697" y="1764030"/>
                    </a:lnTo>
                    <a:lnTo>
                      <a:pt x="240030" y="1785938"/>
                    </a:lnTo>
                    <a:lnTo>
                      <a:pt x="222885" y="1817370"/>
                    </a:lnTo>
                    <a:lnTo>
                      <a:pt x="222885" y="1834515"/>
                    </a:lnTo>
                    <a:lnTo>
                      <a:pt x="191453" y="1842135"/>
                    </a:lnTo>
                    <a:lnTo>
                      <a:pt x="172403" y="1861185"/>
                    </a:lnTo>
                    <a:lnTo>
                      <a:pt x="142875" y="1850707"/>
                    </a:lnTo>
                    <a:lnTo>
                      <a:pt x="142875" y="1831657"/>
                    </a:lnTo>
                    <a:lnTo>
                      <a:pt x="126683" y="1815465"/>
                    </a:lnTo>
                    <a:lnTo>
                      <a:pt x="103823" y="1804035"/>
                    </a:lnTo>
                    <a:lnTo>
                      <a:pt x="81915" y="1797368"/>
                    </a:lnTo>
                    <a:lnTo>
                      <a:pt x="51435" y="1820228"/>
                    </a:lnTo>
                    <a:lnTo>
                      <a:pt x="57150" y="1847850"/>
                    </a:lnTo>
                    <a:lnTo>
                      <a:pt x="70485" y="1861185"/>
                    </a:lnTo>
                    <a:lnTo>
                      <a:pt x="75248" y="1899285"/>
                    </a:lnTo>
                    <a:lnTo>
                      <a:pt x="93345" y="1927860"/>
                    </a:lnTo>
                    <a:lnTo>
                      <a:pt x="128588" y="1931670"/>
                    </a:lnTo>
                    <a:lnTo>
                      <a:pt x="143828" y="1921193"/>
                    </a:lnTo>
                    <a:lnTo>
                      <a:pt x="178118" y="1931670"/>
                    </a:lnTo>
                    <a:lnTo>
                      <a:pt x="188595" y="1962150"/>
                    </a:lnTo>
                    <a:lnTo>
                      <a:pt x="188595" y="1989773"/>
                    </a:lnTo>
                    <a:lnTo>
                      <a:pt x="172403" y="1989773"/>
                    </a:lnTo>
                    <a:lnTo>
                      <a:pt x="161925" y="1976438"/>
                    </a:lnTo>
                    <a:lnTo>
                      <a:pt x="138113" y="1978343"/>
                    </a:lnTo>
                    <a:lnTo>
                      <a:pt x="138113" y="1988820"/>
                    </a:lnTo>
                    <a:lnTo>
                      <a:pt x="116205" y="1996440"/>
                    </a:lnTo>
                    <a:lnTo>
                      <a:pt x="87630" y="2025015"/>
                    </a:lnTo>
                    <a:lnTo>
                      <a:pt x="87630" y="2041207"/>
                    </a:lnTo>
                    <a:lnTo>
                      <a:pt x="68580" y="2065973"/>
                    </a:lnTo>
                    <a:lnTo>
                      <a:pt x="68580" y="2090738"/>
                    </a:lnTo>
                    <a:lnTo>
                      <a:pt x="53340" y="2090738"/>
                    </a:lnTo>
                    <a:lnTo>
                      <a:pt x="34290" y="2125980"/>
                    </a:lnTo>
                    <a:lnTo>
                      <a:pt x="30480" y="2146935"/>
                    </a:lnTo>
                    <a:lnTo>
                      <a:pt x="8573" y="2157413"/>
                    </a:lnTo>
                    <a:lnTo>
                      <a:pt x="0" y="2172653"/>
                    </a:lnTo>
                    <a:lnTo>
                      <a:pt x="50483" y="2172653"/>
                    </a:lnTo>
                    <a:lnTo>
                      <a:pt x="66675" y="2165985"/>
                    </a:lnTo>
                    <a:lnTo>
                      <a:pt x="89535" y="2176463"/>
                    </a:lnTo>
                    <a:lnTo>
                      <a:pt x="103823" y="2176463"/>
                    </a:lnTo>
                    <a:lnTo>
                      <a:pt x="114300" y="2194560"/>
                    </a:lnTo>
                    <a:lnTo>
                      <a:pt x="106680" y="2212658"/>
                    </a:lnTo>
                    <a:lnTo>
                      <a:pt x="80010" y="2225993"/>
                    </a:lnTo>
                    <a:lnTo>
                      <a:pt x="81915" y="2244090"/>
                    </a:lnTo>
                    <a:lnTo>
                      <a:pt x="97155" y="2244090"/>
                    </a:lnTo>
                    <a:lnTo>
                      <a:pt x="100965" y="2265998"/>
                    </a:lnTo>
                    <a:lnTo>
                      <a:pt x="112395" y="2236470"/>
                    </a:lnTo>
                    <a:lnTo>
                      <a:pt x="140970" y="2243138"/>
                    </a:lnTo>
                    <a:lnTo>
                      <a:pt x="164783" y="2236470"/>
                    </a:lnTo>
                    <a:lnTo>
                      <a:pt x="174308" y="2210753"/>
                    </a:lnTo>
                    <a:lnTo>
                      <a:pt x="164783" y="2175510"/>
                    </a:lnTo>
                    <a:lnTo>
                      <a:pt x="188595" y="2165985"/>
                    </a:lnTo>
                    <a:lnTo>
                      <a:pt x="225743" y="2165033"/>
                    </a:lnTo>
                    <a:lnTo>
                      <a:pt x="249555" y="2188845"/>
                    </a:lnTo>
                    <a:lnTo>
                      <a:pt x="269558" y="2188845"/>
                    </a:lnTo>
                    <a:lnTo>
                      <a:pt x="287655" y="2170748"/>
                    </a:lnTo>
                    <a:lnTo>
                      <a:pt x="268605" y="2151698"/>
                    </a:lnTo>
                    <a:lnTo>
                      <a:pt x="253365" y="2136458"/>
                    </a:lnTo>
                    <a:lnTo>
                      <a:pt x="238125" y="2126933"/>
                    </a:lnTo>
                    <a:lnTo>
                      <a:pt x="258128" y="2106930"/>
                    </a:lnTo>
                    <a:lnTo>
                      <a:pt x="248603" y="2085975"/>
                    </a:lnTo>
                    <a:lnTo>
                      <a:pt x="258128" y="2054543"/>
                    </a:lnTo>
                    <a:lnTo>
                      <a:pt x="287655" y="2054543"/>
                    </a:lnTo>
                    <a:lnTo>
                      <a:pt x="320040" y="2071688"/>
                    </a:lnTo>
                    <a:lnTo>
                      <a:pt x="342900" y="2091690"/>
                    </a:lnTo>
                    <a:lnTo>
                      <a:pt x="368618" y="2085023"/>
                    </a:lnTo>
                    <a:lnTo>
                      <a:pt x="403860" y="2091690"/>
                    </a:lnTo>
                    <a:lnTo>
                      <a:pt x="451485" y="2090738"/>
                    </a:lnTo>
                    <a:lnTo>
                      <a:pt x="483870" y="2100263"/>
                    </a:lnTo>
                    <a:lnTo>
                      <a:pt x="507683" y="2100263"/>
                    </a:lnTo>
                    <a:lnTo>
                      <a:pt x="534353" y="2114550"/>
                    </a:lnTo>
                    <a:lnTo>
                      <a:pt x="562928" y="2108835"/>
                    </a:lnTo>
                    <a:lnTo>
                      <a:pt x="579120" y="2092643"/>
                    </a:lnTo>
                    <a:lnTo>
                      <a:pt x="594360" y="2092643"/>
                    </a:lnTo>
                    <a:lnTo>
                      <a:pt x="631508" y="2111693"/>
                    </a:lnTo>
                    <a:lnTo>
                      <a:pt x="669608" y="2111693"/>
                    </a:lnTo>
                    <a:lnTo>
                      <a:pt x="701040" y="2105978"/>
                    </a:lnTo>
                    <a:lnTo>
                      <a:pt x="726758" y="2120265"/>
                    </a:lnTo>
                    <a:lnTo>
                      <a:pt x="758190" y="2111693"/>
                    </a:lnTo>
                    <a:lnTo>
                      <a:pt x="793433" y="2111693"/>
                    </a:lnTo>
                    <a:lnTo>
                      <a:pt x="810578" y="2087880"/>
                    </a:lnTo>
                    <a:lnTo>
                      <a:pt x="806768" y="2045970"/>
                    </a:lnTo>
                    <a:lnTo>
                      <a:pt x="810578" y="2087880"/>
                    </a:lnTo>
                    <a:lnTo>
                      <a:pt x="842010" y="2090738"/>
                    </a:lnTo>
                    <a:lnTo>
                      <a:pt x="870585" y="2107883"/>
                    </a:lnTo>
                    <a:lnTo>
                      <a:pt x="905828" y="2107883"/>
                    </a:lnTo>
                    <a:lnTo>
                      <a:pt x="918210" y="2133600"/>
                    </a:lnTo>
                    <a:lnTo>
                      <a:pt x="943928" y="2133600"/>
                    </a:lnTo>
                    <a:lnTo>
                      <a:pt x="943928" y="2116455"/>
                    </a:lnTo>
                    <a:lnTo>
                      <a:pt x="951547" y="2100263"/>
                    </a:lnTo>
                    <a:lnTo>
                      <a:pt x="965835" y="2085975"/>
                    </a:lnTo>
                    <a:lnTo>
                      <a:pt x="965835" y="2066925"/>
                    </a:lnTo>
                    <a:lnTo>
                      <a:pt x="977265" y="2065020"/>
                    </a:lnTo>
                    <a:lnTo>
                      <a:pt x="992505" y="2049780"/>
                    </a:lnTo>
                    <a:lnTo>
                      <a:pt x="998220" y="2034540"/>
                    </a:lnTo>
                    <a:lnTo>
                      <a:pt x="998220" y="2009775"/>
                    </a:lnTo>
                    <a:lnTo>
                      <a:pt x="1018222" y="1989773"/>
                    </a:lnTo>
                    <a:lnTo>
                      <a:pt x="1033463" y="1974532"/>
                    </a:lnTo>
                    <a:lnTo>
                      <a:pt x="1060133" y="1969770"/>
                    </a:lnTo>
                    <a:lnTo>
                      <a:pt x="1070610" y="1959293"/>
                    </a:lnTo>
                    <a:lnTo>
                      <a:pt x="1070610" y="1940243"/>
                    </a:lnTo>
                    <a:lnTo>
                      <a:pt x="1049655" y="1928813"/>
                    </a:lnTo>
                    <a:lnTo>
                      <a:pt x="1042988" y="1912620"/>
                    </a:lnTo>
                    <a:lnTo>
                      <a:pt x="1029653" y="1899285"/>
                    </a:lnTo>
                    <a:lnTo>
                      <a:pt x="1010603" y="1889760"/>
                    </a:lnTo>
                    <a:lnTo>
                      <a:pt x="1010603" y="1873568"/>
                    </a:lnTo>
                    <a:lnTo>
                      <a:pt x="1032510" y="1863090"/>
                    </a:lnTo>
                    <a:lnTo>
                      <a:pt x="1022985" y="1834515"/>
                    </a:lnTo>
                    <a:lnTo>
                      <a:pt x="1024890" y="1812607"/>
                    </a:lnTo>
                    <a:lnTo>
                      <a:pt x="1042035" y="1795463"/>
                    </a:lnTo>
                    <a:lnTo>
                      <a:pt x="1054418" y="1774507"/>
                    </a:lnTo>
                    <a:lnTo>
                      <a:pt x="1075373" y="1759268"/>
                    </a:lnTo>
                    <a:lnTo>
                      <a:pt x="1097280" y="1781175"/>
                    </a:lnTo>
                    <a:lnTo>
                      <a:pt x="1083945" y="1794510"/>
                    </a:lnTo>
                    <a:lnTo>
                      <a:pt x="1083945" y="1811655"/>
                    </a:lnTo>
                    <a:lnTo>
                      <a:pt x="1102995" y="1818323"/>
                    </a:lnTo>
                    <a:lnTo>
                      <a:pt x="1127760" y="1825943"/>
                    </a:lnTo>
                    <a:lnTo>
                      <a:pt x="1143953" y="1833563"/>
                    </a:lnTo>
                    <a:lnTo>
                      <a:pt x="1162050" y="1844993"/>
                    </a:lnTo>
                    <a:lnTo>
                      <a:pt x="1184910" y="1844993"/>
                    </a:lnTo>
                    <a:lnTo>
                      <a:pt x="1200150" y="1831657"/>
                    </a:lnTo>
                    <a:lnTo>
                      <a:pt x="1224915" y="1844040"/>
                    </a:lnTo>
                    <a:lnTo>
                      <a:pt x="1245870" y="1850707"/>
                    </a:lnTo>
                    <a:lnTo>
                      <a:pt x="1280160" y="1850707"/>
                    </a:lnTo>
                    <a:lnTo>
                      <a:pt x="1307783" y="1837373"/>
                    </a:lnTo>
                    <a:lnTo>
                      <a:pt x="1330643" y="1814513"/>
                    </a:lnTo>
                    <a:lnTo>
                      <a:pt x="1343025" y="1796415"/>
                    </a:lnTo>
                    <a:lnTo>
                      <a:pt x="1320165" y="1796415"/>
                    </a:lnTo>
                    <a:lnTo>
                      <a:pt x="1302068" y="1780223"/>
                    </a:lnTo>
                    <a:lnTo>
                      <a:pt x="1272540" y="1780223"/>
                    </a:lnTo>
                    <a:lnTo>
                      <a:pt x="1259205" y="1766888"/>
                    </a:lnTo>
                    <a:lnTo>
                      <a:pt x="1235393" y="1759268"/>
                    </a:lnTo>
                    <a:lnTo>
                      <a:pt x="1221105" y="1744980"/>
                    </a:lnTo>
                    <a:lnTo>
                      <a:pt x="1221105" y="1744980"/>
                    </a:lnTo>
                    <a:lnTo>
                      <a:pt x="1235393" y="1759268"/>
                    </a:lnTo>
                    <a:lnTo>
                      <a:pt x="1259205" y="1766888"/>
                    </a:lnTo>
                    <a:lnTo>
                      <a:pt x="1272540" y="1780223"/>
                    </a:lnTo>
                    <a:lnTo>
                      <a:pt x="1298258" y="1780223"/>
                    </a:lnTo>
                    <a:lnTo>
                      <a:pt x="1316355" y="1796415"/>
                    </a:lnTo>
                    <a:lnTo>
                      <a:pt x="1339215" y="1796415"/>
                    </a:lnTo>
                    <a:lnTo>
                      <a:pt x="1379220" y="1772603"/>
                    </a:lnTo>
                    <a:lnTo>
                      <a:pt x="1383983" y="1743075"/>
                    </a:lnTo>
                    <a:lnTo>
                      <a:pt x="1422083" y="1715453"/>
                    </a:lnTo>
                    <a:lnTo>
                      <a:pt x="1468755" y="1702118"/>
                    </a:lnTo>
                    <a:lnTo>
                      <a:pt x="1465898" y="1657350"/>
                    </a:lnTo>
                    <a:lnTo>
                      <a:pt x="1482090" y="1616393"/>
                    </a:lnTo>
                    <a:lnTo>
                      <a:pt x="1498283" y="1583055"/>
                    </a:lnTo>
                    <a:lnTo>
                      <a:pt x="1543050" y="1576388"/>
                    </a:lnTo>
                    <a:lnTo>
                      <a:pt x="1577340" y="1591628"/>
                    </a:lnTo>
                    <a:lnTo>
                      <a:pt x="1625918" y="1591628"/>
                    </a:lnTo>
                    <a:lnTo>
                      <a:pt x="1638300" y="1609725"/>
                    </a:lnTo>
                    <a:lnTo>
                      <a:pt x="1683068" y="1614488"/>
                    </a:lnTo>
                    <a:lnTo>
                      <a:pt x="1718310" y="1601153"/>
                    </a:lnTo>
                    <a:lnTo>
                      <a:pt x="1750695" y="1633538"/>
                    </a:lnTo>
                    <a:lnTo>
                      <a:pt x="1777365" y="1626870"/>
                    </a:lnTo>
                    <a:lnTo>
                      <a:pt x="1814513" y="1645920"/>
                    </a:lnTo>
                    <a:lnTo>
                      <a:pt x="1824990" y="1611630"/>
                    </a:lnTo>
                    <a:lnTo>
                      <a:pt x="1880235" y="1587818"/>
                    </a:lnTo>
                    <a:lnTo>
                      <a:pt x="1932623" y="1625918"/>
                    </a:lnTo>
                    <a:lnTo>
                      <a:pt x="1965008" y="1593532"/>
                    </a:lnTo>
                    <a:lnTo>
                      <a:pt x="2015490" y="1571625"/>
                    </a:lnTo>
                    <a:lnTo>
                      <a:pt x="2036445" y="1537335"/>
                    </a:lnTo>
                    <a:lnTo>
                      <a:pt x="1996440" y="1520190"/>
                    </a:lnTo>
                    <a:lnTo>
                      <a:pt x="1961198" y="1496378"/>
                    </a:lnTo>
                    <a:lnTo>
                      <a:pt x="1961198" y="1453515"/>
                    </a:lnTo>
                    <a:lnTo>
                      <a:pt x="1994535" y="1420178"/>
                    </a:lnTo>
                    <a:lnTo>
                      <a:pt x="2006918" y="1407795"/>
                    </a:lnTo>
                    <a:lnTo>
                      <a:pt x="2008823" y="1376363"/>
                    </a:lnTo>
                    <a:lnTo>
                      <a:pt x="2028825" y="1356360"/>
                    </a:lnTo>
                    <a:lnTo>
                      <a:pt x="2028825" y="1321118"/>
                    </a:lnTo>
                    <a:lnTo>
                      <a:pt x="2007870" y="1291590"/>
                    </a:lnTo>
                    <a:lnTo>
                      <a:pt x="2022158" y="1264920"/>
                    </a:lnTo>
                    <a:lnTo>
                      <a:pt x="2044065" y="1233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0" name="Рисунок 3">
              <a:extLst>
                <a:ext uri="{FF2B5EF4-FFF2-40B4-BE49-F238E27FC236}">
                  <a16:creationId xmlns="" xmlns:a16="http://schemas.microsoft.com/office/drawing/2014/main" id="{7393B683-C258-B102-33F5-78ABE0F30C58}"/>
                </a:ext>
              </a:extLst>
            </p:cNvPr>
            <p:cNvGrpSpPr/>
            <p:nvPr/>
          </p:nvGrpSpPr>
          <p:grpSpPr>
            <a:xfrm>
              <a:off x="4720591" y="1910714"/>
              <a:ext cx="3156584" cy="4069079"/>
              <a:chOff x="4711065" y="1910714"/>
              <a:chExt cx="3156584" cy="4069079"/>
            </a:xfrm>
            <a:grpFill/>
          </p:grpSpPr>
          <p:sp>
            <p:nvSpPr>
              <p:cNvPr id="161" name="Freeform: Shape 163">
                <a:extLst>
                  <a:ext uri="{FF2B5EF4-FFF2-40B4-BE49-F238E27FC236}">
                    <a16:creationId xmlns="" xmlns:a16="http://schemas.microsoft.com/office/drawing/2014/main" id="{10E6B01D-D3D9-F080-C5C4-0A1C705D1E16}"/>
                  </a:ext>
                </a:extLst>
              </p:cNvPr>
              <p:cNvSpPr/>
              <p:nvPr/>
            </p:nvSpPr>
            <p:spPr>
              <a:xfrm>
                <a:off x="4711065" y="2365057"/>
                <a:ext cx="3156584" cy="3614737"/>
              </a:xfrm>
              <a:custGeom>
                <a:avLst/>
                <a:gdLst>
                  <a:gd name="connsiteX0" fmla="*/ 3123248 w 3156584"/>
                  <a:gd name="connsiteY0" fmla="*/ 2081212 h 3614737"/>
                  <a:gd name="connsiteX1" fmla="*/ 3111817 w 3156584"/>
                  <a:gd name="connsiteY1" fmla="*/ 2049780 h 3614737"/>
                  <a:gd name="connsiteX2" fmla="*/ 3093720 w 3156584"/>
                  <a:gd name="connsiteY2" fmla="*/ 2047875 h 3614737"/>
                  <a:gd name="connsiteX3" fmla="*/ 3093720 w 3156584"/>
                  <a:gd name="connsiteY3" fmla="*/ 2027873 h 3614737"/>
                  <a:gd name="connsiteX4" fmla="*/ 3074670 w 3156584"/>
                  <a:gd name="connsiteY4" fmla="*/ 2006918 h 3614737"/>
                  <a:gd name="connsiteX5" fmla="*/ 3059430 w 3156584"/>
                  <a:gd name="connsiteY5" fmla="*/ 1991677 h 3614737"/>
                  <a:gd name="connsiteX6" fmla="*/ 3036570 w 3156584"/>
                  <a:gd name="connsiteY6" fmla="*/ 1991677 h 3614737"/>
                  <a:gd name="connsiteX7" fmla="*/ 3036570 w 3156584"/>
                  <a:gd name="connsiteY7" fmla="*/ 2013585 h 3614737"/>
                  <a:gd name="connsiteX8" fmla="*/ 3016567 w 3156584"/>
                  <a:gd name="connsiteY8" fmla="*/ 2033587 h 3614737"/>
                  <a:gd name="connsiteX9" fmla="*/ 2986087 w 3156584"/>
                  <a:gd name="connsiteY9" fmla="*/ 2028825 h 3614737"/>
                  <a:gd name="connsiteX10" fmla="*/ 2986087 w 3156584"/>
                  <a:gd name="connsiteY10" fmla="*/ 2008823 h 3614737"/>
                  <a:gd name="connsiteX11" fmla="*/ 2972753 w 3156584"/>
                  <a:gd name="connsiteY11" fmla="*/ 1997393 h 3614737"/>
                  <a:gd name="connsiteX12" fmla="*/ 2972753 w 3156584"/>
                  <a:gd name="connsiteY12" fmla="*/ 1971675 h 3614737"/>
                  <a:gd name="connsiteX13" fmla="*/ 2945130 w 3156584"/>
                  <a:gd name="connsiteY13" fmla="*/ 1967865 h 3614737"/>
                  <a:gd name="connsiteX14" fmla="*/ 2913698 w 3156584"/>
                  <a:gd name="connsiteY14" fmla="*/ 1952625 h 3614737"/>
                  <a:gd name="connsiteX15" fmla="*/ 2884170 w 3156584"/>
                  <a:gd name="connsiteY15" fmla="*/ 1956435 h 3614737"/>
                  <a:gd name="connsiteX16" fmla="*/ 2854642 w 3156584"/>
                  <a:gd name="connsiteY16" fmla="*/ 1951673 h 3614737"/>
                  <a:gd name="connsiteX17" fmla="*/ 2837498 w 3156584"/>
                  <a:gd name="connsiteY17" fmla="*/ 1971675 h 3614737"/>
                  <a:gd name="connsiteX18" fmla="*/ 2828925 w 3156584"/>
                  <a:gd name="connsiteY18" fmla="*/ 1999298 h 3614737"/>
                  <a:gd name="connsiteX19" fmla="*/ 2808923 w 3156584"/>
                  <a:gd name="connsiteY19" fmla="*/ 2019300 h 3614737"/>
                  <a:gd name="connsiteX20" fmla="*/ 2816542 w 3156584"/>
                  <a:gd name="connsiteY20" fmla="*/ 2046923 h 3614737"/>
                  <a:gd name="connsiteX21" fmla="*/ 2806065 w 3156584"/>
                  <a:gd name="connsiteY21" fmla="*/ 2078355 h 3614737"/>
                  <a:gd name="connsiteX22" fmla="*/ 2779395 w 3156584"/>
                  <a:gd name="connsiteY22" fmla="*/ 2105025 h 3614737"/>
                  <a:gd name="connsiteX23" fmla="*/ 2779395 w 3156584"/>
                  <a:gd name="connsiteY23" fmla="*/ 2154555 h 3614737"/>
                  <a:gd name="connsiteX24" fmla="*/ 2742248 w 3156584"/>
                  <a:gd name="connsiteY24" fmla="*/ 2180273 h 3614737"/>
                  <a:gd name="connsiteX25" fmla="*/ 2742248 w 3156584"/>
                  <a:gd name="connsiteY25" fmla="*/ 2209800 h 3614737"/>
                  <a:gd name="connsiteX26" fmla="*/ 2726055 w 3156584"/>
                  <a:gd name="connsiteY26" fmla="*/ 2187893 h 3614737"/>
                  <a:gd name="connsiteX27" fmla="*/ 2726055 w 3156584"/>
                  <a:gd name="connsiteY27" fmla="*/ 2163128 h 3614737"/>
                  <a:gd name="connsiteX28" fmla="*/ 2707958 w 3156584"/>
                  <a:gd name="connsiteY28" fmla="*/ 2145030 h 3614737"/>
                  <a:gd name="connsiteX29" fmla="*/ 2689860 w 3156584"/>
                  <a:gd name="connsiteY29" fmla="*/ 2152650 h 3614737"/>
                  <a:gd name="connsiteX30" fmla="*/ 2685098 w 3156584"/>
                  <a:gd name="connsiteY30" fmla="*/ 2175510 h 3614737"/>
                  <a:gd name="connsiteX31" fmla="*/ 2638425 w 3156584"/>
                  <a:gd name="connsiteY31" fmla="*/ 2193608 h 3614737"/>
                  <a:gd name="connsiteX32" fmla="*/ 2616517 w 3156584"/>
                  <a:gd name="connsiteY32" fmla="*/ 2193608 h 3614737"/>
                  <a:gd name="connsiteX33" fmla="*/ 2607945 w 3156584"/>
                  <a:gd name="connsiteY33" fmla="*/ 2220278 h 3614737"/>
                  <a:gd name="connsiteX34" fmla="*/ 2593658 w 3156584"/>
                  <a:gd name="connsiteY34" fmla="*/ 2241233 h 3614737"/>
                  <a:gd name="connsiteX35" fmla="*/ 2563178 w 3156584"/>
                  <a:gd name="connsiteY35" fmla="*/ 2243137 h 3614737"/>
                  <a:gd name="connsiteX36" fmla="*/ 2528887 w 3156584"/>
                  <a:gd name="connsiteY36" fmla="*/ 2208848 h 3614737"/>
                  <a:gd name="connsiteX37" fmla="*/ 2525078 w 3156584"/>
                  <a:gd name="connsiteY37" fmla="*/ 2138362 h 3614737"/>
                  <a:gd name="connsiteX38" fmla="*/ 2529840 w 3156584"/>
                  <a:gd name="connsiteY38" fmla="*/ 2096452 h 3614737"/>
                  <a:gd name="connsiteX39" fmla="*/ 2529840 w 3156584"/>
                  <a:gd name="connsiteY39" fmla="*/ 2056448 h 3614737"/>
                  <a:gd name="connsiteX40" fmla="*/ 2535555 w 3156584"/>
                  <a:gd name="connsiteY40" fmla="*/ 2021205 h 3614737"/>
                  <a:gd name="connsiteX41" fmla="*/ 2535555 w 3156584"/>
                  <a:gd name="connsiteY41" fmla="*/ 1986915 h 3614737"/>
                  <a:gd name="connsiteX42" fmla="*/ 2510790 w 3156584"/>
                  <a:gd name="connsiteY42" fmla="*/ 1976437 h 3614737"/>
                  <a:gd name="connsiteX43" fmla="*/ 2492692 w 3156584"/>
                  <a:gd name="connsiteY43" fmla="*/ 1970723 h 3614737"/>
                  <a:gd name="connsiteX44" fmla="*/ 2489835 w 3156584"/>
                  <a:gd name="connsiteY44" fmla="*/ 1953577 h 3614737"/>
                  <a:gd name="connsiteX45" fmla="*/ 2481262 w 3156584"/>
                  <a:gd name="connsiteY45" fmla="*/ 1934527 h 3614737"/>
                  <a:gd name="connsiteX46" fmla="*/ 2465070 w 3156584"/>
                  <a:gd name="connsiteY46" fmla="*/ 1918335 h 3614737"/>
                  <a:gd name="connsiteX47" fmla="*/ 2465070 w 3156584"/>
                  <a:gd name="connsiteY47" fmla="*/ 1899285 h 3614737"/>
                  <a:gd name="connsiteX48" fmla="*/ 2476500 w 3156584"/>
                  <a:gd name="connsiteY48" fmla="*/ 1887855 h 3614737"/>
                  <a:gd name="connsiteX49" fmla="*/ 2479358 w 3156584"/>
                  <a:gd name="connsiteY49" fmla="*/ 1862137 h 3614737"/>
                  <a:gd name="connsiteX50" fmla="*/ 2464117 w 3156584"/>
                  <a:gd name="connsiteY50" fmla="*/ 1846898 h 3614737"/>
                  <a:gd name="connsiteX51" fmla="*/ 2444115 w 3156584"/>
                  <a:gd name="connsiteY51" fmla="*/ 1846898 h 3614737"/>
                  <a:gd name="connsiteX52" fmla="*/ 2422208 w 3156584"/>
                  <a:gd name="connsiteY52" fmla="*/ 1836420 h 3614737"/>
                  <a:gd name="connsiteX53" fmla="*/ 2422208 w 3156584"/>
                  <a:gd name="connsiteY53" fmla="*/ 1816418 h 3614737"/>
                  <a:gd name="connsiteX54" fmla="*/ 2430780 w 3156584"/>
                  <a:gd name="connsiteY54" fmla="*/ 1807845 h 3614737"/>
                  <a:gd name="connsiteX55" fmla="*/ 2421255 w 3156584"/>
                  <a:gd name="connsiteY55" fmla="*/ 1798320 h 3614737"/>
                  <a:gd name="connsiteX56" fmla="*/ 2413635 w 3156584"/>
                  <a:gd name="connsiteY56" fmla="*/ 1767840 h 3614737"/>
                  <a:gd name="connsiteX57" fmla="*/ 2395537 w 3156584"/>
                  <a:gd name="connsiteY57" fmla="*/ 1736408 h 3614737"/>
                  <a:gd name="connsiteX58" fmla="*/ 2374583 w 3156584"/>
                  <a:gd name="connsiteY58" fmla="*/ 1721168 h 3614737"/>
                  <a:gd name="connsiteX59" fmla="*/ 2350770 w 3156584"/>
                  <a:gd name="connsiteY59" fmla="*/ 1727835 h 3614737"/>
                  <a:gd name="connsiteX60" fmla="*/ 2327910 w 3156584"/>
                  <a:gd name="connsiteY60" fmla="*/ 1729740 h 3614737"/>
                  <a:gd name="connsiteX61" fmla="*/ 2327910 w 3156584"/>
                  <a:gd name="connsiteY61" fmla="*/ 1702118 h 3614737"/>
                  <a:gd name="connsiteX62" fmla="*/ 2346960 w 3156584"/>
                  <a:gd name="connsiteY62" fmla="*/ 1696402 h 3614737"/>
                  <a:gd name="connsiteX63" fmla="*/ 2346960 w 3156584"/>
                  <a:gd name="connsiteY63" fmla="*/ 1678305 h 3614737"/>
                  <a:gd name="connsiteX64" fmla="*/ 2326958 w 3156584"/>
                  <a:gd name="connsiteY64" fmla="*/ 1658302 h 3614737"/>
                  <a:gd name="connsiteX65" fmla="*/ 2326005 w 3156584"/>
                  <a:gd name="connsiteY65" fmla="*/ 1641158 h 3614737"/>
                  <a:gd name="connsiteX66" fmla="*/ 2305050 w 3156584"/>
                  <a:gd name="connsiteY66" fmla="*/ 1640205 h 3614737"/>
                  <a:gd name="connsiteX67" fmla="*/ 2289810 w 3156584"/>
                  <a:gd name="connsiteY67" fmla="*/ 1655445 h 3614737"/>
                  <a:gd name="connsiteX68" fmla="*/ 2270760 w 3156584"/>
                  <a:gd name="connsiteY68" fmla="*/ 1646873 h 3614737"/>
                  <a:gd name="connsiteX69" fmla="*/ 2245042 w 3156584"/>
                  <a:gd name="connsiteY69" fmla="*/ 1656398 h 3614737"/>
                  <a:gd name="connsiteX70" fmla="*/ 2232660 w 3156584"/>
                  <a:gd name="connsiteY70" fmla="*/ 1641158 h 3614737"/>
                  <a:gd name="connsiteX71" fmla="*/ 2219325 w 3156584"/>
                  <a:gd name="connsiteY71" fmla="*/ 1641158 h 3614737"/>
                  <a:gd name="connsiteX72" fmla="*/ 2207895 w 3156584"/>
                  <a:gd name="connsiteY72" fmla="*/ 1652587 h 3614737"/>
                  <a:gd name="connsiteX73" fmla="*/ 2185035 w 3156584"/>
                  <a:gd name="connsiteY73" fmla="*/ 1652587 h 3614737"/>
                  <a:gd name="connsiteX74" fmla="*/ 2169795 w 3156584"/>
                  <a:gd name="connsiteY74" fmla="*/ 1645920 h 3614737"/>
                  <a:gd name="connsiteX75" fmla="*/ 2169795 w 3156584"/>
                  <a:gd name="connsiteY75" fmla="*/ 1617345 h 3614737"/>
                  <a:gd name="connsiteX76" fmla="*/ 2178367 w 3156584"/>
                  <a:gd name="connsiteY76" fmla="*/ 1608773 h 3614737"/>
                  <a:gd name="connsiteX77" fmla="*/ 2178367 w 3156584"/>
                  <a:gd name="connsiteY77" fmla="*/ 1590675 h 3614737"/>
                  <a:gd name="connsiteX78" fmla="*/ 2171700 w 3156584"/>
                  <a:gd name="connsiteY78" fmla="*/ 1569720 h 3614737"/>
                  <a:gd name="connsiteX79" fmla="*/ 2188845 w 3156584"/>
                  <a:gd name="connsiteY79" fmla="*/ 1543050 h 3614737"/>
                  <a:gd name="connsiteX80" fmla="*/ 2198370 w 3156584"/>
                  <a:gd name="connsiteY80" fmla="*/ 1515427 h 3614737"/>
                  <a:gd name="connsiteX81" fmla="*/ 2168842 w 3156584"/>
                  <a:gd name="connsiteY81" fmla="*/ 1485900 h 3614737"/>
                  <a:gd name="connsiteX82" fmla="*/ 2161223 w 3156584"/>
                  <a:gd name="connsiteY82" fmla="*/ 1446848 h 3614737"/>
                  <a:gd name="connsiteX83" fmla="*/ 2136458 w 3156584"/>
                  <a:gd name="connsiteY83" fmla="*/ 1433512 h 3614737"/>
                  <a:gd name="connsiteX84" fmla="*/ 2136458 w 3156584"/>
                  <a:gd name="connsiteY84" fmla="*/ 1408748 h 3614737"/>
                  <a:gd name="connsiteX85" fmla="*/ 2145983 w 3156584"/>
                  <a:gd name="connsiteY85" fmla="*/ 1400175 h 3614737"/>
                  <a:gd name="connsiteX86" fmla="*/ 2136458 w 3156584"/>
                  <a:gd name="connsiteY86" fmla="*/ 1390650 h 3614737"/>
                  <a:gd name="connsiteX87" fmla="*/ 2136458 w 3156584"/>
                  <a:gd name="connsiteY87" fmla="*/ 1367790 h 3614737"/>
                  <a:gd name="connsiteX88" fmla="*/ 2109787 w 3156584"/>
                  <a:gd name="connsiteY88" fmla="*/ 1357312 h 3614737"/>
                  <a:gd name="connsiteX89" fmla="*/ 2102167 w 3156584"/>
                  <a:gd name="connsiteY89" fmla="*/ 1364933 h 3614737"/>
                  <a:gd name="connsiteX90" fmla="*/ 2094548 w 3156584"/>
                  <a:gd name="connsiteY90" fmla="*/ 1341120 h 3614737"/>
                  <a:gd name="connsiteX91" fmla="*/ 2107883 w 3156584"/>
                  <a:gd name="connsiteY91" fmla="*/ 1327785 h 3614737"/>
                  <a:gd name="connsiteX92" fmla="*/ 2122170 w 3156584"/>
                  <a:gd name="connsiteY92" fmla="*/ 1304925 h 3614737"/>
                  <a:gd name="connsiteX93" fmla="*/ 2143125 w 3156584"/>
                  <a:gd name="connsiteY93" fmla="*/ 1299210 h 3614737"/>
                  <a:gd name="connsiteX94" fmla="*/ 2135505 w 3156584"/>
                  <a:gd name="connsiteY94" fmla="*/ 1244918 h 3614737"/>
                  <a:gd name="connsiteX95" fmla="*/ 2129790 w 3156584"/>
                  <a:gd name="connsiteY95" fmla="*/ 1209675 h 3614737"/>
                  <a:gd name="connsiteX96" fmla="*/ 2129790 w 3156584"/>
                  <a:gd name="connsiteY96" fmla="*/ 1191577 h 3614737"/>
                  <a:gd name="connsiteX97" fmla="*/ 2105025 w 3156584"/>
                  <a:gd name="connsiteY97" fmla="*/ 1146810 h 3614737"/>
                  <a:gd name="connsiteX98" fmla="*/ 2102167 w 3156584"/>
                  <a:gd name="connsiteY98" fmla="*/ 1100137 h 3614737"/>
                  <a:gd name="connsiteX99" fmla="*/ 2077403 w 3156584"/>
                  <a:gd name="connsiteY99" fmla="*/ 1082993 h 3614737"/>
                  <a:gd name="connsiteX100" fmla="*/ 2066925 w 3156584"/>
                  <a:gd name="connsiteY100" fmla="*/ 1058227 h 3614737"/>
                  <a:gd name="connsiteX101" fmla="*/ 2059305 w 3156584"/>
                  <a:gd name="connsiteY101" fmla="*/ 1039177 h 3614737"/>
                  <a:gd name="connsiteX102" fmla="*/ 2059305 w 3156584"/>
                  <a:gd name="connsiteY102" fmla="*/ 1039177 h 3614737"/>
                  <a:gd name="connsiteX103" fmla="*/ 2059305 w 3156584"/>
                  <a:gd name="connsiteY103" fmla="*/ 1027748 h 3614737"/>
                  <a:gd name="connsiteX104" fmla="*/ 2088833 w 3156584"/>
                  <a:gd name="connsiteY104" fmla="*/ 1016318 h 3614737"/>
                  <a:gd name="connsiteX105" fmla="*/ 2119312 w 3156584"/>
                  <a:gd name="connsiteY105" fmla="*/ 972502 h 3614737"/>
                  <a:gd name="connsiteX106" fmla="*/ 2140267 w 3156584"/>
                  <a:gd name="connsiteY106" fmla="*/ 965835 h 3614737"/>
                  <a:gd name="connsiteX107" fmla="*/ 2168842 w 3156584"/>
                  <a:gd name="connsiteY107" fmla="*/ 974408 h 3614737"/>
                  <a:gd name="connsiteX108" fmla="*/ 2177415 w 3156584"/>
                  <a:gd name="connsiteY108" fmla="*/ 955358 h 3614737"/>
                  <a:gd name="connsiteX109" fmla="*/ 2177415 w 3156584"/>
                  <a:gd name="connsiteY109" fmla="*/ 930593 h 3614737"/>
                  <a:gd name="connsiteX110" fmla="*/ 2161223 w 3156584"/>
                  <a:gd name="connsiteY110" fmla="*/ 914400 h 3614737"/>
                  <a:gd name="connsiteX111" fmla="*/ 2168842 w 3156584"/>
                  <a:gd name="connsiteY111" fmla="*/ 886777 h 3614737"/>
                  <a:gd name="connsiteX112" fmla="*/ 2189798 w 3156584"/>
                  <a:gd name="connsiteY112" fmla="*/ 879158 h 3614737"/>
                  <a:gd name="connsiteX113" fmla="*/ 2189798 w 3156584"/>
                  <a:gd name="connsiteY113" fmla="*/ 857250 h 3614737"/>
                  <a:gd name="connsiteX114" fmla="*/ 2188845 w 3156584"/>
                  <a:gd name="connsiteY114" fmla="*/ 828675 h 3614737"/>
                  <a:gd name="connsiteX115" fmla="*/ 2211705 w 3156584"/>
                  <a:gd name="connsiteY115" fmla="*/ 812483 h 3614737"/>
                  <a:gd name="connsiteX116" fmla="*/ 2238375 w 3156584"/>
                  <a:gd name="connsiteY116" fmla="*/ 785813 h 3614737"/>
                  <a:gd name="connsiteX117" fmla="*/ 2244090 w 3156584"/>
                  <a:gd name="connsiteY117" fmla="*/ 765810 h 3614737"/>
                  <a:gd name="connsiteX118" fmla="*/ 2255520 w 3156584"/>
                  <a:gd name="connsiteY118" fmla="*/ 765810 h 3614737"/>
                  <a:gd name="connsiteX119" fmla="*/ 2253615 w 3156584"/>
                  <a:gd name="connsiteY119" fmla="*/ 737235 h 3614737"/>
                  <a:gd name="connsiteX120" fmla="*/ 2231708 w 3156584"/>
                  <a:gd name="connsiteY120" fmla="*/ 737235 h 3614737"/>
                  <a:gd name="connsiteX121" fmla="*/ 2211705 w 3156584"/>
                  <a:gd name="connsiteY121" fmla="*/ 699135 h 3614737"/>
                  <a:gd name="connsiteX122" fmla="*/ 2211705 w 3156584"/>
                  <a:gd name="connsiteY122" fmla="*/ 663893 h 3614737"/>
                  <a:gd name="connsiteX123" fmla="*/ 2193608 w 3156584"/>
                  <a:gd name="connsiteY123" fmla="*/ 645795 h 3614737"/>
                  <a:gd name="connsiteX124" fmla="*/ 2155508 w 3156584"/>
                  <a:gd name="connsiteY124" fmla="*/ 618172 h 3614737"/>
                  <a:gd name="connsiteX125" fmla="*/ 2155508 w 3156584"/>
                  <a:gd name="connsiteY125" fmla="*/ 602933 h 3614737"/>
                  <a:gd name="connsiteX126" fmla="*/ 2126933 w 3156584"/>
                  <a:gd name="connsiteY126" fmla="*/ 592455 h 3614737"/>
                  <a:gd name="connsiteX127" fmla="*/ 2116455 w 3156584"/>
                  <a:gd name="connsiteY127" fmla="*/ 571500 h 3614737"/>
                  <a:gd name="connsiteX128" fmla="*/ 2121217 w 3156584"/>
                  <a:gd name="connsiteY128" fmla="*/ 542925 h 3614737"/>
                  <a:gd name="connsiteX129" fmla="*/ 2108835 w 3156584"/>
                  <a:gd name="connsiteY129" fmla="*/ 530543 h 3614737"/>
                  <a:gd name="connsiteX130" fmla="*/ 2096453 w 3156584"/>
                  <a:gd name="connsiteY130" fmla="*/ 511492 h 3614737"/>
                  <a:gd name="connsiteX131" fmla="*/ 2089785 w 3156584"/>
                  <a:gd name="connsiteY131" fmla="*/ 495300 h 3614737"/>
                  <a:gd name="connsiteX132" fmla="*/ 2099310 w 3156584"/>
                  <a:gd name="connsiteY132" fmla="*/ 484822 h 3614737"/>
                  <a:gd name="connsiteX133" fmla="*/ 2102167 w 3156584"/>
                  <a:gd name="connsiteY133" fmla="*/ 471488 h 3614737"/>
                  <a:gd name="connsiteX134" fmla="*/ 2090737 w 3156584"/>
                  <a:gd name="connsiteY134" fmla="*/ 462915 h 3614737"/>
                  <a:gd name="connsiteX135" fmla="*/ 2086928 w 3156584"/>
                  <a:gd name="connsiteY135" fmla="*/ 438150 h 3614737"/>
                  <a:gd name="connsiteX136" fmla="*/ 2069783 w 3156584"/>
                  <a:gd name="connsiteY136" fmla="*/ 438150 h 3614737"/>
                  <a:gd name="connsiteX137" fmla="*/ 2048828 w 3156584"/>
                  <a:gd name="connsiteY137" fmla="*/ 439102 h 3614737"/>
                  <a:gd name="connsiteX138" fmla="*/ 2049780 w 3156584"/>
                  <a:gd name="connsiteY138" fmla="*/ 461963 h 3614737"/>
                  <a:gd name="connsiteX139" fmla="*/ 2048828 w 3156584"/>
                  <a:gd name="connsiteY139" fmla="*/ 473392 h 3614737"/>
                  <a:gd name="connsiteX140" fmla="*/ 2065973 w 3156584"/>
                  <a:gd name="connsiteY140" fmla="*/ 474345 h 3614737"/>
                  <a:gd name="connsiteX141" fmla="*/ 2076450 w 3156584"/>
                  <a:gd name="connsiteY141" fmla="*/ 484822 h 3614737"/>
                  <a:gd name="connsiteX142" fmla="*/ 2063115 w 3156584"/>
                  <a:gd name="connsiteY142" fmla="*/ 510540 h 3614737"/>
                  <a:gd name="connsiteX143" fmla="*/ 2040255 w 3156584"/>
                  <a:gd name="connsiteY143" fmla="*/ 519113 h 3614737"/>
                  <a:gd name="connsiteX144" fmla="*/ 2016442 w 3156584"/>
                  <a:gd name="connsiteY144" fmla="*/ 539115 h 3614737"/>
                  <a:gd name="connsiteX145" fmla="*/ 1999298 w 3156584"/>
                  <a:gd name="connsiteY145" fmla="*/ 564833 h 3614737"/>
                  <a:gd name="connsiteX146" fmla="*/ 1964055 w 3156584"/>
                  <a:gd name="connsiteY146" fmla="*/ 571500 h 3614737"/>
                  <a:gd name="connsiteX147" fmla="*/ 1938337 w 3156584"/>
                  <a:gd name="connsiteY147" fmla="*/ 586740 h 3614737"/>
                  <a:gd name="connsiteX148" fmla="*/ 1944053 w 3156584"/>
                  <a:gd name="connsiteY148" fmla="*/ 615315 h 3614737"/>
                  <a:gd name="connsiteX149" fmla="*/ 1918335 w 3156584"/>
                  <a:gd name="connsiteY149" fmla="*/ 626745 h 3614737"/>
                  <a:gd name="connsiteX150" fmla="*/ 1925003 w 3156584"/>
                  <a:gd name="connsiteY150" fmla="*/ 601027 h 3614737"/>
                  <a:gd name="connsiteX151" fmla="*/ 1930717 w 3156584"/>
                  <a:gd name="connsiteY151" fmla="*/ 563880 h 3614737"/>
                  <a:gd name="connsiteX152" fmla="*/ 1953578 w 3156584"/>
                  <a:gd name="connsiteY152" fmla="*/ 541020 h 3614737"/>
                  <a:gd name="connsiteX153" fmla="*/ 1964055 w 3156584"/>
                  <a:gd name="connsiteY153" fmla="*/ 509588 h 3614737"/>
                  <a:gd name="connsiteX154" fmla="*/ 1998345 w 3156584"/>
                  <a:gd name="connsiteY154" fmla="*/ 501015 h 3614737"/>
                  <a:gd name="connsiteX155" fmla="*/ 2006917 w 3156584"/>
                  <a:gd name="connsiteY155" fmla="*/ 457200 h 3614737"/>
                  <a:gd name="connsiteX156" fmla="*/ 2027873 w 3156584"/>
                  <a:gd name="connsiteY156" fmla="*/ 436245 h 3614737"/>
                  <a:gd name="connsiteX157" fmla="*/ 2036445 w 3156584"/>
                  <a:gd name="connsiteY157" fmla="*/ 397192 h 3614737"/>
                  <a:gd name="connsiteX158" fmla="*/ 2036445 w 3156584"/>
                  <a:gd name="connsiteY158" fmla="*/ 382905 h 3614737"/>
                  <a:gd name="connsiteX159" fmla="*/ 2065020 w 3156584"/>
                  <a:gd name="connsiteY159" fmla="*/ 348615 h 3614737"/>
                  <a:gd name="connsiteX160" fmla="*/ 2081212 w 3156584"/>
                  <a:gd name="connsiteY160" fmla="*/ 332422 h 3614737"/>
                  <a:gd name="connsiteX161" fmla="*/ 2094548 w 3156584"/>
                  <a:gd name="connsiteY161" fmla="*/ 304800 h 3614737"/>
                  <a:gd name="connsiteX162" fmla="*/ 2108835 w 3156584"/>
                  <a:gd name="connsiteY162" fmla="*/ 284797 h 3614737"/>
                  <a:gd name="connsiteX163" fmla="*/ 2108835 w 3156584"/>
                  <a:gd name="connsiteY163" fmla="*/ 256222 h 3614737"/>
                  <a:gd name="connsiteX164" fmla="*/ 2125028 w 3156584"/>
                  <a:gd name="connsiteY164" fmla="*/ 240030 h 3614737"/>
                  <a:gd name="connsiteX165" fmla="*/ 2106930 w 3156584"/>
                  <a:gd name="connsiteY165" fmla="*/ 209550 h 3614737"/>
                  <a:gd name="connsiteX166" fmla="*/ 2078355 w 3156584"/>
                  <a:gd name="connsiteY166" fmla="*/ 194310 h 3614737"/>
                  <a:gd name="connsiteX167" fmla="*/ 2066925 w 3156584"/>
                  <a:gd name="connsiteY167" fmla="*/ 182880 h 3614737"/>
                  <a:gd name="connsiteX168" fmla="*/ 2095500 w 3156584"/>
                  <a:gd name="connsiteY168" fmla="*/ 188595 h 3614737"/>
                  <a:gd name="connsiteX169" fmla="*/ 2098358 w 3156584"/>
                  <a:gd name="connsiteY169" fmla="*/ 159067 h 3614737"/>
                  <a:gd name="connsiteX170" fmla="*/ 2079308 w 3156584"/>
                  <a:gd name="connsiteY170" fmla="*/ 140017 h 3614737"/>
                  <a:gd name="connsiteX171" fmla="*/ 2064067 w 3156584"/>
                  <a:gd name="connsiteY171" fmla="*/ 124777 h 3614737"/>
                  <a:gd name="connsiteX172" fmla="*/ 2054542 w 3156584"/>
                  <a:gd name="connsiteY172" fmla="*/ 136208 h 3614737"/>
                  <a:gd name="connsiteX173" fmla="*/ 2037398 w 3156584"/>
                  <a:gd name="connsiteY173" fmla="*/ 121920 h 3614737"/>
                  <a:gd name="connsiteX174" fmla="*/ 2023110 w 3156584"/>
                  <a:gd name="connsiteY174" fmla="*/ 93345 h 3614737"/>
                  <a:gd name="connsiteX175" fmla="*/ 2006917 w 3156584"/>
                  <a:gd name="connsiteY175" fmla="*/ 77152 h 3614737"/>
                  <a:gd name="connsiteX176" fmla="*/ 1985010 w 3156584"/>
                  <a:gd name="connsiteY176" fmla="*/ 87630 h 3614737"/>
                  <a:gd name="connsiteX177" fmla="*/ 1968817 w 3156584"/>
                  <a:gd name="connsiteY177" fmla="*/ 71438 h 3614737"/>
                  <a:gd name="connsiteX178" fmla="*/ 1940242 w 3156584"/>
                  <a:gd name="connsiteY178" fmla="*/ 91440 h 3614737"/>
                  <a:gd name="connsiteX179" fmla="*/ 1911667 w 3156584"/>
                  <a:gd name="connsiteY179" fmla="*/ 91440 h 3614737"/>
                  <a:gd name="connsiteX180" fmla="*/ 1880235 w 3156584"/>
                  <a:gd name="connsiteY180" fmla="*/ 108585 h 3614737"/>
                  <a:gd name="connsiteX181" fmla="*/ 1892617 w 3156584"/>
                  <a:gd name="connsiteY181" fmla="*/ 120967 h 3614737"/>
                  <a:gd name="connsiteX182" fmla="*/ 1885950 w 3156584"/>
                  <a:gd name="connsiteY182" fmla="*/ 144780 h 3614737"/>
                  <a:gd name="connsiteX183" fmla="*/ 1854517 w 3156584"/>
                  <a:gd name="connsiteY183" fmla="*/ 135255 h 3614737"/>
                  <a:gd name="connsiteX184" fmla="*/ 1847850 w 3156584"/>
                  <a:gd name="connsiteY184" fmla="*/ 117158 h 3614737"/>
                  <a:gd name="connsiteX185" fmla="*/ 1865948 w 3156584"/>
                  <a:gd name="connsiteY185" fmla="*/ 99060 h 3614737"/>
                  <a:gd name="connsiteX186" fmla="*/ 1851660 w 3156584"/>
                  <a:gd name="connsiteY186" fmla="*/ 82867 h 3614737"/>
                  <a:gd name="connsiteX187" fmla="*/ 1824037 w 3156584"/>
                  <a:gd name="connsiteY187" fmla="*/ 82867 h 3614737"/>
                  <a:gd name="connsiteX188" fmla="*/ 1815465 w 3156584"/>
                  <a:gd name="connsiteY188" fmla="*/ 91440 h 3614737"/>
                  <a:gd name="connsiteX189" fmla="*/ 1770698 w 3156584"/>
                  <a:gd name="connsiteY189" fmla="*/ 88583 h 3614737"/>
                  <a:gd name="connsiteX190" fmla="*/ 1788795 w 3156584"/>
                  <a:gd name="connsiteY190" fmla="*/ 64770 h 3614737"/>
                  <a:gd name="connsiteX191" fmla="*/ 1810703 w 3156584"/>
                  <a:gd name="connsiteY191" fmla="*/ 42863 h 3614737"/>
                  <a:gd name="connsiteX192" fmla="*/ 1804035 w 3156584"/>
                  <a:gd name="connsiteY192" fmla="*/ 14288 h 3614737"/>
                  <a:gd name="connsiteX193" fmla="*/ 1783080 w 3156584"/>
                  <a:gd name="connsiteY193" fmla="*/ 17145 h 3614737"/>
                  <a:gd name="connsiteX194" fmla="*/ 1754505 w 3156584"/>
                  <a:gd name="connsiteY194" fmla="*/ 0 h 3614737"/>
                  <a:gd name="connsiteX195" fmla="*/ 1731645 w 3156584"/>
                  <a:gd name="connsiteY195" fmla="*/ 23813 h 3614737"/>
                  <a:gd name="connsiteX196" fmla="*/ 1705928 w 3156584"/>
                  <a:gd name="connsiteY196" fmla="*/ 41910 h 3614737"/>
                  <a:gd name="connsiteX197" fmla="*/ 1684973 w 3156584"/>
                  <a:gd name="connsiteY197" fmla="*/ 94297 h 3614737"/>
                  <a:gd name="connsiteX198" fmla="*/ 1678305 w 3156584"/>
                  <a:gd name="connsiteY198" fmla="*/ 117158 h 3614737"/>
                  <a:gd name="connsiteX199" fmla="*/ 1678305 w 3156584"/>
                  <a:gd name="connsiteY199" fmla="*/ 151447 h 3614737"/>
                  <a:gd name="connsiteX200" fmla="*/ 1689735 w 3156584"/>
                  <a:gd name="connsiteY200" fmla="*/ 160020 h 3614737"/>
                  <a:gd name="connsiteX201" fmla="*/ 1692592 w 3156584"/>
                  <a:gd name="connsiteY201" fmla="*/ 183833 h 3614737"/>
                  <a:gd name="connsiteX202" fmla="*/ 1683067 w 3156584"/>
                  <a:gd name="connsiteY202" fmla="*/ 183833 h 3614737"/>
                  <a:gd name="connsiteX203" fmla="*/ 1650682 w 3156584"/>
                  <a:gd name="connsiteY203" fmla="*/ 193358 h 3614737"/>
                  <a:gd name="connsiteX204" fmla="*/ 1619250 w 3156584"/>
                  <a:gd name="connsiteY204" fmla="*/ 193358 h 3614737"/>
                  <a:gd name="connsiteX205" fmla="*/ 1627823 w 3156584"/>
                  <a:gd name="connsiteY205" fmla="*/ 208597 h 3614737"/>
                  <a:gd name="connsiteX206" fmla="*/ 1644967 w 3156584"/>
                  <a:gd name="connsiteY206" fmla="*/ 220980 h 3614737"/>
                  <a:gd name="connsiteX207" fmla="*/ 1657350 w 3156584"/>
                  <a:gd name="connsiteY207" fmla="*/ 238125 h 3614737"/>
                  <a:gd name="connsiteX208" fmla="*/ 1628775 w 3156584"/>
                  <a:gd name="connsiteY208" fmla="*/ 232410 h 3614737"/>
                  <a:gd name="connsiteX209" fmla="*/ 1600200 w 3156584"/>
                  <a:gd name="connsiteY209" fmla="*/ 238125 h 3614737"/>
                  <a:gd name="connsiteX210" fmla="*/ 1596390 w 3156584"/>
                  <a:gd name="connsiteY210" fmla="*/ 260985 h 3614737"/>
                  <a:gd name="connsiteX211" fmla="*/ 1552575 w 3156584"/>
                  <a:gd name="connsiteY211" fmla="*/ 260033 h 3614737"/>
                  <a:gd name="connsiteX212" fmla="*/ 1534478 w 3156584"/>
                  <a:gd name="connsiteY212" fmla="*/ 278130 h 3614737"/>
                  <a:gd name="connsiteX213" fmla="*/ 1534478 w 3156584"/>
                  <a:gd name="connsiteY213" fmla="*/ 258127 h 3614737"/>
                  <a:gd name="connsiteX214" fmla="*/ 1547813 w 3156584"/>
                  <a:gd name="connsiteY214" fmla="*/ 232410 h 3614737"/>
                  <a:gd name="connsiteX215" fmla="*/ 1522095 w 3156584"/>
                  <a:gd name="connsiteY215" fmla="*/ 236220 h 3614737"/>
                  <a:gd name="connsiteX216" fmla="*/ 1515428 w 3156584"/>
                  <a:gd name="connsiteY216" fmla="*/ 251460 h 3614737"/>
                  <a:gd name="connsiteX217" fmla="*/ 1483995 w 3156584"/>
                  <a:gd name="connsiteY217" fmla="*/ 255270 h 3614737"/>
                  <a:gd name="connsiteX218" fmla="*/ 1446848 w 3156584"/>
                  <a:gd name="connsiteY218" fmla="*/ 263842 h 3614737"/>
                  <a:gd name="connsiteX219" fmla="*/ 1432560 w 3156584"/>
                  <a:gd name="connsiteY219" fmla="*/ 278130 h 3614737"/>
                  <a:gd name="connsiteX220" fmla="*/ 1458278 w 3156584"/>
                  <a:gd name="connsiteY220" fmla="*/ 286702 h 3614737"/>
                  <a:gd name="connsiteX221" fmla="*/ 1449705 w 3156584"/>
                  <a:gd name="connsiteY221" fmla="*/ 296227 h 3614737"/>
                  <a:gd name="connsiteX222" fmla="*/ 1411605 w 3156584"/>
                  <a:gd name="connsiteY222" fmla="*/ 307658 h 3614737"/>
                  <a:gd name="connsiteX223" fmla="*/ 1398270 w 3156584"/>
                  <a:gd name="connsiteY223" fmla="*/ 320992 h 3614737"/>
                  <a:gd name="connsiteX224" fmla="*/ 1344930 w 3156584"/>
                  <a:gd name="connsiteY224" fmla="*/ 328613 h 3614737"/>
                  <a:gd name="connsiteX225" fmla="*/ 1329690 w 3156584"/>
                  <a:gd name="connsiteY225" fmla="*/ 343852 h 3614737"/>
                  <a:gd name="connsiteX226" fmla="*/ 1290638 w 3156584"/>
                  <a:gd name="connsiteY226" fmla="*/ 359092 h 3614737"/>
                  <a:gd name="connsiteX227" fmla="*/ 1275398 w 3156584"/>
                  <a:gd name="connsiteY227" fmla="*/ 391477 h 3614737"/>
                  <a:gd name="connsiteX228" fmla="*/ 1236345 w 3156584"/>
                  <a:gd name="connsiteY228" fmla="*/ 390525 h 3614737"/>
                  <a:gd name="connsiteX229" fmla="*/ 1237298 w 3156584"/>
                  <a:gd name="connsiteY229" fmla="*/ 411480 h 3614737"/>
                  <a:gd name="connsiteX230" fmla="*/ 1257300 w 3156584"/>
                  <a:gd name="connsiteY230" fmla="*/ 412433 h 3614737"/>
                  <a:gd name="connsiteX231" fmla="*/ 1237298 w 3156584"/>
                  <a:gd name="connsiteY231" fmla="*/ 427672 h 3614737"/>
                  <a:gd name="connsiteX232" fmla="*/ 1223010 w 3156584"/>
                  <a:gd name="connsiteY232" fmla="*/ 447675 h 3614737"/>
                  <a:gd name="connsiteX233" fmla="*/ 1235392 w 3156584"/>
                  <a:gd name="connsiteY233" fmla="*/ 460058 h 3614737"/>
                  <a:gd name="connsiteX234" fmla="*/ 1227773 w 3156584"/>
                  <a:gd name="connsiteY234" fmla="*/ 478155 h 3614737"/>
                  <a:gd name="connsiteX235" fmla="*/ 1239203 w 3156584"/>
                  <a:gd name="connsiteY235" fmla="*/ 490538 h 3614737"/>
                  <a:gd name="connsiteX236" fmla="*/ 1222057 w 3156584"/>
                  <a:gd name="connsiteY236" fmla="*/ 494347 h 3614737"/>
                  <a:gd name="connsiteX237" fmla="*/ 1211580 w 3156584"/>
                  <a:gd name="connsiteY237" fmla="*/ 483870 h 3614737"/>
                  <a:gd name="connsiteX238" fmla="*/ 1195388 w 3156584"/>
                  <a:gd name="connsiteY238" fmla="*/ 500063 h 3614737"/>
                  <a:gd name="connsiteX239" fmla="*/ 1209675 w 3156584"/>
                  <a:gd name="connsiteY239" fmla="*/ 514350 h 3614737"/>
                  <a:gd name="connsiteX240" fmla="*/ 1226820 w 3156584"/>
                  <a:gd name="connsiteY240" fmla="*/ 520065 h 3614737"/>
                  <a:gd name="connsiteX241" fmla="*/ 1241107 w 3156584"/>
                  <a:gd name="connsiteY241" fmla="*/ 541020 h 3614737"/>
                  <a:gd name="connsiteX242" fmla="*/ 1226820 w 3156584"/>
                  <a:gd name="connsiteY242" fmla="*/ 555308 h 3614737"/>
                  <a:gd name="connsiteX243" fmla="*/ 1200150 w 3156584"/>
                  <a:gd name="connsiteY243" fmla="*/ 555308 h 3614737"/>
                  <a:gd name="connsiteX244" fmla="*/ 1163003 w 3156584"/>
                  <a:gd name="connsiteY244" fmla="*/ 570547 h 3614737"/>
                  <a:gd name="connsiteX245" fmla="*/ 1107757 w 3156584"/>
                  <a:gd name="connsiteY245" fmla="*/ 570547 h 3614737"/>
                  <a:gd name="connsiteX246" fmla="*/ 1107757 w 3156584"/>
                  <a:gd name="connsiteY246" fmla="*/ 579120 h 3614737"/>
                  <a:gd name="connsiteX247" fmla="*/ 1073467 w 3156584"/>
                  <a:gd name="connsiteY247" fmla="*/ 566738 h 3614737"/>
                  <a:gd name="connsiteX248" fmla="*/ 1006792 w 3156584"/>
                  <a:gd name="connsiteY248" fmla="*/ 566738 h 3614737"/>
                  <a:gd name="connsiteX249" fmla="*/ 978217 w 3156584"/>
                  <a:gd name="connsiteY249" fmla="*/ 592455 h 3614737"/>
                  <a:gd name="connsiteX250" fmla="*/ 984885 w 3156584"/>
                  <a:gd name="connsiteY250" fmla="*/ 627697 h 3614737"/>
                  <a:gd name="connsiteX251" fmla="*/ 996315 w 3156584"/>
                  <a:gd name="connsiteY251" fmla="*/ 639127 h 3614737"/>
                  <a:gd name="connsiteX252" fmla="*/ 983932 w 3156584"/>
                  <a:gd name="connsiteY252" fmla="*/ 667702 h 3614737"/>
                  <a:gd name="connsiteX253" fmla="*/ 975360 w 3156584"/>
                  <a:gd name="connsiteY253" fmla="*/ 701993 h 3614737"/>
                  <a:gd name="connsiteX254" fmla="*/ 986790 w 3156584"/>
                  <a:gd name="connsiteY254" fmla="*/ 713422 h 3614737"/>
                  <a:gd name="connsiteX255" fmla="*/ 1006792 w 3156584"/>
                  <a:gd name="connsiteY255" fmla="*/ 745808 h 3614737"/>
                  <a:gd name="connsiteX256" fmla="*/ 1033463 w 3156584"/>
                  <a:gd name="connsiteY256" fmla="*/ 755333 h 3614737"/>
                  <a:gd name="connsiteX257" fmla="*/ 1032510 w 3156584"/>
                  <a:gd name="connsiteY257" fmla="*/ 775335 h 3614737"/>
                  <a:gd name="connsiteX258" fmla="*/ 1047750 w 3156584"/>
                  <a:gd name="connsiteY258" fmla="*/ 796290 h 3614737"/>
                  <a:gd name="connsiteX259" fmla="*/ 1042035 w 3156584"/>
                  <a:gd name="connsiteY259" fmla="*/ 819150 h 3614737"/>
                  <a:gd name="connsiteX260" fmla="*/ 1003935 w 3156584"/>
                  <a:gd name="connsiteY260" fmla="*/ 819150 h 3614737"/>
                  <a:gd name="connsiteX261" fmla="*/ 979170 w 3156584"/>
                  <a:gd name="connsiteY261" fmla="*/ 794385 h 3614737"/>
                  <a:gd name="connsiteX262" fmla="*/ 969645 w 3156584"/>
                  <a:gd name="connsiteY262" fmla="*/ 784860 h 3614737"/>
                  <a:gd name="connsiteX263" fmla="*/ 979170 w 3156584"/>
                  <a:gd name="connsiteY263" fmla="*/ 756285 h 3614737"/>
                  <a:gd name="connsiteX264" fmla="*/ 942022 w 3156584"/>
                  <a:gd name="connsiteY264" fmla="*/ 736283 h 3614737"/>
                  <a:gd name="connsiteX265" fmla="*/ 922972 w 3156584"/>
                  <a:gd name="connsiteY265" fmla="*/ 717233 h 3614737"/>
                  <a:gd name="connsiteX266" fmla="*/ 900113 w 3156584"/>
                  <a:gd name="connsiteY266" fmla="*/ 721043 h 3614737"/>
                  <a:gd name="connsiteX267" fmla="*/ 871538 w 3156584"/>
                  <a:gd name="connsiteY267" fmla="*/ 715327 h 3614737"/>
                  <a:gd name="connsiteX268" fmla="*/ 872490 w 3156584"/>
                  <a:gd name="connsiteY268" fmla="*/ 732472 h 3614737"/>
                  <a:gd name="connsiteX269" fmla="*/ 885825 w 3156584"/>
                  <a:gd name="connsiteY269" fmla="*/ 732472 h 3614737"/>
                  <a:gd name="connsiteX270" fmla="*/ 891540 w 3156584"/>
                  <a:gd name="connsiteY270" fmla="*/ 747713 h 3614737"/>
                  <a:gd name="connsiteX271" fmla="*/ 903922 w 3156584"/>
                  <a:gd name="connsiteY271" fmla="*/ 760095 h 3614737"/>
                  <a:gd name="connsiteX272" fmla="*/ 922020 w 3156584"/>
                  <a:gd name="connsiteY272" fmla="*/ 763905 h 3614737"/>
                  <a:gd name="connsiteX273" fmla="*/ 942022 w 3156584"/>
                  <a:gd name="connsiteY273" fmla="*/ 774383 h 3614737"/>
                  <a:gd name="connsiteX274" fmla="*/ 946785 w 3156584"/>
                  <a:gd name="connsiteY274" fmla="*/ 792480 h 3614737"/>
                  <a:gd name="connsiteX275" fmla="*/ 933450 w 3156584"/>
                  <a:gd name="connsiteY275" fmla="*/ 805815 h 3614737"/>
                  <a:gd name="connsiteX276" fmla="*/ 936307 w 3156584"/>
                  <a:gd name="connsiteY276" fmla="*/ 821055 h 3614737"/>
                  <a:gd name="connsiteX277" fmla="*/ 909638 w 3156584"/>
                  <a:gd name="connsiteY277" fmla="*/ 824865 h 3614737"/>
                  <a:gd name="connsiteX278" fmla="*/ 890588 w 3156584"/>
                  <a:gd name="connsiteY278" fmla="*/ 843915 h 3614737"/>
                  <a:gd name="connsiteX279" fmla="*/ 899160 w 3156584"/>
                  <a:gd name="connsiteY279" fmla="*/ 862965 h 3614737"/>
                  <a:gd name="connsiteX280" fmla="*/ 904875 w 3156584"/>
                  <a:gd name="connsiteY280" fmla="*/ 855345 h 3614737"/>
                  <a:gd name="connsiteX281" fmla="*/ 914400 w 3156584"/>
                  <a:gd name="connsiteY281" fmla="*/ 873443 h 3614737"/>
                  <a:gd name="connsiteX282" fmla="*/ 944880 w 3156584"/>
                  <a:gd name="connsiteY282" fmla="*/ 890588 h 3614737"/>
                  <a:gd name="connsiteX283" fmla="*/ 942022 w 3156584"/>
                  <a:gd name="connsiteY283" fmla="*/ 924877 h 3614737"/>
                  <a:gd name="connsiteX284" fmla="*/ 942022 w 3156584"/>
                  <a:gd name="connsiteY284" fmla="*/ 973455 h 3614737"/>
                  <a:gd name="connsiteX285" fmla="*/ 913447 w 3156584"/>
                  <a:gd name="connsiteY285" fmla="*/ 973455 h 3614737"/>
                  <a:gd name="connsiteX286" fmla="*/ 902970 w 3156584"/>
                  <a:gd name="connsiteY286" fmla="*/ 990600 h 3614737"/>
                  <a:gd name="connsiteX287" fmla="*/ 882015 w 3156584"/>
                  <a:gd name="connsiteY287" fmla="*/ 1011555 h 3614737"/>
                  <a:gd name="connsiteX288" fmla="*/ 856297 w 3156584"/>
                  <a:gd name="connsiteY288" fmla="*/ 1030605 h 3614737"/>
                  <a:gd name="connsiteX289" fmla="*/ 857250 w 3156584"/>
                  <a:gd name="connsiteY289" fmla="*/ 1056323 h 3614737"/>
                  <a:gd name="connsiteX290" fmla="*/ 869632 w 3156584"/>
                  <a:gd name="connsiteY290" fmla="*/ 1068705 h 3614737"/>
                  <a:gd name="connsiteX291" fmla="*/ 873442 w 3156584"/>
                  <a:gd name="connsiteY291" fmla="*/ 1083945 h 3614737"/>
                  <a:gd name="connsiteX292" fmla="*/ 891540 w 3156584"/>
                  <a:gd name="connsiteY292" fmla="*/ 1102043 h 3614737"/>
                  <a:gd name="connsiteX293" fmla="*/ 918210 w 3156584"/>
                  <a:gd name="connsiteY293" fmla="*/ 1105852 h 3614737"/>
                  <a:gd name="connsiteX294" fmla="*/ 922020 w 3156584"/>
                  <a:gd name="connsiteY294" fmla="*/ 1123950 h 3614737"/>
                  <a:gd name="connsiteX295" fmla="*/ 931545 w 3156584"/>
                  <a:gd name="connsiteY295" fmla="*/ 1133475 h 3614737"/>
                  <a:gd name="connsiteX296" fmla="*/ 948690 w 3156584"/>
                  <a:gd name="connsiteY296" fmla="*/ 1118235 h 3614737"/>
                  <a:gd name="connsiteX297" fmla="*/ 957263 w 3156584"/>
                  <a:gd name="connsiteY297" fmla="*/ 1126808 h 3614737"/>
                  <a:gd name="connsiteX298" fmla="*/ 974407 w 3156584"/>
                  <a:gd name="connsiteY298" fmla="*/ 1110615 h 3614737"/>
                  <a:gd name="connsiteX299" fmla="*/ 973455 w 3156584"/>
                  <a:gd name="connsiteY299" fmla="*/ 1138237 h 3614737"/>
                  <a:gd name="connsiteX300" fmla="*/ 995363 w 3156584"/>
                  <a:gd name="connsiteY300" fmla="*/ 1142048 h 3614737"/>
                  <a:gd name="connsiteX301" fmla="*/ 995363 w 3156584"/>
                  <a:gd name="connsiteY301" fmla="*/ 1163955 h 3614737"/>
                  <a:gd name="connsiteX302" fmla="*/ 1008697 w 3156584"/>
                  <a:gd name="connsiteY302" fmla="*/ 1196340 h 3614737"/>
                  <a:gd name="connsiteX303" fmla="*/ 1001078 w 3156584"/>
                  <a:gd name="connsiteY303" fmla="*/ 1216343 h 3614737"/>
                  <a:gd name="connsiteX304" fmla="*/ 990600 w 3156584"/>
                  <a:gd name="connsiteY304" fmla="*/ 1216343 h 3614737"/>
                  <a:gd name="connsiteX305" fmla="*/ 1002030 w 3156584"/>
                  <a:gd name="connsiteY305" fmla="*/ 1237298 h 3614737"/>
                  <a:gd name="connsiteX306" fmla="*/ 992505 w 3156584"/>
                  <a:gd name="connsiteY306" fmla="*/ 1263968 h 3614737"/>
                  <a:gd name="connsiteX307" fmla="*/ 977265 w 3156584"/>
                  <a:gd name="connsiteY307" fmla="*/ 1279208 h 3614737"/>
                  <a:gd name="connsiteX308" fmla="*/ 971550 w 3156584"/>
                  <a:gd name="connsiteY308" fmla="*/ 1296352 h 3614737"/>
                  <a:gd name="connsiteX309" fmla="*/ 951547 w 3156584"/>
                  <a:gd name="connsiteY309" fmla="*/ 1292543 h 3614737"/>
                  <a:gd name="connsiteX310" fmla="*/ 950595 w 3156584"/>
                  <a:gd name="connsiteY310" fmla="*/ 1315402 h 3614737"/>
                  <a:gd name="connsiteX311" fmla="*/ 963930 w 3156584"/>
                  <a:gd name="connsiteY311" fmla="*/ 1328737 h 3614737"/>
                  <a:gd name="connsiteX312" fmla="*/ 968692 w 3156584"/>
                  <a:gd name="connsiteY312" fmla="*/ 1354455 h 3614737"/>
                  <a:gd name="connsiteX313" fmla="*/ 956310 w 3156584"/>
                  <a:gd name="connsiteY313" fmla="*/ 1375410 h 3614737"/>
                  <a:gd name="connsiteX314" fmla="*/ 968692 w 3156584"/>
                  <a:gd name="connsiteY314" fmla="*/ 1387793 h 3614737"/>
                  <a:gd name="connsiteX315" fmla="*/ 968692 w 3156584"/>
                  <a:gd name="connsiteY315" fmla="*/ 1407795 h 3614737"/>
                  <a:gd name="connsiteX316" fmla="*/ 1000125 w 3156584"/>
                  <a:gd name="connsiteY316" fmla="*/ 1425893 h 3614737"/>
                  <a:gd name="connsiteX317" fmla="*/ 1012507 w 3156584"/>
                  <a:gd name="connsiteY317" fmla="*/ 1450658 h 3614737"/>
                  <a:gd name="connsiteX318" fmla="*/ 993457 w 3156584"/>
                  <a:gd name="connsiteY318" fmla="*/ 1468755 h 3614737"/>
                  <a:gd name="connsiteX319" fmla="*/ 993457 w 3156584"/>
                  <a:gd name="connsiteY319" fmla="*/ 1483043 h 3614737"/>
                  <a:gd name="connsiteX320" fmla="*/ 1002982 w 3156584"/>
                  <a:gd name="connsiteY320" fmla="*/ 1500187 h 3614737"/>
                  <a:gd name="connsiteX321" fmla="*/ 1002982 w 3156584"/>
                  <a:gd name="connsiteY321" fmla="*/ 1525905 h 3614737"/>
                  <a:gd name="connsiteX322" fmla="*/ 990600 w 3156584"/>
                  <a:gd name="connsiteY322" fmla="*/ 1535430 h 3614737"/>
                  <a:gd name="connsiteX323" fmla="*/ 1005840 w 3156584"/>
                  <a:gd name="connsiteY323" fmla="*/ 1564005 h 3614737"/>
                  <a:gd name="connsiteX324" fmla="*/ 1022985 w 3156584"/>
                  <a:gd name="connsiteY324" fmla="*/ 1564005 h 3614737"/>
                  <a:gd name="connsiteX325" fmla="*/ 1040130 w 3156584"/>
                  <a:gd name="connsiteY325" fmla="*/ 1581150 h 3614737"/>
                  <a:gd name="connsiteX326" fmla="*/ 1052513 w 3156584"/>
                  <a:gd name="connsiteY326" fmla="*/ 1606868 h 3614737"/>
                  <a:gd name="connsiteX327" fmla="*/ 1055370 w 3156584"/>
                  <a:gd name="connsiteY327" fmla="*/ 1639252 h 3614737"/>
                  <a:gd name="connsiteX328" fmla="*/ 1041082 w 3156584"/>
                  <a:gd name="connsiteY328" fmla="*/ 1653540 h 3614737"/>
                  <a:gd name="connsiteX329" fmla="*/ 1047750 w 3156584"/>
                  <a:gd name="connsiteY329" fmla="*/ 1683068 h 3614737"/>
                  <a:gd name="connsiteX330" fmla="*/ 1080135 w 3156584"/>
                  <a:gd name="connsiteY330" fmla="*/ 1689735 h 3614737"/>
                  <a:gd name="connsiteX331" fmla="*/ 1096328 w 3156584"/>
                  <a:gd name="connsiteY331" fmla="*/ 1705927 h 3614737"/>
                  <a:gd name="connsiteX332" fmla="*/ 1112520 w 3156584"/>
                  <a:gd name="connsiteY332" fmla="*/ 1689735 h 3614737"/>
                  <a:gd name="connsiteX333" fmla="*/ 1118235 w 3156584"/>
                  <a:gd name="connsiteY333" fmla="*/ 1724025 h 3614737"/>
                  <a:gd name="connsiteX334" fmla="*/ 1112520 w 3156584"/>
                  <a:gd name="connsiteY334" fmla="*/ 1753552 h 3614737"/>
                  <a:gd name="connsiteX335" fmla="*/ 1122045 w 3156584"/>
                  <a:gd name="connsiteY335" fmla="*/ 1776412 h 3614737"/>
                  <a:gd name="connsiteX336" fmla="*/ 1102995 w 3156584"/>
                  <a:gd name="connsiteY336" fmla="*/ 1795462 h 3614737"/>
                  <a:gd name="connsiteX337" fmla="*/ 1082992 w 3156584"/>
                  <a:gd name="connsiteY337" fmla="*/ 1821180 h 3614737"/>
                  <a:gd name="connsiteX338" fmla="*/ 1068705 w 3156584"/>
                  <a:gd name="connsiteY338" fmla="*/ 1847850 h 3614737"/>
                  <a:gd name="connsiteX339" fmla="*/ 1089660 w 3156584"/>
                  <a:gd name="connsiteY339" fmla="*/ 1877377 h 3614737"/>
                  <a:gd name="connsiteX340" fmla="*/ 1089660 w 3156584"/>
                  <a:gd name="connsiteY340" fmla="*/ 1912620 h 3614737"/>
                  <a:gd name="connsiteX341" fmla="*/ 1069657 w 3156584"/>
                  <a:gd name="connsiteY341" fmla="*/ 1932623 h 3614737"/>
                  <a:gd name="connsiteX342" fmla="*/ 1067753 w 3156584"/>
                  <a:gd name="connsiteY342" fmla="*/ 1964055 h 3614737"/>
                  <a:gd name="connsiteX343" fmla="*/ 1055370 w 3156584"/>
                  <a:gd name="connsiteY343" fmla="*/ 1976437 h 3614737"/>
                  <a:gd name="connsiteX344" fmla="*/ 1022032 w 3156584"/>
                  <a:gd name="connsiteY344" fmla="*/ 2009775 h 3614737"/>
                  <a:gd name="connsiteX345" fmla="*/ 1022032 w 3156584"/>
                  <a:gd name="connsiteY345" fmla="*/ 2052637 h 3614737"/>
                  <a:gd name="connsiteX346" fmla="*/ 1057275 w 3156584"/>
                  <a:gd name="connsiteY346" fmla="*/ 2076450 h 3614737"/>
                  <a:gd name="connsiteX347" fmla="*/ 1097280 w 3156584"/>
                  <a:gd name="connsiteY347" fmla="*/ 2093595 h 3614737"/>
                  <a:gd name="connsiteX348" fmla="*/ 1076325 w 3156584"/>
                  <a:gd name="connsiteY348" fmla="*/ 2127885 h 3614737"/>
                  <a:gd name="connsiteX349" fmla="*/ 1025842 w 3156584"/>
                  <a:gd name="connsiteY349" fmla="*/ 2149793 h 3614737"/>
                  <a:gd name="connsiteX350" fmla="*/ 993457 w 3156584"/>
                  <a:gd name="connsiteY350" fmla="*/ 2182178 h 3614737"/>
                  <a:gd name="connsiteX351" fmla="*/ 993457 w 3156584"/>
                  <a:gd name="connsiteY351" fmla="*/ 2182178 h 3614737"/>
                  <a:gd name="connsiteX352" fmla="*/ 941070 w 3156584"/>
                  <a:gd name="connsiteY352" fmla="*/ 2144078 h 3614737"/>
                  <a:gd name="connsiteX353" fmla="*/ 885825 w 3156584"/>
                  <a:gd name="connsiteY353" fmla="*/ 2167890 h 3614737"/>
                  <a:gd name="connsiteX354" fmla="*/ 875347 w 3156584"/>
                  <a:gd name="connsiteY354" fmla="*/ 2202180 h 3614737"/>
                  <a:gd name="connsiteX355" fmla="*/ 838200 w 3156584"/>
                  <a:gd name="connsiteY355" fmla="*/ 2183130 h 3614737"/>
                  <a:gd name="connsiteX356" fmla="*/ 811530 w 3156584"/>
                  <a:gd name="connsiteY356" fmla="*/ 2189798 h 3614737"/>
                  <a:gd name="connsiteX357" fmla="*/ 779145 w 3156584"/>
                  <a:gd name="connsiteY357" fmla="*/ 2157412 h 3614737"/>
                  <a:gd name="connsiteX358" fmla="*/ 743903 w 3156584"/>
                  <a:gd name="connsiteY358" fmla="*/ 2170748 h 3614737"/>
                  <a:gd name="connsiteX359" fmla="*/ 699135 w 3156584"/>
                  <a:gd name="connsiteY359" fmla="*/ 2165985 h 3614737"/>
                  <a:gd name="connsiteX360" fmla="*/ 686753 w 3156584"/>
                  <a:gd name="connsiteY360" fmla="*/ 2147887 h 3614737"/>
                  <a:gd name="connsiteX361" fmla="*/ 638175 w 3156584"/>
                  <a:gd name="connsiteY361" fmla="*/ 2147887 h 3614737"/>
                  <a:gd name="connsiteX362" fmla="*/ 603885 w 3156584"/>
                  <a:gd name="connsiteY362" fmla="*/ 2132648 h 3614737"/>
                  <a:gd name="connsiteX363" fmla="*/ 559117 w 3156584"/>
                  <a:gd name="connsiteY363" fmla="*/ 2139315 h 3614737"/>
                  <a:gd name="connsiteX364" fmla="*/ 525780 w 3156584"/>
                  <a:gd name="connsiteY364" fmla="*/ 2213610 h 3614737"/>
                  <a:gd name="connsiteX365" fmla="*/ 528638 w 3156584"/>
                  <a:gd name="connsiteY365" fmla="*/ 2258378 h 3614737"/>
                  <a:gd name="connsiteX366" fmla="*/ 481965 w 3156584"/>
                  <a:gd name="connsiteY366" fmla="*/ 2271712 h 3614737"/>
                  <a:gd name="connsiteX367" fmla="*/ 443865 w 3156584"/>
                  <a:gd name="connsiteY367" fmla="*/ 2299335 h 3614737"/>
                  <a:gd name="connsiteX368" fmla="*/ 439103 w 3156584"/>
                  <a:gd name="connsiteY368" fmla="*/ 2328862 h 3614737"/>
                  <a:gd name="connsiteX369" fmla="*/ 399097 w 3156584"/>
                  <a:gd name="connsiteY369" fmla="*/ 2352675 h 3614737"/>
                  <a:gd name="connsiteX370" fmla="*/ 386715 w 3156584"/>
                  <a:gd name="connsiteY370" fmla="*/ 2370773 h 3614737"/>
                  <a:gd name="connsiteX371" fmla="*/ 363855 w 3156584"/>
                  <a:gd name="connsiteY371" fmla="*/ 2393633 h 3614737"/>
                  <a:gd name="connsiteX372" fmla="*/ 336232 w 3156584"/>
                  <a:gd name="connsiteY372" fmla="*/ 2406968 h 3614737"/>
                  <a:gd name="connsiteX373" fmla="*/ 301942 w 3156584"/>
                  <a:gd name="connsiteY373" fmla="*/ 2406968 h 3614737"/>
                  <a:gd name="connsiteX374" fmla="*/ 280988 w 3156584"/>
                  <a:gd name="connsiteY374" fmla="*/ 2400300 h 3614737"/>
                  <a:gd name="connsiteX375" fmla="*/ 256222 w 3156584"/>
                  <a:gd name="connsiteY375" fmla="*/ 2387918 h 3614737"/>
                  <a:gd name="connsiteX376" fmla="*/ 246697 w 3156584"/>
                  <a:gd name="connsiteY376" fmla="*/ 2401253 h 3614737"/>
                  <a:gd name="connsiteX377" fmla="*/ 218122 w 3156584"/>
                  <a:gd name="connsiteY377" fmla="*/ 2401253 h 3614737"/>
                  <a:gd name="connsiteX378" fmla="*/ 200025 w 3156584"/>
                  <a:gd name="connsiteY378" fmla="*/ 2389823 h 3614737"/>
                  <a:gd name="connsiteX379" fmla="*/ 183832 w 3156584"/>
                  <a:gd name="connsiteY379" fmla="*/ 2382203 h 3614737"/>
                  <a:gd name="connsiteX380" fmla="*/ 159067 w 3156584"/>
                  <a:gd name="connsiteY380" fmla="*/ 2374583 h 3614737"/>
                  <a:gd name="connsiteX381" fmla="*/ 140017 w 3156584"/>
                  <a:gd name="connsiteY381" fmla="*/ 2367915 h 3614737"/>
                  <a:gd name="connsiteX382" fmla="*/ 140017 w 3156584"/>
                  <a:gd name="connsiteY382" fmla="*/ 2349818 h 3614737"/>
                  <a:gd name="connsiteX383" fmla="*/ 153353 w 3156584"/>
                  <a:gd name="connsiteY383" fmla="*/ 2336483 h 3614737"/>
                  <a:gd name="connsiteX384" fmla="*/ 131445 w 3156584"/>
                  <a:gd name="connsiteY384" fmla="*/ 2314575 h 3614737"/>
                  <a:gd name="connsiteX385" fmla="*/ 110490 w 3156584"/>
                  <a:gd name="connsiteY385" fmla="*/ 2329815 h 3614737"/>
                  <a:gd name="connsiteX386" fmla="*/ 100965 w 3156584"/>
                  <a:gd name="connsiteY386" fmla="*/ 2346008 h 3614737"/>
                  <a:gd name="connsiteX387" fmla="*/ 80963 w 3156584"/>
                  <a:gd name="connsiteY387" fmla="*/ 2367915 h 3614737"/>
                  <a:gd name="connsiteX388" fmla="*/ 79057 w 3156584"/>
                  <a:gd name="connsiteY388" fmla="*/ 2389823 h 3614737"/>
                  <a:gd name="connsiteX389" fmla="*/ 88582 w 3156584"/>
                  <a:gd name="connsiteY389" fmla="*/ 2418398 h 3614737"/>
                  <a:gd name="connsiteX390" fmla="*/ 66675 w 3156584"/>
                  <a:gd name="connsiteY390" fmla="*/ 2428875 h 3614737"/>
                  <a:gd name="connsiteX391" fmla="*/ 66675 w 3156584"/>
                  <a:gd name="connsiteY391" fmla="*/ 2445068 h 3614737"/>
                  <a:gd name="connsiteX392" fmla="*/ 85725 w 3156584"/>
                  <a:gd name="connsiteY392" fmla="*/ 2454593 h 3614737"/>
                  <a:gd name="connsiteX393" fmla="*/ 99060 w 3156584"/>
                  <a:gd name="connsiteY393" fmla="*/ 2467928 h 3614737"/>
                  <a:gd name="connsiteX394" fmla="*/ 105728 w 3156584"/>
                  <a:gd name="connsiteY394" fmla="*/ 2484120 h 3614737"/>
                  <a:gd name="connsiteX395" fmla="*/ 126682 w 3156584"/>
                  <a:gd name="connsiteY395" fmla="*/ 2495550 h 3614737"/>
                  <a:gd name="connsiteX396" fmla="*/ 126682 w 3156584"/>
                  <a:gd name="connsiteY396" fmla="*/ 2514600 h 3614737"/>
                  <a:gd name="connsiteX397" fmla="*/ 116205 w 3156584"/>
                  <a:gd name="connsiteY397" fmla="*/ 2525078 h 3614737"/>
                  <a:gd name="connsiteX398" fmla="*/ 89535 w 3156584"/>
                  <a:gd name="connsiteY398" fmla="*/ 2529840 h 3614737"/>
                  <a:gd name="connsiteX399" fmla="*/ 54292 w 3156584"/>
                  <a:gd name="connsiteY399" fmla="*/ 2565083 h 3614737"/>
                  <a:gd name="connsiteX400" fmla="*/ 54292 w 3156584"/>
                  <a:gd name="connsiteY400" fmla="*/ 2589848 h 3614737"/>
                  <a:gd name="connsiteX401" fmla="*/ 48578 w 3156584"/>
                  <a:gd name="connsiteY401" fmla="*/ 2605087 h 3614737"/>
                  <a:gd name="connsiteX402" fmla="*/ 33338 w 3156584"/>
                  <a:gd name="connsiteY402" fmla="*/ 2620328 h 3614737"/>
                  <a:gd name="connsiteX403" fmla="*/ 21907 w 3156584"/>
                  <a:gd name="connsiteY403" fmla="*/ 2622233 h 3614737"/>
                  <a:gd name="connsiteX404" fmla="*/ 21907 w 3156584"/>
                  <a:gd name="connsiteY404" fmla="*/ 2641283 h 3614737"/>
                  <a:gd name="connsiteX405" fmla="*/ 7620 w 3156584"/>
                  <a:gd name="connsiteY405" fmla="*/ 2655570 h 3614737"/>
                  <a:gd name="connsiteX406" fmla="*/ 0 w 3156584"/>
                  <a:gd name="connsiteY406" fmla="*/ 2671762 h 3614737"/>
                  <a:gd name="connsiteX407" fmla="*/ 0 w 3156584"/>
                  <a:gd name="connsiteY407" fmla="*/ 2688908 h 3614737"/>
                  <a:gd name="connsiteX408" fmla="*/ 20955 w 3156584"/>
                  <a:gd name="connsiteY408" fmla="*/ 2698433 h 3614737"/>
                  <a:gd name="connsiteX409" fmla="*/ 32385 w 3156584"/>
                  <a:gd name="connsiteY409" fmla="*/ 2733675 h 3614737"/>
                  <a:gd name="connsiteX410" fmla="*/ 25717 w 3156584"/>
                  <a:gd name="connsiteY410" fmla="*/ 2753678 h 3614737"/>
                  <a:gd name="connsiteX411" fmla="*/ 25717 w 3156584"/>
                  <a:gd name="connsiteY411" fmla="*/ 2780348 h 3614737"/>
                  <a:gd name="connsiteX412" fmla="*/ 7620 w 3156584"/>
                  <a:gd name="connsiteY412" fmla="*/ 2798445 h 3614737"/>
                  <a:gd name="connsiteX413" fmla="*/ 15240 w 3156584"/>
                  <a:gd name="connsiteY413" fmla="*/ 2823210 h 3614737"/>
                  <a:gd name="connsiteX414" fmla="*/ 46672 w 3156584"/>
                  <a:gd name="connsiteY414" fmla="*/ 2831783 h 3614737"/>
                  <a:gd name="connsiteX415" fmla="*/ 75247 w 3156584"/>
                  <a:gd name="connsiteY415" fmla="*/ 2814637 h 3614737"/>
                  <a:gd name="connsiteX416" fmla="*/ 95250 w 3156584"/>
                  <a:gd name="connsiteY416" fmla="*/ 2834640 h 3614737"/>
                  <a:gd name="connsiteX417" fmla="*/ 85725 w 3156584"/>
                  <a:gd name="connsiteY417" fmla="*/ 2867978 h 3614737"/>
                  <a:gd name="connsiteX418" fmla="*/ 114300 w 3156584"/>
                  <a:gd name="connsiteY418" fmla="*/ 2876550 h 3614737"/>
                  <a:gd name="connsiteX419" fmla="*/ 129540 w 3156584"/>
                  <a:gd name="connsiteY419" fmla="*/ 2861310 h 3614737"/>
                  <a:gd name="connsiteX420" fmla="*/ 155257 w 3156584"/>
                  <a:gd name="connsiteY420" fmla="*/ 2876550 h 3614737"/>
                  <a:gd name="connsiteX421" fmla="*/ 183832 w 3156584"/>
                  <a:gd name="connsiteY421" fmla="*/ 2876550 h 3614737"/>
                  <a:gd name="connsiteX422" fmla="*/ 183832 w 3156584"/>
                  <a:gd name="connsiteY422" fmla="*/ 2896553 h 3614737"/>
                  <a:gd name="connsiteX423" fmla="*/ 149542 w 3156584"/>
                  <a:gd name="connsiteY423" fmla="*/ 2911793 h 3614737"/>
                  <a:gd name="connsiteX424" fmla="*/ 140970 w 3156584"/>
                  <a:gd name="connsiteY424" fmla="*/ 2949893 h 3614737"/>
                  <a:gd name="connsiteX425" fmla="*/ 164782 w 3156584"/>
                  <a:gd name="connsiteY425" fmla="*/ 2949893 h 3614737"/>
                  <a:gd name="connsiteX426" fmla="*/ 194310 w 3156584"/>
                  <a:gd name="connsiteY426" fmla="*/ 2935605 h 3614737"/>
                  <a:gd name="connsiteX427" fmla="*/ 209550 w 3156584"/>
                  <a:gd name="connsiteY427" fmla="*/ 2958465 h 3614737"/>
                  <a:gd name="connsiteX428" fmla="*/ 243840 w 3156584"/>
                  <a:gd name="connsiteY428" fmla="*/ 2940368 h 3614737"/>
                  <a:gd name="connsiteX429" fmla="*/ 282892 w 3156584"/>
                  <a:gd name="connsiteY429" fmla="*/ 2928937 h 3614737"/>
                  <a:gd name="connsiteX430" fmla="*/ 305753 w 3156584"/>
                  <a:gd name="connsiteY430" fmla="*/ 2906078 h 3614737"/>
                  <a:gd name="connsiteX431" fmla="*/ 327660 w 3156584"/>
                  <a:gd name="connsiteY431" fmla="*/ 2905125 h 3614737"/>
                  <a:gd name="connsiteX432" fmla="*/ 357188 w 3156584"/>
                  <a:gd name="connsiteY432" fmla="*/ 2904173 h 3614737"/>
                  <a:gd name="connsiteX433" fmla="*/ 378142 w 3156584"/>
                  <a:gd name="connsiteY433" fmla="*/ 2883218 h 3614737"/>
                  <a:gd name="connsiteX434" fmla="*/ 403860 w 3156584"/>
                  <a:gd name="connsiteY434" fmla="*/ 2883218 h 3614737"/>
                  <a:gd name="connsiteX435" fmla="*/ 410528 w 3156584"/>
                  <a:gd name="connsiteY435" fmla="*/ 2903220 h 3614737"/>
                  <a:gd name="connsiteX436" fmla="*/ 393382 w 3156584"/>
                  <a:gd name="connsiteY436" fmla="*/ 2926080 h 3614737"/>
                  <a:gd name="connsiteX437" fmla="*/ 373380 w 3156584"/>
                  <a:gd name="connsiteY437" fmla="*/ 2926080 h 3614737"/>
                  <a:gd name="connsiteX438" fmla="*/ 373380 w 3156584"/>
                  <a:gd name="connsiteY438" fmla="*/ 2951798 h 3614737"/>
                  <a:gd name="connsiteX439" fmla="*/ 397192 w 3156584"/>
                  <a:gd name="connsiteY439" fmla="*/ 2961323 h 3614737"/>
                  <a:gd name="connsiteX440" fmla="*/ 415290 w 3156584"/>
                  <a:gd name="connsiteY440" fmla="*/ 2979420 h 3614737"/>
                  <a:gd name="connsiteX441" fmla="*/ 431482 w 3156584"/>
                  <a:gd name="connsiteY441" fmla="*/ 3013710 h 3614737"/>
                  <a:gd name="connsiteX442" fmla="*/ 446722 w 3156584"/>
                  <a:gd name="connsiteY442" fmla="*/ 3028950 h 3614737"/>
                  <a:gd name="connsiteX443" fmla="*/ 463867 w 3156584"/>
                  <a:gd name="connsiteY443" fmla="*/ 3020378 h 3614737"/>
                  <a:gd name="connsiteX444" fmla="*/ 463867 w 3156584"/>
                  <a:gd name="connsiteY444" fmla="*/ 3020378 h 3614737"/>
                  <a:gd name="connsiteX445" fmla="*/ 446722 w 3156584"/>
                  <a:gd name="connsiteY445" fmla="*/ 3028950 h 3614737"/>
                  <a:gd name="connsiteX446" fmla="*/ 470535 w 3156584"/>
                  <a:gd name="connsiteY446" fmla="*/ 3052762 h 3614737"/>
                  <a:gd name="connsiteX447" fmla="*/ 487680 w 3156584"/>
                  <a:gd name="connsiteY447" fmla="*/ 3108960 h 3614737"/>
                  <a:gd name="connsiteX448" fmla="*/ 487680 w 3156584"/>
                  <a:gd name="connsiteY448" fmla="*/ 3155633 h 3614737"/>
                  <a:gd name="connsiteX449" fmla="*/ 510540 w 3156584"/>
                  <a:gd name="connsiteY449" fmla="*/ 3176587 h 3614737"/>
                  <a:gd name="connsiteX450" fmla="*/ 510540 w 3156584"/>
                  <a:gd name="connsiteY450" fmla="*/ 3210878 h 3614737"/>
                  <a:gd name="connsiteX451" fmla="*/ 534353 w 3156584"/>
                  <a:gd name="connsiteY451" fmla="*/ 3252787 h 3614737"/>
                  <a:gd name="connsiteX452" fmla="*/ 541020 w 3156584"/>
                  <a:gd name="connsiteY452" fmla="*/ 3289935 h 3614737"/>
                  <a:gd name="connsiteX453" fmla="*/ 550545 w 3156584"/>
                  <a:gd name="connsiteY453" fmla="*/ 3322320 h 3614737"/>
                  <a:gd name="connsiteX454" fmla="*/ 568642 w 3156584"/>
                  <a:gd name="connsiteY454" fmla="*/ 3359468 h 3614737"/>
                  <a:gd name="connsiteX455" fmla="*/ 600075 w 3156584"/>
                  <a:gd name="connsiteY455" fmla="*/ 3353753 h 3614737"/>
                  <a:gd name="connsiteX456" fmla="*/ 615315 w 3156584"/>
                  <a:gd name="connsiteY456" fmla="*/ 3321368 h 3614737"/>
                  <a:gd name="connsiteX457" fmla="*/ 638175 w 3156584"/>
                  <a:gd name="connsiteY457" fmla="*/ 3314700 h 3614737"/>
                  <a:gd name="connsiteX458" fmla="*/ 653415 w 3156584"/>
                  <a:gd name="connsiteY458" fmla="*/ 3332798 h 3614737"/>
                  <a:gd name="connsiteX459" fmla="*/ 653415 w 3156584"/>
                  <a:gd name="connsiteY459" fmla="*/ 3353753 h 3614737"/>
                  <a:gd name="connsiteX460" fmla="*/ 668655 w 3156584"/>
                  <a:gd name="connsiteY460" fmla="*/ 3368993 h 3614737"/>
                  <a:gd name="connsiteX461" fmla="*/ 685800 w 3156584"/>
                  <a:gd name="connsiteY461" fmla="*/ 3386137 h 3614737"/>
                  <a:gd name="connsiteX462" fmla="*/ 717232 w 3156584"/>
                  <a:gd name="connsiteY462" fmla="*/ 3380423 h 3614737"/>
                  <a:gd name="connsiteX463" fmla="*/ 731520 w 3156584"/>
                  <a:gd name="connsiteY463" fmla="*/ 3394710 h 3614737"/>
                  <a:gd name="connsiteX464" fmla="*/ 766763 w 3156584"/>
                  <a:gd name="connsiteY464" fmla="*/ 3388995 h 3614737"/>
                  <a:gd name="connsiteX465" fmla="*/ 784860 w 3156584"/>
                  <a:gd name="connsiteY465" fmla="*/ 3370898 h 3614737"/>
                  <a:gd name="connsiteX466" fmla="*/ 821055 w 3156584"/>
                  <a:gd name="connsiteY466" fmla="*/ 3370898 h 3614737"/>
                  <a:gd name="connsiteX467" fmla="*/ 838200 w 3156584"/>
                  <a:gd name="connsiteY467" fmla="*/ 3388043 h 3614737"/>
                  <a:gd name="connsiteX468" fmla="*/ 864870 w 3156584"/>
                  <a:gd name="connsiteY468" fmla="*/ 3399473 h 3614737"/>
                  <a:gd name="connsiteX469" fmla="*/ 884872 w 3156584"/>
                  <a:gd name="connsiteY469" fmla="*/ 3417570 h 3614737"/>
                  <a:gd name="connsiteX470" fmla="*/ 890588 w 3156584"/>
                  <a:gd name="connsiteY470" fmla="*/ 3451860 h 3614737"/>
                  <a:gd name="connsiteX471" fmla="*/ 914400 w 3156584"/>
                  <a:gd name="connsiteY471" fmla="*/ 3467100 h 3614737"/>
                  <a:gd name="connsiteX472" fmla="*/ 925830 w 3156584"/>
                  <a:gd name="connsiteY472" fmla="*/ 3492818 h 3614737"/>
                  <a:gd name="connsiteX473" fmla="*/ 955357 w 3156584"/>
                  <a:gd name="connsiteY473" fmla="*/ 3510915 h 3614737"/>
                  <a:gd name="connsiteX474" fmla="*/ 955357 w 3156584"/>
                  <a:gd name="connsiteY474" fmla="*/ 3545205 h 3614737"/>
                  <a:gd name="connsiteX475" fmla="*/ 993457 w 3156584"/>
                  <a:gd name="connsiteY475" fmla="*/ 3554730 h 3614737"/>
                  <a:gd name="connsiteX476" fmla="*/ 1027747 w 3156584"/>
                  <a:gd name="connsiteY476" fmla="*/ 3566160 h 3614737"/>
                  <a:gd name="connsiteX477" fmla="*/ 1064895 w 3156584"/>
                  <a:gd name="connsiteY477" fmla="*/ 3551873 h 3614737"/>
                  <a:gd name="connsiteX478" fmla="*/ 1086803 w 3156584"/>
                  <a:gd name="connsiteY478" fmla="*/ 3529965 h 3614737"/>
                  <a:gd name="connsiteX479" fmla="*/ 1094423 w 3156584"/>
                  <a:gd name="connsiteY479" fmla="*/ 3558540 h 3614737"/>
                  <a:gd name="connsiteX480" fmla="*/ 1109663 w 3156584"/>
                  <a:gd name="connsiteY480" fmla="*/ 3587115 h 3614737"/>
                  <a:gd name="connsiteX481" fmla="*/ 1122045 w 3156584"/>
                  <a:gd name="connsiteY481" fmla="*/ 3608070 h 3614737"/>
                  <a:gd name="connsiteX482" fmla="*/ 1163003 w 3156584"/>
                  <a:gd name="connsiteY482" fmla="*/ 3614737 h 3614737"/>
                  <a:gd name="connsiteX483" fmla="*/ 1181100 w 3156584"/>
                  <a:gd name="connsiteY483" fmla="*/ 3596640 h 3614737"/>
                  <a:gd name="connsiteX484" fmla="*/ 1216342 w 3156584"/>
                  <a:gd name="connsiteY484" fmla="*/ 3576637 h 3614737"/>
                  <a:gd name="connsiteX485" fmla="*/ 1258253 w 3156584"/>
                  <a:gd name="connsiteY485" fmla="*/ 3577590 h 3614737"/>
                  <a:gd name="connsiteX486" fmla="*/ 1281113 w 3156584"/>
                  <a:gd name="connsiteY486" fmla="*/ 3554730 h 3614737"/>
                  <a:gd name="connsiteX487" fmla="*/ 1314450 w 3156584"/>
                  <a:gd name="connsiteY487" fmla="*/ 3547110 h 3614737"/>
                  <a:gd name="connsiteX488" fmla="*/ 1320165 w 3156584"/>
                  <a:gd name="connsiteY488" fmla="*/ 3517582 h 3614737"/>
                  <a:gd name="connsiteX489" fmla="*/ 1348740 w 3156584"/>
                  <a:gd name="connsiteY489" fmla="*/ 3517582 h 3614737"/>
                  <a:gd name="connsiteX490" fmla="*/ 1377315 w 3156584"/>
                  <a:gd name="connsiteY490" fmla="*/ 3489007 h 3614737"/>
                  <a:gd name="connsiteX491" fmla="*/ 1423988 w 3156584"/>
                  <a:gd name="connsiteY491" fmla="*/ 3459480 h 3614737"/>
                  <a:gd name="connsiteX492" fmla="*/ 1461135 w 3156584"/>
                  <a:gd name="connsiteY492" fmla="*/ 3459480 h 3614737"/>
                  <a:gd name="connsiteX493" fmla="*/ 1470660 w 3156584"/>
                  <a:gd name="connsiteY493" fmla="*/ 3429953 h 3614737"/>
                  <a:gd name="connsiteX494" fmla="*/ 1502092 w 3156584"/>
                  <a:gd name="connsiteY494" fmla="*/ 3429953 h 3614737"/>
                  <a:gd name="connsiteX495" fmla="*/ 1526857 w 3156584"/>
                  <a:gd name="connsiteY495" fmla="*/ 3405187 h 3614737"/>
                  <a:gd name="connsiteX496" fmla="*/ 1557338 w 3156584"/>
                  <a:gd name="connsiteY496" fmla="*/ 3418523 h 3614737"/>
                  <a:gd name="connsiteX497" fmla="*/ 1581150 w 3156584"/>
                  <a:gd name="connsiteY497" fmla="*/ 3442335 h 3614737"/>
                  <a:gd name="connsiteX498" fmla="*/ 1619250 w 3156584"/>
                  <a:gd name="connsiteY498" fmla="*/ 3427095 h 3614737"/>
                  <a:gd name="connsiteX499" fmla="*/ 1651635 w 3156584"/>
                  <a:gd name="connsiteY499" fmla="*/ 3436620 h 3614737"/>
                  <a:gd name="connsiteX500" fmla="*/ 1678305 w 3156584"/>
                  <a:gd name="connsiteY500" fmla="*/ 3463290 h 3614737"/>
                  <a:gd name="connsiteX501" fmla="*/ 1701165 w 3156584"/>
                  <a:gd name="connsiteY501" fmla="*/ 3486150 h 3614737"/>
                  <a:gd name="connsiteX502" fmla="*/ 1742123 w 3156584"/>
                  <a:gd name="connsiteY502" fmla="*/ 3500437 h 3614737"/>
                  <a:gd name="connsiteX503" fmla="*/ 1770698 w 3156584"/>
                  <a:gd name="connsiteY503" fmla="*/ 3509010 h 3614737"/>
                  <a:gd name="connsiteX504" fmla="*/ 1809750 w 3156584"/>
                  <a:gd name="connsiteY504" fmla="*/ 3502343 h 3614737"/>
                  <a:gd name="connsiteX505" fmla="*/ 1847850 w 3156584"/>
                  <a:gd name="connsiteY505" fmla="*/ 3511868 h 3614737"/>
                  <a:gd name="connsiteX506" fmla="*/ 1888808 w 3156584"/>
                  <a:gd name="connsiteY506" fmla="*/ 3511868 h 3614737"/>
                  <a:gd name="connsiteX507" fmla="*/ 1915478 w 3156584"/>
                  <a:gd name="connsiteY507" fmla="*/ 3511868 h 3614737"/>
                  <a:gd name="connsiteX508" fmla="*/ 1946910 w 3156584"/>
                  <a:gd name="connsiteY508" fmla="*/ 3480435 h 3614737"/>
                  <a:gd name="connsiteX509" fmla="*/ 1980248 w 3156584"/>
                  <a:gd name="connsiteY509" fmla="*/ 3458528 h 3614737"/>
                  <a:gd name="connsiteX510" fmla="*/ 1980248 w 3156584"/>
                  <a:gd name="connsiteY510" fmla="*/ 3424237 h 3614737"/>
                  <a:gd name="connsiteX511" fmla="*/ 1955483 w 3156584"/>
                  <a:gd name="connsiteY511" fmla="*/ 3399473 h 3614737"/>
                  <a:gd name="connsiteX512" fmla="*/ 1955483 w 3156584"/>
                  <a:gd name="connsiteY512" fmla="*/ 3368040 h 3614737"/>
                  <a:gd name="connsiteX513" fmla="*/ 1937385 w 3156584"/>
                  <a:gd name="connsiteY513" fmla="*/ 3347085 h 3614737"/>
                  <a:gd name="connsiteX514" fmla="*/ 1943100 w 3156584"/>
                  <a:gd name="connsiteY514" fmla="*/ 3309937 h 3614737"/>
                  <a:gd name="connsiteX515" fmla="*/ 1962150 w 3156584"/>
                  <a:gd name="connsiteY515" fmla="*/ 3290887 h 3614737"/>
                  <a:gd name="connsiteX516" fmla="*/ 1980248 w 3156584"/>
                  <a:gd name="connsiteY516" fmla="*/ 3254693 h 3614737"/>
                  <a:gd name="connsiteX517" fmla="*/ 2002155 w 3156584"/>
                  <a:gd name="connsiteY517" fmla="*/ 3232785 h 3614737"/>
                  <a:gd name="connsiteX518" fmla="*/ 2000250 w 3156584"/>
                  <a:gd name="connsiteY518" fmla="*/ 3206115 h 3614737"/>
                  <a:gd name="connsiteX519" fmla="*/ 1986915 w 3156584"/>
                  <a:gd name="connsiteY519" fmla="*/ 3192780 h 3614737"/>
                  <a:gd name="connsiteX520" fmla="*/ 1982153 w 3156584"/>
                  <a:gd name="connsiteY520" fmla="*/ 3168968 h 3614737"/>
                  <a:gd name="connsiteX521" fmla="*/ 1997392 w 3156584"/>
                  <a:gd name="connsiteY521" fmla="*/ 3153728 h 3614737"/>
                  <a:gd name="connsiteX522" fmla="*/ 1997392 w 3156584"/>
                  <a:gd name="connsiteY522" fmla="*/ 3128962 h 3614737"/>
                  <a:gd name="connsiteX523" fmla="*/ 2013585 w 3156584"/>
                  <a:gd name="connsiteY523" fmla="*/ 3112770 h 3614737"/>
                  <a:gd name="connsiteX524" fmla="*/ 2073592 w 3156584"/>
                  <a:gd name="connsiteY524" fmla="*/ 3052762 h 3614737"/>
                  <a:gd name="connsiteX525" fmla="*/ 2096453 w 3156584"/>
                  <a:gd name="connsiteY525" fmla="*/ 3068003 h 3614737"/>
                  <a:gd name="connsiteX526" fmla="*/ 2088833 w 3156584"/>
                  <a:gd name="connsiteY526" fmla="*/ 3084195 h 3614737"/>
                  <a:gd name="connsiteX527" fmla="*/ 2115503 w 3156584"/>
                  <a:gd name="connsiteY527" fmla="*/ 3096578 h 3614737"/>
                  <a:gd name="connsiteX528" fmla="*/ 2131695 w 3156584"/>
                  <a:gd name="connsiteY528" fmla="*/ 3111818 h 3614737"/>
                  <a:gd name="connsiteX529" fmla="*/ 2166937 w 3156584"/>
                  <a:gd name="connsiteY529" fmla="*/ 3122295 h 3614737"/>
                  <a:gd name="connsiteX530" fmla="*/ 2183130 w 3156584"/>
                  <a:gd name="connsiteY530" fmla="*/ 3138487 h 3614737"/>
                  <a:gd name="connsiteX531" fmla="*/ 2201228 w 3156584"/>
                  <a:gd name="connsiteY531" fmla="*/ 3148012 h 3614737"/>
                  <a:gd name="connsiteX532" fmla="*/ 2221230 w 3156584"/>
                  <a:gd name="connsiteY532" fmla="*/ 3168015 h 3614737"/>
                  <a:gd name="connsiteX533" fmla="*/ 2266950 w 3156584"/>
                  <a:gd name="connsiteY533" fmla="*/ 3158490 h 3614737"/>
                  <a:gd name="connsiteX534" fmla="*/ 2305050 w 3156584"/>
                  <a:gd name="connsiteY534" fmla="*/ 3194685 h 3614737"/>
                  <a:gd name="connsiteX535" fmla="*/ 2326958 w 3156584"/>
                  <a:gd name="connsiteY535" fmla="*/ 3194685 h 3614737"/>
                  <a:gd name="connsiteX536" fmla="*/ 2326958 w 3156584"/>
                  <a:gd name="connsiteY536" fmla="*/ 3214687 h 3614737"/>
                  <a:gd name="connsiteX537" fmla="*/ 2343150 w 3156584"/>
                  <a:gd name="connsiteY537" fmla="*/ 3240405 h 3614737"/>
                  <a:gd name="connsiteX538" fmla="*/ 2383155 w 3156584"/>
                  <a:gd name="connsiteY538" fmla="*/ 3240405 h 3614737"/>
                  <a:gd name="connsiteX539" fmla="*/ 2390775 w 3156584"/>
                  <a:gd name="connsiteY539" fmla="*/ 3266123 h 3614737"/>
                  <a:gd name="connsiteX540" fmla="*/ 2422208 w 3156584"/>
                  <a:gd name="connsiteY540" fmla="*/ 3248025 h 3614737"/>
                  <a:gd name="connsiteX541" fmla="*/ 2445067 w 3156584"/>
                  <a:gd name="connsiteY541" fmla="*/ 3248025 h 3614737"/>
                  <a:gd name="connsiteX542" fmla="*/ 2445067 w 3156584"/>
                  <a:gd name="connsiteY542" fmla="*/ 3207068 h 3614737"/>
                  <a:gd name="connsiteX543" fmla="*/ 2477453 w 3156584"/>
                  <a:gd name="connsiteY543" fmla="*/ 3174683 h 3614737"/>
                  <a:gd name="connsiteX544" fmla="*/ 2515553 w 3156584"/>
                  <a:gd name="connsiteY544" fmla="*/ 3128962 h 3614737"/>
                  <a:gd name="connsiteX545" fmla="*/ 2534603 w 3156584"/>
                  <a:gd name="connsiteY545" fmla="*/ 3080385 h 3614737"/>
                  <a:gd name="connsiteX546" fmla="*/ 2585085 w 3156584"/>
                  <a:gd name="connsiteY546" fmla="*/ 3029903 h 3614737"/>
                  <a:gd name="connsiteX547" fmla="*/ 2641283 w 3156584"/>
                  <a:gd name="connsiteY547" fmla="*/ 2961323 h 3614737"/>
                  <a:gd name="connsiteX548" fmla="*/ 2649855 w 3156584"/>
                  <a:gd name="connsiteY548" fmla="*/ 2860358 h 3614737"/>
                  <a:gd name="connsiteX549" fmla="*/ 2669858 w 3156584"/>
                  <a:gd name="connsiteY549" fmla="*/ 2793683 h 3614737"/>
                  <a:gd name="connsiteX550" fmla="*/ 2639378 w 3156584"/>
                  <a:gd name="connsiteY550" fmla="*/ 2784158 h 3614737"/>
                  <a:gd name="connsiteX551" fmla="*/ 2609850 w 3156584"/>
                  <a:gd name="connsiteY551" fmla="*/ 2645093 h 3614737"/>
                  <a:gd name="connsiteX552" fmla="*/ 2620328 w 3156584"/>
                  <a:gd name="connsiteY552" fmla="*/ 2625090 h 3614737"/>
                  <a:gd name="connsiteX553" fmla="*/ 2635567 w 3156584"/>
                  <a:gd name="connsiteY553" fmla="*/ 2609850 h 3614737"/>
                  <a:gd name="connsiteX554" fmla="*/ 2610803 w 3156584"/>
                  <a:gd name="connsiteY554" fmla="*/ 2592705 h 3614737"/>
                  <a:gd name="connsiteX555" fmla="*/ 2587942 w 3156584"/>
                  <a:gd name="connsiteY555" fmla="*/ 2585085 h 3614737"/>
                  <a:gd name="connsiteX556" fmla="*/ 2579370 w 3156584"/>
                  <a:gd name="connsiteY556" fmla="*/ 2546985 h 3614737"/>
                  <a:gd name="connsiteX557" fmla="*/ 2624137 w 3156584"/>
                  <a:gd name="connsiteY557" fmla="*/ 2514600 h 3614737"/>
                  <a:gd name="connsiteX558" fmla="*/ 2646045 w 3156584"/>
                  <a:gd name="connsiteY558" fmla="*/ 2514600 h 3614737"/>
                  <a:gd name="connsiteX559" fmla="*/ 2646045 w 3156584"/>
                  <a:gd name="connsiteY559" fmla="*/ 2486025 h 3614737"/>
                  <a:gd name="connsiteX560" fmla="*/ 2667000 w 3156584"/>
                  <a:gd name="connsiteY560" fmla="*/ 2476500 h 3614737"/>
                  <a:gd name="connsiteX561" fmla="*/ 2697480 w 3156584"/>
                  <a:gd name="connsiteY561" fmla="*/ 2486978 h 3614737"/>
                  <a:gd name="connsiteX562" fmla="*/ 2728912 w 3156584"/>
                  <a:gd name="connsiteY562" fmla="*/ 2475548 h 3614737"/>
                  <a:gd name="connsiteX563" fmla="*/ 2728912 w 3156584"/>
                  <a:gd name="connsiteY563" fmla="*/ 2447925 h 3614737"/>
                  <a:gd name="connsiteX564" fmla="*/ 2750820 w 3156584"/>
                  <a:gd name="connsiteY564" fmla="*/ 2431733 h 3614737"/>
                  <a:gd name="connsiteX565" fmla="*/ 2762250 w 3156584"/>
                  <a:gd name="connsiteY565" fmla="*/ 2444115 h 3614737"/>
                  <a:gd name="connsiteX566" fmla="*/ 2798445 w 3156584"/>
                  <a:gd name="connsiteY566" fmla="*/ 2444115 h 3614737"/>
                  <a:gd name="connsiteX567" fmla="*/ 2819400 w 3156584"/>
                  <a:gd name="connsiteY567" fmla="*/ 2428875 h 3614737"/>
                  <a:gd name="connsiteX568" fmla="*/ 2832735 w 3156584"/>
                  <a:gd name="connsiteY568" fmla="*/ 2442210 h 3614737"/>
                  <a:gd name="connsiteX569" fmla="*/ 2876550 w 3156584"/>
                  <a:gd name="connsiteY569" fmla="*/ 2450783 h 3614737"/>
                  <a:gd name="connsiteX570" fmla="*/ 2894648 w 3156584"/>
                  <a:gd name="connsiteY570" fmla="*/ 2432685 h 3614737"/>
                  <a:gd name="connsiteX571" fmla="*/ 2913698 w 3156584"/>
                  <a:gd name="connsiteY571" fmla="*/ 2443162 h 3614737"/>
                  <a:gd name="connsiteX572" fmla="*/ 2941320 w 3156584"/>
                  <a:gd name="connsiteY572" fmla="*/ 2415540 h 3614737"/>
                  <a:gd name="connsiteX573" fmla="*/ 2963228 w 3156584"/>
                  <a:gd name="connsiteY573" fmla="*/ 2415540 h 3614737"/>
                  <a:gd name="connsiteX574" fmla="*/ 2963228 w 3156584"/>
                  <a:gd name="connsiteY574" fmla="*/ 2359343 h 3614737"/>
                  <a:gd name="connsiteX575" fmla="*/ 2988945 w 3156584"/>
                  <a:gd name="connsiteY575" fmla="*/ 2346960 h 3614737"/>
                  <a:gd name="connsiteX576" fmla="*/ 3005137 w 3156584"/>
                  <a:gd name="connsiteY576" fmla="*/ 2314575 h 3614737"/>
                  <a:gd name="connsiteX577" fmla="*/ 3031808 w 3156584"/>
                  <a:gd name="connsiteY577" fmla="*/ 2321243 h 3614737"/>
                  <a:gd name="connsiteX578" fmla="*/ 3044190 w 3156584"/>
                  <a:gd name="connsiteY578" fmla="*/ 2333625 h 3614737"/>
                  <a:gd name="connsiteX579" fmla="*/ 3013710 w 3156584"/>
                  <a:gd name="connsiteY579" fmla="*/ 2362200 h 3614737"/>
                  <a:gd name="connsiteX580" fmla="*/ 3039428 w 3156584"/>
                  <a:gd name="connsiteY580" fmla="*/ 2364105 h 3614737"/>
                  <a:gd name="connsiteX581" fmla="*/ 3060383 w 3156584"/>
                  <a:gd name="connsiteY581" fmla="*/ 2352675 h 3614737"/>
                  <a:gd name="connsiteX582" fmla="*/ 3091815 w 3156584"/>
                  <a:gd name="connsiteY582" fmla="*/ 2361248 h 3614737"/>
                  <a:gd name="connsiteX583" fmla="*/ 3104198 w 3156584"/>
                  <a:gd name="connsiteY583" fmla="*/ 2336483 h 3614737"/>
                  <a:gd name="connsiteX584" fmla="*/ 3126105 w 3156584"/>
                  <a:gd name="connsiteY584" fmla="*/ 2323148 h 3614737"/>
                  <a:gd name="connsiteX585" fmla="*/ 3131820 w 3156584"/>
                  <a:gd name="connsiteY585" fmla="*/ 2295525 h 3614737"/>
                  <a:gd name="connsiteX586" fmla="*/ 3121342 w 3156584"/>
                  <a:gd name="connsiteY586" fmla="*/ 2285048 h 3614737"/>
                  <a:gd name="connsiteX587" fmla="*/ 3121342 w 3156584"/>
                  <a:gd name="connsiteY587" fmla="*/ 2267903 h 3614737"/>
                  <a:gd name="connsiteX588" fmla="*/ 3098483 w 3156584"/>
                  <a:gd name="connsiteY588" fmla="*/ 2277428 h 3614737"/>
                  <a:gd name="connsiteX589" fmla="*/ 3057525 w 3156584"/>
                  <a:gd name="connsiteY589" fmla="*/ 2236470 h 3614737"/>
                  <a:gd name="connsiteX590" fmla="*/ 3068955 w 3156584"/>
                  <a:gd name="connsiteY590" fmla="*/ 2206943 h 3614737"/>
                  <a:gd name="connsiteX591" fmla="*/ 3056573 w 3156584"/>
                  <a:gd name="connsiteY591" fmla="*/ 2194560 h 3614737"/>
                  <a:gd name="connsiteX592" fmla="*/ 3067050 w 3156584"/>
                  <a:gd name="connsiteY592" fmla="*/ 2169795 h 3614737"/>
                  <a:gd name="connsiteX593" fmla="*/ 3056573 w 3156584"/>
                  <a:gd name="connsiteY593" fmla="*/ 2159318 h 3614737"/>
                  <a:gd name="connsiteX594" fmla="*/ 3081337 w 3156584"/>
                  <a:gd name="connsiteY594" fmla="*/ 2134553 h 3614737"/>
                  <a:gd name="connsiteX595" fmla="*/ 3104198 w 3156584"/>
                  <a:gd name="connsiteY595" fmla="*/ 2136458 h 3614737"/>
                  <a:gd name="connsiteX596" fmla="*/ 3117533 w 3156584"/>
                  <a:gd name="connsiteY596" fmla="*/ 2149793 h 3614737"/>
                  <a:gd name="connsiteX597" fmla="*/ 3134678 w 3156584"/>
                  <a:gd name="connsiteY597" fmla="*/ 2149793 h 3614737"/>
                  <a:gd name="connsiteX598" fmla="*/ 3151823 w 3156584"/>
                  <a:gd name="connsiteY598" fmla="*/ 2136458 h 3614737"/>
                  <a:gd name="connsiteX599" fmla="*/ 3156585 w 3156584"/>
                  <a:gd name="connsiteY599" fmla="*/ 2121218 h 3614737"/>
                  <a:gd name="connsiteX600" fmla="*/ 3123248 w 3156584"/>
                  <a:gd name="connsiteY600" fmla="*/ 2081212 h 361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</a:cxnLst>
                <a:rect l="l" t="t" r="r" b="b"/>
                <a:pathLst>
                  <a:path w="3156584" h="3614737">
                    <a:moveTo>
                      <a:pt x="3123248" y="2081212"/>
                    </a:moveTo>
                    <a:lnTo>
                      <a:pt x="3111817" y="2049780"/>
                    </a:lnTo>
                    <a:lnTo>
                      <a:pt x="3093720" y="2047875"/>
                    </a:lnTo>
                    <a:lnTo>
                      <a:pt x="3093720" y="2027873"/>
                    </a:lnTo>
                    <a:lnTo>
                      <a:pt x="3074670" y="2006918"/>
                    </a:lnTo>
                    <a:lnTo>
                      <a:pt x="3059430" y="1991677"/>
                    </a:lnTo>
                    <a:lnTo>
                      <a:pt x="3036570" y="1991677"/>
                    </a:lnTo>
                    <a:lnTo>
                      <a:pt x="3036570" y="2013585"/>
                    </a:lnTo>
                    <a:lnTo>
                      <a:pt x="3016567" y="2033587"/>
                    </a:lnTo>
                    <a:lnTo>
                      <a:pt x="2986087" y="2028825"/>
                    </a:lnTo>
                    <a:lnTo>
                      <a:pt x="2986087" y="2008823"/>
                    </a:lnTo>
                    <a:lnTo>
                      <a:pt x="2972753" y="1997393"/>
                    </a:lnTo>
                    <a:lnTo>
                      <a:pt x="2972753" y="1971675"/>
                    </a:lnTo>
                    <a:lnTo>
                      <a:pt x="2945130" y="1967865"/>
                    </a:lnTo>
                    <a:lnTo>
                      <a:pt x="2913698" y="1952625"/>
                    </a:lnTo>
                    <a:lnTo>
                      <a:pt x="2884170" y="1956435"/>
                    </a:lnTo>
                    <a:lnTo>
                      <a:pt x="2854642" y="1951673"/>
                    </a:lnTo>
                    <a:lnTo>
                      <a:pt x="2837498" y="1971675"/>
                    </a:lnTo>
                    <a:lnTo>
                      <a:pt x="2828925" y="1999298"/>
                    </a:lnTo>
                    <a:lnTo>
                      <a:pt x="2808923" y="2019300"/>
                    </a:lnTo>
                    <a:lnTo>
                      <a:pt x="2816542" y="2046923"/>
                    </a:lnTo>
                    <a:lnTo>
                      <a:pt x="2806065" y="2078355"/>
                    </a:lnTo>
                    <a:lnTo>
                      <a:pt x="2779395" y="2105025"/>
                    </a:lnTo>
                    <a:lnTo>
                      <a:pt x="2779395" y="2154555"/>
                    </a:lnTo>
                    <a:lnTo>
                      <a:pt x="2742248" y="2180273"/>
                    </a:lnTo>
                    <a:lnTo>
                      <a:pt x="2742248" y="2209800"/>
                    </a:lnTo>
                    <a:lnTo>
                      <a:pt x="2726055" y="2187893"/>
                    </a:lnTo>
                    <a:lnTo>
                      <a:pt x="2726055" y="2163128"/>
                    </a:lnTo>
                    <a:lnTo>
                      <a:pt x="2707958" y="2145030"/>
                    </a:lnTo>
                    <a:lnTo>
                      <a:pt x="2689860" y="2152650"/>
                    </a:lnTo>
                    <a:lnTo>
                      <a:pt x="2685098" y="2175510"/>
                    </a:lnTo>
                    <a:lnTo>
                      <a:pt x="2638425" y="2193608"/>
                    </a:lnTo>
                    <a:lnTo>
                      <a:pt x="2616517" y="2193608"/>
                    </a:lnTo>
                    <a:lnTo>
                      <a:pt x="2607945" y="2220278"/>
                    </a:lnTo>
                    <a:lnTo>
                      <a:pt x="2593658" y="2241233"/>
                    </a:lnTo>
                    <a:lnTo>
                      <a:pt x="2563178" y="2243137"/>
                    </a:lnTo>
                    <a:lnTo>
                      <a:pt x="2528887" y="2208848"/>
                    </a:lnTo>
                    <a:lnTo>
                      <a:pt x="2525078" y="2138362"/>
                    </a:lnTo>
                    <a:lnTo>
                      <a:pt x="2529840" y="2096452"/>
                    </a:lnTo>
                    <a:lnTo>
                      <a:pt x="2529840" y="2056448"/>
                    </a:lnTo>
                    <a:lnTo>
                      <a:pt x="2535555" y="2021205"/>
                    </a:lnTo>
                    <a:lnTo>
                      <a:pt x="2535555" y="1986915"/>
                    </a:lnTo>
                    <a:lnTo>
                      <a:pt x="2510790" y="1976437"/>
                    </a:lnTo>
                    <a:lnTo>
                      <a:pt x="2492692" y="1970723"/>
                    </a:lnTo>
                    <a:lnTo>
                      <a:pt x="2489835" y="1953577"/>
                    </a:lnTo>
                    <a:lnTo>
                      <a:pt x="2481262" y="1934527"/>
                    </a:lnTo>
                    <a:lnTo>
                      <a:pt x="2465070" y="1918335"/>
                    </a:lnTo>
                    <a:lnTo>
                      <a:pt x="2465070" y="1899285"/>
                    </a:lnTo>
                    <a:lnTo>
                      <a:pt x="2476500" y="1887855"/>
                    </a:lnTo>
                    <a:lnTo>
                      <a:pt x="2479358" y="1862137"/>
                    </a:lnTo>
                    <a:lnTo>
                      <a:pt x="2464117" y="1846898"/>
                    </a:lnTo>
                    <a:lnTo>
                      <a:pt x="2444115" y="1846898"/>
                    </a:lnTo>
                    <a:lnTo>
                      <a:pt x="2422208" y="1836420"/>
                    </a:lnTo>
                    <a:lnTo>
                      <a:pt x="2422208" y="1816418"/>
                    </a:lnTo>
                    <a:lnTo>
                      <a:pt x="2430780" y="1807845"/>
                    </a:lnTo>
                    <a:lnTo>
                      <a:pt x="2421255" y="1798320"/>
                    </a:lnTo>
                    <a:lnTo>
                      <a:pt x="2413635" y="1767840"/>
                    </a:lnTo>
                    <a:lnTo>
                      <a:pt x="2395537" y="1736408"/>
                    </a:lnTo>
                    <a:lnTo>
                      <a:pt x="2374583" y="1721168"/>
                    </a:lnTo>
                    <a:lnTo>
                      <a:pt x="2350770" y="1727835"/>
                    </a:lnTo>
                    <a:lnTo>
                      <a:pt x="2327910" y="1729740"/>
                    </a:lnTo>
                    <a:lnTo>
                      <a:pt x="2327910" y="1702118"/>
                    </a:lnTo>
                    <a:lnTo>
                      <a:pt x="2346960" y="1696402"/>
                    </a:lnTo>
                    <a:lnTo>
                      <a:pt x="2346960" y="1678305"/>
                    </a:lnTo>
                    <a:lnTo>
                      <a:pt x="2326958" y="1658302"/>
                    </a:lnTo>
                    <a:lnTo>
                      <a:pt x="2326005" y="1641158"/>
                    </a:lnTo>
                    <a:lnTo>
                      <a:pt x="2305050" y="1640205"/>
                    </a:lnTo>
                    <a:lnTo>
                      <a:pt x="2289810" y="1655445"/>
                    </a:lnTo>
                    <a:lnTo>
                      <a:pt x="2270760" y="1646873"/>
                    </a:lnTo>
                    <a:lnTo>
                      <a:pt x="2245042" y="1656398"/>
                    </a:lnTo>
                    <a:lnTo>
                      <a:pt x="2232660" y="1641158"/>
                    </a:lnTo>
                    <a:lnTo>
                      <a:pt x="2219325" y="1641158"/>
                    </a:lnTo>
                    <a:lnTo>
                      <a:pt x="2207895" y="1652587"/>
                    </a:lnTo>
                    <a:lnTo>
                      <a:pt x="2185035" y="1652587"/>
                    </a:lnTo>
                    <a:lnTo>
                      <a:pt x="2169795" y="1645920"/>
                    </a:lnTo>
                    <a:lnTo>
                      <a:pt x="2169795" y="1617345"/>
                    </a:lnTo>
                    <a:lnTo>
                      <a:pt x="2178367" y="1608773"/>
                    </a:lnTo>
                    <a:lnTo>
                      <a:pt x="2178367" y="1590675"/>
                    </a:lnTo>
                    <a:lnTo>
                      <a:pt x="2171700" y="1569720"/>
                    </a:lnTo>
                    <a:lnTo>
                      <a:pt x="2188845" y="1543050"/>
                    </a:lnTo>
                    <a:lnTo>
                      <a:pt x="2198370" y="1515427"/>
                    </a:lnTo>
                    <a:lnTo>
                      <a:pt x="2168842" y="1485900"/>
                    </a:lnTo>
                    <a:lnTo>
                      <a:pt x="2161223" y="1446848"/>
                    </a:lnTo>
                    <a:lnTo>
                      <a:pt x="2136458" y="1433512"/>
                    </a:lnTo>
                    <a:lnTo>
                      <a:pt x="2136458" y="1408748"/>
                    </a:lnTo>
                    <a:lnTo>
                      <a:pt x="2145983" y="1400175"/>
                    </a:lnTo>
                    <a:lnTo>
                      <a:pt x="2136458" y="1390650"/>
                    </a:lnTo>
                    <a:lnTo>
                      <a:pt x="2136458" y="1367790"/>
                    </a:lnTo>
                    <a:lnTo>
                      <a:pt x="2109787" y="1357312"/>
                    </a:lnTo>
                    <a:lnTo>
                      <a:pt x="2102167" y="1364933"/>
                    </a:lnTo>
                    <a:lnTo>
                      <a:pt x="2094548" y="1341120"/>
                    </a:lnTo>
                    <a:lnTo>
                      <a:pt x="2107883" y="1327785"/>
                    </a:lnTo>
                    <a:lnTo>
                      <a:pt x="2122170" y="1304925"/>
                    </a:lnTo>
                    <a:lnTo>
                      <a:pt x="2143125" y="1299210"/>
                    </a:lnTo>
                    <a:lnTo>
                      <a:pt x="2135505" y="1244918"/>
                    </a:lnTo>
                    <a:lnTo>
                      <a:pt x="2129790" y="1209675"/>
                    </a:lnTo>
                    <a:lnTo>
                      <a:pt x="2129790" y="1191577"/>
                    </a:lnTo>
                    <a:lnTo>
                      <a:pt x="2105025" y="1146810"/>
                    </a:lnTo>
                    <a:lnTo>
                      <a:pt x="2102167" y="1100137"/>
                    </a:lnTo>
                    <a:lnTo>
                      <a:pt x="2077403" y="1082993"/>
                    </a:lnTo>
                    <a:lnTo>
                      <a:pt x="2066925" y="1058227"/>
                    </a:lnTo>
                    <a:lnTo>
                      <a:pt x="2059305" y="1039177"/>
                    </a:lnTo>
                    <a:lnTo>
                      <a:pt x="2059305" y="1039177"/>
                    </a:lnTo>
                    <a:lnTo>
                      <a:pt x="2059305" y="1027748"/>
                    </a:lnTo>
                    <a:lnTo>
                      <a:pt x="2088833" y="1016318"/>
                    </a:lnTo>
                    <a:lnTo>
                      <a:pt x="2119312" y="972502"/>
                    </a:lnTo>
                    <a:lnTo>
                      <a:pt x="2140267" y="965835"/>
                    </a:lnTo>
                    <a:lnTo>
                      <a:pt x="2168842" y="974408"/>
                    </a:lnTo>
                    <a:lnTo>
                      <a:pt x="2177415" y="955358"/>
                    </a:lnTo>
                    <a:lnTo>
                      <a:pt x="2177415" y="930593"/>
                    </a:lnTo>
                    <a:lnTo>
                      <a:pt x="2161223" y="914400"/>
                    </a:lnTo>
                    <a:lnTo>
                      <a:pt x="2168842" y="886777"/>
                    </a:lnTo>
                    <a:lnTo>
                      <a:pt x="2189798" y="879158"/>
                    </a:lnTo>
                    <a:lnTo>
                      <a:pt x="2189798" y="857250"/>
                    </a:lnTo>
                    <a:lnTo>
                      <a:pt x="2188845" y="828675"/>
                    </a:lnTo>
                    <a:lnTo>
                      <a:pt x="2211705" y="812483"/>
                    </a:lnTo>
                    <a:lnTo>
                      <a:pt x="2238375" y="785813"/>
                    </a:lnTo>
                    <a:lnTo>
                      <a:pt x="2244090" y="765810"/>
                    </a:lnTo>
                    <a:lnTo>
                      <a:pt x="2255520" y="765810"/>
                    </a:lnTo>
                    <a:lnTo>
                      <a:pt x="2253615" y="737235"/>
                    </a:lnTo>
                    <a:lnTo>
                      <a:pt x="2231708" y="737235"/>
                    </a:lnTo>
                    <a:lnTo>
                      <a:pt x="2211705" y="699135"/>
                    </a:lnTo>
                    <a:lnTo>
                      <a:pt x="2211705" y="663893"/>
                    </a:lnTo>
                    <a:lnTo>
                      <a:pt x="2193608" y="645795"/>
                    </a:lnTo>
                    <a:lnTo>
                      <a:pt x="2155508" y="618172"/>
                    </a:lnTo>
                    <a:lnTo>
                      <a:pt x="2155508" y="602933"/>
                    </a:lnTo>
                    <a:lnTo>
                      <a:pt x="2126933" y="592455"/>
                    </a:lnTo>
                    <a:lnTo>
                      <a:pt x="2116455" y="571500"/>
                    </a:lnTo>
                    <a:lnTo>
                      <a:pt x="2121217" y="542925"/>
                    </a:lnTo>
                    <a:lnTo>
                      <a:pt x="2108835" y="530543"/>
                    </a:lnTo>
                    <a:lnTo>
                      <a:pt x="2096453" y="511492"/>
                    </a:lnTo>
                    <a:lnTo>
                      <a:pt x="2089785" y="495300"/>
                    </a:lnTo>
                    <a:lnTo>
                      <a:pt x="2099310" y="484822"/>
                    </a:lnTo>
                    <a:lnTo>
                      <a:pt x="2102167" y="471488"/>
                    </a:lnTo>
                    <a:lnTo>
                      <a:pt x="2090737" y="462915"/>
                    </a:lnTo>
                    <a:lnTo>
                      <a:pt x="2086928" y="438150"/>
                    </a:lnTo>
                    <a:lnTo>
                      <a:pt x="2069783" y="438150"/>
                    </a:lnTo>
                    <a:lnTo>
                      <a:pt x="2048828" y="439102"/>
                    </a:lnTo>
                    <a:lnTo>
                      <a:pt x="2049780" y="461963"/>
                    </a:lnTo>
                    <a:lnTo>
                      <a:pt x="2048828" y="473392"/>
                    </a:lnTo>
                    <a:lnTo>
                      <a:pt x="2065973" y="474345"/>
                    </a:lnTo>
                    <a:lnTo>
                      <a:pt x="2076450" y="484822"/>
                    </a:lnTo>
                    <a:lnTo>
                      <a:pt x="2063115" y="510540"/>
                    </a:lnTo>
                    <a:lnTo>
                      <a:pt x="2040255" y="519113"/>
                    </a:lnTo>
                    <a:lnTo>
                      <a:pt x="2016442" y="539115"/>
                    </a:lnTo>
                    <a:cubicBezTo>
                      <a:pt x="2016442" y="539115"/>
                      <a:pt x="2012633" y="564833"/>
                      <a:pt x="1999298" y="564833"/>
                    </a:cubicBezTo>
                    <a:cubicBezTo>
                      <a:pt x="1986915" y="564833"/>
                      <a:pt x="1964055" y="571500"/>
                      <a:pt x="1964055" y="571500"/>
                    </a:cubicBezTo>
                    <a:lnTo>
                      <a:pt x="1938337" y="586740"/>
                    </a:lnTo>
                    <a:lnTo>
                      <a:pt x="1944053" y="615315"/>
                    </a:lnTo>
                    <a:lnTo>
                      <a:pt x="1918335" y="626745"/>
                    </a:lnTo>
                    <a:lnTo>
                      <a:pt x="1925003" y="601027"/>
                    </a:lnTo>
                    <a:lnTo>
                      <a:pt x="1930717" y="563880"/>
                    </a:lnTo>
                    <a:lnTo>
                      <a:pt x="1953578" y="541020"/>
                    </a:lnTo>
                    <a:lnTo>
                      <a:pt x="1964055" y="509588"/>
                    </a:lnTo>
                    <a:lnTo>
                      <a:pt x="1998345" y="501015"/>
                    </a:lnTo>
                    <a:lnTo>
                      <a:pt x="2006917" y="457200"/>
                    </a:lnTo>
                    <a:lnTo>
                      <a:pt x="2027873" y="436245"/>
                    </a:lnTo>
                    <a:lnTo>
                      <a:pt x="2036445" y="397192"/>
                    </a:lnTo>
                    <a:lnTo>
                      <a:pt x="2036445" y="382905"/>
                    </a:lnTo>
                    <a:lnTo>
                      <a:pt x="2065020" y="348615"/>
                    </a:lnTo>
                    <a:lnTo>
                      <a:pt x="2081212" y="332422"/>
                    </a:lnTo>
                    <a:lnTo>
                      <a:pt x="2094548" y="304800"/>
                    </a:lnTo>
                    <a:lnTo>
                      <a:pt x="2108835" y="284797"/>
                    </a:lnTo>
                    <a:lnTo>
                      <a:pt x="2108835" y="256222"/>
                    </a:lnTo>
                    <a:lnTo>
                      <a:pt x="2125028" y="240030"/>
                    </a:lnTo>
                    <a:lnTo>
                      <a:pt x="2106930" y="209550"/>
                    </a:lnTo>
                    <a:lnTo>
                      <a:pt x="2078355" y="194310"/>
                    </a:lnTo>
                    <a:lnTo>
                      <a:pt x="2066925" y="182880"/>
                    </a:lnTo>
                    <a:lnTo>
                      <a:pt x="2095500" y="188595"/>
                    </a:lnTo>
                    <a:lnTo>
                      <a:pt x="2098358" y="159067"/>
                    </a:lnTo>
                    <a:lnTo>
                      <a:pt x="2079308" y="140017"/>
                    </a:lnTo>
                    <a:lnTo>
                      <a:pt x="2064067" y="124777"/>
                    </a:lnTo>
                    <a:lnTo>
                      <a:pt x="2054542" y="136208"/>
                    </a:lnTo>
                    <a:lnTo>
                      <a:pt x="2037398" y="121920"/>
                    </a:lnTo>
                    <a:lnTo>
                      <a:pt x="2023110" y="93345"/>
                    </a:lnTo>
                    <a:lnTo>
                      <a:pt x="2006917" y="77152"/>
                    </a:lnTo>
                    <a:lnTo>
                      <a:pt x="1985010" y="87630"/>
                    </a:lnTo>
                    <a:lnTo>
                      <a:pt x="1968817" y="71438"/>
                    </a:lnTo>
                    <a:lnTo>
                      <a:pt x="1940242" y="91440"/>
                    </a:lnTo>
                    <a:lnTo>
                      <a:pt x="1911667" y="91440"/>
                    </a:lnTo>
                    <a:lnTo>
                      <a:pt x="1880235" y="108585"/>
                    </a:lnTo>
                    <a:lnTo>
                      <a:pt x="1892617" y="120967"/>
                    </a:lnTo>
                    <a:lnTo>
                      <a:pt x="1885950" y="144780"/>
                    </a:lnTo>
                    <a:cubicBezTo>
                      <a:pt x="1885950" y="144780"/>
                      <a:pt x="1863090" y="135255"/>
                      <a:pt x="1854517" y="135255"/>
                    </a:cubicBezTo>
                    <a:cubicBezTo>
                      <a:pt x="1845945" y="135255"/>
                      <a:pt x="1847850" y="117158"/>
                      <a:pt x="1847850" y="117158"/>
                    </a:cubicBezTo>
                    <a:lnTo>
                      <a:pt x="1865948" y="99060"/>
                    </a:lnTo>
                    <a:lnTo>
                      <a:pt x="1851660" y="82867"/>
                    </a:lnTo>
                    <a:lnTo>
                      <a:pt x="1824037" y="82867"/>
                    </a:lnTo>
                    <a:lnTo>
                      <a:pt x="1815465" y="91440"/>
                    </a:lnTo>
                    <a:lnTo>
                      <a:pt x="1770698" y="88583"/>
                    </a:lnTo>
                    <a:lnTo>
                      <a:pt x="1788795" y="64770"/>
                    </a:lnTo>
                    <a:lnTo>
                      <a:pt x="1810703" y="42863"/>
                    </a:lnTo>
                    <a:lnTo>
                      <a:pt x="1804035" y="14288"/>
                    </a:lnTo>
                    <a:lnTo>
                      <a:pt x="1783080" y="17145"/>
                    </a:lnTo>
                    <a:lnTo>
                      <a:pt x="1754505" y="0"/>
                    </a:lnTo>
                    <a:lnTo>
                      <a:pt x="1731645" y="23813"/>
                    </a:lnTo>
                    <a:lnTo>
                      <a:pt x="1705928" y="41910"/>
                    </a:lnTo>
                    <a:lnTo>
                      <a:pt x="1684973" y="94297"/>
                    </a:lnTo>
                    <a:lnTo>
                      <a:pt x="1678305" y="117158"/>
                    </a:lnTo>
                    <a:lnTo>
                      <a:pt x="1678305" y="151447"/>
                    </a:lnTo>
                    <a:lnTo>
                      <a:pt x="1689735" y="160020"/>
                    </a:lnTo>
                    <a:lnTo>
                      <a:pt x="1692592" y="183833"/>
                    </a:lnTo>
                    <a:lnTo>
                      <a:pt x="1683067" y="183833"/>
                    </a:lnTo>
                    <a:lnTo>
                      <a:pt x="1650682" y="193358"/>
                    </a:lnTo>
                    <a:lnTo>
                      <a:pt x="1619250" y="193358"/>
                    </a:lnTo>
                    <a:lnTo>
                      <a:pt x="1627823" y="208597"/>
                    </a:lnTo>
                    <a:lnTo>
                      <a:pt x="1644967" y="220980"/>
                    </a:lnTo>
                    <a:lnTo>
                      <a:pt x="1657350" y="238125"/>
                    </a:lnTo>
                    <a:lnTo>
                      <a:pt x="1628775" y="232410"/>
                    </a:lnTo>
                    <a:lnTo>
                      <a:pt x="1600200" y="238125"/>
                    </a:lnTo>
                    <a:lnTo>
                      <a:pt x="1596390" y="260985"/>
                    </a:lnTo>
                    <a:lnTo>
                      <a:pt x="1552575" y="260033"/>
                    </a:lnTo>
                    <a:lnTo>
                      <a:pt x="1534478" y="278130"/>
                    </a:lnTo>
                    <a:lnTo>
                      <a:pt x="1534478" y="258127"/>
                    </a:lnTo>
                    <a:lnTo>
                      <a:pt x="1547813" y="232410"/>
                    </a:lnTo>
                    <a:lnTo>
                      <a:pt x="1522095" y="236220"/>
                    </a:lnTo>
                    <a:lnTo>
                      <a:pt x="1515428" y="251460"/>
                    </a:lnTo>
                    <a:lnTo>
                      <a:pt x="1483995" y="255270"/>
                    </a:lnTo>
                    <a:lnTo>
                      <a:pt x="1446848" y="263842"/>
                    </a:lnTo>
                    <a:lnTo>
                      <a:pt x="1432560" y="278130"/>
                    </a:lnTo>
                    <a:lnTo>
                      <a:pt x="1458278" y="286702"/>
                    </a:lnTo>
                    <a:lnTo>
                      <a:pt x="1449705" y="296227"/>
                    </a:lnTo>
                    <a:lnTo>
                      <a:pt x="1411605" y="307658"/>
                    </a:lnTo>
                    <a:lnTo>
                      <a:pt x="1398270" y="320992"/>
                    </a:lnTo>
                    <a:lnTo>
                      <a:pt x="1344930" y="328613"/>
                    </a:lnTo>
                    <a:lnTo>
                      <a:pt x="1329690" y="343852"/>
                    </a:lnTo>
                    <a:lnTo>
                      <a:pt x="1290638" y="359092"/>
                    </a:lnTo>
                    <a:lnTo>
                      <a:pt x="1275398" y="391477"/>
                    </a:lnTo>
                    <a:lnTo>
                      <a:pt x="1236345" y="390525"/>
                    </a:lnTo>
                    <a:lnTo>
                      <a:pt x="1237298" y="411480"/>
                    </a:lnTo>
                    <a:lnTo>
                      <a:pt x="1257300" y="412433"/>
                    </a:lnTo>
                    <a:lnTo>
                      <a:pt x="1237298" y="427672"/>
                    </a:lnTo>
                    <a:lnTo>
                      <a:pt x="1223010" y="447675"/>
                    </a:lnTo>
                    <a:lnTo>
                      <a:pt x="1235392" y="460058"/>
                    </a:lnTo>
                    <a:lnTo>
                      <a:pt x="1227773" y="478155"/>
                    </a:lnTo>
                    <a:lnTo>
                      <a:pt x="1239203" y="490538"/>
                    </a:lnTo>
                    <a:lnTo>
                      <a:pt x="1222057" y="494347"/>
                    </a:lnTo>
                    <a:cubicBezTo>
                      <a:pt x="1222057" y="494347"/>
                      <a:pt x="1222057" y="473392"/>
                      <a:pt x="1211580" y="483870"/>
                    </a:cubicBezTo>
                    <a:cubicBezTo>
                      <a:pt x="1201103" y="494347"/>
                      <a:pt x="1195388" y="500063"/>
                      <a:pt x="1195388" y="500063"/>
                    </a:cubicBezTo>
                    <a:lnTo>
                      <a:pt x="1209675" y="514350"/>
                    </a:lnTo>
                    <a:lnTo>
                      <a:pt x="1226820" y="520065"/>
                    </a:lnTo>
                    <a:lnTo>
                      <a:pt x="1241107" y="541020"/>
                    </a:lnTo>
                    <a:lnTo>
                      <a:pt x="1226820" y="555308"/>
                    </a:lnTo>
                    <a:lnTo>
                      <a:pt x="1200150" y="555308"/>
                    </a:lnTo>
                    <a:lnTo>
                      <a:pt x="1163003" y="570547"/>
                    </a:lnTo>
                    <a:lnTo>
                      <a:pt x="1107757" y="570547"/>
                    </a:lnTo>
                    <a:lnTo>
                      <a:pt x="1107757" y="579120"/>
                    </a:lnTo>
                    <a:lnTo>
                      <a:pt x="1073467" y="566738"/>
                    </a:lnTo>
                    <a:lnTo>
                      <a:pt x="1006792" y="566738"/>
                    </a:lnTo>
                    <a:lnTo>
                      <a:pt x="978217" y="592455"/>
                    </a:lnTo>
                    <a:lnTo>
                      <a:pt x="984885" y="627697"/>
                    </a:lnTo>
                    <a:lnTo>
                      <a:pt x="996315" y="639127"/>
                    </a:lnTo>
                    <a:lnTo>
                      <a:pt x="983932" y="667702"/>
                    </a:lnTo>
                    <a:lnTo>
                      <a:pt x="975360" y="701993"/>
                    </a:lnTo>
                    <a:lnTo>
                      <a:pt x="986790" y="713422"/>
                    </a:lnTo>
                    <a:lnTo>
                      <a:pt x="1006792" y="745808"/>
                    </a:lnTo>
                    <a:lnTo>
                      <a:pt x="1033463" y="755333"/>
                    </a:lnTo>
                    <a:lnTo>
                      <a:pt x="1032510" y="775335"/>
                    </a:lnTo>
                    <a:lnTo>
                      <a:pt x="1047750" y="796290"/>
                    </a:lnTo>
                    <a:lnTo>
                      <a:pt x="1042035" y="819150"/>
                    </a:lnTo>
                    <a:lnTo>
                      <a:pt x="1003935" y="819150"/>
                    </a:lnTo>
                    <a:lnTo>
                      <a:pt x="979170" y="794385"/>
                    </a:lnTo>
                    <a:lnTo>
                      <a:pt x="969645" y="784860"/>
                    </a:lnTo>
                    <a:lnTo>
                      <a:pt x="979170" y="756285"/>
                    </a:lnTo>
                    <a:lnTo>
                      <a:pt x="942022" y="736283"/>
                    </a:lnTo>
                    <a:lnTo>
                      <a:pt x="922972" y="717233"/>
                    </a:lnTo>
                    <a:lnTo>
                      <a:pt x="900113" y="721043"/>
                    </a:lnTo>
                    <a:lnTo>
                      <a:pt x="871538" y="715327"/>
                    </a:lnTo>
                    <a:lnTo>
                      <a:pt x="872490" y="732472"/>
                    </a:lnTo>
                    <a:lnTo>
                      <a:pt x="885825" y="732472"/>
                    </a:lnTo>
                    <a:lnTo>
                      <a:pt x="891540" y="747713"/>
                    </a:lnTo>
                    <a:lnTo>
                      <a:pt x="903922" y="760095"/>
                    </a:lnTo>
                    <a:lnTo>
                      <a:pt x="922020" y="763905"/>
                    </a:lnTo>
                    <a:lnTo>
                      <a:pt x="942022" y="774383"/>
                    </a:lnTo>
                    <a:lnTo>
                      <a:pt x="946785" y="792480"/>
                    </a:lnTo>
                    <a:lnTo>
                      <a:pt x="933450" y="805815"/>
                    </a:lnTo>
                    <a:lnTo>
                      <a:pt x="936307" y="821055"/>
                    </a:lnTo>
                    <a:lnTo>
                      <a:pt x="909638" y="824865"/>
                    </a:lnTo>
                    <a:lnTo>
                      <a:pt x="890588" y="843915"/>
                    </a:lnTo>
                    <a:lnTo>
                      <a:pt x="899160" y="862965"/>
                    </a:lnTo>
                    <a:lnTo>
                      <a:pt x="904875" y="855345"/>
                    </a:lnTo>
                    <a:lnTo>
                      <a:pt x="914400" y="873443"/>
                    </a:lnTo>
                    <a:lnTo>
                      <a:pt x="944880" y="890588"/>
                    </a:lnTo>
                    <a:lnTo>
                      <a:pt x="942022" y="924877"/>
                    </a:lnTo>
                    <a:lnTo>
                      <a:pt x="942022" y="973455"/>
                    </a:lnTo>
                    <a:lnTo>
                      <a:pt x="913447" y="973455"/>
                    </a:lnTo>
                    <a:lnTo>
                      <a:pt x="902970" y="990600"/>
                    </a:lnTo>
                    <a:lnTo>
                      <a:pt x="882015" y="1011555"/>
                    </a:lnTo>
                    <a:lnTo>
                      <a:pt x="856297" y="1030605"/>
                    </a:lnTo>
                    <a:lnTo>
                      <a:pt x="857250" y="1056323"/>
                    </a:lnTo>
                    <a:lnTo>
                      <a:pt x="869632" y="1068705"/>
                    </a:lnTo>
                    <a:lnTo>
                      <a:pt x="873442" y="1083945"/>
                    </a:lnTo>
                    <a:lnTo>
                      <a:pt x="891540" y="1102043"/>
                    </a:lnTo>
                    <a:lnTo>
                      <a:pt x="918210" y="1105852"/>
                    </a:lnTo>
                    <a:lnTo>
                      <a:pt x="922020" y="1123950"/>
                    </a:lnTo>
                    <a:lnTo>
                      <a:pt x="931545" y="1133475"/>
                    </a:lnTo>
                    <a:lnTo>
                      <a:pt x="948690" y="1118235"/>
                    </a:lnTo>
                    <a:cubicBezTo>
                      <a:pt x="948690" y="1118235"/>
                      <a:pt x="954405" y="1128712"/>
                      <a:pt x="957263" y="1126808"/>
                    </a:cubicBezTo>
                    <a:cubicBezTo>
                      <a:pt x="959167" y="1124902"/>
                      <a:pt x="974407" y="1110615"/>
                      <a:pt x="974407" y="1110615"/>
                    </a:cubicBezTo>
                    <a:lnTo>
                      <a:pt x="973455" y="1138237"/>
                    </a:lnTo>
                    <a:lnTo>
                      <a:pt x="995363" y="1142048"/>
                    </a:lnTo>
                    <a:lnTo>
                      <a:pt x="995363" y="1163955"/>
                    </a:lnTo>
                    <a:lnTo>
                      <a:pt x="1008697" y="1196340"/>
                    </a:lnTo>
                    <a:lnTo>
                      <a:pt x="1001078" y="1216343"/>
                    </a:lnTo>
                    <a:lnTo>
                      <a:pt x="990600" y="1216343"/>
                    </a:lnTo>
                    <a:lnTo>
                      <a:pt x="1002030" y="1237298"/>
                    </a:lnTo>
                    <a:lnTo>
                      <a:pt x="992505" y="1263968"/>
                    </a:lnTo>
                    <a:lnTo>
                      <a:pt x="977265" y="1279208"/>
                    </a:lnTo>
                    <a:lnTo>
                      <a:pt x="971550" y="1296352"/>
                    </a:lnTo>
                    <a:lnTo>
                      <a:pt x="951547" y="1292543"/>
                    </a:lnTo>
                    <a:lnTo>
                      <a:pt x="950595" y="1315402"/>
                    </a:lnTo>
                    <a:lnTo>
                      <a:pt x="963930" y="1328737"/>
                    </a:lnTo>
                    <a:lnTo>
                      <a:pt x="968692" y="1354455"/>
                    </a:lnTo>
                    <a:lnTo>
                      <a:pt x="956310" y="1375410"/>
                    </a:lnTo>
                    <a:lnTo>
                      <a:pt x="968692" y="1387793"/>
                    </a:lnTo>
                    <a:lnTo>
                      <a:pt x="968692" y="1407795"/>
                    </a:lnTo>
                    <a:lnTo>
                      <a:pt x="1000125" y="1425893"/>
                    </a:lnTo>
                    <a:lnTo>
                      <a:pt x="1012507" y="1450658"/>
                    </a:lnTo>
                    <a:lnTo>
                      <a:pt x="993457" y="1468755"/>
                    </a:lnTo>
                    <a:lnTo>
                      <a:pt x="993457" y="1483043"/>
                    </a:lnTo>
                    <a:lnTo>
                      <a:pt x="1002982" y="1500187"/>
                    </a:lnTo>
                    <a:lnTo>
                      <a:pt x="1002982" y="1525905"/>
                    </a:lnTo>
                    <a:lnTo>
                      <a:pt x="990600" y="1535430"/>
                    </a:lnTo>
                    <a:lnTo>
                      <a:pt x="1005840" y="1564005"/>
                    </a:lnTo>
                    <a:lnTo>
                      <a:pt x="1022985" y="1564005"/>
                    </a:lnTo>
                    <a:lnTo>
                      <a:pt x="1040130" y="1581150"/>
                    </a:lnTo>
                    <a:lnTo>
                      <a:pt x="1052513" y="1606868"/>
                    </a:lnTo>
                    <a:lnTo>
                      <a:pt x="1055370" y="1639252"/>
                    </a:lnTo>
                    <a:lnTo>
                      <a:pt x="1041082" y="1653540"/>
                    </a:lnTo>
                    <a:lnTo>
                      <a:pt x="1047750" y="1683068"/>
                    </a:lnTo>
                    <a:lnTo>
                      <a:pt x="1080135" y="1689735"/>
                    </a:lnTo>
                    <a:lnTo>
                      <a:pt x="1096328" y="1705927"/>
                    </a:lnTo>
                    <a:lnTo>
                      <a:pt x="1112520" y="1689735"/>
                    </a:lnTo>
                    <a:lnTo>
                      <a:pt x="1118235" y="1724025"/>
                    </a:lnTo>
                    <a:lnTo>
                      <a:pt x="1112520" y="1753552"/>
                    </a:lnTo>
                    <a:lnTo>
                      <a:pt x="1122045" y="1776412"/>
                    </a:lnTo>
                    <a:lnTo>
                      <a:pt x="1102995" y="1795462"/>
                    </a:lnTo>
                    <a:lnTo>
                      <a:pt x="1082992" y="1821180"/>
                    </a:lnTo>
                    <a:lnTo>
                      <a:pt x="1068705" y="1847850"/>
                    </a:lnTo>
                    <a:lnTo>
                      <a:pt x="1089660" y="1877377"/>
                    </a:lnTo>
                    <a:lnTo>
                      <a:pt x="1089660" y="1912620"/>
                    </a:lnTo>
                    <a:lnTo>
                      <a:pt x="1069657" y="1932623"/>
                    </a:lnTo>
                    <a:lnTo>
                      <a:pt x="1067753" y="1964055"/>
                    </a:lnTo>
                    <a:lnTo>
                      <a:pt x="1055370" y="1976437"/>
                    </a:lnTo>
                    <a:lnTo>
                      <a:pt x="1022032" y="2009775"/>
                    </a:lnTo>
                    <a:lnTo>
                      <a:pt x="1022032" y="2052637"/>
                    </a:lnTo>
                    <a:lnTo>
                      <a:pt x="1057275" y="2076450"/>
                    </a:lnTo>
                    <a:lnTo>
                      <a:pt x="1097280" y="2093595"/>
                    </a:lnTo>
                    <a:lnTo>
                      <a:pt x="1076325" y="2127885"/>
                    </a:lnTo>
                    <a:lnTo>
                      <a:pt x="1025842" y="2149793"/>
                    </a:lnTo>
                    <a:lnTo>
                      <a:pt x="993457" y="2182178"/>
                    </a:lnTo>
                    <a:lnTo>
                      <a:pt x="993457" y="2182178"/>
                    </a:lnTo>
                    <a:lnTo>
                      <a:pt x="941070" y="2144078"/>
                    </a:lnTo>
                    <a:lnTo>
                      <a:pt x="885825" y="2167890"/>
                    </a:lnTo>
                    <a:lnTo>
                      <a:pt x="875347" y="2202180"/>
                    </a:lnTo>
                    <a:lnTo>
                      <a:pt x="838200" y="2183130"/>
                    </a:lnTo>
                    <a:lnTo>
                      <a:pt x="811530" y="2189798"/>
                    </a:lnTo>
                    <a:lnTo>
                      <a:pt x="779145" y="2157412"/>
                    </a:lnTo>
                    <a:lnTo>
                      <a:pt x="743903" y="2170748"/>
                    </a:lnTo>
                    <a:lnTo>
                      <a:pt x="699135" y="2165985"/>
                    </a:lnTo>
                    <a:lnTo>
                      <a:pt x="686753" y="2147887"/>
                    </a:lnTo>
                    <a:lnTo>
                      <a:pt x="638175" y="2147887"/>
                    </a:lnTo>
                    <a:lnTo>
                      <a:pt x="603885" y="2132648"/>
                    </a:lnTo>
                    <a:lnTo>
                      <a:pt x="559117" y="2139315"/>
                    </a:lnTo>
                    <a:lnTo>
                      <a:pt x="525780" y="2213610"/>
                    </a:lnTo>
                    <a:lnTo>
                      <a:pt x="528638" y="2258378"/>
                    </a:lnTo>
                    <a:lnTo>
                      <a:pt x="481965" y="2271712"/>
                    </a:lnTo>
                    <a:lnTo>
                      <a:pt x="443865" y="2299335"/>
                    </a:lnTo>
                    <a:lnTo>
                      <a:pt x="439103" y="2328862"/>
                    </a:lnTo>
                    <a:lnTo>
                      <a:pt x="399097" y="2352675"/>
                    </a:lnTo>
                    <a:lnTo>
                      <a:pt x="386715" y="2370773"/>
                    </a:lnTo>
                    <a:lnTo>
                      <a:pt x="363855" y="2393633"/>
                    </a:lnTo>
                    <a:lnTo>
                      <a:pt x="336232" y="2406968"/>
                    </a:lnTo>
                    <a:lnTo>
                      <a:pt x="301942" y="2406968"/>
                    </a:lnTo>
                    <a:lnTo>
                      <a:pt x="280988" y="2400300"/>
                    </a:lnTo>
                    <a:lnTo>
                      <a:pt x="256222" y="2387918"/>
                    </a:lnTo>
                    <a:lnTo>
                      <a:pt x="246697" y="2401253"/>
                    </a:lnTo>
                    <a:lnTo>
                      <a:pt x="218122" y="2401253"/>
                    </a:lnTo>
                    <a:lnTo>
                      <a:pt x="200025" y="2389823"/>
                    </a:lnTo>
                    <a:lnTo>
                      <a:pt x="183832" y="2382203"/>
                    </a:lnTo>
                    <a:lnTo>
                      <a:pt x="159067" y="2374583"/>
                    </a:lnTo>
                    <a:lnTo>
                      <a:pt x="140017" y="2367915"/>
                    </a:lnTo>
                    <a:lnTo>
                      <a:pt x="140017" y="2349818"/>
                    </a:lnTo>
                    <a:lnTo>
                      <a:pt x="153353" y="2336483"/>
                    </a:lnTo>
                    <a:lnTo>
                      <a:pt x="131445" y="2314575"/>
                    </a:lnTo>
                    <a:lnTo>
                      <a:pt x="110490" y="2329815"/>
                    </a:lnTo>
                    <a:lnTo>
                      <a:pt x="100965" y="2346008"/>
                    </a:lnTo>
                    <a:lnTo>
                      <a:pt x="80963" y="2367915"/>
                    </a:lnTo>
                    <a:lnTo>
                      <a:pt x="79057" y="2389823"/>
                    </a:lnTo>
                    <a:lnTo>
                      <a:pt x="88582" y="2418398"/>
                    </a:lnTo>
                    <a:lnTo>
                      <a:pt x="66675" y="2428875"/>
                    </a:lnTo>
                    <a:lnTo>
                      <a:pt x="66675" y="2445068"/>
                    </a:lnTo>
                    <a:lnTo>
                      <a:pt x="85725" y="2454593"/>
                    </a:lnTo>
                    <a:lnTo>
                      <a:pt x="99060" y="2467928"/>
                    </a:lnTo>
                    <a:lnTo>
                      <a:pt x="105728" y="2484120"/>
                    </a:lnTo>
                    <a:lnTo>
                      <a:pt x="126682" y="2495550"/>
                    </a:lnTo>
                    <a:lnTo>
                      <a:pt x="126682" y="2514600"/>
                    </a:lnTo>
                    <a:lnTo>
                      <a:pt x="116205" y="2525078"/>
                    </a:lnTo>
                    <a:lnTo>
                      <a:pt x="89535" y="2529840"/>
                    </a:lnTo>
                    <a:lnTo>
                      <a:pt x="54292" y="2565083"/>
                    </a:lnTo>
                    <a:lnTo>
                      <a:pt x="54292" y="2589848"/>
                    </a:lnTo>
                    <a:lnTo>
                      <a:pt x="48578" y="2605087"/>
                    </a:lnTo>
                    <a:lnTo>
                      <a:pt x="33338" y="2620328"/>
                    </a:lnTo>
                    <a:lnTo>
                      <a:pt x="21907" y="2622233"/>
                    </a:lnTo>
                    <a:lnTo>
                      <a:pt x="21907" y="2641283"/>
                    </a:lnTo>
                    <a:lnTo>
                      <a:pt x="7620" y="2655570"/>
                    </a:lnTo>
                    <a:lnTo>
                      <a:pt x="0" y="2671762"/>
                    </a:lnTo>
                    <a:lnTo>
                      <a:pt x="0" y="2688908"/>
                    </a:lnTo>
                    <a:lnTo>
                      <a:pt x="20955" y="2698433"/>
                    </a:lnTo>
                    <a:lnTo>
                      <a:pt x="32385" y="2733675"/>
                    </a:lnTo>
                    <a:lnTo>
                      <a:pt x="25717" y="2753678"/>
                    </a:lnTo>
                    <a:lnTo>
                      <a:pt x="25717" y="2780348"/>
                    </a:lnTo>
                    <a:lnTo>
                      <a:pt x="7620" y="2798445"/>
                    </a:lnTo>
                    <a:lnTo>
                      <a:pt x="15240" y="2823210"/>
                    </a:lnTo>
                    <a:lnTo>
                      <a:pt x="46672" y="2831783"/>
                    </a:lnTo>
                    <a:lnTo>
                      <a:pt x="75247" y="2814637"/>
                    </a:lnTo>
                    <a:lnTo>
                      <a:pt x="95250" y="2834640"/>
                    </a:lnTo>
                    <a:lnTo>
                      <a:pt x="85725" y="2867978"/>
                    </a:lnTo>
                    <a:lnTo>
                      <a:pt x="114300" y="2876550"/>
                    </a:lnTo>
                    <a:lnTo>
                      <a:pt x="129540" y="2861310"/>
                    </a:lnTo>
                    <a:lnTo>
                      <a:pt x="155257" y="2876550"/>
                    </a:lnTo>
                    <a:lnTo>
                      <a:pt x="183832" y="2876550"/>
                    </a:lnTo>
                    <a:lnTo>
                      <a:pt x="183832" y="2896553"/>
                    </a:lnTo>
                    <a:lnTo>
                      <a:pt x="149542" y="2911793"/>
                    </a:lnTo>
                    <a:lnTo>
                      <a:pt x="140970" y="2949893"/>
                    </a:lnTo>
                    <a:lnTo>
                      <a:pt x="164782" y="2949893"/>
                    </a:lnTo>
                    <a:lnTo>
                      <a:pt x="194310" y="2935605"/>
                    </a:lnTo>
                    <a:lnTo>
                      <a:pt x="209550" y="2958465"/>
                    </a:lnTo>
                    <a:lnTo>
                      <a:pt x="243840" y="2940368"/>
                    </a:lnTo>
                    <a:lnTo>
                      <a:pt x="282892" y="2928937"/>
                    </a:lnTo>
                    <a:lnTo>
                      <a:pt x="305753" y="2906078"/>
                    </a:lnTo>
                    <a:lnTo>
                      <a:pt x="327660" y="2905125"/>
                    </a:lnTo>
                    <a:lnTo>
                      <a:pt x="357188" y="2904173"/>
                    </a:lnTo>
                    <a:lnTo>
                      <a:pt x="378142" y="2883218"/>
                    </a:lnTo>
                    <a:lnTo>
                      <a:pt x="403860" y="2883218"/>
                    </a:lnTo>
                    <a:lnTo>
                      <a:pt x="410528" y="2903220"/>
                    </a:lnTo>
                    <a:lnTo>
                      <a:pt x="393382" y="2926080"/>
                    </a:lnTo>
                    <a:lnTo>
                      <a:pt x="373380" y="2926080"/>
                    </a:lnTo>
                    <a:lnTo>
                      <a:pt x="373380" y="2951798"/>
                    </a:lnTo>
                    <a:lnTo>
                      <a:pt x="397192" y="2961323"/>
                    </a:lnTo>
                    <a:lnTo>
                      <a:pt x="415290" y="2979420"/>
                    </a:lnTo>
                    <a:lnTo>
                      <a:pt x="431482" y="3013710"/>
                    </a:lnTo>
                    <a:lnTo>
                      <a:pt x="446722" y="3028950"/>
                    </a:lnTo>
                    <a:lnTo>
                      <a:pt x="463867" y="3020378"/>
                    </a:lnTo>
                    <a:lnTo>
                      <a:pt x="463867" y="3020378"/>
                    </a:lnTo>
                    <a:lnTo>
                      <a:pt x="446722" y="3028950"/>
                    </a:lnTo>
                    <a:lnTo>
                      <a:pt x="470535" y="3052762"/>
                    </a:lnTo>
                    <a:lnTo>
                      <a:pt x="487680" y="3108960"/>
                    </a:lnTo>
                    <a:lnTo>
                      <a:pt x="487680" y="3155633"/>
                    </a:lnTo>
                    <a:lnTo>
                      <a:pt x="510540" y="3176587"/>
                    </a:lnTo>
                    <a:lnTo>
                      <a:pt x="510540" y="3210878"/>
                    </a:lnTo>
                    <a:lnTo>
                      <a:pt x="534353" y="3252787"/>
                    </a:lnTo>
                    <a:lnTo>
                      <a:pt x="541020" y="3289935"/>
                    </a:lnTo>
                    <a:lnTo>
                      <a:pt x="550545" y="3322320"/>
                    </a:lnTo>
                    <a:lnTo>
                      <a:pt x="568642" y="3359468"/>
                    </a:lnTo>
                    <a:lnTo>
                      <a:pt x="600075" y="3353753"/>
                    </a:lnTo>
                    <a:lnTo>
                      <a:pt x="615315" y="3321368"/>
                    </a:lnTo>
                    <a:lnTo>
                      <a:pt x="638175" y="3314700"/>
                    </a:lnTo>
                    <a:lnTo>
                      <a:pt x="653415" y="3332798"/>
                    </a:lnTo>
                    <a:lnTo>
                      <a:pt x="653415" y="3353753"/>
                    </a:lnTo>
                    <a:lnTo>
                      <a:pt x="668655" y="3368993"/>
                    </a:lnTo>
                    <a:lnTo>
                      <a:pt x="685800" y="3386137"/>
                    </a:lnTo>
                    <a:lnTo>
                      <a:pt x="717232" y="3380423"/>
                    </a:lnTo>
                    <a:lnTo>
                      <a:pt x="731520" y="3394710"/>
                    </a:lnTo>
                    <a:lnTo>
                      <a:pt x="766763" y="3388995"/>
                    </a:lnTo>
                    <a:lnTo>
                      <a:pt x="784860" y="3370898"/>
                    </a:lnTo>
                    <a:lnTo>
                      <a:pt x="821055" y="3370898"/>
                    </a:lnTo>
                    <a:lnTo>
                      <a:pt x="838200" y="3388043"/>
                    </a:lnTo>
                    <a:lnTo>
                      <a:pt x="864870" y="3399473"/>
                    </a:lnTo>
                    <a:lnTo>
                      <a:pt x="884872" y="3417570"/>
                    </a:lnTo>
                    <a:lnTo>
                      <a:pt x="890588" y="3451860"/>
                    </a:lnTo>
                    <a:lnTo>
                      <a:pt x="914400" y="3467100"/>
                    </a:lnTo>
                    <a:lnTo>
                      <a:pt x="925830" y="3492818"/>
                    </a:lnTo>
                    <a:lnTo>
                      <a:pt x="955357" y="3510915"/>
                    </a:lnTo>
                    <a:lnTo>
                      <a:pt x="955357" y="3545205"/>
                    </a:lnTo>
                    <a:lnTo>
                      <a:pt x="993457" y="3554730"/>
                    </a:lnTo>
                    <a:lnTo>
                      <a:pt x="1027747" y="3566160"/>
                    </a:lnTo>
                    <a:lnTo>
                      <a:pt x="1064895" y="3551873"/>
                    </a:lnTo>
                    <a:lnTo>
                      <a:pt x="1086803" y="3529965"/>
                    </a:lnTo>
                    <a:lnTo>
                      <a:pt x="1094423" y="3558540"/>
                    </a:lnTo>
                    <a:lnTo>
                      <a:pt x="1109663" y="3587115"/>
                    </a:lnTo>
                    <a:lnTo>
                      <a:pt x="1122045" y="3608070"/>
                    </a:lnTo>
                    <a:lnTo>
                      <a:pt x="1163003" y="3614737"/>
                    </a:lnTo>
                    <a:lnTo>
                      <a:pt x="1181100" y="3596640"/>
                    </a:lnTo>
                    <a:lnTo>
                      <a:pt x="1216342" y="3576637"/>
                    </a:lnTo>
                    <a:lnTo>
                      <a:pt x="1258253" y="3577590"/>
                    </a:lnTo>
                    <a:lnTo>
                      <a:pt x="1281113" y="3554730"/>
                    </a:lnTo>
                    <a:lnTo>
                      <a:pt x="1314450" y="3547110"/>
                    </a:lnTo>
                    <a:lnTo>
                      <a:pt x="1320165" y="3517582"/>
                    </a:lnTo>
                    <a:lnTo>
                      <a:pt x="1348740" y="3517582"/>
                    </a:lnTo>
                    <a:lnTo>
                      <a:pt x="1377315" y="3489007"/>
                    </a:lnTo>
                    <a:lnTo>
                      <a:pt x="1423988" y="3459480"/>
                    </a:lnTo>
                    <a:lnTo>
                      <a:pt x="1461135" y="3459480"/>
                    </a:lnTo>
                    <a:lnTo>
                      <a:pt x="1470660" y="3429953"/>
                    </a:lnTo>
                    <a:lnTo>
                      <a:pt x="1502092" y="3429953"/>
                    </a:lnTo>
                    <a:lnTo>
                      <a:pt x="1526857" y="3405187"/>
                    </a:lnTo>
                    <a:lnTo>
                      <a:pt x="1557338" y="3418523"/>
                    </a:lnTo>
                    <a:lnTo>
                      <a:pt x="1581150" y="3442335"/>
                    </a:lnTo>
                    <a:lnTo>
                      <a:pt x="1619250" y="3427095"/>
                    </a:lnTo>
                    <a:lnTo>
                      <a:pt x="1651635" y="3436620"/>
                    </a:lnTo>
                    <a:lnTo>
                      <a:pt x="1678305" y="3463290"/>
                    </a:lnTo>
                    <a:lnTo>
                      <a:pt x="1701165" y="3486150"/>
                    </a:lnTo>
                    <a:lnTo>
                      <a:pt x="1742123" y="3500437"/>
                    </a:lnTo>
                    <a:lnTo>
                      <a:pt x="1770698" y="3509010"/>
                    </a:lnTo>
                    <a:lnTo>
                      <a:pt x="1809750" y="3502343"/>
                    </a:lnTo>
                    <a:lnTo>
                      <a:pt x="1847850" y="3511868"/>
                    </a:lnTo>
                    <a:lnTo>
                      <a:pt x="1888808" y="3511868"/>
                    </a:lnTo>
                    <a:lnTo>
                      <a:pt x="1915478" y="3511868"/>
                    </a:lnTo>
                    <a:lnTo>
                      <a:pt x="1946910" y="3480435"/>
                    </a:lnTo>
                    <a:lnTo>
                      <a:pt x="1980248" y="3458528"/>
                    </a:lnTo>
                    <a:lnTo>
                      <a:pt x="1980248" y="3424237"/>
                    </a:lnTo>
                    <a:lnTo>
                      <a:pt x="1955483" y="3399473"/>
                    </a:lnTo>
                    <a:lnTo>
                      <a:pt x="1955483" y="3368040"/>
                    </a:lnTo>
                    <a:lnTo>
                      <a:pt x="1937385" y="3347085"/>
                    </a:lnTo>
                    <a:lnTo>
                      <a:pt x="1943100" y="3309937"/>
                    </a:lnTo>
                    <a:lnTo>
                      <a:pt x="1962150" y="3290887"/>
                    </a:lnTo>
                    <a:lnTo>
                      <a:pt x="1980248" y="3254693"/>
                    </a:lnTo>
                    <a:lnTo>
                      <a:pt x="2002155" y="3232785"/>
                    </a:lnTo>
                    <a:lnTo>
                      <a:pt x="2000250" y="3206115"/>
                    </a:lnTo>
                    <a:lnTo>
                      <a:pt x="1986915" y="3192780"/>
                    </a:lnTo>
                    <a:lnTo>
                      <a:pt x="1982153" y="3168968"/>
                    </a:lnTo>
                    <a:lnTo>
                      <a:pt x="1997392" y="3153728"/>
                    </a:lnTo>
                    <a:lnTo>
                      <a:pt x="1997392" y="3128962"/>
                    </a:lnTo>
                    <a:lnTo>
                      <a:pt x="2013585" y="3112770"/>
                    </a:lnTo>
                    <a:lnTo>
                      <a:pt x="2073592" y="3052762"/>
                    </a:lnTo>
                    <a:lnTo>
                      <a:pt x="2096453" y="3068003"/>
                    </a:lnTo>
                    <a:lnTo>
                      <a:pt x="2088833" y="3084195"/>
                    </a:lnTo>
                    <a:lnTo>
                      <a:pt x="2115503" y="3096578"/>
                    </a:lnTo>
                    <a:lnTo>
                      <a:pt x="2131695" y="3111818"/>
                    </a:lnTo>
                    <a:lnTo>
                      <a:pt x="2166937" y="3122295"/>
                    </a:lnTo>
                    <a:lnTo>
                      <a:pt x="2183130" y="3138487"/>
                    </a:lnTo>
                    <a:lnTo>
                      <a:pt x="2201228" y="3148012"/>
                    </a:lnTo>
                    <a:lnTo>
                      <a:pt x="2221230" y="3168015"/>
                    </a:lnTo>
                    <a:lnTo>
                      <a:pt x="2266950" y="3158490"/>
                    </a:lnTo>
                    <a:lnTo>
                      <a:pt x="2305050" y="3194685"/>
                    </a:lnTo>
                    <a:lnTo>
                      <a:pt x="2326958" y="3194685"/>
                    </a:lnTo>
                    <a:lnTo>
                      <a:pt x="2326958" y="3214687"/>
                    </a:lnTo>
                    <a:lnTo>
                      <a:pt x="2343150" y="3240405"/>
                    </a:lnTo>
                    <a:lnTo>
                      <a:pt x="2383155" y="3240405"/>
                    </a:lnTo>
                    <a:lnTo>
                      <a:pt x="2390775" y="3266123"/>
                    </a:lnTo>
                    <a:lnTo>
                      <a:pt x="2422208" y="3248025"/>
                    </a:lnTo>
                    <a:lnTo>
                      <a:pt x="2445067" y="3248025"/>
                    </a:lnTo>
                    <a:lnTo>
                      <a:pt x="2445067" y="3207068"/>
                    </a:lnTo>
                    <a:lnTo>
                      <a:pt x="2477453" y="3174683"/>
                    </a:lnTo>
                    <a:lnTo>
                      <a:pt x="2515553" y="3128962"/>
                    </a:lnTo>
                    <a:lnTo>
                      <a:pt x="2534603" y="3080385"/>
                    </a:lnTo>
                    <a:lnTo>
                      <a:pt x="2585085" y="3029903"/>
                    </a:lnTo>
                    <a:lnTo>
                      <a:pt x="2641283" y="2961323"/>
                    </a:lnTo>
                    <a:lnTo>
                      <a:pt x="2649855" y="2860358"/>
                    </a:lnTo>
                    <a:lnTo>
                      <a:pt x="2669858" y="2793683"/>
                    </a:lnTo>
                    <a:lnTo>
                      <a:pt x="2639378" y="2784158"/>
                    </a:lnTo>
                    <a:lnTo>
                      <a:pt x="2609850" y="2645093"/>
                    </a:lnTo>
                    <a:lnTo>
                      <a:pt x="2620328" y="2625090"/>
                    </a:lnTo>
                    <a:lnTo>
                      <a:pt x="2635567" y="2609850"/>
                    </a:lnTo>
                    <a:lnTo>
                      <a:pt x="2610803" y="2592705"/>
                    </a:lnTo>
                    <a:lnTo>
                      <a:pt x="2587942" y="2585085"/>
                    </a:lnTo>
                    <a:lnTo>
                      <a:pt x="2579370" y="2546985"/>
                    </a:lnTo>
                    <a:lnTo>
                      <a:pt x="2624137" y="2514600"/>
                    </a:lnTo>
                    <a:lnTo>
                      <a:pt x="2646045" y="2514600"/>
                    </a:lnTo>
                    <a:lnTo>
                      <a:pt x="2646045" y="2486025"/>
                    </a:lnTo>
                    <a:lnTo>
                      <a:pt x="2667000" y="2476500"/>
                    </a:lnTo>
                    <a:lnTo>
                      <a:pt x="2697480" y="2486978"/>
                    </a:lnTo>
                    <a:lnTo>
                      <a:pt x="2728912" y="2475548"/>
                    </a:lnTo>
                    <a:lnTo>
                      <a:pt x="2728912" y="2447925"/>
                    </a:lnTo>
                    <a:lnTo>
                      <a:pt x="2750820" y="2431733"/>
                    </a:lnTo>
                    <a:lnTo>
                      <a:pt x="2762250" y="2444115"/>
                    </a:lnTo>
                    <a:lnTo>
                      <a:pt x="2798445" y="2444115"/>
                    </a:lnTo>
                    <a:lnTo>
                      <a:pt x="2819400" y="2428875"/>
                    </a:lnTo>
                    <a:lnTo>
                      <a:pt x="2832735" y="2442210"/>
                    </a:lnTo>
                    <a:lnTo>
                      <a:pt x="2876550" y="2450783"/>
                    </a:lnTo>
                    <a:lnTo>
                      <a:pt x="2894648" y="2432685"/>
                    </a:lnTo>
                    <a:lnTo>
                      <a:pt x="2913698" y="2443162"/>
                    </a:lnTo>
                    <a:lnTo>
                      <a:pt x="2941320" y="2415540"/>
                    </a:lnTo>
                    <a:lnTo>
                      <a:pt x="2963228" y="2415540"/>
                    </a:lnTo>
                    <a:lnTo>
                      <a:pt x="2963228" y="2359343"/>
                    </a:lnTo>
                    <a:lnTo>
                      <a:pt x="2988945" y="2346960"/>
                    </a:lnTo>
                    <a:lnTo>
                      <a:pt x="3005137" y="2314575"/>
                    </a:lnTo>
                    <a:lnTo>
                      <a:pt x="3031808" y="2321243"/>
                    </a:lnTo>
                    <a:lnTo>
                      <a:pt x="3044190" y="2333625"/>
                    </a:lnTo>
                    <a:lnTo>
                      <a:pt x="3013710" y="2362200"/>
                    </a:lnTo>
                    <a:lnTo>
                      <a:pt x="3039428" y="2364105"/>
                    </a:lnTo>
                    <a:lnTo>
                      <a:pt x="3060383" y="2352675"/>
                    </a:lnTo>
                    <a:lnTo>
                      <a:pt x="3091815" y="2361248"/>
                    </a:lnTo>
                    <a:lnTo>
                      <a:pt x="3104198" y="2336483"/>
                    </a:lnTo>
                    <a:lnTo>
                      <a:pt x="3126105" y="2323148"/>
                    </a:lnTo>
                    <a:lnTo>
                      <a:pt x="3131820" y="2295525"/>
                    </a:lnTo>
                    <a:lnTo>
                      <a:pt x="3121342" y="2285048"/>
                    </a:lnTo>
                    <a:lnTo>
                      <a:pt x="3121342" y="2267903"/>
                    </a:lnTo>
                    <a:lnTo>
                      <a:pt x="3098483" y="2277428"/>
                    </a:lnTo>
                    <a:lnTo>
                      <a:pt x="3057525" y="2236470"/>
                    </a:lnTo>
                    <a:lnTo>
                      <a:pt x="3068955" y="2206943"/>
                    </a:lnTo>
                    <a:lnTo>
                      <a:pt x="3056573" y="2194560"/>
                    </a:lnTo>
                    <a:lnTo>
                      <a:pt x="3067050" y="2169795"/>
                    </a:lnTo>
                    <a:lnTo>
                      <a:pt x="3056573" y="2159318"/>
                    </a:lnTo>
                    <a:lnTo>
                      <a:pt x="3081337" y="2134553"/>
                    </a:lnTo>
                    <a:lnTo>
                      <a:pt x="3104198" y="2136458"/>
                    </a:lnTo>
                    <a:lnTo>
                      <a:pt x="3117533" y="2149793"/>
                    </a:lnTo>
                    <a:lnTo>
                      <a:pt x="3134678" y="2149793"/>
                    </a:lnTo>
                    <a:lnTo>
                      <a:pt x="3151823" y="2136458"/>
                    </a:lnTo>
                    <a:lnTo>
                      <a:pt x="3156585" y="2121218"/>
                    </a:lnTo>
                    <a:lnTo>
                      <a:pt x="3123248" y="208121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2" name="Freeform: Shape 164">
                <a:extLst>
                  <a:ext uri="{FF2B5EF4-FFF2-40B4-BE49-F238E27FC236}">
                    <a16:creationId xmlns="" xmlns:a16="http://schemas.microsoft.com/office/drawing/2014/main" id="{B4B050A3-D5A1-815F-A08F-56419471D34A}"/>
                  </a:ext>
                </a:extLst>
              </p:cNvPr>
              <p:cNvSpPr/>
              <p:nvPr/>
            </p:nvSpPr>
            <p:spPr>
              <a:xfrm>
                <a:off x="6560819" y="2394584"/>
                <a:ext cx="16192" cy="15240"/>
              </a:xfrm>
              <a:custGeom>
                <a:avLst/>
                <a:gdLst>
                  <a:gd name="connsiteX0" fmla="*/ 16193 w 16192"/>
                  <a:gd name="connsiteY0" fmla="*/ 5715 h 15240"/>
                  <a:gd name="connsiteX1" fmla="*/ 4763 w 16192"/>
                  <a:gd name="connsiteY1" fmla="*/ 0 h 15240"/>
                  <a:gd name="connsiteX2" fmla="*/ 0 w 16192"/>
                  <a:gd name="connsiteY2" fmla="*/ 7620 h 15240"/>
                  <a:gd name="connsiteX3" fmla="*/ 11430 w 1619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" h="15240">
                    <a:moveTo>
                      <a:pt x="16193" y="5715"/>
                    </a:moveTo>
                    <a:lnTo>
                      <a:pt x="4763" y="0"/>
                    </a:lnTo>
                    <a:lnTo>
                      <a:pt x="0" y="7620"/>
                    </a:lnTo>
                    <a:lnTo>
                      <a:pt x="1143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3" name="Freeform: Shape 165">
                <a:extLst>
                  <a:ext uri="{FF2B5EF4-FFF2-40B4-BE49-F238E27FC236}">
                    <a16:creationId xmlns="" xmlns:a16="http://schemas.microsoft.com/office/drawing/2014/main" id="{AD64BC21-92F3-5B92-F045-4702EB90F039}"/>
                  </a:ext>
                </a:extLst>
              </p:cNvPr>
              <p:cNvSpPr/>
              <p:nvPr/>
            </p:nvSpPr>
            <p:spPr>
              <a:xfrm>
                <a:off x="6497955" y="2280284"/>
                <a:ext cx="44767" cy="25717"/>
              </a:xfrm>
              <a:custGeom>
                <a:avLst/>
                <a:gdLst>
                  <a:gd name="connsiteX0" fmla="*/ 30480 w 44767"/>
                  <a:gd name="connsiteY0" fmla="*/ 25718 h 25717"/>
                  <a:gd name="connsiteX1" fmla="*/ 44768 w 44767"/>
                  <a:gd name="connsiteY1" fmla="*/ 21908 h 25717"/>
                  <a:gd name="connsiteX2" fmla="*/ 40957 w 44767"/>
                  <a:gd name="connsiteY2" fmla="*/ 4763 h 25717"/>
                  <a:gd name="connsiteX3" fmla="*/ 26670 w 44767"/>
                  <a:gd name="connsiteY3" fmla="*/ 8573 h 25717"/>
                  <a:gd name="connsiteX4" fmla="*/ 12382 w 44767"/>
                  <a:gd name="connsiteY4" fmla="*/ 0 h 25717"/>
                  <a:gd name="connsiteX5" fmla="*/ 0 w 44767"/>
                  <a:gd name="connsiteY5" fmla="*/ 7620 h 25717"/>
                  <a:gd name="connsiteX6" fmla="*/ 18097 w 44767"/>
                  <a:gd name="connsiteY6" fmla="*/ 17145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67" h="25717">
                    <a:moveTo>
                      <a:pt x="30480" y="25718"/>
                    </a:moveTo>
                    <a:lnTo>
                      <a:pt x="44768" y="21908"/>
                    </a:lnTo>
                    <a:lnTo>
                      <a:pt x="40957" y="4763"/>
                    </a:lnTo>
                    <a:lnTo>
                      <a:pt x="26670" y="8573"/>
                    </a:lnTo>
                    <a:lnTo>
                      <a:pt x="12382" y="0"/>
                    </a:lnTo>
                    <a:lnTo>
                      <a:pt x="0" y="7620"/>
                    </a:lnTo>
                    <a:lnTo>
                      <a:pt x="18097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4" name="Freeform: Shape 166">
                <a:extLst>
                  <a:ext uri="{FF2B5EF4-FFF2-40B4-BE49-F238E27FC236}">
                    <a16:creationId xmlns="" xmlns:a16="http://schemas.microsoft.com/office/drawing/2014/main" id="{37782C41-54C8-C6C9-6F83-2ACF55BF89E1}"/>
                  </a:ext>
                </a:extLst>
              </p:cNvPr>
              <p:cNvSpPr/>
              <p:nvPr/>
            </p:nvSpPr>
            <p:spPr>
              <a:xfrm>
                <a:off x="6316980" y="2149792"/>
                <a:ext cx="155257" cy="204787"/>
              </a:xfrm>
              <a:custGeom>
                <a:avLst/>
                <a:gdLst>
                  <a:gd name="connsiteX0" fmla="*/ 36195 w 155257"/>
                  <a:gd name="connsiteY0" fmla="*/ 185738 h 204787"/>
                  <a:gd name="connsiteX1" fmla="*/ 50482 w 155257"/>
                  <a:gd name="connsiteY1" fmla="*/ 176213 h 204787"/>
                  <a:gd name="connsiteX2" fmla="*/ 81915 w 155257"/>
                  <a:gd name="connsiteY2" fmla="*/ 160020 h 204787"/>
                  <a:gd name="connsiteX3" fmla="*/ 107632 w 155257"/>
                  <a:gd name="connsiteY3" fmla="*/ 157163 h 204787"/>
                  <a:gd name="connsiteX4" fmla="*/ 140018 w 155257"/>
                  <a:gd name="connsiteY4" fmla="*/ 133350 h 204787"/>
                  <a:gd name="connsiteX5" fmla="*/ 155257 w 155257"/>
                  <a:gd name="connsiteY5" fmla="*/ 103823 h 204787"/>
                  <a:gd name="connsiteX6" fmla="*/ 144780 w 155257"/>
                  <a:gd name="connsiteY6" fmla="*/ 78105 h 204787"/>
                  <a:gd name="connsiteX7" fmla="*/ 133350 w 155257"/>
                  <a:gd name="connsiteY7" fmla="*/ 59055 h 204787"/>
                  <a:gd name="connsiteX8" fmla="*/ 118110 w 155257"/>
                  <a:gd name="connsiteY8" fmla="*/ 65723 h 204787"/>
                  <a:gd name="connsiteX9" fmla="*/ 102870 w 155257"/>
                  <a:gd name="connsiteY9" fmla="*/ 38100 h 204787"/>
                  <a:gd name="connsiteX10" fmla="*/ 91440 w 155257"/>
                  <a:gd name="connsiteY10" fmla="*/ 26670 h 204787"/>
                  <a:gd name="connsiteX11" fmla="*/ 77152 w 155257"/>
                  <a:gd name="connsiteY11" fmla="*/ 43815 h 204787"/>
                  <a:gd name="connsiteX12" fmla="*/ 67627 w 155257"/>
                  <a:gd name="connsiteY12" fmla="*/ 67628 h 204787"/>
                  <a:gd name="connsiteX13" fmla="*/ 67627 w 155257"/>
                  <a:gd name="connsiteY13" fmla="*/ 49530 h 204787"/>
                  <a:gd name="connsiteX14" fmla="*/ 69532 w 155257"/>
                  <a:gd name="connsiteY14" fmla="*/ 18098 h 204787"/>
                  <a:gd name="connsiteX15" fmla="*/ 60007 w 155257"/>
                  <a:gd name="connsiteY15" fmla="*/ 0 h 204787"/>
                  <a:gd name="connsiteX16" fmla="*/ 47625 w 155257"/>
                  <a:gd name="connsiteY16" fmla="*/ 953 h 204787"/>
                  <a:gd name="connsiteX17" fmla="*/ 29527 w 155257"/>
                  <a:gd name="connsiteY17" fmla="*/ 22860 h 204787"/>
                  <a:gd name="connsiteX18" fmla="*/ 30480 w 155257"/>
                  <a:gd name="connsiteY18" fmla="*/ 41910 h 204787"/>
                  <a:gd name="connsiteX19" fmla="*/ 22860 w 155257"/>
                  <a:gd name="connsiteY19" fmla="*/ 55245 h 204787"/>
                  <a:gd name="connsiteX20" fmla="*/ 28575 w 155257"/>
                  <a:gd name="connsiteY20" fmla="*/ 89535 h 204787"/>
                  <a:gd name="connsiteX21" fmla="*/ 13335 w 155257"/>
                  <a:gd name="connsiteY21" fmla="*/ 104775 h 204787"/>
                  <a:gd name="connsiteX22" fmla="*/ 14288 w 155257"/>
                  <a:gd name="connsiteY22" fmla="*/ 139065 h 204787"/>
                  <a:gd name="connsiteX23" fmla="*/ 6667 w 155257"/>
                  <a:gd name="connsiteY23" fmla="*/ 168592 h 204787"/>
                  <a:gd name="connsiteX24" fmla="*/ 0 w 155257"/>
                  <a:gd name="connsiteY24" fmla="*/ 198120 h 204787"/>
                  <a:gd name="connsiteX25" fmla="*/ 11430 w 155257"/>
                  <a:gd name="connsiteY25" fmla="*/ 204788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5257" h="204787">
                    <a:moveTo>
                      <a:pt x="36195" y="185738"/>
                    </a:moveTo>
                    <a:lnTo>
                      <a:pt x="50482" y="176213"/>
                    </a:lnTo>
                    <a:lnTo>
                      <a:pt x="81915" y="160020"/>
                    </a:lnTo>
                    <a:lnTo>
                      <a:pt x="107632" y="157163"/>
                    </a:lnTo>
                    <a:lnTo>
                      <a:pt x="140018" y="133350"/>
                    </a:lnTo>
                    <a:lnTo>
                      <a:pt x="155257" y="103823"/>
                    </a:lnTo>
                    <a:lnTo>
                      <a:pt x="144780" y="78105"/>
                    </a:lnTo>
                    <a:lnTo>
                      <a:pt x="133350" y="59055"/>
                    </a:lnTo>
                    <a:lnTo>
                      <a:pt x="118110" y="65723"/>
                    </a:lnTo>
                    <a:lnTo>
                      <a:pt x="102870" y="38100"/>
                    </a:lnTo>
                    <a:lnTo>
                      <a:pt x="91440" y="26670"/>
                    </a:lnTo>
                    <a:lnTo>
                      <a:pt x="77152" y="43815"/>
                    </a:lnTo>
                    <a:lnTo>
                      <a:pt x="67627" y="67628"/>
                    </a:lnTo>
                    <a:lnTo>
                      <a:pt x="67627" y="49530"/>
                    </a:lnTo>
                    <a:lnTo>
                      <a:pt x="69532" y="18098"/>
                    </a:lnTo>
                    <a:lnTo>
                      <a:pt x="60007" y="0"/>
                    </a:lnTo>
                    <a:lnTo>
                      <a:pt x="47625" y="953"/>
                    </a:lnTo>
                    <a:lnTo>
                      <a:pt x="29527" y="22860"/>
                    </a:lnTo>
                    <a:lnTo>
                      <a:pt x="30480" y="41910"/>
                    </a:lnTo>
                    <a:lnTo>
                      <a:pt x="22860" y="55245"/>
                    </a:lnTo>
                    <a:lnTo>
                      <a:pt x="28575" y="89535"/>
                    </a:lnTo>
                    <a:lnTo>
                      <a:pt x="13335" y="104775"/>
                    </a:lnTo>
                    <a:lnTo>
                      <a:pt x="14288" y="139065"/>
                    </a:lnTo>
                    <a:lnTo>
                      <a:pt x="6667" y="168592"/>
                    </a:lnTo>
                    <a:lnTo>
                      <a:pt x="0" y="198120"/>
                    </a:lnTo>
                    <a:lnTo>
                      <a:pt x="11430" y="2047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5" name="Freeform: Shape 167">
                <a:extLst>
                  <a:ext uri="{FF2B5EF4-FFF2-40B4-BE49-F238E27FC236}">
                    <a16:creationId xmlns="" xmlns:a16="http://schemas.microsoft.com/office/drawing/2014/main" id="{DFB2E1F5-2A52-8AC8-2359-C8CB89248911}"/>
                  </a:ext>
                </a:extLst>
              </p:cNvPr>
              <p:cNvSpPr/>
              <p:nvPr/>
            </p:nvSpPr>
            <p:spPr>
              <a:xfrm>
                <a:off x="6130290" y="2060257"/>
                <a:ext cx="182879" cy="188595"/>
              </a:xfrm>
              <a:custGeom>
                <a:avLst/>
                <a:gdLst>
                  <a:gd name="connsiteX0" fmla="*/ 115253 w 182879"/>
                  <a:gd name="connsiteY0" fmla="*/ 0 h 188595"/>
                  <a:gd name="connsiteX1" fmla="*/ 86678 w 182879"/>
                  <a:gd name="connsiteY1" fmla="*/ 8572 h 188595"/>
                  <a:gd name="connsiteX2" fmla="*/ 65722 w 182879"/>
                  <a:gd name="connsiteY2" fmla="*/ 13335 h 188595"/>
                  <a:gd name="connsiteX3" fmla="*/ 42863 w 182879"/>
                  <a:gd name="connsiteY3" fmla="*/ 20955 h 188595"/>
                  <a:gd name="connsiteX4" fmla="*/ 34290 w 182879"/>
                  <a:gd name="connsiteY4" fmla="*/ 40005 h 188595"/>
                  <a:gd name="connsiteX5" fmla="*/ 29528 w 182879"/>
                  <a:gd name="connsiteY5" fmla="*/ 56197 h 188595"/>
                  <a:gd name="connsiteX6" fmla="*/ 18097 w 182879"/>
                  <a:gd name="connsiteY6" fmla="*/ 70485 h 188595"/>
                  <a:gd name="connsiteX7" fmla="*/ 21907 w 182879"/>
                  <a:gd name="connsiteY7" fmla="*/ 86677 h 188595"/>
                  <a:gd name="connsiteX8" fmla="*/ 0 w 182879"/>
                  <a:gd name="connsiteY8" fmla="*/ 102870 h 188595"/>
                  <a:gd name="connsiteX9" fmla="*/ 10478 w 182879"/>
                  <a:gd name="connsiteY9" fmla="*/ 111442 h 188595"/>
                  <a:gd name="connsiteX10" fmla="*/ 25717 w 182879"/>
                  <a:gd name="connsiteY10" fmla="*/ 106680 h 188595"/>
                  <a:gd name="connsiteX11" fmla="*/ 38100 w 182879"/>
                  <a:gd name="connsiteY11" fmla="*/ 124777 h 188595"/>
                  <a:gd name="connsiteX12" fmla="*/ 39053 w 182879"/>
                  <a:gd name="connsiteY12" fmla="*/ 140970 h 188595"/>
                  <a:gd name="connsiteX13" fmla="*/ 50482 w 182879"/>
                  <a:gd name="connsiteY13" fmla="*/ 155258 h 188595"/>
                  <a:gd name="connsiteX14" fmla="*/ 80010 w 182879"/>
                  <a:gd name="connsiteY14" fmla="*/ 158115 h 188595"/>
                  <a:gd name="connsiteX15" fmla="*/ 83820 w 182879"/>
                  <a:gd name="connsiteY15" fmla="*/ 174308 h 188595"/>
                  <a:gd name="connsiteX16" fmla="*/ 104775 w 182879"/>
                  <a:gd name="connsiteY16" fmla="*/ 161925 h 188595"/>
                  <a:gd name="connsiteX17" fmla="*/ 115253 w 182879"/>
                  <a:gd name="connsiteY17" fmla="*/ 178117 h 188595"/>
                  <a:gd name="connsiteX18" fmla="*/ 143828 w 182879"/>
                  <a:gd name="connsiteY18" fmla="*/ 188595 h 188595"/>
                  <a:gd name="connsiteX19" fmla="*/ 170497 w 182879"/>
                  <a:gd name="connsiteY19" fmla="*/ 176213 h 188595"/>
                  <a:gd name="connsiteX20" fmla="*/ 182880 w 182879"/>
                  <a:gd name="connsiteY20" fmla="*/ 158115 h 188595"/>
                  <a:gd name="connsiteX21" fmla="*/ 172403 w 182879"/>
                  <a:gd name="connsiteY21" fmla="*/ 137160 h 188595"/>
                  <a:gd name="connsiteX22" fmla="*/ 156210 w 182879"/>
                  <a:gd name="connsiteY22" fmla="*/ 114300 h 188595"/>
                  <a:gd name="connsiteX23" fmla="*/ 168592 w 182879"/>
                  <a:gd name="connsiteY23" fmla="*/ 105727 h 188595"/>
                  <a:gd name="connsiteX24" fmla="*/ 173355 w 182879"/>
                  <a:gd name="connsiteY24" fmla="*/ 83820 h 188595"/>
                  <a:gd name="connsiteX25" fmla="*/ 166688 w 182879"/>
                  <a:gd name="connsiteY25" fmla="*/ 59055 h 188595"/>
                  <a:gd name="connsiteX26" fmla="*/ 169545 w 182879"/>
                  <a:gd name="connsiteY26" fmla="*/ 34290 h 188595"/>
                  <a:gd name="connsiteX27" fmla="*/ 139065 w 182879"/>
                  <a:gd name="connsiteY27" fmla="*/ 18097 h 188595"/>
                  <a:gd name="connsiteX28" fmla="*/ 127635 w 182879"/>
                  <a:gd name="connsiteY28" fmla="*/ 32385 h 188595"/>
                  <a:gd name="connsiteX29" fmla="*/ 117157 w 182879"/>
                  <a:gd name="connsiteY29" fmla="*/ 51435 h 188595"/>
                  <a:gd name="connsiteX30" fmla="*/ 108585 w 182879"/>
                  <a:gd name="connsiteY30" fmla="*/ 47625 h 188595"/>
                  <a:gd name="connsiteX31" fmla="*/ 115253 w 182879"/>
                  <a:gd name="connsiteY31" fmla="*/ 22860 h 188595"/>
                  <a:gd name="connsiteX32" fmla="*/ 115253 w 182879"/>
                  <a:gd name="connsiteY32" fmla="*/ 0 h 188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2879" h="188595">
                    <a:moveTo>
                      <a:pt x="115253" y="0"/>
                    </a:moveTo>
                    <a:lnTo>
                      <a:pt x="86678" y="8572"/>
                    </a:lnTo>
                    <a:cubicBezTo>
                      <a:pt x="86678" y="8572"/>
                      <a:pt x="70485" y="12382"/>
                      <a:pt x="65722" y="13335"/>
                    </a:cubicBezTo>
                    <a:cubicBezTo>
                      <a:pt x="61913" y="14288"/>
                      <a:pt x="42863" y="20955"/>
                      <a:pt x="42863" y="20955"/>
                    </a:cubicBezTo>
                    <a:lnTo>
                      <a:pt x="34290" y="40005"/>
                    </a:lnTo>
                    <a:lnTo>
                      <a:pt x="29528" y="56197"/>
                    </a:lnTo>
                    <a:lnTo>
                      <a:pt x="18097" y="70485"/>
                    </a:lnTo>
                    <a:lnTo>
                      <a:pt x="21907" y="86677"/>
                    </a:lnTo>
                    <a:lnTo>
                      <a:pt x="0" y="102870"/>
                    </a:lnTo>
                    <a:lnTo>
                      <a:pt x="10478" y="111442"/>
                    </a:lnTo>
                    <a:lnTo>
                      <a:pt x="25717" y="106680"/>
                    </a:lnTo>
                    <a:lnTo>
                      <a:pt x="38100" y="124777"/>
                    </a:lnTo>
                    <a:lnTo>
                      <a:pt x="39053" y="140970"/>
                    </a:lnTo>
                    <a:lnTo>
                      <a:pt x="50482" y="155258"/>
                    </a:lnTo>
                    <a:lnTo>
                      <a:pt x="80010" y="158115"/>
                    </a:lnTo>
                    <a:lnTo>
                      <a:pt x="83820" y="174308"/>
                    </a:lnTo>
                    <a:lnTo>
                      <a:pt x="104775" y="161925"/>
                    </a:lnTo>
                    <a:lnTo>
                      <a:pt x="115253" y="178117"/>
                    </a:lnTo>
                    <a:lnTo>
                      <a:pt x="143828" y="188595"/>
                    </a:lnTo>
                    <a:lnTo>
                      <a:pt x="170497" y="176213"/>
                    </a:lnTo>
                    <a:lnTo>
                      <a:pt x="182880" y="158115"/>
                    </a:lnTo>
                    <a:lnTo>
                      <a:pt x="172403" y="137160"/>
                    </a:lnTo>
                    <a:lnTo>
                      <a:pt x="156210" y="114300"/>
                    </a:lnTo>
                    <a:lnTo>
                      <a:pt x="168592" y="105727"/>
                    </a:lnTo>
                    <a:lnTo>
                      <a:pt x="173355" y="83820"/>
                    </a:lnTo>
                    <a:lnTo>
                      <a:pt x="166688" y="59055"/>
                    </a:lnTo>
                    <a:lnTo>
                      <a:pt x="169545" y="34290"/>
                    </a:lnTo>
                    <a:lnTo>
                      <a:pt x="139065" y="18097"/>
                    </a:lnTo>
                    <a:lnTo>
                      <a:pt x="127635" y="32385"/>
                    </a:lnTo>
                    <a:lnTo>
                      <a:pt x="117157" y="51435"/>
                    </a:lnTo>
                    <a:lnTo>
                      <a:pt x="108585" y="47625"/>
                    </a:lnTo>
                    <a:lnTo>
                      <a:pt x="115253" y="22860"/>
                    </a:lnTo>
                    <a:lnTo>
                      <a:pt x="11525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" name="Freeform: Shape 168">
                <a:extLst>
                  <a:ext uri="{FF2B5EF4-FFF2-40B4-BE49-F238E27FC236}">
                    <a16:creationId xmlns="" xmlns:a16="http://schemas.microsoft.com/office/drawing/2014/main" id="{308BDCC2-23DF-464E-AE3C-EFE46AAC5758}"/>
                  </a:ext>
                </a:extLst>
              </p:cNvPr>
              <p:cNvSpPr/>
              <p:nvPr/>
            </p:nvSpPr>
            <p:spPr>
              <a:xfrm>
                <a:off x="6216967" y="2472690"/>
                <a:ext cx="31432" cy="30479"/>
              </a:xfrm>
              <a:custGeom>
                <a:avLst/>
                <a:gdLst>
                  <a:gd name="connsiteX0" fmla="*/ 0 w 31432"/>
                  <a:gd name="connsiteY0" fmla="*/ 19050 h 30479"/>
                  <a:gd name="connsiteX1" fmla="*/ 15240 w 31432"/>
                  <a:gd name="connsiteY1" fmla="*/ 30480 h 30479"/>
                  <a:gd name="connsiteX2" fmla="*/ 31432 w 31432"/>
                  <a:gd name="connsiteY2" fmla="*/ 15240 h 30479"/>
                  <a:gd name="connsiteX3" fmla="*/ 29527 w 31432"/>
                  <a:gd name="connsiteY3" fmla="*/ 0 h 30479"/>
                  <a:gd name="connsiteX4" fmla="*/ 17145 w 31432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2" h="30479">
                    <a:moveTo>
                      <a:pt x="0" y="19050"/>
                    </a:moveTo>
                    <a:lnTo>
                      <a:pt x="15240" y="30480"/>
                    </a:lnTo>
                    <a:lnTo>
                      <a:pt x="31432" y="15240"/>
                    </a:lnTo>
                    <a:lnTo>
                      <a:pt x="29527" y="0"/>
                    </a:lnTo>
                    <a:lnTo>
                      <a:pt x="1714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" name="Freeform: Shape 169">
                <a:extLst>
                  <a:ext uri="{FF2B5EF4-FFF2-40B4-BE49-F238E27FC236}">
                    <a16:creationId xmlns="" xmlns:a16="http://schemas.microsoft.com/office/drawing/2014/main" id="{E44911BB-3BF9-48EE-638F-52BF3BB155F7}"/>
                  </a:ext>
                </a:extLst>
              </p:cNvPr>
              <p:cNvSpPr/>
              <p:nvPr/>
            </p:nvSpPr>
            <p:spPr>
              <a:xfrm>
                <a:off x="6026467" y="2466975"/>
                <a:ext cx="20002" cy="18097"/>
              </a:xfrm>
              <a:custGeom>
                <a:avLst/>
                <a:gdLst>
                  <a:gd name="connsiteX0" fmla="*/ 20002 w 20002"/>
                  <a:gd name="connsiteY0" fmla="*/ 1905 h 18097"/>
                  <a:gd name="connsiteX1" fmla="*/ 6667 w 20002"/>
                  <a:gd name="connsiteY1" fmla="*/ 0 h 18097"/>
                  <a:gd name="connsiteX2" fmla="*/ 0 w 20002"/>
                  <a:gd name="connsiteY2" fmla="*/ 10478 h 18097"/>
                  <a:gd name="connsiteX3" fmla="*/ 8572 w 20002"/>
                  <a:gd name="connsiteY3" fmla="*/ 18097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18097">
                    <a:moveTo>
                      <a:pt x="20002" y="1905"/>
                    </a:moveTo>
                    <a:lnTo>
                      <a:pt x="6667" y="0"/>
                    </a:lnTo>
                    <a:lnTo>
                      <a:pt x="0" y="10478"/>
                    </a:lnTo>
                    <a:lnTo>
                      <a:pt x="8572" y="1809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" name="Freeform: Shape 170">
                <a:extLst>
                  <a:ext uri="{FF2B5EF4-FFF2-40B4-BE49-F238E27FC236}">
                    <a16:creationId xmlns="" xmlns:a16="http://schemas.microsoft.com/office/drawing/2014/main" id="{C165AB82-3ACC-6BDD-2145-94135DAECBF1}"/>
                  </a:ext>
                </a:extLst>
              </p:cNvPr>
              <p:cNvSpPr/>
              <p:nvPr/>
            </p:nvSpPr>
            <p:spPr>
              <a:xfrm>
                <a:off x="5885497" y="2818447"/>
                <a:ext cx="18097" cy="24104"/>
              </a:xfrm>
              <a:custGeom>
                <a:avLst/>
                <a:gdLst>
                  <a:gd name="connsiteX0" fmla="*/ 6668 w 18097"/>
                  <a:gd name="connsiteY0" fmla="*/ 23813 h 24104"/>
                  <a:gd name="connsiteX1" fmla="*/ 18097 w 18097"/>
                  <a:gd name="connsiteY1" fmla="*/ 19050 h 24104"/>
                  <a:gd name="connsiteX2" fmla="*/ 15240 w 18097"/>
                  <a:gd name="connsiteY2" fmla="*/ 0 h 24104"/>
                  <a:gd name="connsiteX3" fmla="*/ 0 w 18097"/>
                  <a:gd name="connsiteY3" fmla="*/ 7620 h 24104"/>
                  <a:gd name="connsiteX4" fmla="*/ 6668 w 18097"/>
                  <a:gd name="connsiteY4" fmla="*/ 23813 h 2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7" h="24104">
                    <a:moveTo>
                      <a:pt x="6668" y="23813"/>
                    </a:moveTo>
                    <a:cubicBezTo>
                      <a:pt x="6668" y="20955"/>
                      <a:pt x="18097" y="19050"/>
                      <a:pt x="18097" y="19050"/>
                    </a:cubicBezTo>
                    <a:lnTo>
                      <a:pt x="15240" y="0"/>
                    </a:lnTo>
                    <a:lnTo>
                      <a:pt x="0" y="7620"/>
                    </a:lnTo>
                    <a:cubicBezTo>
                      <a:pt x="0" y="7620"/>
                      <a:pt x="6668" y="26670"/>
                      <a:pt x="6668" y="23813"/>
                    </a:cubicBez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" name="Freeform: Shape 171">
                <a:extLst>
                  <a:ext uri="{FF2B5EF4-FFF2-40B4-BE49-F238E27FC236}">
                    <a16:creationId xmlns="" xmlns:a16="http://schemas.microsoft.com/office/drawing/2014/main" id="{F10A4363-061D-A624-9EAD-F1EC01AF7AC1}"/>
                  </a:ext>
                </a:extLst>
              </p:cNvPr>
              <p:cNvSpPr/>
              <p:nvPr/>
            </p:nvSpPr>
            <p:spPr>
              <a:xfrm>
                <a:off x="5776912" y="2703195"/>
                <a:ext cx="20002" cy="26670"/>
              </a:xfrm>
              <a:custGeom>
                <a:avLst/>
                <a:gdLst>
                  <a:gd name="connsiteX0" fmla="*/ 20003 w 20002"/>
                  <a:gd name="connsiteY0" fmla="*/ 23813 h 26670"/>
                  <a:gd name="connsiteX1" fmla="*/ 13335 w 20002"/>
                  <a:gd name="connsiteY1" fmla="*/ 0 h 26670"/>
                  <a:gd name="connsiteX2" fmla="*/ 0 w 20002"/>
                  <a:gd name="connsiteY2" fmla="*/ 11430 h 26670"/>
                  <a:gd name="connsiteX3" fmla="*/ 7620 w 20002"/>
                  <a:gd name="connsiteY3" fmla="*/ 2667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6670">
                    <a:moveTo>
                      <a:pt x="20003" y="23813"/>
                    </a:moveTo>
                    <a:lnTo>
                      <a:pt x="13335" y="0"/>
                    </a:lnTo>
                    <a:lnTo>
                      <a:pt x="0" y="11430"/>
                    </a:lnTo>
                    <a:lnTo>
                      <a:pt x="762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" name="Freeform: Shape 172">
                <a:extLst>
                  <a:ext uri="{FF2B5EF4-FFF2-40B4-BE49-F238E27FC236}">
                    <a16:creationId xmlns="" xmlns:a16="http://schemas.microsoft.com/office/drawing/2014/main" id="{D72C4C13-B879-1351-08C2-50A2076EF0D2}"/>
                  </a:ext>
                </a:extLst>
              </p:cNvPr>
              <p:cNvSpPr/>
              <p:nvPr/>
            </p:nvSpPr>
            <p:spPr>
              <a:xfrm>
                <a:off x="5782627" y="2870834"/>
                <a:ext cx="35242" cy="25717"/>
              </a:xfrm>
              <a:custGeom>
                <a:avLst/>
                <a:gdLst>
                  <a:gd name="connsiteX0" fmla="*/ 2857 w 35242"/>
                  <a:gd name="connsiteY0" fmla="*/ 0 h 25717"/>
                  <a:gd name="connsiteX1" fmla="*/ 0 w 35242"/>
                  <a:gd name="connsiteY1" fmla="*/ 14288 h 25717"/>
                  <a:gd name="connsiteX2" fmla="*/ 21907 w 35242"/>
                  <a:gd name="connsiteY2" fmla="*/ 14288 h 25717"/>
                  <a:gd name="connsiteX3" fmla="*/ 33338 w 35242"/>
                  <a:gd name="connsiteY3" fmla="*/ 25718 h 25717"/>
                  <a:gd name="connsiteX4" fmla="*/ 35242 w 35242"/>
                  <a:gd name="connsiteY4" fmla="*/ 6668 h 25717"/>
                  <a:gd name="connsiteX5" fmla="*/ 21907 w 35242"/>
                  <a:gd name="connsiteY5" fmla="*/ 381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42" h="25717">
                    <a:moveTo>
                      <a:pt x="2857" y="0"/>
                    </a:moveTo>
                    <a:lnTo>
                      <a:pt x="0" y="14288"/>
                    </a:lnTo>
                    <a:lnTo>
                      <a:pt x="21907" y="14288"/>
                    </a:lnTo>
                    <a:lnTo>
                      <a:pt x="33338" y="25718"/>
                    </a:lnTo>
                    <a:lnTo>
                      <a:pt x="35242" y="6668"/>
                    </a:lnTo>
                    <a:lnTo>
                      <a:pt x="21907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" name="Freeform: Shape 173">
                <a:extLst>
                  <a:ext uri="{FF2B5EF4-FFF2-40B4-BE49-F238E27FC236}">
                    <a16:creationId xmlns="" xmlns:a16="http://schemas.microsoft.com/office/drawing/2014/main" id="{CC3EF9E6-72A5-F9AA-597D-A1107010CF7F}"/>
                  </a:ext>
                </a:extLst>
              </p:cNvPr>
              <p:cNvSpPr/>
              <p:nvPr/>
            </p:nvSpPr>
            <p:spPr>
              <a:xfrm>
                <a:off x="5703569" y="2111692"/>
                <a:ext cx="26670" cy="22860"/>
              </a:xfrm>
              <a:custGeom>
                <a:avLst/>
                <a:gdLst>
                  <a:gd name="connsiteX0" fmla="*/ 22860 w 26670"/>
                  <a:gd name="connsiteY0" fmla="*/ 22860 h 22860"/>
                  <a:gd name="connsiteX1" fmla="*/ 26670 w 26670"/>
                  <a:gd name="connsiteY1" fmla="*/ 9525 h 22860"/>
                  <a:gd name="connsiteX2" fmla="*/ 7620 w 26670"/>
                  <a:gd name="connsiteY2" fmla="*/ 0 h 22860"/>
                  <a:gd name="connsiteX3" fmla="*/ 0 w 26670"/>
                  <a:gd name="connsiteY3" fmla="*/ 7620 h 22860"/>
                  <a:gd name="connsiteX4" fmla="*/ 8573 w 26670"/>
                  <a:gd name="connsiteY4" fmla="*/ 12383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" h="22860">
                    <a:moveTo>
                      <a:pt x="22860" y="22860"/>
                    </a:moveTo>
                    <a:lnTo>
                      <a:pt x="26670" y="9525"/>
                    </a:lnTo>
                    <a:lnTo>
                      <a:pt x="7620" y="0"/>
                    </a:lnTo>
                    <a:lnTo>
                      <a:pt x="0" y="7620"/>
                    </a:lnTo>
                    <a:lnTo>
                      <a:pt x="8573" y="1238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2" name="Freeform: Shape 174">
                <a:extLst>
                  <a:ext uri="{FF2B5EF4-FFF2-40B4-BE49-F238E27FC236}">
                    <a16:creationId xmlns="" xmlns:a16="http://schemas.microsoft.com/office/drawing/2014/main" id="{09306F09-3752-0751-D42F-4A90BFE91946}"/>
                  </a:ext>
                </a:extLst>
              </p:cNvPr>
              <p:cNvSpPr/>
              <p:nvPr/>
            </p:nvSpPr>
            <p:spPr>
              <a:xfrm>
                <a:off x="5624512" y="3000375"/>
                <a:ext cx="31432" cy="41909"/>
              </a:xfrm>
              <a:custGeom>
                <a:avLst/>
                <a:gdLst>
                  <a:gd name="connsiteX0" fmla="*/ 13335 w 31432"/>
                  <a:gd name="connsiteY0" fmla="*/ 41910 h 41909"/>
                  <a:gd name="connsiteX1" fmla="*/ 26670 w 31432"/>
                  <a:gd name="connsiteY1" fmla="*/ 27622 h 41909"/>
                  <a:gd name="connsiteX2" fmla="*/ 31432 w 31432"/>
                  <a:gd name="connsiteY2" fmla="*/ 11430 h 41909"/>
                  <a:gd name="connsiteX3" fmla="*/ 20003 w 31432"/>
                  <a:gd name="connsiteY3" fmla="*/ 0 h 41909"/>
                  <a:gd name="connsiteX4" fmla="*/ 8572 w 31432"/>
                  <a:gd name="connsiteY4" fmla="*/ 3810 h 41909"/>
                  <a:gd name="connsiteX5" fmla="*/ 0 w 31432"/>
                  <a:gd name="connsiteY5" fmla="*/ 15240 h 41909"/>
                  <a:gd name="connsiteX6" fmla="*/ 4763 w 31432"/>
                  <a:gd name="connsiteY6" fmla="*/ 3048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" h="41909">
                    <a:moveTo>
                      <a:pt x="13335" y="41910"/>
                    </a:moveTo>
                    <a:lnTo>
                      <a:pt x="26670" y="27622"/>
                    </a:lnTo>
                    <a:lnTo>
                      <a:pt x="31432" y="11430"/>
                    </a:lnTo>
                    <a:lnTo>
                      <a:pt x="20003" y="0"/>
                    </a:lnTo>
                    <a:lnTo>
                      <a:pt x="8572" y="3810"/>
                    </a:lnTo>
                    <a:lnTo>
                      <a:pt x="0" y="15240"/>
                    </a:lnTo>
                    <a:lnTo>
                      <a:pt x="4763" y="3048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3" name="Freeform: Shape 175">
                <a:extLst>
                  <a:ext uri="{FF2B5EF4-FFF2-40B4-BE49-F238E27FC236}">
                    <a16:creationId xmlns="" xmlns:a16="http://schemas.microsoft.com/office/drawing/2014/main" id="{356FBC23-BA30-06CF-9E5E-E5E082D0031E}"/>
                  </a:ext>
                </a:extLst>
              </p:cNvPr>
              <p:cNvSpPr/>
              <p:nvPr/>
            </p:nvSpPr>
            <p:spPr>
              <a:xfrm>
                <a:off x="5801677" y="1945957"/>
                <a:ext cx="33337" cy="19050"/>
              </a:xfrm>
              <a:custGeom>
                <a:avLst/>
                <a:gdLst>
                  <a:gd name="connsiteX0" fmla="*/ 24765 w 33337"/>
                  <a:gd name="connsiteY0" fmla="*/ 14288 h 19050"/>
                  <a:gd name="connsiteX1" fmla="*/ 33338 w 33337"/>
                  <a:gd name="connsiteY1" fmla="*/ 5715 h 19050"/>
                  <a:gd name="connsiteX2" fmla="*/ 17145 w 33337"/>
                  <a:gd name="connsiteY2" fmla="*/ 0 h 19050"/>
                  <a:gd name="connsiteX3" fmla="*/ 6667 w 33337"/>
                  <a:gd name="connsiteY3" fmla="*/ 1905 h 19050"/>
                  <a:gd name="connsiteX4" fmla="*/ 0 w 33337"/>
                  <a:gd name="connsiteY4" fmla="*/ 8572 h 19050"/>
                  <a:gd name="connsiteX5" fmla="*/ 10478 w 33337"/>
                  <a:gd name="connsiteY5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7" h="19050">
                    <a:moveTo>
                      <a:pt x="24765" y="14288"/>
                    </a:moveTo>
                    <a:lnTo>
                      <a:pt x="33338" y="5715"/>
                    </a:lnTo>
                    <a:lnTo>
                      <a:pt x="17145" y="0"/>
                    </a:lnTo>
                    <a:lnTo>
                      <a:pt x="6667" y="1905"/>
                    </a:lnTo>
                    <a:lnTo>
                      <a:pt x="0" y="8572"/>
                    </a:lnTo>
                    <a:lnTo>
                      <a:pt x="10478" y="1905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4" name="Freeform: Shape 176">
                <a:extLst>
                  <a:ext uri="{FF2B5EF4-FFF2-40B4-BE49-F238E27FC236}">
                    <a16:creationId xmlns="" xmlns:a16="http://schemas.microsoft.com/office/drawing/2014/main" id="{8FC2C0C8-75EB-98FC-9E3D-5F6B3D33E43B}"/>
                  </a:ext>
                </a:extLst>
              </p:cNvPr>
              <p:cNvSpPr/>
              <p:nvPr/>
            </p:nvSpPr>
            <p:spPr>
              <a:xfrm>
                <a:off x="6052184" y="1923097"/>
                <a:ext cx="31432" cy="25717"/>
              </a:xfrm>
              <a:custGeom>
                <a:avLst/>
                <a:gdLst>
                  <a:gd name="connsiteX0" fmla="*/ 15240 w 31432"/>
                  <a:gd name="connsiteY0" fmla="*/ 25717 h 25717"/>
                  <a:gd name="connsiteX1" fmla="*/ 31433 w 31432"/>
                  <a:gd name="connsiteY1" fmla="*/ 10477 h 25717"/>
                  <a:gd name="connsiteX2" fmla="*/ 31433 w 31432"/>
                  <a:gd name="connsiteY2" fmla="*/ 0 h 25717"/>
                  <a:gd name="connsiteX3" fmla="*/ 9525 w 31432"/>
                  <a:gd name="connsiteY3" fmla="*/ 952 h 25717"/>
                  <a:gd name="connsiteX4" fmla="*/ 0 w 31432"/>
                  <a:gd name="connsiteY4" fmla="*/ 10477 h 25717"/>
                  <a:gd name="connsiteX5" fmla="*/ 6668 w 31432"/>
                  <a:gd name="connsiteY5" fmla="*/ 1809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32" h="25717">
                    <a:moveTo>
                      <a:pt x="15240" y="25717"/>
                    </a:moveTo>
                    <a:lnTo>
                      <a:pt x="31433" y="10477"/>
                    </a:lnTo>
                    <a:lnTo>
                      <a:pt x="31433" y="0"/>
                    </a:lnTo>
                    <a:lnTo>
                      <a:pt x="9525" y="952"/>
                    </a:lnTo>
                    <a:lnTo>
                      <a:pt x="0" y="10477"/>
                    </a:lnTo>
                    <a:lnTo>
                      <a:pt x="6668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5" name="Freeform: Shape 177">
                <a:extLst>
                  <a:ext uri="{FF2B5EF4-FFF2-40B4-BE49-F238E27FC236}">
                    <a16:creationId xmlns="" xmlns:a16="http://schemas.microsoft.com/office/drawing/2014/main" id="{7953487B-CE65-7D6C-40D4-D6711FAC7CA3}"/>
                  </a:ext>
                </a:extLst>
              </p:cNvPr>
              <p:cNvSpPr/>
              <p:nvPr/>
            </p:nvSpPr>
            <p:spPr>
              <a:xfrm>
                <a:off x="6098857" y="1910714"/>
                <a:ext cx="137160" cy="180975"/>
              </a:xfrm>
              <a:custGeom>
                <a:avLst/>
                <a:gdLst>
                  <a:gd name="connsiteX0" fmla="*/ 19050 w 137160"/>
                  <a:gd name="connsiteY0" fmla="*/ 160020 h 180975"/>
                  <a:gd name="connsiteX1" fmla="*/ 42863 w 137160"/>
                  <a:gd name="connsiteY1" fmla="*/ 180975 h 180975"/>
                  <a:gd name="connsiteX2" fmla="*/ 64770 w 137160"/>
                  <a:gd name="connsiteY2" fmla="*/ 160020 h 180975"/>
                  <a:gd name="connsiteX3" fmla="*/ 80010 w 137160"/>
                  <a:gd name="connsiteY3" fmla="*/ 160020 h 180975"/>
                  <a:gd name="connsiteX4" fmla="*/ 101918 w 137160"/>
                  <a:gd name="connsiteY4" fmla="*/ 146685 h 180975"/>
                  <a:gd name="connsiteX5" fmla="*/ 128588 w 137160"/>
                  <a:gd name="connsiteY5" fmla="*/ 138113 h 180975"/>
                  <a:gd name="connsiteX6" fmla="*/ 120968 w 137160"/>
                  <a:gd name="connsiteY6" fmla="*/ 113348 h 180975"/>
                  <a:gd name="connsiteX7" fmla="*/ 120968 w 137160"/>
                  <a:gd name="connsiteY7" fmla="*/ 80963 h 180975"/>
                  <a:gd name="connsiteX8" fmla="*/ 137160 w 137160"/>
                  <a:gd name="connsiteY8" fmla="*/ 67627 h 180975"/>
                  <a:gd name="connsiteX9" fmla="*/ 123825 w 137160"/>
                  <a:gd name="connsiteY9" fmla="*/ 54293 h 180975"/>
                  <a:gd name="connsiteX10" fmla="*/ 97155 w 137160"/>
                  <a:gd name="connsiteY10" fmla="*/ 27623 h 180975"/>
                  <a:gd name="connsiteX11" fmla="*/ 87630 w 137160"/>
                  <a:gd name="connsiteY11" fmla="*/ 6668 h 180975"/>
                  <a:gd name="connsiteX12" fmla="*/ 63818 w 137160"/>
                  <a:gd name="connsiteY12" fmla="*/ 0 h 180975"/>
                  <a:gd name="connsiteX13" fmla="*/ 60960 w 137160"/>
                  <a:gd name="connsiteY13" fmla="*/ 20955 h 180975"/>
                  <a:gd name="connsiteX14" fmla="*/ 41910 w 137160"/>
                  <a:gd name="connsiteY14" fmla="*/ 29527 h 180975"/>
                  <a:gd name="connsiteX15" fmla="*/ 13335 w 137160"/>
                  <a:gd name="connsiteY15" fmla="*/ 48577 h 180975"/>
                  <a:gd name="connsiteX16" fmla="*/ 13335 w 137160"/>
                  <a:gd name="connsiteY16" fmla="*/ 75248 h 180975"/>
                  <a:gd name="connsiteX17" fmla="*/ 24765 w 137160"/>
                  <a:gd name="connsiteY17" fmla="*/ 86677 h 180975"/>
                  <a:gd name="connsiteX18" fmla="*/ 9525 w 137160"/>
                  <a:gd name="connsiteY18" fmla="*/ 101918 h 180975"/>
                  <a:gd name="connsiteX19" fmla="*/ 0 w 137160"/>
                  <a:gd name="connsiteY19" fmla="*/ 121920 h 180975"/>
                  <a:gd name="connsiteX20" fmla="*/ 13335 w 137160"/>
                  <a:gd name="connsiteY20" fmla="*/ 14097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7160" h="180975">
                    <a:moveTo>
                      <a:pt x="19050" y="160020"/>
                    </a:moveTo>
                    <a:lnTo>
                      <a:pt x="42863" y="180975"/>
                    </a:lnTo>
                    <a:lnTo>
                      <a:pt x="64770" y="160020"/>
                    </a:lnTo>
                    <a:lnTo>
                      <a:pt x="80010" y="160020"/>
                    </a:lnTo>
                    <a:lnTo>
                      <a:pt x="101918" y="146685"/>
                    </a:lnTo>
                    <a:lnTo>
                      <a:pt x="128588" y="138113"/>
                    </a:lnTo>
                    <a:lnTo>
                      <a:pt x="120968" y="113348"/>
                    </a:lnTo>
                    <a:lnTo>
                      <a:pt x="120968" y="80963"/>
                    </a:lnTo>
                    <a:lnTo>
                      <a:pt x="137160" y="67627"/>
                    </a:lnTo>
                    <a:lnTo>
                      <a:pt x="123825" y="54293"/>
                    </a:lnTo>
                    <a:lnTo>
                      <a:pt x="97155" y="27623"/>
                    </a:lnTo>
                    <a:lnTo>
                      <a:pt x="87630" y="6668"/>
                    </a:lnTo>
                    <a:lnTo>
                      <a:pt x="63818" y="0"/>
                    </a:lnTo>
                    <a:lnTo>
                      <a:pt x="60960" y="20955"/>
                    </a:lnTo>
                    <a:lnTo>
                      <a:pt x="41910" y="29527"/>
                    </a:lnTo>
                    <a:lnTo>
                      <a:pt x="13335" y="48577"/>
                    </a:lnTo>
                    <a:lnTo>
                      <a:pt x="13335" y="75248"/>
                    </a:lnTo>
                    <a:lnTo>
                      <a:pt x="24765" y="86677"/>
                    </a:lnTo>
                    <a:lnTo>
                      <a:pt x="9525" y="101918"/>
                    </a:lnTo>
                    <a:lnTo>
                      <a:pt x="0" y="121920"/>
                    </a:lnTo>
                    <a:lnTo>
                      <a:pt x="13335" y="1409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6" name="Freeform: Shape 178">
                <a:extLst>
                  <a:ext uri="{FF2B5EF4-FFF2-40B4-BE49-F238E27FC236}">
                    <a16:creationId xmlns="" xmlns:a16="http://schemas.microsoft.com/office/drawing/2014/main" id="{12CAE7A3-8029-0366-CA0B-326540F25CFB}"/>
                  </a:ext>
                </a:extLst>
              </p:cNvPr>
              <p:cNvSpPr/>
              <p:nvPr/>
            </p:nvSpPr>
            <p:spPr>
              <a:xfrm>
                <a:off x="6082665" y="2084070"/>
                <a:ext cx="58102" cy="54292"/>
              </a:xfrm>
              <a:custGeom>
                <a:avLst/>
                <a:gdLst>
                  <a:gd name="connsiteX0" fmla="*/ 26670 w 58102"/>
                  <a:gd name="connsiteY0" fmla="*/ 44767 h 54292"/>
                  <a:gd name="connsiteX1" fmla="*/ 36195 w 58102"/>
                  <a:gd name="connsiteY1" fmla="*/ 54292 h 54292"/>
                  <a:gd name="connsiteX2" fmla="*/ 50482 w 58102"/>
                  <a:gd name="connsiteY2" fmla="*/ 40005 h 54292"/>
                  <a:gd name="connsiteX3" fmla="*/ 58103 w 58102"/>
                  <a:gd name="connsiteY3" fmla="*/ 19050 h 54292"/>
                  <a:gd name="connsiteX4" fmla="*/ 44767 w 58102"/>
                  <a:gd name="connsiteY4" fmla="*/ 8572 h 54292"/>
                  <a:gd name="connsiteX5" fmla="*/ 18097 w 58102"/>
                  <a:gd name="connsiteY5" fmla="*/ 1905 h 54292"/>
                  <a:gd name="connsiteX6" fmla="*/ 0 w 58102"/>
                  <a:gd name="connsiteY6" fmla="*/ 0 h 54292"/>
                  <a:gd name="connsiteX7" fmla="*/ 2857 w 58102"/>
                  <a:gd name="connsiteY7" fmla="*/ 23813 h 54292"/>
                  <a:gd name="connsiteX8" fmla="*/ 2857 w 58102"/>
                  <a:gd name="connsiteY8" fmla="*/ 38100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2" h="54292">
                    <a:moveTo>
                      <a:pt x="26670" y="44767"/>
                    </a:moveTo>
                    <a:lnTo>
                      <a:pt x="36195" y="54292"/>
                    </a:lnTo>
                    <a:lnTo>
                      <a:pt x="50482" y="40005"/>
                    </a:lnTo>
                    <a:lnTo>
                      <a:pt x="58103" y="19050"/>
                    </a:lnTo>
                    <a:lnTo>
                      <a:pt x="44767" y="8572"/>
                    </a:lnTo>
                    <a:lnTo>
                      <a:pt x="18097" y="1905"/>
                    </a:lnTo>
                    <a:lnTo>
                      <a:pt x="0" y="0"/>
                    </a:lnTo>
                    <a:lnTo>
                      <a:pt x="2857" y="23813"/>
                    </a:lnTo>
                    <a:lnTo>
                      <a:pt x="2857" y="381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7" name="Freeform: Shape 179">
                <a:extLst>
                  <a:ext uri="{FF2B5EF4-FFF2-40B4-BE49-F238E27FC236}">
                    <a16:creationId xmlns="" xmlns:a16="http://schemas.microsoft.com/office/drawing/2014/main" id="{D72EE1C5-1545-15E4-11A8-1DBF3A6DFE6C}"/>
                  </a:ext>
                </a:extLst>
              </p:cNvPr>
              <p:cNvSpPr/>
              <p:nvPr/>
            </p:nvSpPr>
            <p:spPr>
              <a:xfrm>
                <a:off x="5811202" y="2627947"/>
                <a:ext cx="23812" cy="15240"/>
              </a:xfrm>
              <a:custGeom>
                <a:avLst/>
                <a:gdLst>
                  <a:gd name="connsiteX0" fmla="*/ 23813 w 23812"/>
                  <a:gd name="connsiteY0" fmla="*/ 10478 h 15240"/>
                  <a:gd name="connsiteX1" fmla="*/ 6667 w 23812"/>
                  <a:gd name="connsiteY1" fmla="*/ 0 h 15240"/>
                  <a:gd name="connsiteX2" fmla="*/ 0 w 23812"/>
                  <a:gd name="connsiteY2" fmla="*/ 7620 h 15240"/>
                  <a:gd name="connsiteX3" fmla="*/ 8572 w 2381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" h="15240">
                    <a:moveTo>
                      <a:pt x="23813" y="10478"/>
                    </a:moveTo>
                    <a:lnTo>
                      <a:pt x="6667" y="0"/>
                    </a:lnTo>
                    <a:lnTo>
                      <a:pt x="0" y="7620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1" name="Рисунок 3">
              <a:extLst>
                <a:ext uri="{FF2B5EF4-FFF2-40B4-BE49-F238E27FC236}">
                  <a16:creationId xmlns="" xmlns:a16="http://schemas.microsoft.com/office/drawing/2014/main" id="{F5F93903-903B-BC38-92B9-6F25DF510F7B}"/>
                </a:ext>
              </a:extLst>
            </p:cNvPr>
            <p:cNvGrpSpPr/>
            <p:nvPr/>
          </p:nvGrpSpPr>
          <p:grpSpPr>
            <a:xfrm>
              <a:off x="6700839" y="880570"/>
              <a:ext cx="3927157" cy="4879197"/>
              <a:chOff x="6696075" y="880570"/>
              <a:chExt cx="3927157" cy="4879197"/>
            </a:xfrm>
            <a:grpFill/>
          </p:grpSpPr>
          <p:sp>
            <p:nvSpPr>
              <p:cNvPr id="138" name="Freeform: Shape 140">
                <a:extLst>
                  <a:ext uri="{FF2B5EF4-FFF2-40B4-BE49-F238E27FC236}">
                    <a16:creationId xmlns="" xmlns:a16="http://schemas.microsoft.com/office/drawing/2014/main" id="{77E2BB02-B26D-D059-2C02-F9490C9B6E9A}"/>
                  </a:ext>
                </a:extLst>
              </p:cNvPr>
              <p:cNvSpPr/>
              <p:nvPr/>
            </p:nvSpPr>
            <p:spPr>
              <a:xfrm>
                <a:off x="9455467" y="4006215"/>
                <a:ext cx="735964" cy="803909"/>
              </a:xfrm>
              <a:custGeom>
                <a:avLst/>
                <a:gdLst>
                  <a:gd name="connsiteX0" fmla="*/ 714375 w 735964"/>
                  <a:gd name="connsiteY0" fmla="*/ 653415 h 803909"/>
                  <a:gd name="connsiteX1" fmla="*/ 685800 w 735964"/>
                  <a:gd name="connsiteY1" fmla="*/ 637222 h 803909"/>
                  <a:gd name="connsiteX2" fmla="*/ 669607 w 735964"/>
                  <a:gd name="connsiteY2" fmla="*/ 653415 h 803909"/>
                  <a:gd name="connsiteX3" fmla="*/ 642938 w 735964"/>
                  <a:gd name="connsiteY3" fmla="*/ 652463 h 803909"/>
                  <a:gd name="connsiteX4" fmla="*/ 631507 w 735964"/>
                  <a:gd name="connsiteY4" fmla="*/ 629603 h 803909"/>
                  <a:gd name="connsiteX5" fmla="*/ 610552 w 735964"/>
                  <a:gd name="connsiteY5" fmla="*/ 629603 h 803909"/>
                  <a:gd name="connsiteX6" fmla="*/ 592455 w 735964"/>
                  <a:gd name="connsiteY6" fmla="*/ 611505 h 803909"/>
                  <a:gd name="connsiteX7" fmla="*/ 561022 w 735964"/>
                  <a:gd name="connsiteY7" fmla="*/ 611505 h 803909"/>
                  <a:gd name="connsiteX8" fmla="*/ 540068 w 735964"/>
                  <a:gd name="connsiteY8" fmla="*/ 598170 h 803909"/>
                  <a:gd name="connsiteX9" fmla="*/ 515302 w 735964"/>
                  <a:gd name="connsiteY9" fmla="*/ 573405 h 803909"/>
                  <a:gd name="connsiteX10" fmla="*/ 499110 w 735964"/>
                  <a:gd name="connsiteY10" fmla="*/ 557213 h 803909"/>
                  <a:gd name="connsiteX11" fmla="*/ 498157 w 735964"/>
                  <a:gd name="connsiteY11" fmla="*/ 519113 h 803909"/>
                  <a:gd name="connsiteX12" fmla="*/ 481965 w 735964"/>
                  <a:gd name="connsiteY12" fmla="*/ 493395 h 803909"/>
                  <a:gd name="connsiteX13" fmla="*/ 461010 w 735964"/>
                  <a:gd name="connsiteY13" fmla="*/ 461963 h 803909"/>
                  <a:gd name="connsiteX14" fmla="*/ 461010 w 735964"/>
                  <a:gd name="connsiteY14" fmla="*/ 447675 h 803909"/>
                  <a:gd name="connsiteX15" fmla="*/ 465772 w 735964"/>
                  <a:gd name="connsiteY15" fmla="*/ 429578 h 803909"/>
                  <a:gd name="connsiteX16" fmla="*/ 461010 w 735964"/>
                  <a:gd name="connsiteY16" fmla="*/ 403860 h 803909"/>
                  <a:gd name="connsiteX17" fmla="*/ 479107 w 735964"/>
                  <a:gd name="connsiteY17" fmla="*/ 403860 h 803909"/>
                  <a:gd name="connsiteX18" fmla="*/ 501968 w 735964"/>
                  <a:gd name="connsiteY18" fmla="*/ 396240 h 803909"/>
                  <a:gd name="connsiteX19" fmla="*/ 514350 w 735964"/>
                  <a:gd name="connsiteY19" fmla="*/ 383857 h 803909"/>
                  <a:gd name="connsiteX20" fmla="*/ 519113 w 735964"/>
                  <a:gd name="connsiteY20" fmla="*/ 367665 h 803909"/>
                  <a:gd name="connsiteX21" fmla="*/ 484822 w 735964"/>
                  <a:gd name="connsiteY21" fmla="*/ 354330 h 803909"/>
                  <a:gd name="connsiteX22" fmla="*/ 464820 w 735964"/>
                  <a:gd name="connsiteY22" fmla="*/ 338138 h 803909"/>
                  <a:gd name="connsiteX23" fmla="*/ 434340 w 735964"/>
                  <a:gd name="connsiteY23" fmla="*/ 320040 h 803909"/>
                  <a:gd name="connsiteX24" fmla="*/ 399097 w 735964"/>
                  <a:gd name="connsiteY24" fmla="*/ 301942 h 803909"/>
                  <a:gd name="connsiteX25" fmla="*/ 372427 w 735964"/>
                  <a:gd name="connsiteY25" fmla="*/ 279082 h 803909"/>
                  <a:gd name="connsiteX26" fmla="*/ 330518 w 735964"/>
                  <a:gd name="connsiteY26" fmla="*/ 256222 h 803909"/>
                  <a:gd name="connsiteX27" fmla="*/ 300038 w 735964"/>
                  <a:gd name="connsiteY27" fmla="*/ 229553 h 803909"/>
                  <a:gd name="connsiteX28" fmla="*/ 268605 w 735964"/>
                  <a:gd name="connsiteY28" fmla="*/ 217170 h 803909"/>
                  <a:gd name="connsiteX29" fmla="*/ 245745 w 735964"/>
                  <a:gd name="connsiteY29" fmla="*/ 211455 h 803909"/>
                  <a:gd name="connsiteX30" fmla="*/ 209550 w 735964"/>
                  <a:gd name="connsiteY30" fmla="*/ 174307 h 803909"/>
                  <a:gd name="connsiteX31" fmla="*/ 190500 w 735964"/>
                  <a:gd name="connsiteY31" fmla="*/ 155257 h 803909"/>
                  <a:gd name="connsiteX32" fmla="*/ 178118 w 735964"/>
                  <a:gd name="connsiteY32" fmla="*/ 121920 h 803909"/>
                  <a:gd name="connsiteX33" fmla="*/ 163830 w 735964"/>
                  <a:gd name="connsiteY33" fmla="*/ 100965 h 803909"/>
                  <a:gd name="connsiteX34" fmla="*/ 145732 w 735964"/>
                  <a:gd name="connsiteY34" fmla="*/ 100965 h 803909"/>
                  <a:gd name="connsiteX35" fmla="*/ 111443 w 735964"/>
                  <a:gd name="connsiteY35" fmla="*/ 79057 h 803909"/>
                  <a:gd name="connsiteX36" fmla="*/ 103822 w 735964"/>
                  <a:gd name="connsiteY36" fmla="*/ 59055 h 803909"/>
                  <a:gd name="connsiteX37" fmla="*/ 73343 w 735964"/>
                  <a:gd name="connsiteY37" fmla="*/ 53340 h 803909"/>
                  <a:gd name="connsiteX38" fmla="*/ 56197 w 735964"/>
                  <a:gd name="connsiteY38" fmla="*/ 36195 h 803909"/>
                  <a:gd name="connsiteX39" fmla="*/ 47625 w 735964"/>
                  <a:gd name="connsiteY39" fmla="*/ 16192 h 803909"/>
                  <a:gd name="connsiteX40" fmla="*/ 31432 w 735964"/>
                  <a:gd name="connsiteY40" fmla="*/ 8572 h 803909"/>
                  <a:gd name="connsiteX41" fmla="*/ 0 w 735964"/>
                  <a:gd name="connsiteY41" fmla="*/ 0 h 803909"/>
                  <a:gd name="connsiteX42" fmla="*/ 0 w 735964"/>
                  <a:gd name="connsiteY42" fmla="*/ 18097 h 803909"/>
                  <a:gd name="connsiteX43" fmla="*/ 7620 w 735964"/>
                  <a:gd name="connsiteY43" fmla="*/ 39053 h 803909"/>
                  <a:gd name="connsiteX44" fmla="*/ 17145 w 735964"/>
                  <a:gd name="connsiteY44" fmla="*/ 36195 h 803909"/>
                  <a:gd name="connsiteX45" fmla="*/ 40957 w 735964"/>
                  <a:gd name="connsiteY45" fmla="*/ 44767 h 803909"/>
                  <a:gd name="connsiteX46" fmla="*/ 57150 w 735964"/>
                  <a:gd name="connsiteY46" fmla="*/ 60960 h 803909"/>
                  <a:gd name="connsiteX47" fmla="*/ 57150 w 735964"/>
                  <a:gd name="connsiteY47" fmla="*/ 70485 h 803909"/>
                  <a:gd name="connsiteX48" fmla="*/ 73343 w 735964"/>
                  <a:gd name="connsiteY48" fmla="*/ 86678 h 803909"/>
                  <a:gd name="connsiteX49" fmla="*/ 68580 w 735964"/>
                  <a:gd name="connsiteY49" fmla="*/ 111442 h 803909"/>
                  <a:gd name="connsiteX50" fmla="*/ 40957 w 735964"/>
                  <a:gd name="connsiteY50" fmla="*/ 102870 h 803909"/>
                  <a:gd name="connsiteX51" fmla="*/ 40957 w 735964"/>
                  <a:gd name="connsiteY51" fmla="*/ 120967 h 803909"/>
                  <a:gd name="connsiteX52" fmla="*/ 32385 w 735964"/>
                  <a:gd name="connsiteY52" fmla="*/ 145732 h 803909"/>
                  <a:gd name="connsiteX53" fmla="*/ 66675 w 735964"/>
                  <a:gd name="connsiteY53" fmla="*/ 157163 h 803909"/>
                  <a:gd name="connsiteX54" fmla="*/ 83820 w 735964"/>
                  <a:gd name="connsiteY54" fmla="*/ 188595 h 803909"/>
                  <a:gd name="connsiteX55" fmla="*/ 115252 w 735964"/>
                  <a:gd name="connsiteY55" fmla="*/ 220028 h 803909"/>
                  <a:gd name="connsiteX56" fmla="*/ 115252 w 735964"/>
                  <a:gd name="connsiteY56" fmla="*/ 238125 h 803909"/>
                  <a:gd name="connsiteX57" fmla="*/ 144780 w 735964"/>
                  <a:gd name="connsiteY57" fmla="*/ 278130 h 803909"/>
                  <a:gd name="connsiteX58" fmla="*/ 166688 w 735964"/>
                  <a:gd name="connsiteY58" fmla="*/ 280988 h 803909"/>
                  <a:gd name="connsiteX59" fmla="*/ 202882 w 735964"/>
                  <a:gd name="connsiteY59" fmla="*/ 297180 h 803909"/>
                  <a:gd name="connsiteX60" fmla="*/ 249555 w 735964"/>
                  <a:gd name="connsiteY60" fmla="*/ 318135 h 803909"/>
                  <a:gd name="connsiteX61" fmla="*/ 266700 w 735964"/>
                  <a:gd name="connsiteY61" fmla="*/ 345757 h 803909"/>
                  <a:gd name="connsiteX62" fmla="*/ 293370 w 735964"/>
                  <a:gd name="connsiteY62" fmla="*/ 381953 h 803909"/>
                  <a:gd name="connsiteX63" fmla="*/ 323850 w 735964"/>
                  <a:gd name="connsiteY63" fmla="*/ 412432 h 803909"/>
                  <a:gd name="connsiteX64" fmla="*/ 360045 w 735964"/>
                  <a:gd name="connsiteY64" fmla="*/ 448628 h 803909"/>
                  <a:gd name="connsiteX65" fmla="*/ 404813 w 735964"/>
                  <a:gd name="connsiteY65" fmla="*/ 510540 h 803909"/>
                  <a:gd name="connsiteX66" fmla="*/ 425768 w 735964"/>
                  <a:gd name="connsiteY66" fmla="*/ 554355 h 803909"/>
                  <a:gd name="connsiteX67" fmla="*/ 450532 w 735964"/>
                  <a:gd name="connsiteY67" fmla="*/ 561975 h 803909"/>
                  <a:gd name="connsiteX68" fmla="*/ 476250 w 735964"/>
                  <a:gd name="connsiteY68" fmla="*/ 576263 h 803909"/>
                  <a:gd name="connsiteX69" fmla="*/ 501015 w 735964"/>
                  <a:gd name="connsiteY69" fmla="*/ 599122 h 803909"/>
                  <a:gd name="connsiteX70" fmla="*/ 521018 w 735964"/>
                  <a:gd name="connsiteY70" fmla="*/ 637222 h 803909"/>
                  <a:gd name="connsiteX71" fmla="*/ 537210 w 735964"/>
                  <a:gd name="connsiteY71" fmla="*/ 658178 h 803909"/>
                  <a:gd name="connsiteX72" fmla="*/ 560070 w 735964"/>
                  <a:gd name="connsiteY72" fmla="*/ 681038 h 803909"/>
                  <a:gd name="connsiteX73" fmla="*/ 584835 w 735964"/>
                  <a:gd name="connsiteY73" fmla="*/ 705803 h 803909"/>
                  <a:gd name="connsiteX74" fmla="*/ 584835 w 735964"/>
                  <a:gd name="connsiteY74" fmla="*/ 728663 h 803909"/>
                  <a:gd name="connsiteX75" fmla="*/ 621030 w 735964"/>
                  <a:gd name="connsiteY75" fmla="*/ 762953 h 803909"/>
                  <a:gd name="connsiteX76" fmla="*/ 641985 w 735964"/>
                  <a:gd name="connsiteY76" fmla="*/ 783907 h 803909"/>
                  <a:gd name="connsiteX77" fmla="*/ 658177 w 735964"/>
                  <a:gd name="connsiteY77" fmla="*/ 803910 h 803909"/>
                  <a:gd name="connsiteX78" fmla="*/ 678180 w 735964"/>
                  <a:gd name="connsiteY78" fmla="*/ 787717 h 803909"/>
                  <a:gd name="connsiteX79" fmla="*/ 663893 w 735964"/>
                  <a:gd name="connsiteY79" fmla="*/ 756285 h 803909"/>
                  <a:gd name="connsiteX80" fmla="*/ 644843 w 735964"/>
                  <a:gd name="connsiteY80" fmla="*/ 736282 h 803909"/>
                  <a:gd name="connsiteX81" fmla="*/ 639127 w 735964"/>
                  <a:gd name="connsiteY81" fmla="*/ 711517 h 803909"/>
                  <a:gd name="connsiteX82" fmla="*/ 648652 w 735964"/>
                  <a:gd name="connsiteY82" fmla="*/ 686753 h 803909"/>
                  <a:gd name="connsiteX83" fmla="*/ 680085 w 735964"/>
                  <a:gd name="connsiteY83" fmla="*/ 686753 h 803909"/>
                  <a:gd name="connsiteX84" fmla="*/ 694372 w 735964"/>
                  <a:gd name="connsiteY84" fmla="*/ 672465 h 803909"/>
                  <a:gd name="connsiteX85" fmla="*/ 733425 w 735964"/>
                  <a:gd name="connsiteY85" fmla="*/ 688657 h 803909"/>
                  <a:gd name="connsiteX86" fmla="*/ 733425 w 735964"/>
                  <a:gd name="connsiteY86" fmla="*/ 674370 h 803909"/>
                  <a:gd name="connsiteX87" fmla="*/ 714375 w 735964"/>
                  <a:gd name="connsiteY87" fmla="*/ 653415 h 80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735964" h="803909">
                    <a:moveTo>
                      <a:pt x="714375" y="653415"/>
                    </a:moveTo>
                    <a:lnTo>
                      <a:pt x="685800" y="637222"/>
                    </a:lnTo>
                    <a:lnTo>
                      <a:pt x="669607" y="653415"/>
                    </a:lnTo>
                    <a:lnTo>
                      <a:pt x="642938" y="652463"/>
                    </a:lnTo>
                    <a:lnTo>
                      <a:pt x="631507" y="629603"/>
                    </a:lnTo>
                    <a:lnTo>
                      <a:pt x="610552" y="629603"/>
                    </a:lnTo>
                    <a:lnTo>
                      <a:pt x="592455" y="611505"/>
                    </a:lnTo>
                    <a:lnTo>
                      <a:pt x="561022" y="611505"/>
                    </a:lnTo>
                    <a:lnTo>
                      <a:pt x="540068" y="598170"/>
                    </a:lnTo>
                    <a:lnTo>
                      <a:pt x="515302" y="573405"/>
                    </a:lnTo>
                    <a:lnTo>
                      <a:pt x="499110" y="557213"/>
                    </a:lnTo>
                    <a:cubicBezTo>
                      <a:pt x="499110" y="557213"/>
                      <a:pt x="494347" y="522922"/>
                      <a:pt x="498157" y="519113"/>
                    </a:cubicBezTo>
                    <a:cubicBezTo>
                      <a:pt x="501968" y="515303"/>
                      <a:pt x="481965" y="493395"/>
                      <a:pt x="481965" y="493395"/>
                    </a:cubicBezTo>
                    <a:lnTo>
                      <a:pt x="461010" y="461963"/>
                    </a:lnTo>
                    <a:lnTo>
                      <a:pt x="461010" y="447675"/>
                    </a:lnTo>
                    <a:lnTo>
                      <a:pt x="465772" y="429578"/>
                    </a:lnTo>
                    <a:lnTo>
                      <a:pt x="461010" y="403860"/>
                    </a:lnTo>
                    <a:lnTo>
                      <a:pt x="479107" y="403860"/>
                    </a:lnTo>
                    <a:lnTo>
                      <a:pt x="501968" y="396240"/>
                    </a:lnTo>
                    <a:lnTo>
                      <a:pt x="514350" y="383857"/>
                    </a:lnTo>
                    <a:lnTo>
                      <a:pt x="519113" y="367665"/>
                    </a:lnTo>
                    <a:lnTo>
                      <a:pt x="484822" y="354330"/>
                    </a:lnTo>
                    <a:lnTo>
                      <a:pt x="464820" y="338138"/>
                    </a:lnTo>
                    <a:lnTo>
                      <a:pt x="434340" y="320040"/>
                    </a:lnTo>
                    <a:lnTo>
                      <a:pt x="399097" y="301942"/>
                    </a:lnTo>
                    <a:lnTo>
                      <a:pt x="372427" y="279082"/>
                    </a:lnTo>
                    <a:lnTo>
                      <a:pt x="330518" y="256222"/>
                    </a:lnTo>
                    <a:lnTo>
                      <a:pt x="300038" y="229553"/>
                    </a:lnTo>
                    <a:lnTo>
                      <a:pt x="268605" y="217170"/>
                    </a:lnTo>
                    <a:lnTo>
                      <a:pt x="245745" y="211455"/>
                    </a:lnTo>
                    <a:lnTo>
                      <a:pt x="209550" y="174307"/>
                    </a:lnTo>
                    <a:lnTo>
                      <a:pt x="190500" y="155257"/>
                    </a:lnTo>
                    <a:lnTo>
                      <a:pt x="178118" y="121920"/>
                    </a:lnTo>
                    <a:lnTo>
                      <a:pt x="163830" y="100965"/>
                    </a:lnTo>
                    <a:lnTo>
                      <a:pt x="145732" y="100965"/>
                    </a:lnTo>
                    <a:lnTo>
                      <a:pt x="111443" y="79057"/>
                    </a:lnTo>
                    <a:lnTo>
                      <a:pt x="103822" y="59055"/>
                    </a:lnTo>
                    <a:lnTo>
                      <a:pt x="73343" y="53340"/>
                    </a:lnTo>
                    <a:lnTo>
                      <a:pt x="56197" y="36195"/>
                    </a:lnTo>
                    <a:lnTo>
                      <a:pt x="47625" y="16192"/>
                    </a:lnTo>
                    <a:lnTo>
                      <a:pt x="31432" y="8572"/>
                    </a:lnTo>
                    <a:lnTo>
                      <a:pt x="0" y="0"/>
                    </a:lnTo>
                    <a:lnTo>
                      <a:pt x="0" y="18097"/>
                    </a:lnTo>
                    <a:lnTo>
                      <a:pt x="7620" y="39053"/>
                    </a:lnTo>
                    <a:lnTo>
                      <a:pt x="17145" y="36195"/>
                    </a:lnTo>
                    <a:lnTo>
                      <a:pt x="40957" y="44767"/>
                    </a:lnTo>
                    <a:lnTo>
                      <a:pt x="57150" y="60960"/>
                    </a:lnTo>
                    <a:lnTo>
                      <a:pt x="57150" y="70485"/>
                    </a:lnTo>
                    <a:lnTo>
                      <a:pt x="73343" y="86678"/>
                    </a:lnTo>
                    <a:lnTo>
                      <a:pt x="68580" y="111442"/>
                    </a:lnTo>
                    <a:lnTo>
                      <a:pt x="40957" y="102870"/>
                    </a:lnTo>
                    <a:lnTo>
                      <a:pt x="40957" y="120967"/>
                    </a:lnTo>
                    <a:lnTo>
                      <a:pt x="32385" y="145732"/>
                    </a:lnTo>
                    <a:lnTo>
                      <a:pt x="66675" y="157163"/>
                    </a:lnTo>
                    <a:lnTo>
                      <a:pt x="83820" y="188595"/>
                    </a:lnTo>
                    <a:lnTo>
                      <a:pt x="115252" y="220028"/>
                    </a:lnTo>
                    <a:lnTo>
                      <a:pt x="115252" y="238125"/>
                    </a:lnTo>
                    <a:lnTo>
                      <a:pt x="144780" y="278130"/>
                    </a:lnTo>
                    <a:lnTo>
                      <a:pt x="166688" y="280988"/>
                    </a:lnTo>
                    <a:lnTo>
                      <a:pt x="202882" y="297180"/>
                    </a:lnTo>
                    <a:lnTo>
                      <a:pt x="249555" y="318135"/>
                    </a:lnTo>
                    <a:lnTo>
                      <a:pt x="266700" y="345757"/>
                    </a:lnTo>
                    <a:lnTo>
                      <a:pt x="293370" y="381953"/>
                    </a:lnTo>
                    <a:lnTo>
                      <a:pt x="323850" y="412432"/>
                    </a:lnTo>
                    <a:lnTo>
                      <a:pt x="360045" y="448628"/>
                    </a:lnTo>
                    <a:lnTo>
                      <a:pt x="404813" y="510540"/>
                    </a:lnTo>
                    <a:lnTo>
                      <a:pt x="425768" y="554355"/>
                    </a:lnTo>
                    <a:lnTo>
                      <a:pt x="450532" y="561975"/>
                    </a:lnTo>
                    <a:lnTo>
                      <a:pt x="476250" y="576263"/>
                    </a:lnTo>
                    <a:lnTo>
                      <a:pt x="501015" y="599122"/>
                    </a:lnTo>
                    <a:lnTo>
                      <a:pt x="521018" y="637222"/>
                    </a:lnTo>
                    <a:lnTo>
                      <a:pt x="537210" y="658178"/>
                    </a:lnTo>
                    <a:lnTo>
                      <a:pt x="560070" y="681038"/>
                    </a:lnTo>
                    <a:lnTo>
                      <a:pt x="584835" y="705803"/>
                    </a:lnTo>
                    <a:lnTo>
                      <a:pt x="584835" y="728663"/>
                    </a:lnTo>
                    <a:lnTo>
                      <a:pt x="621030" y="762953"/>
                    </a:lnTo>
                    <a:lnTo>
                      <a:pt x="641985" y="783907"/>
                    </a:lnTo>
                    <a:lnTo>
                      <a:pt x="658177" y="803910"/>
                    </a:lnTo>
                    <a:lnTo>
                      <a:pt x="678180" y="787717"/>
                    </a:lnTo>
                    <a:lnTo>
                      <a:pt x="663893" y="756285"/>
                    </a:lnTo>
                    <a:lnTo>
                      <a:pt x="644843" y="736282"/>
                    </a:lnTo>
                    <a:lnTo>
                      <a:pt x="639127" y="711517"/>
                    </a:lnTo>
                    <a:lnTo>
                      <a:pt x="648652" y="686753"/>
                    </a:lnTo>
                    <a:lnTo>
                      <a:pt x="680085" y="686753"/>
                    </a:lnTo>
                    <a:lnTo>
                      <a:pt x="694372" y="672465"/>
                    </a:lnTo>
                    <a:cubicBezTo>
                      <a:pt x="694372" y="672465"/>
                      <a:pt x="727710" y="688657"/>
                      <a:pt x="733425" y="688657"/>
                    </a:cubicBezTo>
                    <a:cubicBezTo>
                      <a:pt x="739140" y="688657"/>
                      <a:pt x="733425" y="674370"/>
                      <a:pt x="733425" y="674370"/>
                    </a:cubicBezTo>
                    <a:lnTo>
                      <a:pt x="714375" y="6534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9" name="Freeform: Shape 141">
                <a:extLst>
                  <a:ext uri="{FF2B5EF4-FFF2-40B4-BE49-F238E27FC236}">
                    <a16:creationId xmlns="" xmlns:a16="http://schemas.microsoft.com/office/drawing/2014/main" id="{20C4EE8F-CCCF-E915-A47B-0F0EEC83C103}"/>
                  </a:ext>
                </a:extLst>
              </p:cNvPr>
              <p:cNvSpPr/>
              <p:nvPr/>
            </p:nvSpPr>
            <p:spPr>
              <a:xfrm>
                <a:off x="10505122" y="4676775"/>
                <a:ext cx="24764" cy="57150"/>
              </a:xfrm>
              <a:custGeom>
                <a:avLst/>
                <a:gdLst>
                  <a:gd name="connsiteX0" fmla="*/ 4763 w 24764"/>
                  <a:gd name="connsiteY0" fmla="*/ 29528 h 57150"/>
                  <a:gd name="connsiteX1" fmla="*/ 7620 w 24764"/>
                  <a:gd name="connsiteY1" fmla="*/ 53340 h 57150"/>
                  <a:gd name="connsiteX2" fmla="*/ 17145 w 24764"/>
                  <a:gd name="connsiteY2" fmla="*/ 57150 h 57150"/>
                  <a:gd name="connsiteX3" fmla="*/ 17145 w 24764"/>
                  <a:gd name="connsiteY3" fmla="*/ 38100 h 57150"/>
                  <a:gd name="connsiteX4" fmla="*/ 24765 w 24764"/>
                  <a:gd name="connsiteY4" fmla="*/ 21907 h 57150"/>
                  <a:gd name="connsiteX5" fmla="*/ 24765 w 24764"/>
                  <a:gd name="connsiteY5" fmla="*/ 0 h 57150"/>
                  <a:gd name="connsiteX6" fmla="*/ 0 w 24764"/>
                  <a:gd name="connsiteY6" fmla="*/ 381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" h="57150">
                    <a:moveTo>
                      <a:pt x="4763" y="29528"/>
                    </a:moveTo>
                    <a:lnTo>
                      <a:pt x="7620" y="53340"/>
                    </a:lnTo>
                    <a:lnTo>
                      <a:pt x="17145" y="57150"/>
                    </a:lnTo>
                    <a:lnTo>
                      <a:pt x="17145" y="38100"/>
                    </a:lnTo>
                    <a:lnTo>
                      <a:pt x="24765" y="21907"/>
                    </a:lnTo>
                    <a:lnTo>
                      <a:pt x="24765" y="0"/>
                    </a:lnTo>
                    <a:lnTo>
                      <a:pt x="0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0" name="Freeform: Shape 142">
                <a:extLst>
                  <a:ext uri="{FF2B5EF4-FFF2-40B4-BE49-F238E27FC236}">
                    <a16:creationId xmlns="" xmlns:a16="http://schemas.microsoft.com/office/drawing/2014/main" id="{6BA2A47B-FEC3-8D22-2917-6A2FA11B4C22}"/>
                  </a:ext>
                </a:extLst>
              </p:cNvPr>
              <p:cNvSpPr/>
              <p:nvPr/>
            </p:nvSpPr>
            <p:spPr>
              <a:xfrm>
                <a:off x="10589894" y="4694872"/>
                <a:ext cx="15240" cy="20002"/>
              </a:xfrm>
              <a:custGeom>
                <a:avLst/>
                <a:gdLst>
                  <a:gd name="connsiteX0" fmla="*/ 0 w 15240"/>
                  <a:gd name="connsiteY0" fmla="*/ 11430 h 20002"/>
                  <a:gd name="connsiteX1" fmla="*/ 15240 w 15240"/>
                  <a:gd name="connsiteY1" fmla="*/ 20003 h 20002"/>
                  <a:gd name="connsiteX2" fmla="*/ 15240 w 15240"/>
                  <a:gd name="connsiteY2" fmla="*/ 953 h 20002"/>
                  <a:gd name="connsiteX3" fmla="*/ 0 w 15240"/>
                  <a:gd name="connsiteY3" fmla="*/ 0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20002">
                    <a:moveTo>
                      <a:pt x="0" y="11430"/>
                    </a:moveTo>
                    <a:lnTo>
                      <a:pt x="15240" y="20003"/>
                    </a:lnTo>
                    <a:lnTo>
                      <a:pt x="15240" y="9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1" name="Freeform: Shape 143">
                <a:extLst>
                  <a:ext uri="{FF2B5EF4-FFF2-40B4-BE49-F238E27FC236}">
                    <a16:creationId xmlns="" xmlns:a16="http://schemas.microsoft.com/office/drawing/2014/main" id="{51CFF229-1DB1-CEC8-698C-9B28D67551EB}"/>
                  </a:ext>
                </a:extLst>
              </p:cNvPr>
              <p:cNvSpPr/>
              <p:nvPr/>
            </p:nvSpPr>
            <p:spPr>
              <a:xfrm>
                <a:off x="10535602" y="4495800"/>
                <a:ext cx="29527" cy="106680"/>
              </a:xfrm>
              <a:custGeom>
                <a:avLst/>
                <a:gdLst>
                  <a:gd name="connsiteX0" fmla="*/ 26670 w 29527"/>
                  <a:gd name="connsiteY0" fmla="*/ 5715 h 106680"/>
                  <a:gd name="connsiteX1" fmla="*/ 6668 w 29527"/>
                  <a:gd name="connsiteY1" fmla="*/ 0 h 106680"/>
                  <a:gd name="connsiteX2" fmla="*/ 0 w 29527"/>
                  <a:gd name="connsiteY2" fmla="*/ 31432 h 106680"/>
                  <a:gd name="connsiteX3" fmla="*/ 8573 w 29527"/>
                  <a:gd name="connsiteY3" fmla="*/ 40005 h 106680"/>
                  <a:gd name="connsiteX4" fmla="*/ 953 w 29527"/>
                  <a:gd name="connsiteY4" fmla="*/ 63818 h 106680"/>
                  <a:gd name="connsiteX5" fmla="*/ 3810 w 29527"/>
                  <a:gd name="connsiteY5" fmla="*/ 100013 h 106680"/>
                  <a:gd name="connsiteX6" fmla="*/ 18098 w 29527"/>
                  <a:gd name="connsiteY6" fmla="*/ 106680 h 106680"/>
                  <a:gd name="connsiteX7" fmla="*/ 23813 w 29527"/>
                  <a:gd name="connsiteY7" fmla="*/ 86678 h 106680"/>
                  <a:gd name="connsiteX8" fmla="*/ 16193 w 29527"/>
                  <a:gd name="connsiteY8" fmla="*/ 47625 h 106680"/>
                  <a:gd name="connsiteX9" fmla="*/ 29528 w 29527"/>
                  <a:gd name="connsiteY9" fmla="*/ 34290 h 10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" h="106680">
                    <a:moveTo>
                      <a:pt x="26670" y="5715"/>
                    </a:moveTo>
                    <a:lnTo>
                      <a:pt x="6668" y="0"/>
                    </a:lnTo>
                    <a:lnTo>
                      <a:pt x="0" y="31432"/>
                    </a:lnTo>
                    <a:lnTo>
                      <a:pt x="8573" y="40005"/>
                    </a:lnTo>
                    <a:lnTo>
                      <a:pt x="953" y="63818"/>
                    </a:lnTo>
                    <a:lnTo>
                      <a:pt x="3810" y="100013"/>
                    </a:lnTo>
                    <a:lnTo>
                      <a:pt x="18098" y="106680"/>
                    </a:lnTo>
                    <a:lnTo>
                      <a:pt x="23813" y="86678"/>
                    </a:lnTo>
                    <a:lnTo>
                      <a:pt x="16193" y="47625"/>
                    </a:lnTo>
                    <a:lnTo>
                      <a:pt x="29528" y="3429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2" name="Freeform: Shape 144">
                <a:extLst>
                  <a:ext uri="{FF2B5EF4-FFF2-40B4-BE49-F238E27FC236}">
                    <a16:creationId xmlns="" xmlns:a16="http://schemas.microsoft.com/office/drawing/2014/main" id="{2F5C285B-140F-F705-FAB5-EF51CD45F723}"/>
                  </a:ext>
                </a:extLst>
              </p:cNvPr>
              <p:cNvSpPr/>
              <p:nvPr/>
            </p:nvSpPr>
            <p:spPr>
              <a:xfrm>
                <a:off x="10569892" y="4434840"/>
                <a:ext cx="14287" cy="26669"/>
              </a:xfrm>
              <a:custGeom>
                <a:avLst/>
                <a:gdLst>
                  <a:gd name="connsiteX0" fmla="*/ 0 w 14287"/>
                  <a:gd name="connsiteY0" fmla="*/ 5715 h 26669"/>
                  <a:gd name="connsiteX1" fmla="*/ 4763 w 14287"/>
                  <a:gd name="connsiteY1" fmla="*/ 26670 h 26669"/>
                  <a:gd name="connsiteX2" fmla="*/ 14288 w 14287"/>
                  <a:gd name="connsiteY2" fmla="*/ 12382 h 26669"/>
                  <a:gd name="connsiteX3" fmla="*/ 5715 w 14287"/>
                  <a:gd name="connsiteY3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26669">
                    <a:moveTo>
                      <a:pt x="0" y="5715"/>
                    </a:moveTo>
                    <a:lnTo>
                      <a:pt x="4763" y="26670"/>
                    </a:lnTo>
                    <a:lnTo>
                      <a:pt x="14288" y="12382"/>
                    </a:lnTo>
                    <a:lnTo>
                      <a:pt x="5715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3" name="Freeform: Shape 145">
                <a:extLst>
                  <a:ext uri="{FF2B5EF4-FFF2-40B4-BE49-F238E27FC236}">
                    <a16:creationId xmlns="" xmlns:a16="http://schemas.microsoft.com/office/drawing/2014/main" id="{A039218B-2056-732B-B276-EE8C406F0448}"/>
                  </a:ext>
                </a:extLst>
              </p:cNvPr>
              <p:cNvSpPr/>
              <p:nvPr/>
            </p:nvSpPr>
            <p:spPr>
              <a:xfrm>
                <a:off x="10587989" y="4271962"/>
                <a:ext cx="26670" cy="92392"/>
              </a:xfrm>
              <a:custGeom>
                <a:avLst/>
                <a:gdLst>
                  <a:gd name="connsiteX0" fmla="*/ 25718 w 26670"/>
                  <a:gd name="connsiteY0" fmla="*/ 22860 h 92392"/>
                  <a:gd name="connsiteX1" fmla="*/ 21908 w 26670"/>
                  <a:gd name="connsiteY1" fmla="*/ 0 h 92392"/>
                  <a:gd name="connsiteX2" fmla="*/ 4763 w 26670"/>
                  <a:gd name="connsiteY2" fmla="*/ 16193 h 92392"/>
                  <a:gd name="connsiteX3" fmla="*/ 0 w 26670"/>
                  <a:gd name="connsiteY3" fmla="*/ 37147 h 92392"/>
                  <a:gd name="connsiteX4" fmla="*/ 8573 w 26670"/>
                  <a:gd name="connsiteY4" fmla="*/ 56197 h 92392"/>
                  <a:gd name="connsiteX5" fmla="*/ 2858 w 26670"/>
                  <a:gd name="connsiteY5" fmla="*/ 88582 h 92392"/>
                  <a:gd name="connsiteX6" fmla="*/ 19050 w 26670"/>
                  <a:gd name="connsiteY6" fmla="*/ 92393 h 92392"/>
                  <a:gd name="connsiteX7" fmla="*/ 26670 w 26670"/>
                  <a:gd name="connsiteY7" fmla="*/ 72390 h 92392"/>
                  <a:gd name="connsiteX8" fmla="*/ 21908 w 26670"/>
                  <a:gd name="connsiteY8" fmla="*/ 45720 h 9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0" h="92392">
                    <a:moveTo>
                      <a:pt x="25718" y="22860"/>
                    </a:moveTo>
                    <a:lnTo>
                      <a:pt x="21908" y="0"/>
                    </a:lnTo>
                    <a:lnTo>
                      <a:pt x="4763" y="16193"/>
                    </a:lnTo>
                    <a:lnTo>
                      <a:pt x="0" y="37147"/>
                    </a:lnTo>
                    <a:lnTo>
                      <a:pt x="8573" y="56197"/>
                    </a:lnTo>
                    <a:lnTo>
                      <a:pt x="2858" y="88582"/>
                    </a:lnTo>
                    <a:lnTo>
                      <a:pt x="19050" y="92393"/>
                    </a:lnTo>
                    <a:lnTo>
                      <a:pt x="26670" y="72390"/>
                    </a:lnTo>
                    <a:lnTo>
                      <a:pt x="21908" y="457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4" name="Freeform: Shape 146">
                <a:extLst>
                  <a:ext uri="{FF2B5EF4-FFF2-40B4-BE49-F238E27FC236}">
                    <a16:creationId xmlns="" xmlns:a16="http://schemas.microsoft.com/office/drawing/2014/main" id="{5A3A4295-0190-D456-D649-6A0CA3BD5523}"/>
                  </a:ext>
                </a:extLst>
              </p:cNvPr>
              <p:cNvSpPr/>
              <p:nvPr/>
            </p:nvSpPr>
            <p:spPr>
              <a:xfrm>
                <a:off x="10607039" y="4087177"/>
                <a:ext cx="16192" cy="49529"/>
              </a:xfrm>
              <a:custGeom>
                <a:avLst/>
                <a:gdLst>
                  <a:gd name="connsiteX0" fmla="*/ 11430 w 16192"/>
                  <a:gd name="connsiteY0" fmla="*/ 28575 h 49529"/>
                  <a:gd name="connsiteX1" fmla="*/ 11430 w 16192"/>
                  <a:gd name="connsiteY1" fmla="*/ 15240 h 49529"/>
                  <a:gd name="connsiteX2" fmla="*/ 11430 w 16192"/>
                  <a:gd name="connsiteY2" fmla="*/ 0 h 49529"/>
                  <a:gd name="connsiteX3" fmla="*/ 0 w 16192"/>
                  <a:gd name="connsiteY3" fmla="*/ 953 h 49529"/>
                  <a:gd name="connsiteX4" fmla="*/ 0 w 16192"/>
                  <a:gd name="connsiteY4" fmla="*/ 27622 h 49529"/>
                  <a:gd name="connsiteX5" fmla="*/ 0 w 16192"/>
                  <a:gd name="connsiteY5" fmla="*/ 49530 h 49529"/>
                  <a:gd name="connsiteX6" fmla="*/ 16193 w 16192"/>
                  <a:gd name="connsiteY6" fmla="*/ 49530 h 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2" h="49529">
                    <a:moveTo>
                      <a:pt x="11430" y="28575"/>
                    </a:moveTo>
                    <a:lnTo>
                      <a:pt x="11430" y="15240"/>
                    </a:lnTo>
                    <a:lnTo>
                      <a:pt x="11430" y="0"/>
                    </a:lnTo>
                    <a:lnTo>
                      <a:pt x="0" y="953"/>
                    </a:lnTo>
                    <a:lnTo>
                      <a:pt x="0" y="27622"/>
                    </a:lnTo>
                    <a:lnTo>
                      <a:pt x="0" y="49530"/>
                    </a:lnTo>
                    <a:lnTo>
                      <a:pt x="16193" y="4953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5" name="Freeform: Shape 147">
                <a:extLst>
                  <a:ext uri="{FF2B5EF4-FFF2-40B4-BE49-F238E27FC236}">
                    <a16:creationId xmlns="" xmlns:a16="http://schemas.microsoft.com/office/drawing/2014/main" id="{8902A880-935C-6F09-02AF-7EE408044CC2}"/>
                  </a:ext>
                </a:extLst>
              </p:cNvPr>
              <p:cNvSpPr/>
              <p:nvPr/>
            </p:nvSpPr>
            <p:spPr>
              <a:xfrm>
                <a:off x="10436542" y="3539490"/>
                <a:ext cx="57150" cy="126682"/>
              </a:xfrm>
              <a:custGeom>
                <a:avLst/>
                <a:gdLst>
                  <a:gd name="connsiteX0" fmla="*/ 29527 w 57150"/>
                  <a:gd name="connsiteY0" fmla="*/ 34290 h 126682"/>
                  <a:gd name="connsiteX1" fmla="*/ 30480 w 57150"/>
                  <a:gd name="connsiteY1" fmla="*/ 12382 h 126682"/>
                  <a:gd name="connsiteX2" fmla="*/ 19050 w 57150"/>
                  <a:gd name="connsiteY2" fmla="*/ 0 h 126682"/>
                  <a:gd name="connsiteX3" fmla="*/ 11430 w 57150"/>
                  <a:gd name="connsiteY3" fmla="*/ 21907 h 126682"/>
                  <a:gd name="connsiteX4" fmla="*/ 0 w 57150"/>
                  <a:gd name="connsiteY4" fmla="*/ 34290 h 126682"/>
                  <a:gd name="connsiteX5" fmla="*/ 13335 w 57150"/>
                  <a:gd name="connsiteY5" fmla="*/ 47625 h 126682"/>
                  <a:gd name="connsiteX6" fmla="*/ 20955 w 57150"/>
                  <a:gd name="connsiteY6" fmla="*/ 63817 h 126682"/>
                  <a:gd name="connsiteX7" fmla="*/ 19050 w 57150"/>
                  <a:gd name="connsiteY7" fmla="*/ 85725 h 126682"/>
                  <a:gd name="connsiteX8" fmla="*/ 17145 w 57150"/>
                  <a:gd name="connsiteY8" fmla="*/ 113347 h 126682"/>
                  <a:gd name="connsiteX9" fmla="*/ 30480 w 57150"/>
                  <a:gd name="connsiteY9" fmla="*/ 126682 h 126682"/>
                  <a:gd name="connsiteX10" fmla="*/ 43815 w 57150"/>
                  <a:gd name="connsiteY10" fmla="*/ 119063 h 126682"/>
                  <a:gd name="connsiteX11" fmla="*/ 43815 w 57150"/>
                  <a:gd name="connsiteY11" fmla="*/ 89535 h 126682"/>
                  <a:gd name="connsiteX12" fmla="*/ 57150 w 57150"/>
                  <a:gd name="connsiteY12" fmla="*/ 76200 h 126682"/>
                  <a:gd name="connsiteX13" fmla="*/ 46672 w 57150"/>
                  <a:gd name="connsiteY13" fmla="*/ 51435 h 12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150" h="126682">
                    <a:moveTo>
                      <a:pt x="29527" y="34290"/>
                    </a:moveTo>
                    <a:lnTo>
                      <a:pt x="30480" y="12382"/>
                    </a:lnTo>
                    <a:lnTo>
                      <a:pt x="19050" y="0"/>
                    </a:lnTo>
                    <a:lnTo>
                      <a:pt x="11430" y="21907"/>
                    </a:lnTo>
                    <a:lnTo>
                      <a:pt x="0" y="34290"/>
                    </a:lnTo>
                    <a:lnTo>
                      <a:pt x="13335" y="47625"/>
                    </a:lnTo>
                    <a:lnTo>
                      <a:pt x="20955" y="63817"/>
                    </a:lnTo>
                    <a:lnTo>
                      <a:pt x="19050" y="85725"/>
                    </a:lnTo>
                    <a:lnTo>
                      <a:pt x="17145" y="113347"/>
                    </a:lnTo>
                    <a:lnTo>
                      <a:pt x="30480" y="126682"/>
                    </a:lnTo>
                    <a:lnTo>
                      <a:pt x="43815" y="119063"/>
                    </a:lnTo>
                    <a:lnTo>
                      <a:pt x="43815" y="89535"/>
                    </a:lnTo>
                    <a:lnTo>
                      <a:pt x="57150" y="76200"/>
                    </a:lnTo>
                    <a:lnTo>
                      <a:pt x="46672" y="514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6" name="Freeform: Shape 148">
                <a:extLst>
                  <a:ext uri="{FF2B5EF4-FFF2-40B4-BE49-F238E27FC236}">
                    <a16:creationId xmlns="" xmlns:a16="http://schemas.microsoft.com/office/drawing/2014/main" id="{CBC78DC8-7C60-7F2A-82B2-36BB2263B220}"/>
                  </a:ext>
                </a:extLst>
              </p:cNvPr>
              <p:cNvSpPr/>
              <p:nvPr/>
            </p:nvSpPr>
            <p:spPr>
              <a:xfrm>
                <a:off x="10507980" y="3729990"/>
                <a:ext cx="20002" cy="24765"/>
              </a:xfrm>
              <a:custGeom>
                <a:avLst/>
                <a:gdLst>
                  <a:gd name="connsiteX0" fmla="*/ 20002 w 20002"/>
                  <a:gd name="connsiteY0" fmla="*/ 13335 h 24765"/>
                  <a:gd name="connsiteX1" fmla="*/ 0 w 20002"/>
                  <a:gd name="connsiteY1" fmla="*/ 0 h 24765"/>
                  <a:gd name="connsiteX2" fmla="*/ 0 w 20002"/>
                  <a:gd name="connsiteY2" fmla="*/ 18097 h 24765"/>
                  <a:gd name="connsiteX3" fmla="*/ 12382 w 20002"/>
                  <a:gd name="connsiteY3" fmla="*/ 24765 h 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4765">
                    <a:moveTo>
                      <a:pt x="20002" y="13335"/>
                    </a:moveTo>
                    <a:lnTo>
                      <a:pt x="0" y="0"/>
                    </a:lnTo>
                    <a:lnTo>
                      <a:pt x="0" y="18097"/>
                    </a:lnTo>
                    <a:lnTo>
                      <a:pt x="12382" y="2476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7" name="Freeform: Shape 149">
                <a:extLst>
                  <a:ext uri="{FF2B5EF4-FFF2-40B4-BE49-F238E27FC236}">
                    <a16:creationId xmlns="" xmlns:a16="http://schemas.microsoft.com/office/drawing/2014/main" id="{27309CC6-6C42-C9FA-A279-FE165CE1C080}"/>
                  </a:ext>
                </a:extLst>
              </p:cNvPr>
              <p:cNvSpPr/>
              <p:nvPr/>
            </p:nvSpPr>
            <p:spPr>
              <a:xfrm>
                <a:off x="6696075" y="880570"/>
                <a:ext cx="3761422" cy="4879197"/>
              </a:xfrm>
              <a:custGeom>
                <a:avLst/>
                <a:gdLst>
                  <a:gd name="connsiteX0" fmla="*/ 3761423 w 3761422"/>
                  <a:gd name="connsiteY0" fmla="*/ 2629392 h 4879197"/>
                  <a:gd name="connsiteX1" fmla="*/ 3761423 w 3761422"/>
                  <a:gd name="connsiteY1" fmla="*/ 2600817 h 4879197"/>
                  <a:gd name="connsiteX2" fmla="*/ 3754755 w 3761422"/>
                  <a:gd name="connsiteY2" fmla="*/ 2562717 h 4879197"/>
                  <a:gd name="connsiteX3" fmla="*/ 3740468 w 3761422"/>
                  <a:gd name="connsiteY3" fmla="*/ 2503662 h 4879197"/>
                  <a:gd name="connsiteX4" fmla="*/ 3734752 w 3761422"/>
                  <a:gd name="connsiteY4" fmla="*/ 2458895 h 4879197"/>
                  <a:gd name="connsiteX5" fmla="*/ 3708083 w 3761422"/>
                  <a:gd name="connsiteY5" fmla="*/ 2433177 h 4879197"/>
                  <a:gd name="connsiteX6" fmla="*/ 3670935 w 3761422"/>
                  <a:gd name="connsiteY6" fmla="*/ 2396030 h 4879197"/>
                  <a:gd name="connsiteX7" fmla="*/ 3647123 w 3761422"/>
                  <a:gd name="connsiteY7" fmla="*/ 2386505 h 4879197"/>
                  <a:gd name="connsiteX8" fmla="*/ 3632835 w 3761422"/>
                  <a:gd name="connsiteY8" fmla="*/ 2336022 h 4879197"/>
                  <a:gd name="connsiteX9" fmla="*/ 3644265 w 3761422"/>
                  <a:gd name="connsiteY9" fmla="*/ 2310305 h 4879197"/>
                  <a:gd name="connsiteX10" fmla="*/ 3644265 w 3761422"/>
                  <a:gd name="connsiteY10" fmla="*/ 2284587 h 4879197"/>
                  <a:gd name="connsiteX11" fmla="*/ 3675698 w 3761422"/>
                  <a:gd name="connsiteY11" fmla="*/ 2280777 h 4879197"/>
                  <a:gd name="connsiteX12" fmla="*/ 3675698 w 3761422"/>
                  <a:gd name="connsiteY12" fmla="*/ 2263632 h 4879197"/>
                  <a:gd name="connsiteX13" fmla="*/ 3634740 w 3761422"/>
                  <a:gd name="connsiteY13" fmla="*/ 2254107 h 4879197"/>
                  <a:gd name="connsiteX14" fmla="*/ 3622358 w 3761422"/>
                  <a:gd name="connsiteY14" fmla="*/ 2241725 h 4879197"/>
                  <a:gd name="connsiteX15" fmla="*/ 3597593 w 3761422"/>
                  <a:gd name="connsiteY15" fmla="*/ 2232200 h 4879197"/>
                  <a:gd name="connsiteX16" fmla="*/ 3569018 w 3761422"/>
                  <a:gd name="connsiteY16" fmla="*/ 2188385 h 4879197"/>
                  <a:gd name="connsiteX17" fmla="*/ 3559493 w 3761422"/>
                  <a:gd name="connsiteY17" fmla="*/ 2132187 h 4879197"/>
                  <a:gd name="connsiteX18" fmla="*/ 3573780 w 3761422"/>
                  <a:gd name="connsiteY18" fmla="*/ 2100755 h 4879197"/>
                  <a:gd name="connsiteX19" fmla="*/ 3597593 w 3761422"/>
                  <a:gd name="connsiteY19" fmla="*/ 2085514 h 4879197"/>
                  <a:gd name="connsiteX20" fmla="*/ 3614738 w 3761422"/>
                  <a:gd name="connsiteY20" fmla="*/ 2074084 h 4879197"/>
                  <a:gd name="connsiteX21" fmla="*/ 3605213 w 3761422"/>
                  <a:gd name="connsiteY21" fmla="*/ 2048367 h 4879197"/>
                  <a:gd name="connsiteX22" fmla="*/ 3576638 w 3761422"/>
                  <a:gd name="connsiteY22" fmla="*/ 2025507 h 4879197"/>
                  <a:gd name="connsiteX23" fmla="*/ 3529013 w 3761422"/>
                  <a:gd name="connsiteY23" fmla="*/ 2031222 h 4879197"/>
                  <a:gd name="connsiteX24" fmla="*/ 3509010 w 3761422"/>
                  <a:gd name="connsiteY24" fmla="*/ 2011220 h 4879197"/>
                  <a:gd name="connsiteX25" fmla="*/ 3483293 w 3761422"/>
                  <a:gd name="connsiteY25" fmla="*/ 2004552 h 4879197"/>
                  <a:gd name="connsiteX26" fmla="*/ 3453765 w 3761422"/>
                  <a:gd name="connsiteY26" fmla="*/ 1955022 h 4879197"/>
                  <a:gd name="connsiteX27" fmla="*/ 3445193 w 3761422"/>
                  <a:gd name="connsiteY27" fmla="*/ 1920732 h 4879197"/>
                  <a:gd name="connsiteX28" fmla="*/ 3473768 w 3761422"/>
                  <a:gd name="connsiteY28" fmla="*/ 1912159 h 4879197"/>
                  <a:gd name="connsiteX29" fmla="*/ 3485198 w 3761422"/>
                  <a:gd name="connsiteY29" fmla="*/ 1885489 h 4879197"/>
                  <a:gd name="connsiteX30" fmla="*/ 3457575 w 3761422"/>
                  <a:gd name="connsiteY30" fmla="*/ 1857867 h 4879197"/>
                  <a:gd name="connsiteX31" fmla="*/ 3434715 w 3761422"/>
                  <a:gd name="connsiteY31" fmla="*/ 1857867 h 4879197"/>
                  <a:gd name="connsiteX32" fmla="*/ 3420427 w 3761422"/>
                  <a:gd name="connsiteY32" fmla="*/ 1872154 h 4879197"/>
                  <a:gd name="connsiteX33" fmla="*/ 3384233 w 3761422"/>
                  <a:gd name="connsiteY33" fmla="*/ 1863582 h 4879197"/>
                  <a:gd name="connsiteX34" fmla="*/ 3347085 w 3761422"/>
                  <a:gd name="connsiteY34" fmla="*/ 1837864 h 4879197"/>
                  <a:gd name="connsiteX35" fmla="*/ 3340418 w 3761422"/>
                  <a:gd name="connsiteY35" fmla="*/ 1805479 h 4879197"/>
                  <a:gd name="connsiteX36" fmla="*/ 3303270 w 3761422"/>
                  <a:gd name="connsiteY36" fmla="*/ 1768332 h 4879197"/>
                  <a:gd name="connsiteX37" fmla="*/ 3293745 w 3761422"/>
                  <a:gd name="connsiteY37" fmla="*/ 1789287 h 4879197"/>
                  <a:gd name="connsiteX38" fmla="*/ 3280410 w 3761422"/>
                  <a:gd name="connsiteY38" fmla="*/ 1802622 h 4879197"/>
                  <a:gd name="connsiteX39" fmla="*/ 3280410 w 3761422"/>
                  <a:gd name="connsiteY39" fmla="*/ 1815004 h 4879197"/>
                  <a:gd name="connsiteX40" fmla="*/ 3290888 w 3761422"/>
                  <a:gd name="connsiteY40" fmla="*/ 1838817 h 4879197"/>
                  <a:gd name="connsiteX41" fmla="*/ 3251835 w 3761422"/>
                  <a:gd name="connsiteY41" fmla="*/ 1838817 h 4879197"/>
                  <a:gd name="connsiteX42" fmla="*/ 3228975 w 3761422"/>
                  <a:gd name="connsiteY42" fmla="*/ 1815957 h 4879197"/>
                  <a:gd name="connsiteX43" fmla="*/ 3189923 w 3761422"/>
                  <a:gd name="connsiteY43" fmla="*/ 1795954 h 4879197"/>
                  <a:gd name="connsiteX44" fmla="*/ 3186113 w 3761422"/>
                  <a:gd name="connsiteY44" fmla="*/ 1764522 h 4879197"/>
                  <a:gd name="connsiteX45" fmla="*/ 3180398 w 3761422"/>
                  <a:gd name="connsiteY45" fmla="*/ 1725470 h 4879197"/>
                  <a:gd name="connsiteX46" fmla="*/ 3153727 w 3761422"/>
                  <a:gd name="connsiteY46" fmla="*/ 1698800 h 4879197"/>
                  <a:gd name="connsiteX47" fmla="*/ 3133725 w 3761422"/>
                  <a:gd name="connsiteY47" fmla="*/ 1678797 h 4879197"/>
                  <a:gd name="connsiteX48" fmla="*/ 3116580 w 3761422"/>
                  <a:gd name="connsiteY48" fmla="*/ 1661652 h 4879197"/>
                  <a:gd name="connsiteX49" fmla="*/ 3095625 w 3761422"/>
                  <a:gd name="connsiteY49" fmla="*/ 1626409 h 4879197"/>
                  <a:gd name="connsiteX50" fmla="*/ 3110865 w 3761422"/>
                  <a:gd name="connsiteY50" fmla="*/ 1611170 h 4879197"/>
                  <a:gd name="connsiteX51" fmla="*/ 3110865 w 3761422"/>
                  <a:gd name="connsiteY51" fmla="*/ 1574022 h 4879197"/>
                  <a:gd name="connsiteX52" fmla="*/ 3128010 w 3761422"/>
                  <a:gd name="connsiteY52" fmla="*/ 1574022 h 4879197"/>
                  <a:gd name="connsiteX53" fmla="*/ 3153727 w 3761422"/>
                  <a:gd name="connsiteY53" fmla="*/ 1548304 h 4879197"/>
                  <a:gd name="connsiteX54" fmla="*/ 3128010 w 3761422"/>
                  <a:gd name="connsiteY54" fmla="*/ 1535922 h 4879197"/>
                  <a:gd name="connsiteX55" fmla="*/ 3128010 w 3761422"/>
                  <a:gd name="connsiteY55" fmla="*/ 1509252 h 4879197"/>
                  <a:gd name="connsiteX56" fmla="*/ 3112770 w 3761422"/>
                  <a:gd name="connsiteY56" fmla="*/ 1468295 h 4879197"/>
                  <a:gd name="connsiteX57" fmla="*/ 3129915 w 3761422"/>
                  <a:gd name="connsiteY57" fmla="*/ 1467342 h 4879197"/>
                  <a:gd name="connsiteX58" fmla="*/ 3149918 w 3761422"/>
                  <a:gd name="connsiteY58" fmla="*/ 1487345 h 4879197"/>
                  <a:gd name="connsiteX59" fmla="*/ 3176588 w 3761422"/>
                  <a:gd name="connsiteY59" fmla="*/ 1499727 h 4879197"/>
                  <a:gd name="connsiteX60" fmla="*/ 3176588 w 3761422"/>
                  <a:gd name="connsiteY60" fmla="*/ 1476867 h 4879197"/>
                  <a:gd name="connsiteX61" fmla="*/ 3152775 w 3761422"/>
                  <a:gd name="connsiteY61" fmla="*/ 1439720 h 4879197"/>
                  <a:gd name="connsiteX62" fmla="*/ 3152775 w 3761422"/>
                  <a:gd name="connsiteY62" fmla="*/ 1418764 h 4879197"/>
                  <a:gd name="connsiteX63" fmla="*/ 3164205 w 3761422"/>
                  <a:gd name="connsiteY63" fmla="*/ 1379712 h 4879197"/>
                  <a:gd name="connsiteX64" fmla="*/ 3148965 w 3761422"/>
                  <a:gd name="connsiteY64" fmla="*/ 1364472 h 4879197"/>
                  <a:gd name="connsiteX65" fmla="*/ 3178493 w 3761422"/>
                  <a:gd name="connsiteY65" fmla="*/ 1322562 h 4879197"/>
                  <a:gd name="connsiteX66" fmla="*/ 3196590 w 3761422"/>
                  <a:gd name="connsiteY66" fmla="*/ 1280652 h 4879197"/>
                  <a:gd name="connsiteX67" fmla="*/ 3231833 w 3761422"/>
                  <a:gd name="connsiteY67" fmla="*/ 1269222 h 4879197"/>
                  <a:gd name="connsiteX68" fmla="*/ 3257550 w 3761422"/>
                  <a:gd name="connsiteY68" fmla="*/ 1281604 h 4879197"/>
                  <a:gd name="connsiteX69" fmla="*/ 3281363 w 3761422"/>
                  <a:gd name="connsiteY69" fmla="*/ 1260650 h 4879197"/>
                  <a:gd name="connsiteX70" fmla="*/ 3266123 w 3761422"/>
                  <a:gd name="connsiteY70" fmla="*/ 1245409 h 4879197"/>
                  <a:gd name="connsiteX71" fmla="*/ 3242310 w 3761422"/>
                  <a:gd name="connsiteY71" fmla="*/ 1218739 h 4879197"/>
                  <a:gd name="connsiteX72" fmla="*/ 3228023 w 3761422"/>
                  <a:gd name="connsiteY72" fmla="*/ 1162542 h 4879197"/>
                  <a:gd name="connsiteX73" fmla="*/ 3228023 w 3761422"/>
                  <a:gd name="connsiteY73" fmla="*/ 1121584 h 4879197"/>
                  <a:gd name="connsiteX74" fmla="*/ 3201352 w 3761422"/>
                  <a:gd name="connsiteY74" fmla="*/ 1097772 h 4879197"/>
                  <a:gd name="connsiteX75" fmla="*/ 3187065 w 3761422"/>
                  <a:gd name="connsiteY75" fmla="*/ 1053957 h 4879197"/>
                  <a:gd name="connsiteX76" fmla="*/ 3180398 w 3761422"/>
                  <a:gd name="connsiteY76" fmla="*/ 1009189 h 4879197"/>
                  <a:gd name="connsiteX77" fmla="*/ 3166110 w 3761422"/>
                  <a:gd name="connsiteY77" fmla="*/ 974899 h 4879197"/>
                  <a:gd name="connsiteX78" fmla="*/ 3157538 w 3761422"/>
                  <a:gd name="connsiteY78" fmla="*/ 935847 h 4879197"/>
                  <a:gd name="connsiteX79" fmla="*/ 3157538 w 3761422"/>
                  <a:gd name="connsiteY79" fmla="*/ 885364 h 4879197"/>
                  <a:gd name="connsiteX80" fmla="*/ 3148013 w 3761422"/>
                  <a:gd name="connsiteY80" fmla="*/ 840597 h 4879197"/>
                  <a:gd name="connsiteX81" fmla="*/ 3124200 w 3761422"/>
                  <a:gd name="connsiteY81" fmla="*/ 803449 h 4879197"/>
                  <a:gd name="connsiteX82" fmla="*/ 3134677 w 3761422"/>
                  <a:gd name="connsiteY82" fmla="*/ 792972 h 4879197"/>
                  <a:gd name="connsiteX83" fmla="*/ 3101340 w 3761422"/>
                  <a:gd name="connsiteY83" fmla="*/ 771064 h 4879197"/>
                  <a:gd name="connsiteX84" fmla="*/ 3105150 w 3761422"/>
                  <a:gd name="connsiteY84" fmla="*/ 757729 h 4879197"/>
                  <a:gd name="connsiteX85" fmla="*/ 3134677 w 3761422"/>
                  <a:gd name="connsiteY85" fmla="*/ 757729 h 4879197"/>
                  <a:gd name="connsiteX86" fmla="*/ 3152775 w 3761422"/>
                  <a:gd name="connsiteY86" fmla="*/ 718677 h 4879197"/>
                  <a:gd name="connsiteX87" fmla="*/ 3181350 w 3761422"/>
                  <a:gd name="connsiteY87" fmla="*/ 707247 h 4879197"/>
                  <a:gd name="connsiteX88" fmla="*/ 3181350 w 3761422"/>
                  <a:gd name="connsiteY88" fmla="*/ 677719 h 4879197"/>
                  <a:gd name="connsiteX89" fmla="*/ 3161348 w 3761422"/>
                  <a:gd name="connsiteY89" fmla="*/ 657717 h 4879197"/>
                  <a:gd name="connsiteX90" fmla="*/ 3150870 w 3761422"/>
                  <a:gd name="connsiteY90" fmla="*/ 632952 h 4879197"/>
                  <a:gd name="connsiteX91" fmla="*/ 3128010 w 3761422"/>
                  <a:gd name="connsiteY91" fmla="*/ 650097 h 4879197"/>
                  <a:gd name="connsiteX92" fmla="*/ 3112770 w 3761422"/>
                  <a:gd name="connsiteY92" fmla="*/ 637714 h 4879197"/>
                  <a:gd name="connsiteX93" fmla="*/ 3094673 w 3761422"/>
                  <a:gd name="connsiteY93" fmla="*/ 640572 h 4879197"/>
                  <a:gd name="connsiteX94" fmla="*/ 3079433 w 3761422"/>
                  <a:gd name="connsiteY94" fmla="*/ 655812 h 4879197"/>
                  <a:gd name="connsiteX95" fmla="*/ 3054668 w 3761422"/>
                  <a:gd name="connsiteY95" fmla="*/ 655812 h 4879197"/>
                  <a:gd name="connsiteX96" fmla="*/ 3048000 w 3761422"/>
                  <a:gd name="connsiteY96" fmla="*/ 669147 h 4879197"/>
                  <a:gd name="connsiteX97" fmla="*/ 3022283 w 3761422"/>
                  <a:gd name="connsiteY97" fmla="*/ 669147 h 4879197"/>
                  <a:gd name="connsiteX98" fmla="*/ 3022283 w 3761422"/>
                  <a:gd name="connsiteY98" fmla="*/ 649144 h 4879197"/>
                  <a:gd name="connsiteX99" fmla="*/ 2990850 w 3761422"/>
                  <a:gd name="connsiteY99" fmla="*/ 650097 h 4879197"/>
                  <a:gd name="connsiteX100" fmla="*/ 2973705 w 3761422"/>
                  <a:gd name="connsiteY100" fmla="*/ 652954 h 4879197"/>
                  <a:gd name="connsiteX101" fmla="*/ 2952750 w 3761422"/>
                  <a:gd name="connsiteY101" fmla="*/ 652002 h 4879197"/>
                  <a:gd name="connsiteX102" fmla="*/ 2944177 w 3761422"/>
                  <a:gd name="connsiteY102" fmla="*/ 666289 h 4879197"/>
                  <a:gd name="connsiteX103" fmla="*/ 2926080 w 3761422"/>
                  <a:gd name="connsiteY103" fmla="*/ 684387 h 4879197"/>
                  <a:gd name="connsiteX104" fmla="*/ 2895600 w 3761422"/>
                  <a:gd name="connsiteY104" fmla="*/ 685339 h 4879197"/>
                  <a:gd name="connsiteX105" fmla="*/ 2878455 w 3761422"/>
                  <a:gd name="connsiteY105" fmla="*/ 697722 h 4879197"/>
                  <a:gd name="connsiteX106" fmla="*/ 2878455 w 3761422"/>
                  <a:gd name="connsiteY106" fmla="*/ 724392 h 4879197"/>
                  <a:gd name="connsiteX107" fmla="*/ 2860358 w 3761422"/>
                  <a:gd name="connsiteY107" fmla="*/ 731059 h 4879197"/>
                  <a:gd name="connsiteX108" fmla="*/ 2846070 w 3761422"/>
                  <a:gd name="connsiteY108" fmla="*/ 716772 h 4879197"/>
                  <a:gd name="connsiteX109" fmla="*/ 2868930 w 3761422"/>
                  <a:gd name="connsiteY109" fmla="*/ 690102 h 4879197"/>
                  <a:gd name="connsiteX110" fmla="*/ 2853690 w 3761422"/>
                  <a:gd name="connsiteY110" fmla="*/ 690102 h 4879197"/>
                  <a:gd name="connsiteX111" fmla="*/ 2829877 w 3761422"/>
                  <a:gd name="connsiteY111" fmla="*/ 699627 h 4879197"/>
                  <a:gd name="connsiteX112" fmla="*/ 2839402 w 3761422"/>
                  <a:gd name="connsiteY112" fmla="*/ 676767 h 4879197"/>
                  <a:gd name="connsiteX113" fmla="*/ 2868930 w 3761422"/>
                  <a:gd name="connsiteY113" fmla="*/ 664384 h 4879197"/>
                  <a:gd name="connsiteX114" fmla="*/ 2889885 w 3761422"/>
                  <a:gd name="connsiteY114" fmla="*/ 664384 h 4879197"/>
                  <a:gd name="connsiteX115" fmla="*/ 2912745 w 3761422"/>
                  <a:gd name="connsiteY115" fmla="*/ 627237 h 4879197"/>
                  <a:gd name="connsiteX116" fmla="*/ 2907030 w 3761422"/>
                  <a:gd name="connsiteY116" fmla="*/ 594852 h 4879197"/>
                  <a:gd name="connsiteX117" fmla="*/ 2895600 w 3761422"/>
                  <a:gd name="connsiteY117" fmla="*/ 553894 h 4879197"/>
                  <a:gd name="connsiteX118" fmla="*/ 2872740 w 3761422"/>
                  <a:gd name="connsiteY118" fmla="*/ 531034 h 4879197"/>
                  <a:gd name="connsiteX119" fmla="*/ 2850833 w 3761422"/>
                  <a:gd name="connsiteY119" fmla="*/ 509127 h 4879197"/>
                  <a:gd name="connsiteX120" fmla="*/ 2838450 w 3761422"/>
                  <a:gd name="connsiteY120" fmla="*/ 521509 h 4879197"/>
                  <a:gd name="connsiteX121" fmla="*/ 2837498 w 3761422"/>
                  <a:gd name="connsiteY121" fmla="*/ 494839 h 4879197"/>
                  <a:gd name="connsiteX122" fmla="*/ 2816543 w 3761422"/>
                  <a:gd name="connsiteY122" fmla="*/ 494839 h 4879197"/>
                  <a:gd name="connsiteX123" fmla="*/ 2785110 w 3761422"/>
                  <a:gd name="connsiteY123" fmla="*/ 503412 h 4879197"/>
                  <a:gd name="connsiteX124" fmla="*/ 2766060 w 3761422"/>
                  <a:gd name="connsiteY124" fmla="*/ 484362 h 4879197"/>
                  <a:gd name="connsiteX125" fmla="*/ 2766060 w 3761422"/>
                  <a:gd name="connsiteY125" fmla="*/ 465312 h 4879197"/>
                  <a:gd name="connsiteX126" fmla="*/ 2741295 w 3761422"/>
                  <a:gd name="connsiteY126" fmla="*/ 461502 h 4879197"/>
                  <a:gd name="connsiteX127" fmla="*/ 2749868 w 3761422"/>
                  <a:gd name="connsiteY127" fmla="*/ 452929 h 4879197"/>
                  <a:gd name="connsiteX128" fmla="*/ 2762250 w 3761422"/>
                  <a:gd name="connsiteY128" fmla="*/ 447214 h 4879197"/>
                  <a:gd name="connsiteX129" fmla="*/ 2751773 w 3761422"/>
                  <a:gd name="connsiteY129" fmla="*/ 436737 h 4879197"/>
                  <a:gd name="connsiteX130" fmla="*/ 2753677 w 3761422"/>
                  <a:gd name="connsiteY130" fmla="*/ 423402 h 4879197"/>
                  <a:gd name="connsiteX131" fmla="*/ 2767965 w 3761422"/>
                  <a:gd name="connsiteY131" fmla="*/ 431974 h 4879197"/>
                  <a:gd name="connsiteX132" fmla="*/ 2783205 w 3761422"/>
                  <a:gd name="connsiteY132" fmla="*/ 444357 h 4879197"/>
                  <a:gd name="connsiteX133" fmla="*/ 2809875 w 3761422"/>
                  <a:gd name="connsiteY133" fmla="*/ 444357 h 4879197"/>
                  <a:gd name="connsiteX134" fmla="*/ 2827973 w 3761422"/>
                  <a:gd name="connsiteY134" fmla="*/ 430069 h 4879197"/>
                  <a:gd name="connsiteX135" fmla="*/ 2846070 w 3761422"/>
                  <a:gd name="connsiteY135" fmla="*/ 444357 h 4879197"/>
                  <a:gd name="connsiteX136" fmla="*/ 2868930 w 3761422"/>
                  <a:gd name="connsiteY136" fmla="*/ 421497 h 4879197"/>
                  <a:gd name="connsiteX137" fmla="*/ 2868930 w 3761422"/>
                  <a:gd name="connsiteY137" fmla="*/ 385302 h 4879197"/>
                  <a:gd name="connsiteX138" fmla="*/ 2858452 w 3761422"/>
                  <a:gd name="connsiteY138" fmla="*/ 364347 h 4879197"/>
                  <a:gd name="connsiteX139" fmla="*/ 2882265 w 3761422"/>
                  <a:gd name="connsiteY139" fmla="*/ 329104 h 4879197"/>
                  <a:gd name="connsiteX140" fmla="*/ 2908935 w 3761422"/>
                  <a:gd name="connsiteY140" fmla="*/ 329104 h 4879197"/>
                  <a:gd name="connsiteX141" fmla="*/ 2929890 w 3761422"/>
                  <a:gd name="connsiteY141" fmla="*/ 337677 h 4879197"/>
                  <a:gd name="connsiteX142" fmla="*/ 2959418 w 3761422"/>
                  <a:gd name="connsiteY142" fmla="*/ 328152 h 4879197"/>
                  <a:gd name="connsiteX143" fmla="*/ 2974658 w 3761422"/>
                  <a:gd name="connsiteY143" fmla="*/ 293862 h 4879197"/>
                  <a:gd name="connsiteX144" fmla="*/ 3004185 w 3761422"/>
                  <a:gd name="connsiteY144" fmla="*/ 261477 h 4879197"/>
                  <a:gd name="connsiteX145" fmla="*/ 3036570 w 3761422"/>
                  <a:gd name="connsiteY145" fmla="*/ 258619 h 4879197"/>
                  <a:gd name="connsiteX146" fmla="*/ 3048952 w 3761422"/>
                  <a:gd name="connsiteY146" fmla="*/ 221472 h 4879197"/>
                  <a:gd name="connsiteX147" fmla="*/ 3025140 w 3761422"/>
                  <a:gd name="connsiteY147" fmla="*/ 214804 h 4879197"/>
                  <a:gd name="connsiteX148" fmla="*/ 3025140 w 3761422"/>
                  <a:gd name="connsiteY148" fmla="*/ 203374 h 4879197"/>
                  <a:gd name="connsiteX149" fmla="*/ 3054668 w 3761422"/>
                  <a:gd name="connsiteY149" fmla="*/ 203374 h 4879197"/>
                  <a:gd name="connsiteX150" fmla="*/ 3045143 w 3761422"/>
                  <a:gd name="connsiteY150" fmla="*/ 180514 h 4879197"/>
                  <a:gd name="connsiteX151" fmla="*/ 3045143 w 3761422"/>
                  <a:gd name="connsiteY151" fmla="*/ 162417 h 4879197"/>
                  <a:gd name="connsiteX152" fmla="*/ 3029902 w 3761422"/>
                  <a:gd name="connsiteY152" fmla="*/ 182419 h 4879197"/>
                  <a:gd name="connsiteX153" fmla="*/ 3014663 w 3761422"/>
                  <a:gd name="connsiteY153" fmla="*/ 186229 h 4879197"/>
                  <a:gd name="connsiteX154" fmla="*/ 2996565 w 3761422"/>
                  <a:gd name="connsiteY154" fmla="*/ 157654 h 4879197"/>
                  <a:gd name="connsiteX155" fmla="*/ 2970848 w 3761422"/>
                  <a:gd name="connsiteY155" fmla="*/ 131937 h 4879197"/>
                  <a:gd name="connsiteX156" fmla="*/ 2970848 w 3761422"/>
                  <a:gd name="connsiteY156" fmla="*/ 147177 h 4879197"/>
                  <a:gd name="connsiteX157" fmla="*/ 2937510 w 3761422"/>
                  <a:gd name="connsiteY157" fmla="*/ 134794 h 4879197"/>
                  <a:gd name="connsiteX158" fmla="*/ 2922270 w 3761422"/>
                  <a:gd name="connsiteY158" fmla="*/ 150034 h 4879197"/>
                  <a:gd name="connsiteX159" fmla="*/ 2896552 w 3761422"/>
                  <a:gd name="connsiteY159" fmla="*/ 146224 h 4879197"/>
                  <a:gd name="connsiteX160" fmla="*/ 2928938 w 3761422"/>
                  <a:gd name="connsiteY160" fmla="*/ 125269 h 4879197"/>
                  <a:gd name="connsiteX161" fmla="*/ 2928938 w 3761422"/>
                  <a:gd name="connsiteY161" fmla="*/ 95742 h 4879197"/>
                  <a:gd name="connsiteX162" fmla="*/ 2928938 w 3761422"/>
                  <a:gd name="connsiteY162" fmla="*/ 78597 h 4879197"/>
                  <a:gd name="connsiteX163" fmla="*/ 2899410 w 3761422"/>
                  <a:gd name="connsiteY163" fmla="*/ 87169 h 4879197"/>
                  <a:gd name="connsiteX164" fmla="*/ 2914650 w 3761422"/>
                  <a:gd name="connsiteY164" fmla="*/ 54784 h 4879197"/>
                  <a:gd name="connsiteX165" fmla="*/ 2900363 w 3761422"/>
                  <a:gd name="connsiteY165" fmla="*/ 40497 h 4879197"/>
                  <a:gd name="connsiteX166" fmla="*/ 2882265 w 3761422"/>
                  <a:gd name="connsiteY166" fmla="*/ 25257 h 4879197"/>
                  <a:gd name="connsiteX167" fmla="*/ 2882265 w 3761422"/>
                  <a:gd name="connsiteY167" fmla="*/ 1444 h 4879197"/>
                  <a:gd name="connsiteX168" fmla="*/ 2849880 w 3761422"/>
                  <a:gd name="connsiteY168" fmla="*/ 16684 h 4879197"/>
                  <a:gd name="connsiteX169" fmla="*/ 2824163 w 3761422"/>
                  <a:gd name="connsiteY169" fmla="*/ 51927 h 4879197"/>
                  <a:gd name="connsiteX170" fmla="*/ 2814638 w 3761422"/>
                  <a:gd name="connsiteY170" fmla="*/ 51927 h 4879197"/>
                  <a:gd name="connsiteX171" fmla="*/ 2781300 w 3761422"/>
                  <a:gd name="connsiteY171" fmla="*/ 61452 h 4879197"/>
                  <a:gd name="connsiteX172" fmla="*/ 2762250 w 3761422"/>
                  <a:gd name="connsiteY172" fmla="*/ 81454 h 4879197"/>
                  <a:gd name="connsiteX173" fmla="*/ 2747963 w 3761422"/>
                  <a:gd name="connsiteY173" fmla="*/ 101457 h 4879197"/>
                  <a:gd name="connsiteX174" fmla="*/ 2745105 w 3761422"/>
                  <a:gd name="connsiteY174" fmla="*/ 127174 h 4879197"/>
                  <a:gd name="connsiteX175" fmla="*/ 2729865 w 3761422"/>
                  <a:gd name="connsiteY175" fmla="*/ 126222 h 4879197"/>
                  <a:gd name="connsiteX176" fmla="*/ 2729865 w 3761422"/>
                  <a:gd name="connsiteY176" fmla="*/ 138604 h 4879197"/>
                  <a:gd name="connsiteX177" fmla="*/ 2752725 w 3761422"/>
                  <a:gd name="connsiteY177" fmla="*/ 144319 h 4879197"/>
                  <a:gd name="connsiteX178" fmla="*/ 2726055 w 3761422"/>
                  <a:gd name="connsiteY178" fmla="*/ 162417 h 4879197"/>
                  <a:gd name="connsiteX179" fmla="*/ 2717483 w 3761422"/>
                  <a:gd name="connsiteY179" fmla="*/ 188134 h 4879197"/>
                  <a:gd name="connsiteX180" fmla="*/ 2743200 w 3761422"/>
                  <a:gd name="connsiteY180" fmla="*/ 194802 h 4879197"/>
                  <a:gd name="connsiteX181" fmla="*/ 2782252 w 3761422"/>
                  <a:gd name="connsiteY181" fmla="*/ 197659 h 4879197"/>
                  <a:gd name="connsiteX182" fmla="*/ 2816543 w 3761422"/>
                  <a:gd name="connsiteY182" fmla="*/ 190992 h 4879197"/>
                  <a:gd name="connsiteX183" fmla="*/ 2816543 w 3761422"/>
                  <a:gd name="connsiteY183" fmla="*/ 208137 h 4879197"/>
                  <a:gd name="connsiteX184" fmla="*/ 2782252 w 3761422"/>
                  <a:gd name="connsiteY184" fmla="*/ 226234 h 4879197"/>
                  <a:gd name="connsiteX185" fmla="*/ 2763202 w 3761422"/>
                  <a:gd name="connsiteY185" fmla="*/ 245284 h 4879197"/>
                  <a:gd name="connsiteX186" fmla="*/ 2734627 w 3761422"/>
                  <a:gd name="connsiteY186" fmla="*/ 223377 h 4879197"/>
                  <a:gd name="connsiteX187" fmla="*/ 2702243 w 3761422"/>
                  <a:gd name="connsiteY187" fmla="*/ 232902 h 4879197"/>
                  <a:gd name="connsiteX188" fmla="*/ 2679383 w 3761422"/>
                  <a:gd name="connsiteY188" fmla="*/ 210042 h 4879197"/>
                  <a:gd name="connsiteX189" fmla="*/ 2659380 w 3761422"/>
                  <a:gd name="connsiteY189" fmla="*/ 221472 h 4879197"/>
                  <a:gd name="connsiteX190" fmla="*/ 2627948 w 3761422"/>
                  <a:gd name="connsiteY190" fmla="*/ 235759 h 4879197"/>
                  <a:gd name="connsiteX191" fmla="*/ 2602230 w 3761422"/>
                  <a:gd name="connsiteY191" fmla="*/ 262429 h 4879197"/>
                  <a:gd name="connsiteX192" fmla="*/ 2554605 w 3761422"/>
                  <a:gd name="connsiteY192" fmla="*/ 276717 h 4879197"/>
                  <a:gd name="connsiteX193" fmla="*/ 2528888 w 3761422"/>
                  <a:gd name="connsiteY193" fmla="*/ 313864 h 4879197"/>
                  <a:gd name="connsiteX194" fmla="*/ 2493645 w 3761422"/>
                  <a:gd name="connsiteY194" fmla="*/ 328152 h 4879197"/>
                  <a:gd name="connsiteX195" fmla="*/ 2465070 w 3761422"/>
                  <a:gd name="connsiteY195" fmla="*/ 356727 h 4879197"/>
                  <a:gd name="connsiteX196" fmla="*/ 2436495 w 3761422"/>
                  <a:gd name="connsiteY196" fmla="*/ 385302 h 4879197"/>
                  <a:gd name="connsiteX197" fmla="*/ 2406015 w 3761422"/>
                  <a:gd name="connsiteY197" fmla="*/ 403399 h 4879197"/>
                  <a:gd name="connsiteX198" fmla="*/ 2364105 w 3761422"/>
                  <a:gd name="connsiteY198" fmla="*/ 421497 h 4879197"/>
                  <a:gd name="connsiteX199" fmla="*/ 2342198 w 3761422"/>
                  <a:gd name="connsiteY199" fmla="*/ 443404 h 4879197"/>
                  <a:gd name="connsiteX200" fmla="*/ 2294573 w 3761422"/>
                  <a:gd name="connsiteY200" fmla="*/ 491029 h 4879197"/>
                  <a:gd name="connsiteX201" fmla="*/ 2251710 w 3761422"/>
                  <a:gd name="connsiteY201" fmla="*/ 532939 h 4879197"/>
                  <a:gd name="connsiteX202" fmla="*/ 2240280 w 3761422"/>
                  <a:gd name="connsiteY202" fmla="*/ 573897 h 4879197"/>
                  <a:gd name="connsiteX203" fmla="*/ 2216468 w 3761422"/>
                  <a:gd name="connsiteY203" fmla="*/ 609139 h 4879197"/>
                  <a:gd name="connsiteX204" fmla="*/ 2207895 w 3761422"/>
                  <a:gd name="connsiteY204" fmla="*/ 634857 h 4879197"/>
                  <a:gd name="connsiteX205" fmla="*/ 2216468 w 3761422"/>
                  <a:gd name="connsiteY205" fmla="*/ 658669 h 4879197"/>
                  <a:gd name="connsiteX206" fmla="*/ 2196465 w 3761422"/>
                  <a:gd name="connsiteY206" fmla="*/ 658669 h 4879197"/>
                  <a:gd name="connsiteX207" fmla="*/ 2173605 w 3761422"/>
                  <a:gd name="connsiteY207" fmla="*/ 671052 h 4879197"/>
                  <a:gd name="connsiteX208" fmla="*/ 2170748 w 3761422"/>
                  <a:gd name="connsiteY208" fmla="*/ 700579 h 4879197"/>
                  <a:gd name="connsiteX209" fmla="*/ 2145030 w 3761422"/>
                  <a:gd name="connsiteY209" fmla="*/ 712962 h 4879197"/>
                  <a:gd name="connsiteX210" fmla="*/ 2138363 w 3761422"/>
                  <a:gd name="connsiteY210" fmla="*/ 739632 h 4879197"/>
                  <a:gd name="connsiteX211" fmla="*/ 2138363 w 3761422"/>
                  <a:gd name="connsiteY211" fmla="*/ 754872 h 4879197"/>
                  <a:gd name="connsiteX212" fmla="*/ 2166938 w 3761422"/>
                  <a:gd name="connsiteY212" fmla="*/ 754872 h 4879197"/>
                  <a:gd name="connsiteX213" fmla="*/ 2175510 w 3761422"/>
                  <a:gd name="connsiteY213" fmla="*/ 774874 h 4879197"/>
                  <a:gd name="connsiteX214" fmla="*/ 2210752 w 3761422"/>
                  <a:gd name="connsiteY214" fmla="*/ 769159 h 4879197"/>
                  <a:gd name="connsiteX215" fmla="*/ 2258377 w 3761422"/>
                  <a:gd name="connsiteY215" fmla="*/ 790114 h 4879197"/>
                  <a:gd name="connsiteX216" fmla="*/ 2273618 w 3761422"/>
                  <a:gd name="connsiteY216" fmla="*/ 792972 h 4879197"/>
                  <a:gd name="connsiteX217" fmla="*/ 2282190 w 3761422"/>
                  <a:gd name="connsiteY217" fmla="*/ 815832 h 4879197"/>
                  <a:gd name="connsiteX218" fmla="*/ 2275523 w 3761422"/>
                  <a:gd name="connsiteY218" fmla="*/ 838692 h 4879197"/>
                  <a:gd name="connsiteX219" fmla="*/ 2246948 w 3761422"/>
                  <a:gd name="connsiteY219" fmla="*/ 845359 h 4879197"/>
                  <a:gd name="connsiteX220" fmla="*/ 2215515 w 3761422"/>
                  <a:gd name="connsiteY220" fmla="*/ 859647 h 4879197"/>
                  <a:gd name="connsiteX221" fmla="*/ 2192655 w 3761422"/>
                  <a:gd name="connsiteY221" fmla="*/ 868219 h 4879197"/>
                  <a:gd name="connsiteX222" fmla="*/ 2160270 w 3761422"/>
                  <a:gd name="connsiteY222" fmla="*/ 868219 h 4879197"/>
                  <a:gd name="connsiteX223" fmla="*/ 2139315 w 3761422"/>
                  <a:gd name="connsiteY223" fmla="*/ 847264 h 4879197"/>
                  <a:gd name="connsiteX224" fmla="*/ 2159318 w 3761422"/>
                  <a:gd name="connsiteY224" fmla="*/ 827262 h 4879197"/>
                  <a:gd name="connsiteX225" fmla="*/ 2132648 w 3761422"/>
                  <a:gd name="connsiteY225" fmla="*/ 800592 h 4879197"/>
                  <a:gd name="connsiteX226" fmla="*/ 2117408 w 3761422"/>
                  <a:gd name="connsiteY226" fmla="*/ 815832 h 4879197"/>
                  <a:gd name="connsiteX227" fmla="*/ 2102168 w 3761422"/>
                  <a:gd name="connsiteY227" fmla="*/ 844407 h 4879197"/>
                  <a:gd name="connsiteX228" fmla="*/ 2122170 w 3761422"/>
                  <a:gd name="connsiteY228" fmla="*/ 872982 h 4879197"/>
                  <a:gd name="connsiteX229" fmla="*/ 2116455 w 3761422"/>
                  <a:gd name="connsiteY229" fmla="*/ 890127 h 4879197"/>
                  <a:gd name="connsiteX230" fmla="*/ 2130743 w 3761422"/>
                  <a:gd name="connsiteY230" fmla="*/ 904414 h 4879197"/>
                  <a:gd name="connsiteX231" fmla="*/ 2122170 w 3761422"/>
                  <a:gd name="connsiteY231" fmla="*/ 938704 h 4879197"/>
                  <a:gd name="connsiteX232" fmla="*/ 2086927 w 3761422"/>
                  <a:gd name="connsiteY232" fmla="*/ 964422 h 4879197"/>
                  <a:gd name="connsiteX233" fmla="*/ 2086927 w 3761422"/>
                  <a:gd name="connsiteY233" fmla="*/ 992997 h 4879197"/>
                  <a:gd name="connsiteX234" fmla="*/ 2068830 w 3761422"/>
                  <a:gd name="connsiteY234" fmla="*/ 1011094 h 4879197"/>
                  <a:gd name="connsiteX235" fmla="*/ 2047875 w 3761422"/>
                  <a:gd name="connsiteY235" fmla="*/ 1011094 h 4879197"/>
                  <a:gd name="connsiteX236" fmla="*/ 2035493 w 3761422"/>
                  <a:gd name="connsiteY236" fmla="*/ 1034907 h 4879197"/>
                  <a:gd name="connsiteX237" fmla="*/ 2035493 w 3761422"/>
                  <a:gd name="connsiteY237" fmla="*/ 1081579 h 4879197"/>
                  <a:gd name="connsiteX238" fmla="*/ 2035493 w 3761422"/>
                  <a:gd name="connsiteY238" fmla="*/ 1082532 h 4879197"/>
                  <a:gd name="connsiteX239" fmla="*/ 2035493 w 3761422"/>
                  <a:gd name="connsiteY239" fmla="*/ 1081579 h 4879197"/>
                  <a:gd name="connsiteX240" fmla="*/ 2008823 w 3761422"/>
                  <a:gd name="connsiteY240" fmla="*/ 1108250 h 4879197"/>
                  <a:gd name="connsiteX241" fmla="*/ 2008823 w 3761422"/>
                  <a:gd name="connsiteY241" fmla="*/ 1128252 h 4879197"/>
                  <a:gd name="connsiteX242" fmla="*/ 2022157 w 3761422"/>
                  <a:gd name="connsiteY242" fmla="*/ 1141587 h 4879197"/>
                  <a:gd name="connsiteX243" fmla="*/ 1994535 w 3761422"/>
                  <a:gd name="connsiteY243" fmla="*/ 1141587 h 4879197"/>
                  <a:gd name="connsiteX244" fmla="*/ 1968818 w 3761422"/>
                  <a:gd name="connsiteY244" fmla="*/ 1161589 h 4879197"/>
                  <a:gd name="connsiteX245" fmla="*/ 1933575 w 3761422"/>
                  <a:gd name="connsiteY245" fmla="*/ 1176829 h 4879197"/>
                  <a:gd name="connsiteX246" fmla="*/ 1894523 w 3761422"/>
                  <a:gd name="connsiteY246" fmla="*/ 1137777 h 4879197"/>
                  <a:gd name="connsiteX247" fmla="*/ 1875473 w 3761422"/>
                  <a:gd name="connsiteY247" fmla="*/ 1118727 h 4879197"/>
                  <a:gd name="connsiteX248" fmla="*/ 1836420 w 3761422"/>
                  <a:gd name="connsiteY248" fmla="*/ 1120632 h 4879197"/>
                  <a:gd name="connsiteX249" fmla="*/ 1789748 w 3761422"/>
                  <a:gd name="connsiteY249" fmla="*/ 1127300 h 4879197"/>
                  <a:gd name="connsiteX250" fmla="*/ 1763077 w 3761422"/>
                  <a:gd name="connsiteY250" fmla="*/ 1159684 h 4879197"/>
                  <a:gd name="connsiteX251" fmla="*/ 1733550 w 3761422"/>
                  <a:gd name="connsiteY251" fmla="*/ 1186354 h 4879197"/>
                  <a:gd name="connsiteX252" fmla="*/ 1698307 w 3761422"/>
                  <a:gd name="connsiteY252" fmla="*/ 1238742 h 4879197"/>
                  <a:gd name="connsiteX253" fmla="*/ 1698307 w 3761422"/>
                  <a:gd name="connsiteY253" fmla="*/ 1279700 h 4879197"/>
                  <a:gd name="connsiteX254" fmla="*/ 1669732 w 3761422"/>
                  <a:gd name="connsiteY254" fmla="*/ 1314942 h 4879197"/>
                  <a:gd name="connsiteX255" fmla="*/ 1643063 w 3761422"/>
                  <a:gd name="connsiteY255" fmla="*/ 1341612 h 4879197"/>
                  <a:gd name="connsiteX256" fmla="*/ 1613535 w 3761422"/>
                  <a:gd name="connsiteY256" fmla="*/ 1342564 h 4879197"/>
                  <a:gd name="connsiteX257" fmla="*/ 1586865 w 3761422"/>
                  <a:gd name="connsiteY257" fmla="*/ 1328277 h 4879197"/>
                  <a:gd name="connsiteX258" fmla="*/ 1548765 w 3761422"/>
                  <a:gd name="connsiteY258" fmla="*/ 1349232 h 4879197"/>
                  <a:gd name="connsiteX259" fmla="*/ 1552575 w 3761422"/>
                  <a:gd name="connsiteY259" fmla="*/ 1381617 h 4879197"/>
                  <a:gd name="connsiteX260" fmla="*/ 1525905 w 3761422"/>
                  <a:gd name="connsiteY260" fmla="*/ 1353042 h 4879197"/>
                  <a:gd name="connsiteX261" fmla="*/ 1505902 w 3761422"/>
                  <a:gd name="connsiteY261" fmla="*/ 1375902 h 4879197"/>
                  <a:gd name="connsiteX262" fmla="*/ 1474470 w 3761422"/>
                  <a:gd name="connsiteY262" fmla="*/ 1375902 h 4879197"/>
                  <a:gd name="connsiteX263" fmla="*/ 1464945 w 3761422"/>
                  <a:gd name="connsiteY263" fmla="*/ 1360662 h 4879197"/>
                  <a:gd name="connsiteX264" fmla="*/ 1485900 w 3761422"/>
                  <a:gd name="connsiteY264" fmla="*/ 1334945 h 4879197"/>
                  <a:gd name="connsiteX265" fmla="*/ 1460182 w 3761422"/>
                  <a:gd name="connsiteY265" fmla="*/ 1316847 h 4879197"/>
                  <a:gd name="connsiteX266" fmla="*/ 1418273 w 3761422"/>
                  <a:gd name="connsiteY266" fmla="*/ 1334945 h 4879197"/>
                  <a:gd name="connsiteX267" fmla="*/ 1388745 w 3761422"/>
                  <a:gd name="connsiteY267" fmla="*/ 1349232 h 4879197"/>
                  <a:gd name="connsiteX268" fmla="*/ 1376363 w 3761422"/>
                  <a:gd name="connsiteY268" fmla="*/ 1384475 h 4879197"/>
                  <a:gd name="connsiteX269" fmla="*/ 1370648 w 3761422"/>
                  <a:gd name="connsiteY269" fmla="*/ 1404477 h 4879197"/>
                  <a:gd name="connsiteX270" fmla="*/ 1379220 w 3761422"/>
                  <a:gd name="connsiteY270" fmla="*/ 1449245 h 4879197"/>
                  <a:gd name="connsiteX271" fmla="*/ 1379220 w 3761422"/>
                  <a:gd name="connsiteY271" fmla="*/ 1475914 h 4879197"/>
                  <a:gd name="connsiteX272" fmla="*/ 1355407 w 3761422"/>
                  <a:gd name="connsiteY272" fmla="*/ 1498775 h 4879197"/>
                  <a:gd name="connsiteX273" fmla="*/ 1362075 w 3761422"/>
                  <a:gd name="connsiteY273" fmla="*/ 1443529 h 4879197"/>
                  <a:gd name="connsiteX274" fmla="*/ 1335405 w 3761422"/>
                  <a:gd name="connsiteY274" fmla="*/ 1434957 h 4879197"/>
                  <a:gd name="connsiteX275" fmla="*/ 1314450 w 3761422"/>
                  <a:gd name="connsiteY275" fmla="*/ 1455912 h 4879197"/>
                  <a:gd name="connsiteX276" fmla="*/ 1290638 w 3761422"/>
                  <a:gd name="connsiteY276" fmla="*/ 1467342 h 4879197"/>
                  <a:gd name="connsiteX277" fmla="*/ 1300163 w 3761422"/>
                  <a:gd name="connsiteY277" fmla="*/ 1429242 h 4879197"/>
                  <a:gd name="connsiteX278" fmla="*/ 1326832 w 3761422"/>
                  <a:gd name="connsiteY278" fmla="*/ 1411145 h 4879197"/>
                  <a:gd name="connsiteX279" fmla="*/ 1321118 w 3761422"/>
                  <a:gd name="connsiteY279" fmla="*/ 1396857 h 4879197"/>
                  <a:gd name="connsiteX280" fmla="*/ 1280160 w 3761422"/>
                  <a:gd name="connsiteY280" fmla="*/ 1414954 h 4879197"/>
                  <a:gd name="connsiteX281" fmla="*/ 1227773 w 3761422"/>
                  <a:gd name="connsiteY281" fmla="*/ 1434957 h 4879197"/>
                  <a:gd name="connsiteX282" fmla="*/ 1216343 w 3761422"/>
                  <a:gd name="connsiteY282" fmla="*/ 1467342 h 4879197"/>
                  <a:gd name="connsiteX283" fmla="*/ 1177290 w 3761422"/>
                  <a:gd name="connsiteY283" fmla="*/ 1487345 h 4879197"/>
                  <a:gd name="connsiteX284" fmla="*/ 1150620 w 3761422"/>
                  <a:gd name="connsiteY284" fmla="*/ 1487345 h 4879197"/>
                  <a:gd name="connsiteX285" fmla="*/ 1132523 w 3761422"/>
                  <a:gd name="connsiteY285" fmla="*/ 1505442 h 4879197"/>
                  <a:gd name="connsiteX286" fmla="*/ 1162050 w 3761422"/>
                  <a:gd name="connsiteY286" fmla="*/ 1523539 h 4879197"/>
                  <a:gd name="connsiteX287" fmla="*/ 1165860 w 3761422"/>
                  <a:gd name="connsiteY287" fmla="*/ 1543542 h 4879197"/>
                  <a:gd name="connsiteX288" fmla="*/ 1134427 w 3761422"/>
                  <a:gd name="connsiteY288" fmla="*/ 1572117 h 4879197"/>
                  <a:gd name="connsiteX289" fmla="*/ 1134427 w 3761422"/>
                  <a:gd name="connsiteY289" fmla="*/ 1601645 h 4879197"/>
                  <a:gd name="connsiteX290" fmla="*/ 1151573 w 3761422"/>
                  <a:gd name="connsiteY290" fmla="*/ 1613075 h 4879197"/>
                  <a:gd name="connsiteX291" fmla="*/ 1165860 w 3761422"/>
                  <a:gd name="connsiteY291" fmla="*/ 1575927 h 4879197"/>
                  <a:gd name="connsiteX292" fmla="*/ 1175385 w 3761422"/>
                  <a:gd name="connsiteY292" fmla="*/ 1584500 h 4879197"/>
                  <a:gd name="connsiteX293" fmla="*/ 1175385 w 3761422"/>
                  <a:gd name="connsiteY293" fmla="*/ 1615932 h 4879197"/>
                  <a:gd name="connsiteX294" fmla="*/ 1199198 w 3761422"/>
                  <a:gd name="connsiteY294" fmla="*/ 1628314 h 4879197"/>
                  <a:gd name="connsiteX295" fmla="*/ 1220152 w 3761422"/>
                  <a:gd name="connsiteY295" fmla="*/ 1649270 h 4879197"/>
                  <a:gd name="connsiteX296" fmla="*/ 1229677 w 3761422"/>
                  <a:gd name="connsiteY296" fmla="*/ 1654984 h 4879197"/>
                  <a:gd name="connsiteX297" fmla="*/ 1208723 w 3761422"/>
                  <a:gd name="connsiteY297" fmla="*/ 1675939 h 4879197"/>
                  <a:gd name="connsiteX298" fmla="*/ 1182052 w 3761422"/>
                  <a:gd name="connsiteY298" fmla="*/ 1674987 h 4879197"/>
                  <a:gd name="connsiteX299" fmla="*/ 1166813 w 3761422"/>
                  <a:gd name="connsiteY299" fmla="*/ 1692132 h 4879197"/>
                  <a:gd name="connsiteX300" fmla="*/ 1154430 w 3761422"/>
                  <a:gd name="connsiteY300" fmla="*/ 1704514 h 4879197"/>
                  <a:gd name="connsiteX301" fmla="*/ 1187768 w 3761422"/>
                  <a:gd name="connsiteY301" fmla="*/ 1719754 h 4879197"/>
                  <a:gd name="connsiteX302" fmla="*/ 1187768 w 3761422"/>
                  <a:gd name="connsiteY302" fmla="*/ 1740709 h 4879197"/>
                  <a:gd name="connsiteX303" fmla="*/ 1156335 w 3761422"/>
                  <a:gd name="connsiteY303" fmla="*/ 1732137 h 4879197"/>
                  <a:gd name="connsiteX304" fmla="*/ 1129665 w 3761422"/>
                  <a:gd name="connsiteY304" fmla="*/ 1733089 h 4879197"/>
                  <a:gd name="connsiteX305" fmla="*/ 1092518 w 3761422"/>
                  <a:gd name="connsiteY305" fmla="*/ 1741662 h 4879197"/>
                  <a:gd name="connsiteX306" fmla="*/ 1072515 w 3761422"/>
                  <a:gd name="connsiteY306" fmla="*/ 1778809 h 4879197"/>
                  <a:gd name="connsiteX307" fmla="*/ 1079182 w 3761422"/>
                  <a:gd name="connsiteY307" fmla="*/ 1815957 h 4879197"/>
                  <a:gd name="connsiteX308" fmla="*/ 1043940 w 3761422"/>
                  <a:gd name="connsiteY308" fmla="*/ 1815957 h 4879197"/>
                  <a:gd name="connsiteX309" fmla="*/ 1012507 w 3761422"/>
                  <a:gd name="connsiteY309" fmla="*/ 1824529 h 4879197"/>
                  <a:gd name="connsiteX310" fmla="*/ 992505 w 3761422"/>
                  <a:gd name="connsiteY310" fmla="*/ 1804527 h 4879197"/>
                  <a:gd name="connsiteX311" fmla="*/ 957263 w 3761422"/>
                  <a:gd name="connsiteY311" fmla="*/ 1800717 h 4879197"/>
                  <a:gd name="connsiteX312" fmla="*/ 957263 w 3761422"/>
                  <a:gd name="connsiteY312" fmla="*/ 1826434 h 4879197"/>
                  <a:gd name="connsiteX313" fmla="*/ 975360 w 3761422"/>
                  <a:gd name="connsiteY313" fmla="*/ 1844532 h 4879197"/>
                  <a:gd name="connsiteX314" fmla="*/ 975360 w 3761422"/>
                  <a:gd name="connsiteY314" fmla="*/ 1864534 h 4879197"/>
                  <a:gd name="connsiteX315" fmla="*/ 983932 w 3761422"/>
                  <a:gd name="connsiteY315" fmla="*/ 1885489 h 4879197"/>
                  <a:gd name="connsiteX316" fmla="*/ 998220 w 3761422"/>
                  <a:gd name="connsiteY316" fmla="*/ 1932162 h 4879197"/>
                  <a:gd name="connsiteX317" fmla="*/ 995363 w 3761422"/>
                  <a:gd name="connsiteY317" fmla="*/ 1958832 h 4879197"/>
                  <a:gd name="connsiteX318" fmla="*/ 962977 w 3761422"/>
                  <a:gd name="connsiteY318" fmla="*/ 1941687 h 4879197"/>
                  <a:gd name="connsiteX319" fmla="*/ 950595 w 3761422"/>
                  <a:gd name="connsiteY319" fmla="*/ 1954070 h 4879197"/>
                  <a:gd name="connsiteX320" fmla="*/ 921068 w 3761422"/>
                  <a:gd name="connsiteY320" fmla="*/ 1948354 h 4879197"/>
                  <a:gd name="connsiteX321" fmla="*/ 900113 w 3761422"/>
                  <a:gd name="connsiteY321" fmla="*/ 1934067 h 4879197"/>
                  <a:gd name="connsiteX322" fmla="*/ 872490 w 3761422"/>
                  <a:gd name="connsiteY322" fmla="*/ 1906445 h 4879197"/>
                  <a:gd name="connsiteX323" fmla="*/ 843915 w 3761422"/>
                  <a:gd name="connsiteY323" fmla="*/ 1907397 h 4879197"/>
                  <a:gd name="connsiteX324" fmla="*/ 843915 w 3761422"/>
                  <a:gd name="connsiteY324" fmla="*/ 1884537 h 4879197"/>
                  <a:gd name="connsiteX325" fmla="*/ 831532 w 3761422"/>
                  <a:gd name="connsiteY325" fmla="*/ 1872154 h 4879197"/>
                  <a:gd name="connsiteX326" fmla="*/ 816293 w 3761422"/>
                  <a:gd name="connsiteY326" fmla="*/ 1886442 h 4879197"/>
                  <a:gd name="connsiteX327" fmla="*/ 796290 w 3761422"/>
                  <a:gd name="connsiteY327" fmla="*/ 1866439 h 4879197"/>
                  <a:gd name="connsiteX328" fmla="*/ 807720 w 3761422"/>
                  <a:gd name="connsiteY328" fmla="*/ 1855009 h 4879197"/>
                  <a:gd name="connsiteX329" fmla="*/ 825818 w 3761422"/>
                  <a:gd name="connsiteY329" fmla="*/ 1849295 h 4879197"/>
                  <a:gd name="connsiteX330" fmla="*/ 825818 w 3761422"/>
                  <a:gd name="connsiteY330" fmla="*/ 1817862 h 4879197"/>
                  <a:gd name="connsiteX331" fmla="*/ 811530 w 3761422"/>
                  <a:gd name="connsiteY331" fmla="*/ 1803575 h 4879197"/>
                  <a:gd name="connsiteX332" fmla="*/ 784860 w 3761422"/>
                  <a:gd name="connsiteY332" fmla="*/ 1820720 h 4879197"/>
                  <a:gd name="connsiteX333" fmla="*/ 784860 w 3761422"/>
                  <a:gd name="connsiteY333" fmla="*/ 1794050 h 4879197"/>
                  <a:gd name="connsiteX334" fmla="*/ 768668 w 3761422"/>
                  <a:gd name="connsiteY334" fmla="*/ 1777857 h 4879197"/>
                  <a:gd name="connsiteX335" fmla="*/ 752475 w 3761422"/>
                  <a:gd name="connsiteY335" fmla="*/ 1777857 h 4879197"/>
                  <a:gd name="connsiteX336" fmla="*/ 763905 w 3761422"/>
                  <a:gd name="connsiteY336" fmla="*/ 1743567 h 4879197"/>
                  <a:gd name="connsiteX337" fmla="*/ 729615 w 3761422"/>
                  <a:gd name="connsiteY337" fmla="*/ 1732137 h 4879197"/>
                  <a:gd name="connsiteX338" fmla="*/ 720090 w 3761422"/>
                  <a:gd name="connsiteY338" fmla="*/ 1741662 h 4879197"/>
                  <a:gd name="connsiteX339" fmla="*/ 688657 w 3761422"/>
                  <a:gd name="connsiteY339" fmla="*/ 1717850 h 4879197"/>
                  <a:gd name="connsiteX340" fmla="*/ 675323 w 3761422"/>
                  <a:gd name="connsiteY340" fmla="*/ 1731184 h 4879197"/>
                  <a:gd name="connsiteX341" fmla="*/ 665798 w 3761422"/>
                  <a:gd name="connsiteY341" fmla="*/ 1756902 h 4879197"/>
                  <a:gd name="connsiteX342" fmla="*/ 654368 w 3761422"/>
                  <a:gd name="connsiteY342" fmla="*/ 1765475 h 4879197"/>
                  <a:gd name="connsiteX343" fmla="*/ 642938 w 3761422"/>
                  <a:gd name="connsiteY343" fmla="*/ 1753092 h 4879197"/>
                  <a:gd name="connsiteX344" fmla="*/ 631507 w 3761422"/>
                  <a:gd name="connsiteY344" fmla="*/ 1755950 h 4879197"/>
                  <a:gd name="connsiteX345" fmla="*/ 625793 w 3761422"/>
                  <a:gd name="connsiteY345" fmla="*/ 1773095 h 4879197"/>
                  <a:gd name="connsiteX346" fmla="*/ 602932 w 3761422"/>
                  <a:gd name="connsiteY346" fmla="*/ 1757854 h 4879197"/>
                  <a:gd name="connsiteX347" fmla="*/ 587693 w 3761422"/>
                  <a:gd name="connsiteY347" fmla="*/ 1742614 h 4879197"/>
                  <a:gd name="connsiteX348" fmla="*/ 569595 w 3761422"/>
                  <a:gd name="connsiteY348" fmla="*/ 1755950 h 4879197"/>
                  <a:gd name="connsiteX349" fmla="*/ 552450 w 3761422"/>
                  <a:gd name="connsiteY349" fmla="*/ 1738804 h 4879197"/>
                  <a:gd name="connsiteX350" fmla="*/ 548640 w 3761422"/>
                  <a:gd name="connsiteY350" fmla="*/ 1755950 h 4879197"/>
                  <a:gd name="connsiteX351" fmla="*/ 542925 w 3761422"/>
                  <a:gd name="connsiteY351" fmla="*/ 1788334 h 4879197"/>
                  <a:gd name="connsiteX352" fmla="*/ 563880 w 3761422"/>
                  <a:gd name="connsiteY352" fmla="*/ 1820720 h 4879197"/>
                  <a:gd name="connsiteX353" fmla="*/ 567690 w 3761422"/>
                  <a:gd name="connsiteY353" fmla="*/ 1849295 h 4879197"/>
                  <a:gd name="connsiteX354" fmla="*/ 567690 w 3761422"/>
                  <a:gd name="connsiteY354" fmla="*/ 1875012 h 4879197"/>
                  <a:gd name="connsiteX355" fmla="*/ 529590 w 3761422"/>
                  <a:gd name="connsiteY355" fmla="*/ 1880727 h 4879197"/>
                  <a:gd name="connsiteX356" fmla="*/ 500063 w 3761422"/>
                  <a:gd name="connsiteY356" fmla="*/ 1906445 h 4879197"/>
                  <a:gd name="connsiteX357" fmla="*/ 470535 w 3761422"/>
                  <a:gd name="connsiteY357" fmla="*/ 1917875 h 4879197"/>
                  <a:gd name="connsiteX358" fmla="*/ 457200 w 3761422"/>
                  <a:gd name="connsiteY358" fmla="*/ 1891204 h 4879197"/>
                  <a:gd name="connsiteX359" fmla="*/ 453390 w 3761422"/>
                  <a:gd name="connsiteY359" fmla="*/ 1906445 h 4879197"/>
                  <a:gd name="connsiteX360" fmla="*/ 452438 w 3761422"/>
                  <a:gd name="connsiteY360" fmla="*/ 1917875 h 4879197"/>
                  <a:gd name="connsiteX361" fmla="*/ 408623 w 3761422"/>
                  <a:gd name="connsiteY361" fmla="*/ 1917875 h 4879197"/>
                  <a:gd name="connsiteX362" fmla="*/ 385763 w 3761422"/>
                  <a:gd name="connsiteY362" fmla="*/ 1895014 h 4879197"/>
                  <a:gd name="connsiteX363" fmla="*/ 395288 w 3761422"/>
                  <a:gd name="connsiteY363" fmla="*/ 1885489 h 4879197"/>
                  <a:gd name="connsiteX364" fmla="*/ 384810 w 3761422"/>
                  <a:gd name="connsiteY364" fmla="*/ 1869297 h 4879197"/>
                  <a:gd name="connsiteX365" fmla="*/ 342900 w 3761422"/>
                  <a:gd name="connsiteY365" fmla="*/ 1881679 h 4879197"/>
                  <a:gd name="connsiteX366" fmla="*/ 289560 w 3761422"/>
                  <a:gd name="connsiteY366" fmla="*/ 1891204 h 4879197"/>
                  <a:gd name="connsiteX367" fmla="*/ 254318 w 3761422"/>
                  <a:gd name="connsiteY367" fmla="*/ 1909302 h 4879197"/>
                  <a:gd name="connsiteX368" fmla="*/ 228600 w 3761422"/>
                  <a:gd name="connsiteY368" fmla="*/ 1935020 h 4879197"/>
                  <a:gd name="connsiteX369" fmla="*/ 215265 w 3761422"/>
                  <a:gd name="connsiteY369" fmla="*/ 1948354 h 4879197"/>
                  <a:gd name="connsiteX370" fmla="*/ 235268 w 3761422"/>
                  <a:gd name="connsiteY370" fmla="*/ 1966452 h 4879197"/>
                  <a:gd name="connsiteX371" fmla="*/ 215265 w 3761422"/>
                  <a:gd name="connsiteY371" fmla="*/ 1966452 h 4879197"/>
                  <a:gd name="connsiteX372" fmla="*/ 198120 w 3761422"/>
                  <a:gd name="connsiteY372" fmla="*/ 1942639 h 4879197"/>
                  <a:gd name="connsiteX373" fmla="*/ 198120 w 3761422"/>
                  <a:gd name="connsiteY373" fmla="*/ 1914064 h 4879197"/>
                  <a:gd name="connsiteX374" fmla="*/ 182880 w 3761422"/>
                  <a:gd name="connsiteY374" fmla="*/ 1898825 h 4879197"/>
                  <a:gd name="connsiteX375" fmla="*/ 164782 w 3761422"/>
                  <a:gd name="connsiteY375" fmla="*/ 1923589 h 4879197"/>
                  <a:gd name="connsiteX376" fmla="*/ 159068 w 3761422"/>
                  <a:gd name="connsiteY376" fmla="*/ 1940734 h 4879197"/>
                  <a:gd name="connsiteX377" fmla="*/ 130493 w 3761422"/>
                  <a:gd name="connsiteY377" fmla="*/ 1929304 h 4879197"/>
                  <a:gd name="connsiteX378" fmla="*/ 106680 w 3761422"/>
                  <a:gd name="connsiteY378" fmla="*/ 1923589 h 4879197"/>
                  <a:gd name="connsiteX379" fmla="*/ 110490 w 3761422"/>
                  <a:gd name="connsiteY379" fmla="*/ 1948354 h 4879197"/>
                  <a:gd name="connsiteX380" fmla="*/ 121920 w 3761422"/>
                  <a:gd name="connsiteY380" fmla="*/ 1956927 h 4879197"/>
                  <a:gd name="connsiteX381" fmla="*/ 119063 w 3761422"/>
                  <a:gd name="connsiteY381" fmla="*/ 1970262 h 4879197"/>
                  <a:gd name="connsiteX382" fmla="*/ 109538 w 3761422"/>
                  <a:gd name="connsiteY382" fmla="*/ 1980739 h 4879197"/>
                  <a:gd name="connsiteX383" fmla="*/ 116205 w 3761422"/>
                  <a:gd name="connsiteY383" fmla="*/ 1996932 h 4879197"/>
                  <a:gd name="connsiteX384" fmla="*/ 128588 w 3761422"/>
                  <a:gd name="connsiteY384" fmla="*/ 2015982 h 4879197"/>
                  <a:gd name="connsiteX385" fmla="*/ 140970 w 3761422"/>
                  <a:gd name="connsiteY385" fmla="*/ 2028364 h 4879197"/>
                  <a:gd name="connsiteX386" fmla="*/ 136207 w 3761422"/>
                  <a:gd name="connsiteY386" fmla="*/ 2056939 h 4879197"/>
                  <a:gd name="connsiteX387" fmla="*/ 146685 w 3761422"/>
                  <a:gd name="connsiteY387" fmla="*/ 2077895 h 4879197"/>
                  <a:gd name="connsiteX388" fmla="*/ 175260 w 3761422"/>
                  <a:gd name="connsiteY388" fmla="*/ 2088372 h 4879197"/>
                  <a:gd name="connsiteX389" fmla="*/ 175260 w 3761422"/>
                  <a:gd name="connsiteY389" fmla="*/ 2103612 h 4879197"/>
                  <a:gd name="connsiteX390" fmla="*/ 213360 w 3761422"/>
                  <a:gd name="connsiteY390" fmla="*/ 2131235 h 4879197"/>
                  <a:gd name="connsiteX391" fmla="*/ 231457 w 3761422"/>
                  <a:gd name="connsiteY391" fmla="*/ 2149332 h 4879197"/>
                  <a:gd name="connsiteX392" fmla="*/ 231457 w 3761422"/>
                  <a:gd name="connsiteY392" fmla="*/ 2184575 h 4879197"/>
                  <a:gd name="connsiteX393" fmla="*/ 251460 w 3761422"/>
                  <a:gd name="connsiteY393" fmla="*/ 2222675 h 4879197"/>
                  <a:gd name="connsiteX394" fmla="*/ 273368 w 3761422"/>
                  <a:gd name="connsiteY394" fmla="*/ 2222675 h 4879197"/>
                  <a:gd name="connsiteX395" fmla="*/ 275273 w 3761422"/>
                  <a:gd name="connsiteY395" fmla="*/ 2251250 h 4879197"/>
                  <a:gd name="connsiteX396" fmla="*/ 263843 w 3761422"/>
                  <a:gd name="connsiteY396" fmla="*/ 2251250 h 4879197"/>
                  <a:gd name="connsiteX397" fmla="*/ 258127 w 3761422"/>
                  <a:gd name="connsiteY397" fmla="*/ 2271252 h 4879197"/>
                  <a:gd name="connsiteX398" fmla="*/ 231457 w 3761422"/>
                  <a:gd name="connsiteY398" fmla="*/ 2297922 h 4879197"/>
                  <a:gd name="connsiteX399" fmla="*/ 208598 w 3761422"/>
                  <a:gd name="connsiteY399" fmla="*/ 2314114 h 4879197"/>
                  <a:gd name="connsiteX400" fmla="*/ 209550 w 3761422"/>
                  <a:gd name="connsiteY400" fmla="*/ 2364597 h 4879197"/>
                  <a:gd name="connsiteX401" fmla="*/ 188595 w 3761422"/>
                  <a:gd name="connsiteY401" fmla="*/ 2372217 h 4879197"/>
                  <a:gd name="connsiteX402" fmla="*/ 180975 w 3761422"/>
                  <a:gd name="connsiteY402" fmla="*/ 2399839 h 4879197"/>
                  <a:gd name="connsiteX403" fmla="*/ 197168 w 3761422"/>
                  <a:gd name="connsiteY403" fmla="*/ 2416032 h 4879197"/>
                  <a:gd name="connsiteX404" fmla="*/ 197168 w 3761422"/>
                  <a:gd name="connsiteY404" fmla="*/ 2438892 h 4879197"/>
                  <a:gd name="connsiteX405" fmla="*/ 188595 w 3761422"/>
                  <a:gd name="connsiteY405" fmla="*/ 2457942 h 4879197"/>
                  <a:gd name="connsiteX406" fmla="*/ 160020 w 3761422"/>
                  <a:gd name="connsiteY406" fmla="*/ 2449370 h 4879197"/>
                  <a:gd name="connsiteX407" fmla="*/ 139065 w 3761422"/>
                  <a:gd name="connsiteY407" fmla="*/ 2456037 h 4879197"/>
                  <a:gd name="connsiteX408" fmla="*/ 108585 w 3761422"/>
                  <a:gd name="connsiteY408" fmla="*/ 2499852 h 4879197"/>
                  <a:gd name="connsiteX409" fmla="*/ 79057 w 3761422"/>
                  <a:gd name="connsiteY409" fmla="*/ 2511282 h 4879197"/>
                  <a:gd name="connsiteX410" fmla="*/ 79057 w 3761422"/>
                  <a:gd name="connsiteY410" fmla="*/ 2522712 h 4879197"/>
                  <a:gd name="connsiteX411" fmla="*/ 86677 w 3761422"/>
                  <a:gd name="connsiteY411" fmla="*/ 2541762 h 4879197"/>
                  <a:gd name="connsiteX412" fmla="*/ 97155 w 3761422"/>
                  <a:gd name="connsiteY412" fmla="*/ 2566527 h 4879197"/>
                  <a:gd name="connsiteX413" fmla="*/ 121920 w 3761422"/>
                  <a:gd name="connsiteY413" fmla="*/ 2583672 h 4879197"/>
                  <a:gd name="connsiteX414" fmla="*/ 124777 w 3761422"/>
                  <a:gd name="connsiteY414" fmla="*/ 2630345 h 4879197"/>
                  <a:gd name="connsiteX415" fmla="*/ 149543 w 3761422"/>
                  <a:gd name="connsiteY415" fmla="*/ 2675112 h 4879197"/>
                  <a:gd name="connsiteX416" fmla="*/ 149543 w 3761422"/>
                  <a:gd name="connsiteY416" fmla="*/ 2693210 h 4879197"/>
                  <a:gd name="connsiteX417" fmla="*/ 155257 w 3761422"/>
                  <a:gd name="connsiteY417" fmla="*/ 2728452 h 4879197"/>
                  <a:gd name="connsiteX418" fmla="*/ 162877 w 3761422"/>
                  <a:gd name="connsiteY418" fmla="*/ 2782745 h 4879197"/>
                  <a:gd name="connsiteX419" fmla="*/ 141923 w 3761422"/>
                  <a:gd name="connsiteY419" fmla="*/ 2788460 h 4879197"/>
                  <a:gd name="connsiteX420" fmla="*/ 127635 w 3761422"/>
                  <a:gd name="connsiteY420" fmla="*/ 2811320 h 4879197"/>
                  <a:gd name="connsiteX421" fmla="*/ 114300 w 3761422"/>
                  <a:gd name="connsiteY421" fmla="*/ 2824655 h 4879197"/>
                  <a:gd name="connsiteX422" fmla="*/ 121920 w 3761422"/>
                  <a:gd name="connsiteY422" fmla="*/ 2848467 h 4879197"/>
                  <a:gd name="connsiteX423" fmla="*/ 129540 w 3761422"/>
                  <a:gd name="connsiteY423" fmla="*/ 2840847 h 4879197"/>
                  <a:gd name="connsiteX424" fmla="*/ 156210 w 3761422"/>
                  <a:gd name="connsiteY424" fmla="*/ 2851324 h 4879197"/>
                  <a:gd name="connsiteX425" fmla="*/ 156210 w 3761422"/>
                  <a:gd name="connsiteY425" fmla="*/ 2874185 h 4879197"/>
                  <a:gd name="connsiteX426" fmla="*/ 165735 w 3761422"/>
                  <a:gd name="connsiteY426" fmla="*/ 2883710 h 4879197"/>
                  <a:gd name="connsiteX427" fmla="*/ 156210 w 3761422"/>
                  <a:gd name="connsiteY427" fmla="*/ 2892282 h 4879197"/>
                  <a:gd name="connsiteX428" fmla="*/ 156210 w 3761422"/>
                  <a:gd name="connsiteY428" fmla="*/ 2917047 h 4879197"/>
                  <a:gd name="connsiteX429" fmla="*/ 180975 w 3761422"/>
                  <a:gd name="connsiteY429" fmla="*/ 2930382 h 4879197"/>
                  <a:gd name="connsiteX430" fmla="*/ 188595 w 3761422"/>
                  <a:gd name="connsiteY430" fmla="*/ 2969435 h 4879197"/>
                  <a:gd name="connsiteX431" fmla="*/ 218123 w 3761422"/>
                  <a:gd name="connsiteY431" fmla="*/ 2998962 h 4879197"/>
                  <a:gd name="connsiteX432" fmla="*/ 208598 w 3761422"/>
                  <a:gd name="connsiteY432" fmla="*/ 3026585 h 4879197"/>
                  <a:gd name="connsiteX433" fmla="*/ 191452 w 3761422"/>
                  <a:gd name="connsiteY433" fmla="*/ 3053255 h 4879197"/>
                  <a:gd name="connsiteX434" fmla="*/ 198120 w 3761422"/>
                  <a:gd name="connsiteY434" fmla="*/ 3074210 h 4879197"/>
                  <a:gd name="connsiteX435" fmla="*/ 198120 w 3761422"/>
                  <a:gd name="connsiteY435" fmla="*/ 3092307 h 4879197"/>
                  <a:gd name="connsiteX436" fmla="*/ 189548 w 3761422"/>
                  <a:gd name="connsiteY436" fmla="*/ 3100880 h 4879197"/>
                  <a:gd name="connsiteX437" fmla="*/ 189548 w 3761422"/>
                  <a:gd name="connsiteY437" fmla="*/ 3129455 h 4879197"/>
                  <a:gd name="connsiteX438" fmla="*/ 204788 w 3761422"/>
                  <a:gd name="connsiteY438" fmla="*/ 3136122 h 4879197"/>
                  <a:gd name="connsiteX439" fmla="*/ 227648 w 3761422"/>
                  <a:gd name="connsiteY439" fmla="*/ 3136122 h 4879197"/>
                  <a:gd name="connsiteX440" fmla="*/ 239077 w 3761422"/>
                  <a:gd name="connsiteY440" fmla="*/ 3124692 h 4879197"/>
                  <a:gd name="connsiteX441" fmla="*/ 252413 w 3761422"/>
                  <a:gd name="connsiteY441" fmla="*/ 3124692 h 4879197"/>
                  <a:gd name="connsiteX442" fmla="*/ 264795 w 3761422"/>
                  <a:gd name="connsiteY442" fmla="*/ 3139932 h 4879197"/>
                  <a:gd name="connsiteX443" fmla="*/ 290513 w 3761422"/>
                  <a:gd name="connsiteY443" fmla="*/ 3130407 h 4879197"/>
                  <a:gd name="connsiteX444" fmla="*/ 309563 w 3761422"/>
                  <a:gd name="connsiteY444" fmla="*/ 3138980 h 4879197"/>
                  <a:gd name="connsiteX445" fmla="*/ 324802 w 3761422"/>
                  <a:gd name="connsiteY445" fmla="*/ 3123739 h 4879197"/>
                  <a:gd name="connsiteX446" fmla="*/ 345757 w 3761422"/>
                  <a:gd name="connsiteY446" fmla="*/ 3124692 h 4879197"/>
                  <a:gd name="connsiteX447" fmla="*/ 346710 w 3761422"/>
                  <a:gd name="connsiteY447" fmla="*/ 3141837 h 4879197"/>
                  <a:gd name="connsiteX448" fmla="*/ 366713 w 3761422"/>
                  <a:gd name="connsiteY448" fmla="*/ 3161839 h 4879197"/>
                  <a:gd name="connsiteX449" fmla="*/ 366713 w 3761422"/>
                  <a:gd name="connsiteY449" fmla="*/ 3179937 h 4879197"/>
                  <a:gd name="connsiteX450" fmla="*/ 347663 w 3761422"/>
                  <a:gd name="connsiteY450" fmla="*/ 3185652 h 4879197"/>
                  <a:gd name="connsiteX451" fmla="*/ 347663 w 3761422"/>
                  <a:gd name="connsiteY451" fmla="*/ 3213274 h 4879197"/>
                  <a:gd name="connsiteX452" fmla="*/ 370523 w 3761422"/>
                  <a:gd name="connsiteY452" fmla="*/ 3211370 h 4879197"/>
                  <a:gd name="connsiteX453" fmla="*/ 394335 w 3761422"/>
                  <a:gd name="connsiteY453" fmla="*/ 3204702 h 4879197"/>
                  <a:gd name="connsiteX454" fmla="*/ 415290 w 3761422"/>
                  <a:gd name="connsiteY454" fmla="*/ 3219942 h 4879197"/>
                  <a:gd name="connsiteX455" fmla="*/ 433388 w 3761422"/>
                  <a:gd name="connsiteY455" fmla="*/ 3251374 h 4879197"/>
                  <a:gd name="connsiteX456" fmla="*/ 441007 w 3761422"/>
                  <a:gd name="connsiteY456" fmla="*/ 3281855 h 4879197"/>
                  <a:gd name="connsiteX457" fmla="*/ 450532 w 3761422"/>
                  <a:gd name="connsiteY457" fmla="*/ 3291380 h 4879197"/>
                  <a:gd name="connsiteX458" fmla="*/ 441960 w 3761422"/>
                  <a:gd name="connsiteY458" fmla="*/ 3299952 h 4879197"/>
                  <a:gd name="connsiteX459" fmla="*/ 441960 w 3761422"/>
                  <a:gd name="connsiteY459" fmla="*/ 3319955 h 4879197"/>
                  <a:gd name="connsiteX460" fmla="*/ 463868 w 3761422"/>
                  <a:gd name="connsiteY460" fmla="*/ 3330432 h 4879197"/>
                  <a:gd name="connsiteX461" fmla="*/ 483870 w 3761422"/>
                  <a:gd name="connsiteY461" fmla="*/ 3330432 h 4879197"/>
                  <a:gd name="connsiteX462" fmla="*/ 499110 w 3761422"/>
                  <a:gd name="connsiteY462" fmla="*/ 3345672 h 4879197"/>
                  <a:gd name="connsiteX463" fmla="*/ 496252 w 3761422"/>
                  <a:gd name="connsiteY463" fmla="*/ 3371389 h 4879197"/>
                  <a:gd name="connsiteX464" fmla="*/ 484823 w 3761422"/>
                  <a:gd name="connsiteY464" fmla="*/ 3382820 h 4879197"/>
                  <a:gd name="connsiteX465" fmla="*/ 484823 w 3761422"/>
                  <a:gd name="connsiteY465" fmla="*/ 3401870 h 4879197"/>
                  <a:gd name="connsiteX466" fmla="*/ 501015 w 3761422"/>
                  <a:gd name="connsiteY466" fmla="*/ 3418062 h 4879197"/>
                  <a:gd name="connsiteX467" fmla="*/ 509588 w 3761422"/>
                  <a:gd name="connsiteY467" fmla="*/ 3437112 h 4879197"/>
                  <a:gd name="connsiteX468" fmla="*/ 512445 w 3761422"/>
                  <a:gd name="connsiteY468" fmla="*/ 3454257 h 4879197"/>
                  <a:gd name="connsiteX469" fmla="*/ 530543 w 3761422"/>
                  <a:gd name="connsiteY469" fmla="*/ 3459972 h 4879197"/>
                  <a:gd name="connsiteX470" fmla="*/ 555307 w 3761422"/>
                  <a:gd name="connsiteY470" fmla="*/ 3470449 h 4879197"/>
                  <a:gd name="connsiteX471" fmla="*/ 555307 w 3761422"/>
                  <a:gd name="connsiteY471" fmla="*/ 3504739 h 4879197"/>
                  <a:gd name="connsiteX472" fmla="*/ 549593 w 3761422"/>
                  <a:gd name="connsiteY472" fmla="*/ 3539982 h 4879197"/>
                  <a:gd name="connsiteX473" fmla="*/ 549593 w 3761422"/>
                  <a:gd name="connsiteY473" fmla="*/ 3579987 h 4879197"/>
                  <a:gd name="connsiteX474" fmla="*/ 544830 w 3761422"/>
                  <a:gd name="connsiteY474" fmla="*/ 3621897 h 4879197"/>
                  <a:gd name="connsiteX475" fmla="*/ 548640 w 3761422"/>
                  <a:gd name="connsiteY475" fmla="*/ 3692382 h 4879197"/>
                  <a:gd name="connsiteX476" fmla="*/ 582930 w 3761422"/>
                  <a:gd name="connsiteY476" fmla="*/ 3726672 h 4879197"/>
                  <a:gd name="connsiteX477" fmla="*/ 613410 w 3761422"/>
                  <a:gd name="connsiteY477" fmla="*/ 3724767 h 4879197"/>
                  <a:gd name="connsiteX478" fmla="*/ 627698 w 3761422"/>
                  <a:gd name="connsiteY478" fmla="*/ 3703812 h 4879197"/>
                  <a:gd name="connsiteX479" fmla="*/ 636270 w 3761422"/>
                  <a:gd name="connsiteY479" fmla="*/ 3677142 h 4879197"/>
                  <a:gd name="connsiteX480" fmla="*/ 658177 w 3761422"/>
                  <a:gd name="connsiteY480" fmla="*/ 3677142 h 4879197"/>
                  <a:gd name="connsiteX481" fmla="*/ 704850 w 3761422"/>
                  <a:gd name="connsiteY481" fmla="*/ 3659045 h 4879197"/>
                  <a:gd name="connsiteX482" fmla="*/ 709613 w 3761422"/>
                  <a:gd name="connsiteY482" fmla="*/ 3636185 h 4879197"/>
                  <a:gd name="connsiteX483" fmla="*/ 727710 w 3761422"/>
                  <a:gd name="connsiteY483" fmla="*/ 3628564 h 4879197"/>
                  <a:gd name="connsiteX484" fmla="*/ 745807 w 3761422"/>
                  <a:gd name="connsiteY484" fmla="*/ 3646662 h 4879197"/>
                  <a:gd name="connsiteX485" fmla="*/ 745807 w 3761422"/>
                  <a:gd name="connsiteY485" fmla="*/ 3671427 h 4879197"/>
                  <a:gd name="connsiteX486" fmla="*/ 762000 w 3761422"/>
                  <a:gd name="connsiteY486" fmla="*/ 3693335 h 4879197"/>
                  <a:gd name="connsiteX487" fmla="*/ 762000 w 3761422"/>
                  <a:gd name="connsiteY487" fmla="*/ 3663807 h 4879197"/>
                  <a:gd name="connsiteX488" fmla="*/ 799148 w 3761422"/>
                  <a:gd name="connsiteY488" fmla="*/ 3638089 h 4879197"/>
                  <a:gd name="connsiteX489" fmla="*/ 799148 w 3761422"/>
                  <a:gd name="connsiteY489" fmla="*/ 3588560 h 4879197"/>
                  <a:gd name="connsiteX490" fmla="*/ 825818 w 3761422"/>
                  <a:gd name="connsiteY490" fmla="*/ 3561889 h 4879197"/>
                  <a:gd name="connsiteX491" fmla="*/ 836295 w 3761422"/>
                  <a:gd name="connsiteY491" fmla="*/ 3530457 h 4879197"/>
                  <a:gd name="connsiteX492" fmla="*/ 828675 w 3761422"/>
                  <a:gd name="connsiteY492" fmla="*/ 3502835 h 4879197"/>
                  <a:gd name="connsiteX493" fmla="*/ 848677 w 3761422"/>
                  <a:gd name="connsiteY493" fmla="*/ 3482832 h 4879197"/>
                  <a:gd name="connsiteX494" fmla="*/ 857250 w 3761422"/>
                  <a:gd name="connsiteY494" fmla="*/ 3455210 h 4879197"/>
                  <a:gd name="connsiteX495" fmla="*/ 874395 w 3761422"/>
                  <a:gd name="connsiteY495" fmla="*/ 3435207 h 4879197"/>
                  <a:gd name="connsiteX496" fmla="*/ 903923 w 3761422"/>
                  <a:gd name="connsiteY496" fmla="*/ 3439970 h 4879197"/>
                  <a:gd name="connsiteX497" fmla="*/ 933450 w 3761422"/>
                  <a:gd name="connsiteY497" fmla="*/ 3436160 h 4879197"/>
                  <a:gd name="connsiteX498" fmla="*/ 964882 w 3761422"/>
                  <a:gd name="connsiteY498" fmla="*/ 3451399 h 4879197"/>
                  <a:gd name="connsiteX499" fmla="*/ 992505 w 3761422"/>
                  <a:gd name="connsiteY499" fmla="*/ 3455210 h 4879197"/>
                  <a:gd name="connsiteX500" fmla="*/ 992505 w 3761422"/>
                  <a:gd name="connsiteY500" fmla="*/ 3480927 h 4879197"/>
                  <a:gd name="connsiteX501" fmla="*/ 1005840 w 3761422"/>
                  <a:gd name="connsiteY501" fmla="*/ 3492357 h 4879197"/>
                  <a:gd name="connsiteX502" fmla="*/ 1005840 w 3761422"/>
                  <a:gd name="connsiteY502" fmla="*/ 3512360 h 4879197"/>
                  <a:gd name="connsiteX503" fmla="*/ 1036320 w 3761422"/>
                  <a:gd name="connsiteY503" fmla="*/ 3517122 h 4879197"/>
                  <a:gd name="connsiteX504" fmla="*/ 1056323 w 3761422"/>
                  <a:gd name="connsiteY504" fmla="*/ 3497120 h 4879197"/>
                  <a:gd name="connsiteX505" fmla="*/ 1056323 w 3761422"/>
                  <a:gd name="connsiteY505" fmla="*/ 3475212 h 4879197"/>
                  <a:gd name="connsiteX506" fmla="*/ 1079182 w 3761422"/>
                  <a:gd name="connsiteY506" fmla="*/ 3475212 h 4879197"/>
                  <a:gd name="connsiteX507" fmla="*/ 1094423 w 3761422"/>
                  <a:gd name="connsiteY507" fmla="*/ 3490452 h 4879197"/>
                  <a:gd name="connsiteX508" fmla="*/ 1113473 w 3761422"/>
                  <a:gd name="connsiteY508" fmla="*/ 3511407 h 4879197"/>
                  <a:gd name="connsiteX509" fmla="*/ 1113473 w 3761422"/>
                  <a:gd name="connsiteY509" fmla="*/ 3531410 h 4879197"/>
                  <a:gd name="connsiteX510" fmla="*/ 1131570 w 3761422"/>
                  <a:gd name="connsiteY510" fmla="*/ 3533314 h 4879197"/>
                  <a:gd name="connsiteX511" fmla="*/ 1143000 w 3761422"/>
                  <a:gd name="connsiteY511" fmla="*/ 3564747 h 4879197"/>
                  <a:gd name="connsiteX512" fmla="*/ 1161098 w 3761422"/>
                  <a:gd name="connsiteY512" fmla="*/ 3582845 h 4879197"/>
                  <a:gd name="connsiteX513" fmla="*/ 1183005 w 3761422"/>
                  <a:gd name="connsiteY513" fmla="*/ 3604752 h 4879197"/>
                  <a:gd name="connsiteX514" fmla="*/ 1178243 w 3761422"/>
                  <a:gd name="connsiteY514" fmla="*/ 3619992 h 4879197"/>
                  <a:gd name="connsiteX515" fmla="*/ 1178243 w 3761422"/>
                  <a:gd name="connsiteY515" fmla="*/ 3619992 h 4879197"/>
                  <a:gd name="connsiteX516" fmla="*/ 1161098 w 3761422"/>
                  <a:gd name="connsiteY516" fmla="*/ 3633327 h 4879197"/>
                  <a:gd name="connsiteX517" fmla="*/ 1143952 w 3761422"/>
                  <a:gd name="connsiteY517" fmla="*/ 3633327 h 4879197"/>
                  <a:gd name="connsiteX518" fmla="*/ 1130618 w 3761422"/>
                  <a:gd name="connsiteY518" fmla="*/ 3619992 h 4879197"/>
                  <a:gd name="connsiteX519" fmla="*/ 1107757 w 3761422"/>
                  <a:gd name="connsiteY519" fmla="*/ 3618087 h 4879197"/>
                  <a:gd name="connsiteX520" fmla="*/ 1082993 w 3761422"/>
                  <a:gd name="connsiteY520" fmla="*/ 3642852 h 4879197"/>
                  <a:gd name="connsiteX521" fmla="*/ 1093470 w 3761422"/>
                  <a:gd name="connsiteY521" fmla="*/ 3653330 h 4879197"/>
                  <a:gd name="connsiteX522" fmla="*/ 1082993 w 3761422"/>
                  <a:gd name="connsiteY522" fmla="*/ 3678095 h 4879197"/>
                  <a:gd name="connsiteX523" fmla="*/ 1095375 w 3761422"/>
                  <a:gd name="connsiteY523" fmla="*/ 3690477 h 4879197"/>
                  <a:gd name="connsiteX524" fmla="*/ 1083945 w 3761422"/>
                  <a:gd name="connsiteY524" fmla="*/ 3720005 h 4879197"/>
                  <a:gd name="connsiteX525" fmla="*/ 1124902 w 3761422"/>
                  <a:gd name="connsiteY525" fmla="*/ 3760962 h 4879197"/>
                  <a:gd name="connsiteX526" fmla="*/ 1147763 w 3761422"/>
                  <a:gd name="connsiteY526" fmla="*/ 3751437 h 4879197"/>
                  <a:gd name="connsiteX527" fmla="*/ 1147763 w 3761422"/>
                  <a:gd name="connsiteY527" fmla="*/ 3768582 h 4879197"/>
                  <a:gd name="connsiteX528" fmla="*/ 1158240 w 3761422"/>
                  <a:gd name="connsiteY528" fmla="*/ 3779060 h 4879197"/>
                  <a:gd name="connsiteX529" fmla="*/ 1152525 w 3761422"/>
                  <a:gd name="connsiteY529" fmla="*/ 3806682 h 4879197"/>
                  <a:gd name="connsiteX530" fmla="*/ 1130618 w 3761422"/>
                  <a:gd name="connsiteY530" fmla="*/ 3820017 h 4879197"/>
                  <a:gd name="connsiteX531" fmla="*/ 1118235 w 3761422"/>
                  <a:gd name="connsiteY531" fmla="*/ 3844782 h 4879197"/>
                  <a:gd name="connsiteX532" fmla="*/ 1086802 w 3761422"/>
                  <a:gd name="connsiteY532" fmla="*/ 3836210 h 4879197"/>
                  <a:gd name="connsiteX533" fmla="*/ 1065848 w 3761422"/>
                  <a:gd name="connsiteY533" fmla="*/ 3847639 h 4879197"/>
                  <a:gd name="connsiteX534" fmla="*/ 1040130 w 3761422"/>
                  <a:gd name="connsiteY534" fmla="*/ 3845735 h 4879197"/>
                  <a:gd name="connsiteX535" fmla="*/ 1070610 w 3761422"/>
                  <a:gd name="connsiteY535" fmla="*/ 3817160 h 4879197"/>
                  <a:gd name="connsiteX536" fmla="*/ 1058227 w 3761422"/>
                  <a:gd name="connsiteY536" fmla="*/ 3804777 h 4879197"/>
                  <a:gd name="connsiteX537" fmla="*/ 1031557 w 3761422"/>
                  <a:gd name="connsiteY537" fmla="*/ 3798110 h 4879197"/>
                  <a:gd name="connsiteX538" fmla="*/ 1015365 w 3761422"/>
                  <a:gd name="connsiteY538" fmla="*/ 3830495 h 4879197"/>
                  <a:gd name="connsiteX539" fmla="*/ 989648 w 3761422"/>
                  <a:gd name="connsiteY539" fmla="*/ 3842877 h 4879197"/>
                  <a:gd name="connsiteX540" fmla="*/ 989648 w 3761422"/>
                  <a:gd name="connsiteY540" fmla="*/ 3898122 h 4879197"/>
                  <a:gd name="connsiteX541" fmla="*/ 967740 w 3761422"/>
                  <a:gd name="connsiteY541" fmla="*/ 3898122 h 4879197"/>
                  <a:gd name="connsiteX542" fmla="*/ 940118 w 3761422"/>
                  <a:gd name="connsiteY542" fmla="*/ 3925745 h 4879197"/>
                  <a:gd name="connsiteX543" fmla="*/ 921068 w 3761422"/>
                  <a:gd name="connsiteY543" fmla="*/ 3915267 h 4879197"/>
                  <a:gd name="connsiteX544" fmla="*/ 902970 w 3761422"/>
                  <a:gd name="connsiteY544" fmla="*/ 3933364 h 4879197"/>
                  <a:gd name="connsiteX545" fmla="*/ 859155 w 3761422"/>
                  <a:gd name="connsiteY545" fmla="*/ 3924792 h 4879197"/>
                  <a:gd name="connsiteX546" fmla="*/ 845820 w 3761422"/>
                  <a:gd name="connsiteY546" fmla="*/ 3911457 h 4879197"/>
                  <a:gd name="connsiteX547" fmla="*/ 824865 w 3761422"/>
                  <a:gd name="connsiteY547" fmla="*/ 3926697 h 4879197"/>
                  <a:gd name="connsiteX548" fmla="*/ 788670 w 3761422"/>
                  <a:gd name="connsiteY548" fmla="*/ 3926697 h 4879197"/>
                  <a:gd name="connsiteX549" fmla="*/ 777240 w 3761422"/>
                  <a:gd name="connsiteY549" fmla="*/ 3914314 h 4879197"/>
                  <a:gd name="connsiteX550" fmla="*/ 755332 w 3761422"/>
                  <a:gd name="connsiteY550" fmla="*/ 3930507 h 4879197"/>
                  <a:gd name="connsiteX551" fmla="*/ 755332 w 3761422"/>
                  <a:gd name="connsiteY551" fmla="*/ 3958130 h 4879197"/>
                  <a:gd name="connsiteX552" fmla="*/ 723900 w 3761422"/>
                  <a:gd name="connsiteY552" fmla="*/ 3969560 h 4879197"/>
                  <a:gd name="connsiteX553" fmla="*/ 693420 w 3761422"/>
                  <a:gd name="connsiteY553" fmla="*/ 3959082 h 4879197"/>
                  <a:gd name="connsiteX554" fmla="*/ 672465 w 3761422"/>
                  <a:gd name="connsiteY554" fmla="*/ 3968607 h 4879197"/>
                  <a:gd name="connsiteX555" fmla="*/ 672465 w 3761422"/>
                  <a:gd name="connsiteY555" fmla="*/ 3997182 h 4879197"/>
                  <a:gd name="connsiteX556" fmla="*/ 650557 w 3761422"/>
                  <a:gd name="connsiteY556" fmla="*/ 3997182 h 4879197"/>
                  <a:gd name="connsiteX557" fmla="*/ 605790 w 3761422"/>
                  <a:gd name="connsiteY557" fmla="*/ 4029567 h 4879197"/>
                  <a:gd name="connsiteX558" fmla="*/ 614363 w 3761422"/>
                  <a:gd name="connsiteY558" fmla="*/ 4067667 h 4879197"/>
                  <a:gd name="connsiteX559" fmla="*/ 637223 w 3761422"/>
                  <a:gd name="connsiteY559" fmla="*/ 4075287 h 4879197"/>
                  <a:gd name="connsiteX560" fmla="*/ 661988 w 3761422"/>
                  <a:gd name="connsiteY560" fmla="*/ 4092432 h 4879197"/>
                  <a:gd name="connsiteX561" fmla="*/ 646748 w 3761422"/>
                  <a:gd name="connsiteY561" fmla="*/ 4107672 h 4879197"/>
                  <a:gd name="connsiteX562" fmla="*/ 636270 w 3761422"/>
                  <a:gd name="connsiteY562" fmla="*/ 4127674 h 4879197"/>
                  <a:gd name="connsiteX563" fmla="*/ 649605 w 3761422"/>
                  <a:gd name="connsiteY563" fmla="*/ 4190539 h 4879197"/>
                  <a:gd name="connsiteX564" fmla="*/ 665798 w 3761422"/>
                  <a:gd name="connsiteY564" fmla="*/ 4266740 h 4879197"/>
                  <a:gd name="connsiteX565" fmla="*/ 696277 w 3761422"/>
                  <a:gd name="connsiteY565" fmla="*/ 4276265 h 4879197"/>
                  <a:gd name="connsiteX566" fmla="*/ 676275 w 3761422"/>
                  <a:gd name="connsiteY566" fmla="*/ 4342940 h 4879197"/>
                  <a:gd name="connsiteX567" fmla="*/ 667702 w 3761422"/>
                  <a:gd name="connsiteY567" fmla="*/ 4443905 h 4879197"/>
                  <a:gd name="connsiteX568" fmla="*/ 611505 w 3761422"/>
                  <a:gd name="connsiteY568" fmla="*/ 4512485 h 4879197"/>
                  <a:gd name="connsiteX569" fmla="*/ 561023 w 3761422"/>
                  <a:gd name="connsiteY569" fmla="*/ 4562967 h 4879197"/>
                  <a:gd name="connsiteX570" fmla="*/ 541973 w 3761422"/>
                  <a:gd name="connsiteY570" fmla="*/ 4611545 h 4879197"/>
                  <a:gd name="connsiteX571" fmla="*/ 503873 w 3761422"/>
                  <a:gd name="connsiteY571" fmla="*/ 4657265 h 4879197"/>
                  <a:gd name="connsiteX572" fmla="*/ 471488 w 3761422"/>
                  <a:gd name="connsiteY572" fmla="*/ 4689650 h 4879197"/>
                  <a:gd name="connsiteX573" fmla="*/ 471488 w 3761422"/>
                  <a:gd name="connsiteY573" fmla="*/ 4730607 h 4879197"/>
                  <a:gd name="connsiteX574" fmla="*/ 448627 w 3761422"/>
                  <a:gd name="connsiteY574" fmla="*/ 4730607 h 4879197"/>
                  <a:gd name="connsiteX575" fmla="*/ 417195 w 3761422"/>
                  <a:gd name="connsiteY575" fmla="*/ 4748705 h 4879197"/>
                  <a:gd name="connsiteX576" fmla="*/ 409575 w 3761422"/>
                  <a:gd name="connsiteY576" fmla="*/ 4722987 h 4879197"/>
                  <a:gd name="connsiteX577" fmla="*/ 392430 w 3761422"/>
                  <a:gd name="connsiteY577" fmla="*/ 4722987 h 4879197"/>
                  <a:gd name="connsiteX578" fmla="*/ 361950 w 3761422"/>
                  <a:gd name="connsiteY578" fmla="*/ 4722987 h 4879197"/>
                  <a:gd name="connsiteX579" fmla="*/ 345757 w 3761422"/>
                  <a:gd name="connsiteY579" fmla="*/ 4697270 h 4879197"/>
                  <a:gd name="connsiteX580" fmla="*/ 345757 w 3761422"/>
                  <a:gd name="connsiteY580" fmla="*/ 4677267 h 4879197"/>
                  <a:gd name="connsiteX581" fmla="*/ 323850 w 3761422"/>
                  <a:gd name="connsiteY581" fmla="*/ 4677267 h 4879197"/>
                  <a:gd name="connsiteX582" fmla="*/ 302895 w 3761422"/>
                  <a:gd name="connsiteY582" fmla="*/ 4659170 h 4879197"/>
                  <a:gd name="connsiteX583" fmla="*/ 285750 w 3761422"/>
                  <a:gd name="connsiteY583" fmla="*/ 4641072 h 4879197"/>
                  <a:gd name="connsiteX584" fmla="*/ 240030 w 3761422"/>
                  <a:gd name="connsiteY584" fmla="*/ 4650597 h 4879197"/>
                  <a:gd name="connsiteX585" fmla="*/ 220027 w 3761422"/>
                  <a:gd name="connsiteY585" fmla="*/ 4630595 h 4879197"/>
                  <a:gd name="connsiteX586" fmla="*/ 201930 w 3761422"/>
                  <a:gd name="connsiteY586" fmla="*/ 4621070 h 4879197"/>
                  <a:gd name="connsiteX587" fmla="*/ 185738 w 3761422"/>
                  <a:gd name="connsiteY587" fmla="*/ 4604877 h 4879197"/>
                  <a:gd name="connsiteX588" fmla="*/ 150495 w 3761422"/>
                  <a:gd name="connsiteY588" fmla="*/ 4594400 h 4879197"/>
                  <a:gd name="connsiteX589" fmla="*/ 134302 w 3761422"/>
                  <a:gd name="connsiteY589" fmla="*/ 4579160 h 4879197"/>
                  <a:gd name="connsiteX590" fmla="*/ 107632 w 3761422"/>
                  <a:gd name="connsiteY590" fmla="*/ 4566777 h 4879197"/>
                  <a:gd name="connsiteX591" fmla="*/ 111443 w 3761422"/>
                  <a:gd name="connsiteY591" fmla="*/ 4547727 h 4879197"/>
                  <a:gd name="connsiteX592" fmla="*/ 91440 w 3761422"/>
                  <a:gd name="connsiteY592" fmla="*/ 4535345 h 4879197"/>
                  <a:gd name="connsiteX593" fmla="*/ 79057 w 3761422"/>
                  <a:gd name="connsiteY593" fmla="*/ 4547727 h 4879197"/>
                  <a:gd name="connsiteX594" fmla="*/ 68580 w 3761422"/>
                  <a:gd name="connsiteY594" fmla="*/ 4558205 h 4879197"/>
                  <a:gd name="connsiteX595" fmla="*/ 31432 w 3761422"/>
                  <a:gd name="connsiteY595" fmla="*/ 4595352 h 4879197"/>
                  <a:gd name="connsiteX596" fmla="*/ 15240 w 3761422"/>
                  <a:gd name="connsiteY596" fmla="*/ 4611545 h 4879197"/>
                  <a:gd name="connsiteX597" fmla="*/ 15240 w 3761422"/>
                  <a:gd name="connsiteY597" fmla="*/ 4636310 h 4879197"/>
                  <a:gd name="connsiteX598" fmla="*/ 0 w 3761422"/>
                  <a:gd name="connsiteY598" fmla="*/ 4651550 h 4879197"/>
                  <a:gd name="connsiteX599" fmla="*/ 4763 w 3761422"/>
                  <a:gd name="connsiteY599" fmla="*/ 4675362 h 4879197"/>
                  <a:gd name="connsiteX600" fmla="*/ 18098 w 3761422"/>
                  <a:gd name="connsiteY600" fmla="*/ 4688697 h 4879197"/>
                  <a:gd name="connsiteX601" fmla="*/ 20002 w 3761422"/>
                  <a:gd name="connsiteY601" fmla="*/ 4715367 h 4879197"/>
                  <a:gd name="connsiteX602" fmla="*/ 36195 w 3761422"/>
                  <a:gd name="connsiteY602" fmla="*/ 4699175 h 4879197"/>
                  <a:gd name="connsiteX603" fmla="*/ 68580 w 3761422"/>
                  <a:gd name="connsiteY603" fmla="*/ 4722987 h 4879197"/>
                  <a:gd name="connsiteX604" fmla="*/ 123825 w 3761422"/>
                  <a:gd name="connsiteY604" fmla="*/ 4722987 h 4879197"/>
                  <a:gd name="connsiteX605" fmla="*/ 151448 w 3761422"/>
                  <a:gd name="connsiteY605" fmla="*/ 4750610 h 4879197"/>
                  <a:gd name="connsiteX606" fmla="*/ 191452 w 3761422"/>
                  <a:gd name="connsiteY606" fmla="*/ 4740132 h 4879197"/>
                  <a:gd name="connsiteX607" fmla="*/ 226695 w 3761422"/>
                  <a:gd name="connsiteY607" fmla="*/ 4740132 h 4879197"/>
                  <a:gd name="connsiteX608" fmla="*/ 263843 w 3761422"/>
                  <a:gd name="connsiteY608" fmla="*/ 4754420 h 4879197"/>
                  <a:gd name="connsiteX609" fmla="*/ 289560 w 3761422"/>
                  <a:gd name="connsiteY609" fmla="*/ 4780137 h 4879197"/>
                  <a:gd name="connsiteX610" fmla="*/ 309563 w 3761422"/>
                  <a:gd name="connsiteY610" fmla="*/ 4823000 h 4879197"/>
                  <a:gd name="connsiteX611" fmla="*/ 331470 w 3761422"/>
                  <a:gd name="connsiteY611" fmla="*/ 4844907 h 4879197"/>
                  <a:gd name="connsiteX612" fmla="*/ 365760 w 3761422"/>
                  <a:gd name="connsiteY612" fmla="*/ 4860147 h 4879197"/>
                  <a:gd name="connsiteX613" fmla="*/ 416243 w 3761422"/>
                  <a:gd name="connsiteY613" fmla="*/ 4863957 h 4879197"/>
                  <a:gd name="connsiteX614" fmla="*/ 451485 w 3761422"/>
                  <a:gd name="connsiteY614" fmla="*/ 4854432 h 4879197"/>
                  <a:gd name="connsiteX615" fmla="*/ 488632 w 3761422"/>
                  <a:gd name="connsiteY615" fmla="*/ 4845860 h 4879197"/>
                  <a:gd name="connsiteX616" fmla="*/ 521970 w 3761422"/>
                  <a:gd name="connsiteY616" fmla="*/ 4812522 h 4879197"/>
                  <a:gd name="connsiteX617" fmla="*/ 561975 w 3761422"/>
                  <a:gd name="connsiteY617" fmla="*/ 4812522 h 4879197"/>
                  <a:gd name="connsiteX618" fmla="*/ 626745 w 3761422"/>
                  <a:gd name="connsiteY618" fmla="*/ 4802997 h 4879197"/>
                  <a:gd name="connsiteX619" fmla="*/ 646748 w 3761422"/>
                  <a:gd name="connsiteY619" fmla="*/ 4815380 h 4879197"/>
                  <a:gd name="connsiteX620" fmla="*/ 696277 w 3761422"/>
                  <a:gd name="connsiteY620" fmla="*/ 4822047 h 4879197"/>
                  <a:gd name="connsiteX621" fmla="*/ 749618 w 3761422"/>
                  <a:gd name="connsiteY621" fmla="*/ 4822047 h 4879197"/>
                  <a:gd name="connsiteX622" fmla="*/ 769620 w 3761422"/>
                  <a:gd name="connsiteY622" fmla="*/ 4842050 h 4879197"/>
                  <a:gd name="connsiteX623" fmla="*/ 781050 w 3761422"/>
                  <a:gd name="connsiteY623" fmla="*/ 4863005 h 4879197"/>
                  <a:gd name="connsiteX624" fmla="*/ 819150 w 3761422"/>
                  <a:gd name="connsiteY624" fmla="*/ 4875387 h 4879197"/>
                  <a:gd name="connsiteX625" fmla="*/ 861060 w 3761422"/>
                  <a:gd name="connsiteY625" fmla="*/ 4869672 h 4879197"/>
                  <a:gd name="connsiteX626" fmla="*/ 919163 w 3761422"/>
                  <a:gd name="connsiteY626" fmla="*/ 4869672 h 4879197"/>
                  <a:gd name="connsiteX627" fmla="*/ 960120 w 3761422"/>
                  <a:gd name="connsiteY627" fmla="*/ 4857290 h 4879197"/>
                  <a:gd name="connsiteX628" fmla="*/ 1004888 w 3761422"/>
                  <a:gd name="connsiteY628" fmla="*/ 4857290 h 4879197"/>
                  <a:gd name="connsiteX629" fmla="*/ 1022985 w 3761422"/>
                  <a:gd name="connsiteY629" fmla="*/ 4839192 h 4879197"/>
                  <a:gd name="connsiteX630" fmla="*/ 1057275 w 3761422"/>
                  <a:gd name="connsiteY630" fmla="*/ 4804902 h 4879197"/>
                  <a:gd name="connsiteX631" fmla="*/ 1102043 w 3761422"/>
                  <a:gd name="connsiteY631" fmla="*/ 4783947 h 4879197"/>
                  <a:gd name="connsiteX632" fmla="*/ 1134427 w 3761422"/>
                  <a:gd name="connsiteY632" fmla="*/ 4761087 h 4879197"/>
                  <a:gd name="connsiteX633" fmla="*/ 1159193 w 3761422"/>
                  <a:gd name="connsiteY633" fmla="*/ 4736322 h 4879197"/>
                  <a:gd name="connsiteX634" fmla="*/ 1171575 w 3761422"/>
                  <a:gd name="connsiteY634" fmla="*/ 4694412 h 4879197"/>
                  <a:gd name="connsiteX635" fmla="*/ 1222057 w 3761422"/>
                  <a:gd name="connsiteY635" fmla="*/ 4643930 h 4879197"/>
                  <a:gd name="connsiteX636" fmla="*/ 1257300 w 3761422"/>
                  <a:gd name="connsiteY636" fmla="*/ 4628690 h 4879197"/>
                  <a:gd name="connsiteX637" fmla="*/ 1283970 w 3761422"/>
                  <a:gd name="connsiteY637" fmla="*/ 4638215 h 4879197"/>
                  <a:gd name="connsiteX638" fmla="*/ 1313498 w 3761422"/>
                  <a:gd name="connsiteY638" fmla="*/ 4653455 h 4879197"/>
                  <a:gd name="connsiteX639" fmla="*/ 1352550 w 3761422"/>
                  <a:gd name="connsiteY639" fmla="*/ 4630595 h 4879197"/>
                  <a:gd name="connsiteX640" fmla="*/ 1381125 w 3761422"/>
                  <a:gd name="connsiteY640" fmla="*/ 4613450 h 4879197"/>
                  <a:gd name="connsiteX641" fmla="*/ 1419225 w 3761422"/>
                  <a:gd name="connsiteY641" fmla="*/ 4620117 h 4879197"/>
                  <a:gd name="connsiteX642" fmla="*/ 1471613 w 3761422"/>
                  <a:gd name="connsiteY642" fmla="*/ 4623927 h 4879197"/>
                  <a:gd name="connsiteX643" fmla="*/ 1518285 w 3761422"/>
                  <a:gd name="connsiteY643" fmla="*/ 4606782 h 4879197"/>
                  <a:gd name="connsiteX644" fmla="*/ 1545907 w 3761422"/>
                  <a:gd name="connsiteY644" fmla="*/ 4579160 h 4879197"/>
                  <a:gd name="connsiteX645" fmla="*/ 1564957 w 3761422"/>
                  <a:gd name="connsiteY645" fmla="*/ 4534392 h 4879197"/>
                  <a:gd name="connsiteX646" fmla="*/ 1594485 w 3761422"/>
                  <a:gd name="connsiteY646" fmla="*/ 4525820 h 4879197"/>
                  <a:gd name="connsiteX647" fmla="*/ 1594485 w 3761422"/>
                  <a:gd name="connsiteY647" fmla="*/ 4486767 h 4879197"/>
                  <a:gd name="connsiteX648" fmla="*/ 1582102 w 3761422"/>
                  <a:gd name="connsiteY648" fmla="*/ 4474385 h 4879197"/>
                  <a:gd name="connsiteX649" fmla="*/ 1561148 w 3761422"/>
                  <a:gd name="connsiteY649" fmla="*/ 4433427 h 4879197"/>
                  <a:gd name="connsiteX650" fmla="*/ 1576388 w 3761422"/>
                  <a:gd name="connsiteY650" fmla="*/ 4394375 h 4879197"/>
                  <a:gd name="connsiteX651" fmla="*/ 1576388 w 3761422"/>
                  <a:gd name="connsiteY651" fmla="*/ 4356275 h 4879197"/>
                  <a:gd name="connsiteX652" fmla="*/ 1584960 w 3761422"/>
                  <a:gd name="connsiteY652" fmla="*/ 4295315 h 4879197"/>
                  <a:gd name="connsiteX653" fmla="*/ 1596390 w 3761422"/>
                  <a:gd name="connsiteY653" fmla="*/ 4271502 h 4879197"/>
                  <a:gd name="connsiteX654" fmla="*/ 1584960 w 3761422"/>
                  <a:gd name="connsiteY654" fmla="*/ 4226735 h 4879197"/>
                  <a:gd name="connsiteX655" fmla="*/ 1564957 w 3761422"/>
                  <a:gd name="connsiteY655" fmla="*/ 4206732 h 4879197"/>
                  <a:gd name="connsiteX656" fmla="*/ 1546860 w 3761422"/>
                  <a:gd name="connsiteY656" fmla="*/ 4188635 h 4879197"/>
                  <a:gd name="connsiteX657" fmla="*/ 1524952 w 3761422"/>
                  <a:gd name="connsiteY657" fmla="*/ 4206732 h 4879197"/>
                  <a:gd name="connsiteX658" fmla="*/ 1509713 w 3761422"/>
                  <a:gd name="connsiteY658" fmla="*/ 4186730 h 4879197"/>
                  <a:gd name="connsiteX659" fmla="*/ 1521143 w 3761422"/>
                  <a:gd name="connsiteY659" fmla="*/ 4158155 h 4879197"/>
                  <a:gd name="connsiteX660" fmla="*/ 1536382 w 3761422"/>
                  <a:gd name="connsiteY660" fmla="*/ 4111482 h 4879197"/>
                  <a:gd name="connsiteX661" fmla="*/ 1558290 w 3761422"/>
                  <a:gd name="connsiteY661" fmla="*/ 4089574 h 4879197"/>
                  <a:gd name="connsiteX662" fmla="*/ 1603057 w 3761422"/>
                  <a:gd name="connsiteY662" fmla="*/ 4063857 h 4879197"/>
                  <a:gd name="connsiteX663" fmla="*/ 1625918 w 3761422"/>
                  <a:gd name="connsiteY663" fmla="*/ 4040997 h 4879197"/>
                  <a:gd name="connsiteX664" fmla="*/ 1673543 w 3761422"/>
                  <a:gd name="connsiteY664" fmla="*/ 4005755 h 4879197"/>
                  <a:gd name="connsiteX665" fmla="*/ 1708785 w 3761422"/>
                  <a:gd name="connsiteY665" fmla="*/ 4005755 h 4879197"/>
                  <a:gd name="connsiteX666" fmla="*/ 1741170 w 3761422"/>
                  <a:gd name="connsiteY666" fmla="*/ 3994324 h 4879197"/>
                  <a:gd name="connsiteX667" fmla="*/ 1783080 w 3761422"/>
                  <a:gd name="connsiteY667" fmla="*/ 4000992 h 4879197"/>
                  <a:gd name="connsiteX668" fmla="*/ 1817370 w 3761422"/>
                  <a:gd name="connsiteY668" fmla="*/ 3982895 h 4879197"/>
                  <a:gd name="connsiteX669" fmla="*/ 1846898 w 3761422"/>
                  <a:gd name="connsiteY669" fmla="*/ 3982895 h 4879197"/>
                  <a:gd name="connsiteX670" fmla="*/ 1903095 w 3761422"/>
                  <a:gd name="connsiteY670" fmla="*/ 3988610 h 4879197"/>
                  <a:gd name="connsiteX671" fmla="*/ 1920240 w 3761422"/>
                  <a:gd name="connsiteY671" fmla="*/ 4005755 h 4879197"/>
                  <a:gd name="connsiteX672" fmla="*/ 1948815 w 3761422"/>
                  <a:gd name="connsiteY672" fmla="*/ 4018137 h 4879197"/>
                  <a:gd name="connsiteX673" fmla="*/ 1960245 w 3761422"/>
                  <a:gd name="connsiteY673" fmla="*/ 4047664 h 4879197"/>
                  <a:gd name="connsiteX674" fmla="*/ 1991677 w 3761422"/>
                  <a:gd name="connsiteY674" fmla="*/ 4056237 h 4879197"/>
                  <a:gd name="connsiteX675" fmla="*/ 2014538 w 3761422"/>
                  <a:gd name="connsiteY675" fmla="*/ 4079097 h 4879197"/>
                  <a:gd name="connsiteX676" fmla="*/ 2046923 w 3761422"/>
                  <a:gd name="connsiteY676" fmla="*/ 4104814 h 4879197"/>
                  <a:gd name="connsiteX677" fmla="*/ 2061210 w 3761422"/>
                  <a:gd name="connsiteY677" fmla="*/ 4139105 h 4879197"/>
                  <a:gd name="connsiteX678" fmla="*/ 2095500 w 3761422"/>
                  <a:gd name="connsiteY678" fmla="*/ 4144820 h 4879197"/>
                  <a:gd name="connsiteX679" fmla="*/ 2122170 w 3761422"/>
                  <a:gd name="connsiteY679" fmla="*/ 4171489 h 4879197"/>
                  <a:gd name="connsiteX680" fmla="*/ 2145983 w 3761422"/>
                  <a:gd name="connsiteY680" fmla="*/ 4191492 h 4879197"/>
                  <a:gd name="connsiteX681" fmla="*/ 2165985 w 3761422"/>
                  <a:gd name="connsiteY681" fmla="*/ 4211495 h 4879197"/>
                  <a:gd name="connsiteX682" fmla="*/ 2184083 w 3761422"/>
                  <a:gd name="connsiteY682" fmla="*/ 4245785 h 4879197"/>
                  <a:gd name="connsiteX683" fmla="*/ 2225993 w 3761422"/>
                  <a:gd name="connsiteY683" fmla="*/ 4254357 h 4879197"/>
                  <a:gd name="connsiteX684" fmla="*/ 2267902 w 3761422"/>
                  <a:gd name="connsiteY684" fmla="*/ 4239117 h 4879197"/>
                  <a:gd name="connsiteX685" fmla="*/ 2283143 w 3761422"/>
                  <a:gd name="connsiteY685" fmla="*/ 4223877 h 4879197"/>
                  <a:gd name="connsiteX686" fmla="*/ 2321243 w 3761422"/>
                  <a:gd name="connsiteY686" fmla="*/ 4223877 h 4879197"/>
                  <a:gd name="connsiteX687" fmla="*/ 2362200 w 3761422"/>
                  <a:gd name="connsiteY687" fmla="*/ 4218162 h 4879197"/>
                  <a:gd name="connsiteX688" fmla="*/ 2388870 w 3761422"/>
                  <a:gd name="connsiteY688" fmla="*/ 4224830 h 4879197"/>
                  <a:gd name="connsiteX689" fmla="*/ 2421255 w 3761422"/>
                  <a:gd name="connsiteY689" fmla="*/ 4233402 h 4879197"/>
                  <a:gd name="connsiteX690" fmla="*/ 2437448 w 3761422"/>
                  <a:gd name="connsiteY690" fmla="*/ 4217210 h 4879197"/>
                  <a:gd name="connsiteX691" fmla="*/ 2467927 w 3761422"/>
                  <a:gd name="connsiteY691" fmla="*/ 4224830 h 4879197"/>
                  <a:gd name="connsiteX692" fmla="*/ 2467927 w 3761422"/>
                  <a:gd name="connsiteY692" fmla="*/ 4224830 h 4879197"/>
                  <a:gd name="connsiteX693" fmla="*/ 2486025 w 3761422"/>
                  <a:gd name="connsiteY693" fmla="*/ 4242927 h 4879197"/>
                  <a:gd name="connsiteX694" fmla="*/ 2508885 w 3761422"/>
                  <a:gd name="connsiteY694" fmla="*/ 4262930 h 4879197"/>
                  <a:gd name="connsiteX695" fmla="*/ 2508885 w 3761422"/>
                  <a:gd name="connsiteY695" fmla="*/ 4295315 h 4879197"/>
                  <a:gd name="connsiteX696" fmla="*/ 2528888 w 3761422"/>
                  <a:gd name="connsiteY696" fmla="*/ 4301982 h 4879197"/>
                  <a:gd name="connsiteX697" fmla="*/ 2555558 w 3761422"/>
                  <a:gd name="connsiteY697" fmla="*/ 4317222 h 4879197"/>
                  <a:gd name="connsiteX698" fmla="*/ 2582227 w 3761422"/>
                  <a:gd name="connsiteY698" fmla="*/ 4317222 h 4879197"/>
                  <a:gd name="connsiteX699" fmla="*/ 2588895 w 3761422"/>
                  <a:gd name="connsiteY699" fmla="*/ 4291505 h 4879197"/>
                  <a:gd name="connsiteX700" fmla="*/ 2614613 w 3761422"/>
                  <a:gd name="connsiteY700" fmla="*/ 4282932 h 4879197"/>
                  <a:gd name="connsiteX701" fmla="*/ 2644140 w 3761422"/>
                  <a:gd name="connsiteY701" fmla="*/ 4265787 h 4879197"/>
                  <a:gd name="connsiteX702" fmla="*/ 2673668 w 3761422"/>
                  <a:gd name="connsiteY702" fmla="*/ 4241975 h 4879197"/>
                  <a:gd name="connsiteX703" fmla="*/ 2662238 w 3761422"/>
                  <a:gd name="connsiteY703" fmla="*/ 4206732 h 4879197"/>
                  <a:gd name="connsiteX704" fmla="*/ 2687955 w 3761422"/>
                  <a:gd name="connsiteY704" fmla="*/ 4174347 h 4879197"/>
                  <a:gd name="connsiteX705" fmla="*/ 2710815 w 3761422"/>
                  <a:gd name="connsiteY705" fmla="*/ 4137199 h 4879197"/>
                  <a:gd name="connsiteX706" fmla="*/ 2719388 w 3761422"/>
                  <a:gd name="connsiteY706" fmla="*/ 4108624 h 4879197"/>
                  <a:gd name="connsiteX707" fmla="*/ 2753677 w 3761422"/>
                  <a:gd name="connsiteY707" fmla="*/ 4090527 h 4879197"/>
                  <a:gd name="connsiteX708" fmla="*/ 2777490 w 3761422"/>
                  <a:gd name="connsiteY708" fmla="*/ 4090527 h 4879197"/>
                  <a:gd name="connsiteX709" fmla="*/ 2783205 w 3761422"/>
                  <a:gd name="connsiteY709" fmla="*/ 4108624 h 4879197"/>
                  <a:gd name="connsiteX710" fmla="*/ 2803208 w 3761422"/>
                  <a:gd name="connsiteY710" fmla="*/ 4129580 h 4879197"/>
                  <a:gd name="connsiteX711" fmla="*/ 2821305 w 3761422"/>
                  <a:gd name="connsiteY711" fmla="*/ 4147677 h 4879197"/>
                  <a:gd name="connsiteX712" fmla="*/ 2821305 w 3761422"/>
                  <a:gd name="connsiteY712" fmla="*/ 4179110 h 4879197"/>
                  <a:gd name="connsiteX713" fmla="*/ 2800350 w 3761422"/>
                  <a:gd name="connsiteY713" fmla="*/ 4200065 h 4879197"/>
                  <a:gd name="connsiteX714" fmla="*/ 2828925 w 3761422"/>
                  <a:gd name="connsiteY714" fmla="*/ 4229592 h 4879197"/>
                  <a:gd name="connsiteX715" fmla="*/ 2835593 w 3761422"/>
                  <a:gd name="connsiteY715" fmla="*/ 4261025 h 4879197"/>
                  <a:gd name="connsiteX716" fmla="*/ 2835593 w 3761422"/>
                  <a:gd name="connsiteY716" fmla="*/ 4261025 h 4879197"/>
                  <a:gd name="connsiteX717" fmla="*/ 2850833 w 3761422"/>
                  <a:gd name="connsiteY717" fmla="*/ 4287695 h 4879197"/>
                  <a:gd name="connsiteX718" fmla="*/ 2845118 w 3761422"/>
                  <a:gd name="connsiteY718" fmla="*/ 4310555 h 4879197"/>
                  <a:gd name="connsiteX719" fmla="*/ 2865120 w 3761422"/>
                  <a:gd name="connsiteY719" fmla="*/ 4337225 h 4879197"/>
                  <a:gd name="connsiteX720" fmla="*/ 2867977 w 3761422"/>
                  <a:gd name="connsiteY720" fmla="*/ 4369610 h 4879197"/>
                  <a:gd name="connsiteX721" fmla="*/ 2882265 w 3761422"/>
                  <a:gd name="connsiteY721" fmla="*/ 4401042 h 4879197"/>
                  <a:gd name="connsiteX722" fmla="*/ 2870835 w 3761422"/>
                  <a:gd name="connsiteY722" fmla="*/ 4430570 h 4879197"/>
                  <a:gd name="connsiteX723" fmla="*/ 2893695 w 3761422"/>
                  <a:gd name="connsiteY723" fmla="*/ 4465812 h 4879197"/>
                  <a:gd name="connsiteX724" fmla="*/ 2881313 w 3761422"/>
                  <a:gd name="connsiteY724" fmla="*/ 4491530 h 4879197"/>
                  <a:gd name="connsiteX725" fmla="*/ 2861310 w 3761422"/>
                  <a:gd name="connsiteY725" fmla="*/ 4511532 h 4879197"/>
                  <a:gd name="connsiteX726" fmla="*/ 2838450 w 3761422"/>
                  <a:gd name="connsiteY726" fmla="*/ 4503912 h 4879197"/>
                  <a:gd name="connsiteX727" fmla="*/ 2815590 w 3761422"/>
                  <a:gd name="connsiteY727" fmla="*/ 4515342 h 4879197"/>
                  <a:gd name="connsiteX728" fmla="*/ 2795588 w 3761422"/>
                  <a:gd name="connsiteY728" fmla="*/ 4535345 h 4879197"/>
                  <a:gd name="connsiteX729" fmla="*/ 2795588 w 3761422"/>
                  <a:gd name="connsiteY729" fmla="*/ 4563920 h 4879197"/>
                  <a:gd name="connsiteX730" fmla="*/ 2780348 w 3761422"/>
                  <a:gd name="connsiteY730" fmla="*/ 4579160 h 4879197"/>
                  <a:gd name="connsiteX731" fmla="*/ 2762250 w 3761422"/>
                  <a:gd name="connsiteY731" fmla="*/ 4597257 h 4879197"/>
                  <a:gd name="connsiteX732" fmla="*/ 2763202 w 3761422"/>
                  <a:gd name="connsiteY732" fmla="*/ 4624880 h 4879197"/>
                  <a:gd name="connsiteX733" fmla="*/ 2788920 w 3761422"/>
                  <a:gd name="connsiteY733" fmla="*/ 4633452 h 4879197"/>
                  <a:gd name="connsiteX734" fmla="*/ 2815590 w 3761422"/>
                  <a:gd name="connsiteY734" fmla="*/ 4660122 h 4879197"/>
                  <a:gd name="connsiteX735" fmla="*/ 2827973 w 3761422"/>
                  <a:gd name="connsiteY735" fmla="*/ 4692507 h 4879197"/>
                  <a:gd name="connsiteX736" fmla="*/ 2843213 w 3761422"/>
                  <a:gd name="connsiteY736" fmla="*/ 4707747 h 4879197"/>
                  <a:gd name="connsiteX737" fmla="*/ 2873693 w 3761422"/>
                  <a:gd name="connsiteY737" fmla="*/ 4738227 h 4879197"/>
                  <a:gd name="connsiteX738" fmla="*/ 2888933 w 3761422"/>
                  <a:gd name="connsiteY738" fmla="*/ 4771565 h 4879197"/>
                  <a:gd name="connsiteX739" fmla="*/ 2888933 w 3761422"/>
                  <a:gd name="connsiteY739" fmla="*/ 4800140 h 4879197"/>
                  <a:gd name="connsiteX740" fmla="*/ 2871788 w 3761422"/>
                  <a:gd name="connsiteY740" fmla="*/ 4834430 h 4879197"/>
                  <a:gd name="connsiteX741" fmla="*/ 2862263 w 3761422"/>
                  <a:gd name="connsiteY741" fmla="*/ 4866815 h 4879197"/>
                  <a:gd name="connsiteX742" fmla="*/ 2873693 w 3761422"/>
                  <a:gd name="connsiteY742" fmla="*/ 4878244 h 4879197"/>
                  <a:gd name="connsiteX743" fmla="*/ 2900363 w 3761422"/>
                  <a:gd name="connsiteY743" fmla="*/ 4879197 h 4879197"/>
                  <a:gd name="connsiteX744" fmla="*/ 2900363 w 3761422"/>
                  <a:gd name="connsiteY744" fmla="*/ 4856337 h 4879197"/>
                  <a:gd name="connsiteX745" fmla="*/ 2900363 w 3761422"/>
                  <a:gd name="connsiteY745" fmla="*/ 4842050 h 4879197"/>
                  <a:gd name="connsiteX746" fmla="*/ 2912745 w 3761422"/>
                  <a:gd name="connsiteY746" fmla="*/ 4829667 h 4879197"/>
                  <a:gd name="connsiteX747" fmla="*/ 2920365 w 3761422"/>
                  <a:gd name="connsiteY747" fmla="*/ 4802045 h 4879197"/>
                  <a:gd name="connsiteX748" fmla="*/ 2914650 w 3761422"/>
                  <a:gd name="connsiteY748" fmla="*/ 4778232 h 4879197"/>
                  <a:gd name="connsiteX749" fmla="*/ 2920365 w 3761422"/>
                  <a:gd name="connsiteY749" fmla="*/ 4742990 h 4879197"/>
                  <a:gd name="connsiteX750" fmla="*/ 2920365 w 3761422"/>
                  <a:gd name="connsiteY750" fmla="*/ 4728702 h 4879197"/>
                  <a:gd name="connsiteX751" fmla="*/ 2938463 w 3761422"/>
                  <a:gd name="connsiteY751" fmla="*/ 4746800 h 4879197"/>
                  <a:gd name="connsiteX752" fmla="*/ 2950845 w 3761422"/>
                  <a:gd name="connsiteY752" fmla="*/ 4759182 h 4879197"/>
                  <a:gd name="connsiteX753" fmla="*/ 2950845 w 3761422"/>
                  <a:gd name="connsiteY753" fmla="*/ 4733465 h 4879197"/>
                  <a:gd name="connsiteX754" fmla="*/ 2961323 w 3761422"/>
                  <a:gd name="connsiteY754" fmla="*/ 4709652 h 4879197"/>
                  <a:gd name="connsiteX755" fmla="*/ 2971800 w 3761422"/>
                  <a:gd name="connsiteY755" fmla="*/ 4720130 h 4879197"/>
                  <a:gd name="connsiteX756" fmla="*/ 2971800 w 3761422"/>
                  <a:gd name="connsiteY756" fmla="*/ 4739180 h 4879197"/>
                  <a:gd name="connsiteX757" fmla="*/ 2991802 w 3761422"/>
                  <a:gd name="connsiteY757" fmla="*/ 4747752 h 4879197"/>
                  <a:gd name="connsiteX758" fmla="*/ 3021330 w 3761422"/>
                  <a:gd name="connsiteY758" fmla="*/ 4730607 h 4879197"/>
                  <a:gd name="connsiteX759" fmla="*/ 3056573 w 3761422"/>
                  <a:gd name="connsiteY759" fmla="*/ 4716320 h 4879197"/>
                  <a:gd name="connsiteX760" fmla="*/ 3074670 w 3761422"/>
                  <a:gd name="connsiteY760" fmla="*/ 4716320 h 4879197"/>
                  <a:gd name="connsiteX761" fmla="*/ 3095625 w 3761422"/>
                  <a:gd name="connsiteY761" fmla="*/ 4677267 h 4879197"/>
                  <a:gd name="connsiteX762" fmla="*/ 3113723 w 3761422"/>
                  <a:gd name="connsiteY762" fmla="*/ 4638215 h 4879197"/>
                  <a:gd name="connsiteX763" fmla="*/ 3142298 w 3761422"/>
                  <a:gd name="connsiteY763" fmla="*/ 4591542 h 4879197"/>
                  <a:gd name="connsiteX764" fmla="*/ 3142298 w 3761422"/>
                  <a:gd name="connsiteY764" fmla="*/ 4559157 h 4879197"/>
                  <a:gd name="connsiteX765" fmla="*/ 3145155 w 3761422"/>
                  <a:gd name="connsiteY765" fmla="*/ 4491530 h 4879197"/>
                  <a:gd name="connsiteX766" fmla="*/ 3136583 w 3761422"/>
                  <a:gd name="connsiteY766" fmla="*/ 4439142 h 4879197"/>
                  <a:gd name="connsiteX767" fmla="*/ 3145155 w 3761422"/>
                  <a:gd name="connsiteY767" fmla="*/ 4388660 h 4879197"/>
                  <a:gd name="connsiteX768" fmla="*/ 3145155 w 3761422"/>
                  <a:gd name="connsiteY768" fmla="*/ 4321032 h 4879197"/>
                  <a:gd name="connsiteX769" fmla="*/ 3145155 w 3761422"/>
                  <a:gd name="connsiteY769" fmla="*/ 4265787 h 4879197"/>
                  <a:gd name="connsiteX770" fmla="*/ 3153727 w 3761422"/>
                  <a:gd name="connsiteY770" fmla="*/ 4237212 h 4879197"/>
                  <a:gd name="connsiteX771" fmla="*/ 3153727 w 3761422"/>
                  <a:gd name="connsiteY771" fmla="*/ 4183872 h 4879197"/>
                  <a:gd name="connsiteX772" fmla="*/ 3145155 w 3761422"/>
                  <a:gd name="connsiteY772" fmla="*/ 4128627 h 4879197"/>
                  <a:gd name="connsiteX773" fmla="*/ 3136583 w 3761422"/>
                  <a:gd name="connsiteY773" fmla="*/ 4087670 h 4879197"/>
                  <a:gd name="connsiteX774" fmla="*/ 3125152 w 3761422"/>
                  <a:gd name="connsiteY774" fmla="*/ 4042902 h 4879197"/>
                  <a:gd name="connsiteX775" fmla="*/ 3109913 w 3761422"/>
                  <a:gd name="connsiteY775" fmla="*/ 4001945 h 4879197"/>
                  <a:gd name="connsiteX776" fmla="*/ 3110865 w 3761422"/>
                  <a:gd name="connsiteY776" fmla="*/ 3949557 h 4879197"/>
                  <a:gd name="connsiteX777" fmla="*/ 3110865 w 3761422"/>
                  <a:gd name="connsiteY777" fmla="*/ 3949557 h 4879197"/>
                  <a:gd name="connsiteX778" fmla="*/ 3110865 w 3761422"/>
                  <a:gd name="connsiteY778" fmla="*/ 3949557 h 4879197"/>
                  <a:gd name="connsiteX779" fmla="*/ 3110865 w 3761422"/>
                  <a:gd name="connsiteY779" fmla="*/ 3949557 h 4879197"/>
                  <a:gd name="connsiteX780" fmla="*/ 3110865 w 3761422"/>
                  <a:gd name="connsiteY780" fmla="*/ 3949557 h 4879197"/>
                  <a:gd name="connsiteX781" fmla="*/ 3095625 w 3761422"/>
                  <a:gd name="connsiteY781" fmla="*/ 3899074 h 4879197"/>
                  <a:gd name="connsiteX782" fmla="*/ 3104198 w 3761422"/>
                  <a:gd name="connsiteY782" fmla="*/ 3848592 h 4879197"/>
                  <a:gd name="connsiteX783" fmla="*/ 3104198 w 3761422"/>
                  <a:gd name="connsiteY783" fmla="*/ 3789537 h 4879197"/>
                  <a:gd name="connsiteX784" fmla="*/ 3082290 w 3761422"/>
                  <a:gd name="connsiteY784" fmla="*/ 3767630 h 4879197"/>
                  <a:gd name="connsiteX785" fmla="*/ 3056573 w 3761422"/>
                  <a:gd name="connsiteY785" fmla="*/ 3727624 h 4879197"/>
                  <a:gd name="connsiteX786" fmla="*/ 3049905 w 3761422"/>
                  <a:gd name="connsiteY786" fmla="*/ 3707622 h 4879197"/>
                  <a:gd name="connsiteX787" fmla="*/ 3029902 w 3761422"/>
                  <a:gd name="connsiteY787" fmla="*/ 3673332 h 4879197"/>
                  <a:gd name="connsiteX788" fmla="*/ 3001327 w 3761422"/>
                  <a:gd name="connsiteY788" fmla="*/ 3644757 h 4879197"/>
                  <a:gd name="connsiteX789" fmla="*/ 2994660 w 3761422"/>
                  <a:gd name="connsiteY789" fmla="*/ 3620945 h 4879197"/>
                  <a:gd name="connsiteX790" fmla="*/ 2980373 w 3761422"/>
                  <a:gd name="connsiteY790" fmla="*/ 3606657 h 4879197"/>
                  <a:gd name="connsiteX791" fmla="*/ 2944177 w 3761422"/>
                  <a:gd name="connsiteY791" fmla="*/ 3570462 h 4879197"/>
                  <a:gd name="connsiteX792" fmla="*/ 2915602 w 3761422"/>
                  <a:gd name="connsiteY792" fmla="*/ 3528552 h 4879197"/>
                  <a:gd name="connsiteX793" fmla="*/ 2897505 w 3761422"/>
                  <a:gd name="connsiteY793" fmla="*/ 3472355 h 4879197"/>
                  <a:gd name="connsiteX794" fmla="*/ 2893695 w 3761422"/>
                  <a:gd name="connsiteY794" fmla="*/ 3419014 h 4879197"/>
                  <a:gd name="connsiteX795" fmla="*/ 2879408 w 3761422"/>
                  <a:gd name="connsiteY795" fmla="*/ 3392345 h 4879197"/>
                  <a:gd name="connsiteX796" fmla="*/ 2866073 w 3761422"/>
                  <a:gd name="connsiteY796" fmla="*/ 3379010 h 4879197"/>
                  <a:gd name="connsiteX797" fmla="*/ 2840355 w 3761422"/>
                  <a:gd name="connsiteY797" fmla="*/ 3382820 h 4879197"/>
                  <a:gd name="connsiteX798" fmla="*/ 2819400 w 3761422"/>
                  <a:gd name="connsiteY798" fmla="*/ 3361864 h 4879197"/>
                  <a:gd name="connsiteX799" fmla="*/ 2813685 w 3761422"/>
                  <a:gd name="connsiteY799" fmla="*/ 3343767 h 4879197"/>
                  <a:gd name="connsiteX800" fmla="*/ 2787968 w 3761422"/>
                  <a:gd name="connsiteY800" fmla="*/ 3343767 h 4879197"/>
                  <a:gd name="connsiteX801" fmla="*/ 2764155 w 3761422"/>
                  <a:gd name="connsiteY801" fmla="*/ 3343767 h 4879197"/>
                  <a:gd name="connsiteX802" fmla="*/ 2772727 w 3761422"/>
                  <a:gd name="connsiteY802" fmla="*/ 3328527 h 4879197"/>
                  <a:gd name="connsiteX803" fmla="*/ 2782252 w 3761422"/>
                  <a:gd name="connsiteY803" fmla="*/ 3319002 h 4879197"/>
                  <a:gd name="connsiteX804" fmla="*/ 2795588 w 3761422"/>
                  <a:gd name="connsiteY804" fmla="*/ 3305667 h 4879197"/>
                  <a:gd name="connsiteX805" fmla="*/ 2777490 w 3761422"/>
                  <a:gd name="connsiteY805" fmla="*/ 3287570 h 4879197"/>
                  <a:gd name="connsiteX806" fmla="*/ 2750820 w 3761422"/>
                  <a:gd name="connsiteY806" fmla="*/ 3296142 h 4879197"/>
                  <a:gd name="connsiteX807" fmla="*/ 2711768 w 3761422"/>
                  <a:gd name="connsiteY807" fmla="*/ 3301857 h 4879197"/>
                  <a:gd name="connsiteX808" fmla="*/ 2698433 w 3761422"/>
                  <a:gd name="connsiteY808" fmla="*/ 3288522 h 4879197"/>
                  <a:gd name="connsiteX809" fmla="*/ 2667952 w 3761422"/>
                  <a:gd name="connsiteY809" fmla="*/ 3284712 h 4879197"/>
                  <a:gd name="connsiteX810" fmla="*/ 2630805 w 3761422"/>
                  <a:gd name="connsiteY810" fmla="*/ 3284712 h 4879197"/>
                  <a:gd name="connsiteX811" fmla="*/ 2599373 w 3761422"/>
                  <a:gd name="connsiteY811" fmla="*/ 3291380 h 4879197"/>
                  <a:gd name="connsiteX812" fmla="*/ 2584133 w 3761422"/>
                  <a:gd name="connsiteY812" fmla="*/ 3306620 h 4879197"/>
                  <a:gd name="connsiteX813" fmla="*/ 2558415 w 3761422"/>
                  <a:gd name="connsiteY813" fmla="*/ 3320907 h 4879197"/>
                  <a:gd name="connsiteX814" fmla="*/ 2573655 w 3761422"/>
                  <a:gd name="connsiteY814" fmla="*/ 3349482 h 4879197"/>
                  <a:gd name="connsiteX815" fmla="*/ 2586038 w 3761422"/>
                  <a:gd name="connsiteY815" fmla="*/ 3373295 h 4879197"/>
                  <a:gd name="connsiteX816" fmla="*/ 2599373 w 3761422"/>
                  <a:gd name="connsiteY816" fmla="*/ 3386630 h 4879197"/>
                  <a:gd name="connsiteX817" fmla="*/ 2595563 w 3761422"/>
                  <a:gd name="connsiteY817" fmla="*/ 3409489 h 4879197"/>
                  <a:gd name="connsiteX818" fmla="*/ 2580323 w 3761422"/>
                  <a:gd name="connsiteY818" fmla="*/ 3398060 h 4879197"/>
                  <a:gd name="connsiteX819" fmla="*/ 2570798 w 3761422"/>
                  <a:gd name="connsiteY819" fmla="*/ 3406632 h 4879197"/>
                  <a:gd name="connsiteX820" fmla="*/ 2555558 w 3761422"/>
                  <a:gd name="connsiteY820" fmla="*/ 3427587 h 4879197"/>
                  <a:gd name="connsiteX821" fmla="*/ 2555558 w 3761422"/>
                  <a:gd name="connsiteY821" fmla="*/ 3441874 h 4879197"/>
                  <a:gd name="connsiteX822" fmla="*/ 2526983 w 3761422"/>
                  <a:gd name="connsiteY822" fmla="*/ 3453305 h 4879197"/>
                  <a:gd name="connsiteX823" fmla="*/ 2526983 w 3761422"/>
                  <a:gd name="connsiteY823" fmla="*/ 3435207 h 4879197"/>
                  <a:gd name="connsiteX824" fmla="*/ 2526983 w 3761422"/>
                  <a:gd name="connsiteY824" fmla="*/ 3409489 h 4879197"/>
                  <a:gd name="connsiteX825" fmla="*/ 2518410 w 3761422"/>
                  <a:gd name="connsiteY825" fmla="*/ 3400917 h 4879197"/>
                  <a:gd name="connsiteX826" fmla="*/ 2509838 w 3761422"/>
                  <a:gd name="connsiteY826" fmla="*/ 3403774 h 4879197"/>
                  <a:gd name="connsiteX827" fmla="*/ 2492693 w 3761422"/>
                  <a:gd name="connsiteY827" fmla="*/ 3391392 h 4879197"/>
                  <a:gd name="connsiteX828" fmla="*/ 2492693 w 3761422"/>
                  <a:gd name="connsiteY828" fmla="*/ 3377105 h 4879197"/>
                  <a:gd name="connsiteX829" fmla="*/ 2477452 w 3761422"/>
                  <a:gd name="connsiteY829" fmla="*/ 3394249 h 4879197"/>
                  <a:gd name="connsiteX830" fmla="*/ 2477452 w 3761422"/>
                  <a:gd name="connsiteY830" fmla="*/ 3415205 h 4879197"/>
                  <a:gd name="connsiteX831" fmla="*/ 2497455 w 3761422"/>
                  <a:gd name="connsiteY831" fmla="*/ 3423777 h 4879197"/>
                  <a:gd name="connsiteX832" fmla="*/ 2497455 w 3761422"/>
                  <a:gd name="connsiteY832" fmla="*/ 3446637 h 4879197"/>
                  <a:gd name="connsiteX833" fmla="*/ 2486025 w 3761422"/>
                  <a:gd name="connsiteY833" fmla="*/ 3462830 h 4879197"/>
                  <a:gd name="connsiteX834" fmla="*/ 2468880 w 3761422"/>
                  <a:gd name="connsiteY834" fmla="*/ 3445685 h 4879197"/>
                  <a:gd name="connsiteX835" fmla="*/ 2455545 w 3761422"/>
                  <a:gd name="connsiteY835" fmla="*/ 3420920 h 4879197"/>
                  <a:gd name="connsiteX836" fmla="*/ 2455545 w 3761422"/>
                  <a:gd name="connsiteY836" fmla="*/ 3402822 h 4879197"/>
                  <a:gd name="connsiteX837" fmla="*/ 2438400 w 3761422"/>
                  <a:gd name="connsiteY837" fmla="*/ 3394249 h 4879197"/>
                  <a:gd name="connsiteX838" fmla="*/ 2424113 w 3761422"/>
                  <a:gd name="connsiteY838" fmla="*/ 3379962 h 4879197"/>
                  <a:gd name="connsiteX839" fmla="*/ 2404110 w 3761422"/>
                  <a:gd name="connsiteY839" fmla="*/ 3399964 h 4879197"/>
                  <a:gd name="connsiteX840" fmla="*/ 2386013 w 3761422"/>
                  <a:gd name="connsiteY840" fmla="*/ 3418062 h 4879197"/>
                  <a:gd name="connsiteX841" fmla="*/ 2362200 w 3761422"/>
                  <a:gd name="connsiteY841" fmla="*/ 3418062 h 4879197"/>
                  <a:gd name="connsiteX842" fmla="*/ 2346008 w 3761422"/>
                  <a:gd name="connsiteY842" fmla="*/ 3434255 h 4879197"/>
                  <a:gd name="connsiteX843" fmla="*/ 2324100 w 3761422"/>
                  <a:gd name="connsiteY843" fmla="*/ 3434255 h 4879197"/>
                  <a:gd name="connsiteX844" fmla="*/ 2311718 w 3761422"/>
                  <a:gd name="connsiteY844" fmla="*/ 3405680 h 4879197"/>
                  <a:gd name="connsiteX845" fmla="*/ 2323148 w 3761422"/>
                  <a:gd name="connsiteY845" fmla="*/ 3374247 h 4879197"/>
                  <a:gd name="connsiteX846" fmla="*/ 2323148 w 3761422"/>
                  <a:gd name="connsiteY846" fmla="*/ 3339005 h 4879197"/>
                  <a:gd name="connsiteX847" fmla="*/ 2344102 w 3761422"/>
                  <a:gd name="connsiteY847" fmla="*/ 3303762 h 4879197"/>
                  <a:gd name="connsiteX848" fmla="*/ 2344102 w 3761422"/>
                  <a:gd name="connsiteY848" fmla="*/ 3264710 h 4879197"/>
                  <a:gd name="connsiteX849" fmla="*/ 2356485 w 3761422"/>
                  <a:gd name="connsiteY849" fmla="*/ 3217085 h 4879197"/>
                  <a:gd name="connsiteX850" fmla="*/ 2356485 w 3761422"/>
                  <a:gd name="connsiteY850" fmla="*/ 3178985 h 4879197"/>
                  <a:gd name="connsiteX851" fmla="*/ 2356485 w 3761422"/>
                  <a:gd name="connsiteY851" fmla="*/ 3144695 h 4879197"/>
                  <a:gd name="connsiteX852" fmla="*/ 2342198 w 3761422"/>
                  <a:gd name="connsiteY852" fmla="*/ 3129455 h 4879197"/>
                  <a:gd name="connsiteX853" fmla="*/ 2342198 w 3761422"/>
                  <a:gd name="connsiteY853" fmla="*/ 3081830 h 4879197"/>
                  <a:gd name="connsiteX854" fmla="*/ 2350770 w 3761422"/>
                  <a:gd name="connsiteY854" fmla="*/ 3046587 h 4879197"/>
                  <a:gd name="connsiteX855" fmla="*/ 2350770 w 3761422"/>
                  <a:gd name="connsiteY855" fmla="*/ 2996105 h 4879197"/>
                  <a:gd name="connsiteX856" fmla="*/ 2350770 w 3761422"/>
                  <a:gd name="connsiteY856" fmla="*/ 2958005 h 4879197"/>
                  <a:gd name="connsiteX857" fmla="*/ 2367915 w 3761422"/>
                  <a:gd name="connsiteY857" fmla="*/ 2929430 h 4879197"/>
                  <a:gd name="connsiteX858" fmla="*/ 2347913 w 3761422"/>
                  <a:gd name="connsiteY858" fmla="*/ 2909427 h 4879197"/>
                  <a:gd name="connsiteX859" fmla="*/ 2335530 w 3761422"/>
                  <a:gd name="connsiteY859" fmla="*/ 2877042 h 4879197"/>
                  <a:gd name="connsiteX860" fmla="*/ 2342198 w 3761422"/>
                  <a:gd name="connsiteY860" fmla="*/ 2832274 h 4879197"/>
                  <a:gd name="connsiteX861" fmla="*/ 2363152 w 3761422"/>
                  <a:gd name="connsiteY861" fmla="*/ 2811320 h 4879197"/>
                  <a:gd name="connsiteX862" fmla="*/ 2340293 w 3761422"/>
                  <a:gd name="connsiteY862" fmla="*/ 2766552 h 4879197"/>
                  <a:gd name="connsiteX863" fmla="*/ 2344102 w 3761422"/>
                  <a:gd name="connsiteY863" fmla="*/ 2719880 h 4879197"/>
                  <a:gd name="connsiteX864" fmla="*/ 2367915 w 3761422"/>
                  <a:gd name="connsiteY864" fmla="*/ 2672255 h 4879197"/>
                  <a:gd name="connsiteX865" fmla="*/ 2391727 w 3761422"/>
                  <a:gd name="connsiteY865" fmla="*/ 2648442 h 4879197"/>
                  <a:gd name="connsiteX866" fmla="*/ 2414588 w 3761422"/>
                  <a:gd name="connsiteY866" fmla="*/ 2610342 h 4879197"/>
                  <a:gd name="connsiteX867" fmla="*/ 2434590 w 3761422"/>
                  <a:gd name="connsiteY867" fmla="*/ 2590339 h 4879197"/>
                  <a:gd name="connsiteX868" fmla="*/ 2466023 w 3761422"/>
                  <a:gd name="connsiteY868" fmla="*/ 2558907 h 4879197"/>
                  <a:gd name="connsiteX869" fmla="*/ 2498408 w 3761422"/>
                  <a:gd name="connsiteY869" fmla="*/ 2558907 h 4879197"/>
                  <a:gd name="connsiteX870" fmla="*/ 2522220 w 3761422"/>
                  <a:gd name="connsiteY870" fmla="*/ 2543667 h 4879197"/>
                  <a:gd name="connsiteX871" fmla="*/ 2513648 w 3761422"/>
                  <a:gd name="connsiteY871" fmla="*/ 2535095 h 4879197"/>
                  <a:gd name="connsiteX872" fmla="*/ 2502218 w 3761422"/>
                  <a:gd name="connsiteY872" fmla="*/ 2516997 h 4879197"/>
                  <a:gd name="connsiteX873" fmla="*/ 2519363 w 3761422"/>
                  <a:gd name="connsiteY873" fmla="*/ 2501757 h 4879197"/>
                  <a:gd name="connsiteX874" fmla="*/ 2536508 w 3761422"/>
                  <a:gd name="connsiteY874" fmla="*/ 2501757 h 4879197"/>
                  <a:gd name="connsiteX875" fmla="*/ 2556510 w 3761422"/>
                  <a:gd name="connsiteY875" fmla="*/ 2483660 h 4879197"/>
                  <a:gd name="connsiteX876" fmla="*/ 2578418 w 3761422"/>
                  <a:gd name="connsiteY876" fmla="*/ 2461752 h 4879197"/>
                  <a:gd name="connsiteX877" fmla="*/ 2568893 w 3761422"/>
                  <a:gd name="connsiteY877" fmla="*/ 2431272 h 4879197"/>
                  <a:gd name="connsiteX878" fmla="*/ 2598420 w 3761422"/>
                  <a:gd name="connsiteY878" fmla="*/ 2442702 h 4879197"/>
                  <a:gd name="connsiteX879" fmla="*/ 2616518 w 3761422"/>
                  <a:gd name="connsiteY879" fmla="*/ 2422700 h 4879197"/>
                  <a:gd name="connsiteX880" fmla="*/ 2601277 w 3761422"/>
                  <a:gd name="connsiteY880" fmla="*/ 2407460 h 4879197"/>
                  <a:gd name="connsiteX881" fmla="*/ 2594610 w 3761422"/>
                  <a:gd name="connsiteY881" fmla="*/ 2380789 h 4879197"/>
                  <a:gd name="connsiteX882" fmla="*/ 2601277 w 3761422"/>
                  <a:gd name="connsiteY882" fmla="*/ 2359835 h 4879197"/>
                  <a:gd name="connsiteX883" fmla="*/ 2619375 w 3761422"/>
                  <a:gd name="connsiteY883" fmla="*/ 2341737 h 4879197"/>
                  <a:gd name="connsiteX884" fmla="*/ 2642235 w 3761422"/>
                  <a:gd name="connsiteY884" fmla="*/ 2336022 h 4879197"/>
                  <a:gd name="connsiteX885" fmla="*/ 2662238 w 3761422"/>
                  <a:gd name="connsiteY885" fmla="*/ 2312210 h 4879197"/>
                  <a:gd name="connsiteX886" fmla="*/ 2701290 w 3761422"/>
                  <a:gd name="connsiteY886" fmla="*/ 2294112 h 4879197"/>
                  <a:gd name="connsiteX887" fmla="*/ 2701290 w 3761422"/>
                  <a:gd name="connsiteY887" fmla="*/ 2281730 h 4879197"/>
                  <a:gd name="connsiteX888" fmla="*/ 2727960 w 3761422"/>
                  <a:gd name="connsiteY888" fmla="*/ 2277920 h 4879197"/>
                  <a:gd name="connsiteX889" fmla="*/ 2753677 w 3761422"/>
                  <a:gd name="connsiteY889" fmla="*/ 2268395 h 4879197"/>
                  <a:gd name="connsiteX890" fmla="*/ 2764155 w 3761422"/>
                  <a:gd name="connsiteY890" fmla="*/ 2278872 h 4879197"/>
                  <a:gd name="connsiteX891" fmla="*/ 2743200 w 3761422"/>
                  <a:gd name="connsiteY891" fmla="*/ 2281730 h 4879197"/>
                  <a:gd name="connsiteX892" fmla="*/ 2737485 w 3761422"/>
                  <a:gd name="connsiteY892" fmla="*/ 2299827 h 4879197"/>
                  <a:gd name="connsiteX893" fmla="*/ 2737485 w 3761422"/>
                  <a:gd name="connsiteY893" fmla="*/ 2317925 h 4879197"/>
                  <a:gd name="connsiteX894" fmla="*/ 2749868 w 3761422"/>
                  <a:gd name="connsiteY894" fmla="*/ 2330307 h 4879197"/>
                  <a:gd name="connsiteX895" fmla="*/ 2776538 w 3761422"/>
                  <a:gd name="connsiteY895" fmla="*/ 2329355 h 4879197"/>
                  <a:gd name="connsiteX896" fmla="*/ 2786063 w 3761422"/>
                  <a:gd name="connsiteY896" fmla="*/ 2302685 h 4879197"/>
                  <a:gd name="connsiteX897" fmla="*/ 2786063 w 3761422"/>
                  <a:gd name="connsiteY897" fmla="*/ 2273157 h 4879197"/>
                  <a:gd name="connsiteX898" fmla="*/ 2812733 w 3761422"/>
                  <a:gd name="connsiteY898" fmla="*/ 2261727 h 4879197"/>
                  <a:gd name="connsiteX899" fmla="*/ 2816543 w 3761422"/>
                  <a:gd name="connsiteY899" fmla="*/ 2240772 h 4879197"/>
                  <a:gd name="connsiteX900" fmla="*/ 2807018 w 3761422"/>
                  <a:gd name="connsiteY900" fmla="*/ 2191242 h 4879197"/>
                  <a:gd name="connsiteX901" fmla="*/ 2848927 w 3761422"/>
                  <a:gd name="connsiteY901" fmla="*/ 2184575 h 4879197"/>
                  <a:gd name="connsiteX902" fmla="*/ 2848927 w 3761422"/>
                  <a:gd name="connsiteY902" fmla="*/ 2146475 h 4879197"/>
                  <a:gd name="connsiteX903" fmla="*/ 2871788 w 3761422"/>
                  <a:gd name="connsiteY903" fmla="*/ 2139807 h 4879197"/>
                  <a:gd name="connsiteX904" fmla="*/ 2872740 w 3761422"/>
                  <a:gd name="connsiteY904" fmla="*/ 2113137 h 4879197"/>
                  <a:gd name="connsiteX905" fmla="*/ 2851785 w 3761422"/>
                  <a:gd name="connsiteY905" fmla="*/ 2113137 h 4879197"/>
                  <a:gd name="connsiteX906" fmla="*/ 2839402 w 3761422"/>
                  <a:gd name="connsiteY906" fmla="*/ 2125520 h 4879197"/>
                  <a:gd name="connsiteX907" fmla="*/ 2823210 w 3761422"/>
                  <a:gd name="connsiteY907" fmla="*/ 2140760 h 4879197"/>
                  <a:gd name="connsiteX908" fmla="*/ 2805113 w 3761422"/>
                  <a:gd name="connsiteY908" fmla="*/ 2143617 h 4879197"/>
                  <a:gd name="connsiteX909" fmla="*/ 2785110 w 3761422"/>
                  <a:gd name="connsiteY909" fmla="*/ 2123614 h 4879197"/>
                  <a:gd name="connsiteX910" fmla="*/ 2785110 w 3761422"/>
                  <a:gd name="connsiteY910" fmla="*/ 2097897 h 4879197"/>
                  <a:gd name="connsiteX911" fmla="*/ 2762250 w 3761422"/>
                  <a:gd name="connsiteY911" fmla="*/ 2075037 h 4879197"/>
                  <a:gd name="connsiteX912" fmla="*/ 2754630 w 3761422"/>
                  <a:gd name="connsiteY912" fmla="*/ 2018839 h 4879197"/>
                  <a:gd name="connsiteX913" fmla="*/ 2754630 w 3761422"/>
                  <a:gd name="connsiteY913" fmla="*/ 1976929 h 4879197"/>
                  <a:gd name="connsiteX914" fmla="*/ 2728913 w 3761422"/>
                  <a:gd name="connsiteY914" fmla="*/ 1937877 h 4879197"/>
                  <a:gd name="connsiteX915" fmla="*/ 2732723 w 3761422"/>
                  <a:gd name="connsiteY915" fmla="*/ 1898825 h 4879197"/>
                  <a:gd name="connsiteX916" fmla="*/ 2707005 w 3761422"/>
                  <a:gd name="connsiteY916" fmla="*/ 1881679 h 4879197"/>
                  <a:gd name="connsiteX917" fmla="*/ 2706052 w 3761422"/>
                  <a:gd name="connsiteY917" fmla="*/ 1819767 h 4879197"/>
                  <a:gd name="connsiteX918" fmla="*/ 2721293 w 3761422"/>
                  <a:gd name="connsiteY918" fmla="*/ 1801670 h 4879197"/>
                  <a:gd name="connsiteX919" fmla="*/ 2733675 w 3761422"/>
                  <a:gd name="connsiteY919" fmla="*/ 1754997 h 4879197"/>
                  <a:gd name="connsiteX920" fmla="*/ 2733675 w 3761422"/>
                  <a:gd name="connsiteY920" fmla="*/ 1732137 h 4879197"/>
                  <a:gd name="connsiteX921" fmla="*/ 2771775 w 3761422"/>
                  <a:gd name="connsiteY921" fmla="*/ 1732137 h 4879197"/>
                  <a:gd name="connsiteX922" fmla="*/ 2783205 w 3761422"/>
                  <a:gd name="connsiteY922" fmla="*/ 1697847 h 4879197"/>
                  <a:gd name="connsiteX923" fmla="*/ 2771775 w 3761422"/>
                  <a:gd name="connsiteY923" fmla="*/ 1666414 h 4879197"/>
                  <a:gd name="connsiteX924" fmla="*/ 2810827 w 3761422"/>
                  <a:gd name="connsiteY924" fmla="*/ 1703562 h 4879197"/>
                  <a:gd name="connsiteX925" fmla="*/ 2822258 w 3761422"/>
                  <a:gd name="connsiteY925" fmla="*/ 1727375 h 4879197"/>
                  <a:gd name="connsiteX926" fmla="*/ 2836545 w 3761422"/>
                  <a:gd name="connsiteY926" fmla="*/ 1741662 h 4879197"/>
                  <a:gd name="connsiteX927" fmla="*/ 2857500 w 3761422"/>
                  <a:gd name="connsiteY927" fmla="*/ 1762617 h 4879197"/>
                  <a:gd name="connsiteX928" fmla="*/ 2857500 w 3761422"/>
                  <a:gd name="connsiteY928" fmla="*/ 1727375 h 4879197"/>
                  <a:gd name="connsiteX929" fmla="*/ 2883218 w 3761422"/>
                  <a:gd name="connsiteY929" fmla="*/ 1739757 h 4879197"/>
                  <a:gd name="connsiteX930" fmla="*/ 2894648 w 3761422"/>
                  <a:gd name="connsiteY930" fmla="*/ 1768332 h 4879197"/>
                  <a:gd name="connsiteX931" fmla="*/ 2904173 w 3761422"/>
                  <a:gd name="connsiteY931" fmla="*/ 1735947 h 4879197"/>
                  <a:gd name="connsiteX932" fmla="*/ 2901315 w 3761422"/>
                  <a:gd name="connsiteY932" fmla="*/ 1682607 h 4879197"/>
                  <a:gd name="connsiteX933" fmla="*/ 2887027 w 3761422"/>
                  <a:gd name="connsiteY933" fmla="*/ 1648317 h 4879197"/>
                  <a:gd name="connsiteX934" fmla="*/ 2887027 w 3761422"/>
                  <a:gd name="connsiteY934" fmla="*/ 1603550 h 4879197"/>
                  <a:gd name="connsiteX935" fmla="*/ 2869883 w 3761422"/>
                  <a:gd name="connsiteY935" fmla="*/ 1585452 h 4879197"/>
                  <a:gd name="connsiteX936" fmla="*/ 2883218 w 3761422"/>
                  <a:gd name="connsiteY936" fmla="*/ 1566402 h 4879197"/>
                  <a:gd name="connsiteX937" fmla="*/ 2895600 w 3761422"/>
                  <a:gd name="connsiteY937" fmla="*/ 1567354 h 4879197"/>
                  <a:gd name="connsiteX938" fmla="*/ 2898458 w 3761422"/>
                  <a:gd name="connsiteY938" fmla="*/ 1549257 h 4879197"/>
                  <a:gd name="connsiteX939" fmla="*/ 2869883 w 3761422"/>
                  <a:gd name="connsiteY939" fmla="*/ 1549257 h 4879197"/>
                  <a:gd name="connsiteX940" fmla="*/ 2847023 w 3761422"/>
                  <a:gd name="connsiteY940" fmla="*/ 1526397 h 4879197"/>
                  <a:gd name="connsiteX941" fmla="*/ 2822258 w 3761422"/>
                  <a:gd name="connsiteY941" fmla="*/ 1501632 h 4879197"/>
                  <a:gd name="connsiteX942" fmla="*/ 2805113 w 3761422"/>
                  <a:gd name="connsiteY942" fmla="*/ 1486392 h 4879197"/>
                  <a:gd name="connsiteX943" fmla="*/ 2813685 w 3761422"/>
                  <a:gd name="connsiteY943" fmla="*/ 1463532 h 4879197"/>
                  <a:gd name="connsiteX944" fmla="*/ 2813685 w 3761422"/>
                  <a:gd name="connsiteY944" fmla="*/ 1434004 h 4879197"/>
                  <a:gd name="connsiteX945" fmla="*/ 2845118 w 3761422"/>
                  <a:gd name="connsiteY945" fmla="*/ 1416859 h 4879197"/>
                  <a:gd name="connsiteX946" fmla="*/ 2867025 w 3761422"/>
                  <a:gd name="connsiteY946" fmla="*/ 1394952 h 4879197"/>
                  <a:gd name="connsiteX947" fmla="*/ 2876550 w 3761422"/>
                  <a:gd name="connsiteY947" fmla="*/ 1404477 h 4879197"/>
                  <a:gd name="connsiteX948" fmla="*/ 2849880 w 3761422"/>
                  <a:gd name="connsiteY948" fmla="*/ 1430195 h 4879197"/>
                  <a:gd name="connsiteX949" fmla="*/ 2849880 w 3761422"/>
                  <a:gd name="connsiteY949" fmla="*/ 1462579 h 4879197"/>
                  <a:gd name="connsiteX950" fmla="*/ 2879408 w 3761422"/>
                  <a:gd name="connsiteY950" fmla="*/ 1480677 h 4879197"/>
                  <a:gd name="connsiteX951" fmla="*/ 2899410 w 3761422"/>
                  <a:gd name="connsiteY951" fmla="*/ 1506395 h 4879197"/>
                  <a:gd name="connsiteX952" fmla="*/ 2915602 w 3761422"/>
                  <a:gd name="connsiteY952" fmla="*/ 1522587 h 4879197"/>
                  <a:gd name="connsiteX953" fmla="*/ 2933700 w 3761422"/>
                  <a:gd name="connsiteY953" fmla="*/ 1529254 h 4879197"/>
                  <a:gd name="connsiteX954" fmla="*/ 2951798 w 3761422"/>
                  <a:gd name="connsiteY954" fmla="*/ 1529254 h 4879197"/>
                  <a:gd name="connsiteX955" fmla="*/ 2969895 w 3761422"/>
                  <a:gd name="connsiteY955" fmla="*/ 1564497 h 4879197"/>
                  <a:gd name="connsiteX956" fmla="*/ 2987040 w 3761422"/>
                  <a:gd name="connsiteY956" fmla="*/ 1581642 h 4879197"/>
                  <a:gd name="connsiteX957" fmla="*/ 2987040 w 3761422"/>
                  <a:gd name="connsiteY957" fmla="*/ 1605454 h 4879197"/>
                  <a:gd name="connsiteX958" fmla="*/ 2987040 w 3761422"/>
                  <a:gd name="connsiteY958" fmla="*/ 1625457 h 4879197"/>
                  <a:gd name="connsiteX959" fmla="*/ 2977515 w 3761422"/>
                  <a:gd name="connsiteY959" fmla="*/ 1659747 h 4879197"/>
                  <a:gd name="connsiteX960" fmla="*/ 2978468 w 3761422"/>
                  <a:gd name="connsiteY960" fmla="*/ 1688322 h 4879197"/>
                  <a:gd name="connsiteX961" fmla="*/ 2995613 w 3761422"/>
                  <a:gd name="connsiteY961" fmla="*/ 1702609 h 4879197"/>
                  <a:gd name="connsiteX962" fmla="*/ 3012758 w 3761422"/>
                  <a:gd name="connsiteY962" fmla="*/ 1754997 h 4879197"/>
                  <a:gd name="connsiteX963" fmla="*/ 3027045 w 3761422"/>
                  <a:gd name="connsiteY963" fmla="*/ 1790239 h 4879197"/>
                  <a:gd name="connsiteX964" fmla="*/ 3039427 w 3761422"/>
                  <a:gd name="connsiteY964" fmla="*/ 1834054 h 4879197"/>
                  <a:gd name="connsiteX965" fmla="*/ 3050858 w 3761422"/>
                  <a:gd name="connsiteY965" fmla="*/ 1880727 h 4879197"/>
                  <a:gd name="connsiteX966" fmla="*/ 3077527 w 3761422"/>
                  <a:gd name="connsiteY966" fmla="*/ 1915970 h 4879197"/>
                  <a:gd name="connsiteX967" fmla="*/ 3094673 w 3761422"/>
                  <a:gd name="connsiteY967" fmla="*/ 1968357 h 4879197"/>
                  <a:gd name="connsiteX968" fmla="*/ 3101340 w 3761422"/>
                  <a:gd name="connsiteY968" fmla="*/ 2013125 h 4879197"/>
                  <a:gd name="connsiteX969" fmla="*/ 3115627 w 3761422"/>
                  <a:gd name="connsiteY969" fmla="*/ 2055034 h 4879197"/>
                  <a:gd name="connsiteX970" fmla="*/ 3105150 w 3761422"/>
                  <a:gd name="connsiteY970" fmla="*/ 2065512 h 4879197"/>
                  <a:gd name="connsiteX971" fmla="*/ 3092768 w 3761422"/>
                  <a:gd name="connsiteY971" fmla="*/ 2077895 h 4879197"/>
                  <a:gd name="connsiteX972" fmla="*/ 3106102 w 3761422"/>
                  <a:gd name="connsiteY972" fmla="*/ 2100755 h 4879197"/>
                  <a:gd name="connsiteX973" fmla="*/ 3096577 w 3761422"/>
                  <a:gd name="connsiteY973" fmla="*/ 2121710 h 4879197"/>
                  <a:gd name="connsiteX974" fmla="*/ 3084195 w 3761422"/>
                  <a:gd name="connsiteY974" fmla="*/ 2134092 h 4879197"/>
                  <a:gd name="connsiteX975" fmla="*/ 3084195 w 3761422"/>
                  <a:gd name="connsiteY975" fmla="*/ 2146475 h 4879197"/>
                  <a:gd name="connsiteX976" fmla="*/ 3109913 w 3761422"/>
                  <a:gd name="connsiteY976" fmla="*/ 2152189 h 4879197"/>
                  <a:gd name="connsiteX977" fmla="*/ 3133725 w 3761422"/>
                  <a:gd name="connsiteY977" fmla="*/ 2186480 h 4879197"/>
                  <a:gd name="connsiteX978" fmla="*/ 3137535 w 3761422"/>
                  <a:gd name="connsiteY978" fmla="*/ 2218864 h 4879197"/>
                  <a:gd name="connsiteX979" fmla="*/ 3157538 w 3761422"/>
                  <a:gd name="connsiteY979" fmla="*/ 2238867 h 4879197"/>
                  <a:gd name="connsiteX980" fmla="*/ 3157538 w 3761422"/>
                  <a:gd name="connsiteY980" fmla="*/ 2268395 h 4879197"/>
                  <a:gd name="connsiteX981" fmla="*/ 3186113 w 3761422"/>
                  <a:gd name="connsiteY981" fmla="*/ 2297922 h 4879197"/>
                  <a:gd name="connsiteX982" fmla="*/ 3227070 w 3761422"/>
                  <a:gd name="connsiteY982" fmla="*/ 2338880 h 4879197"/>
                  <a:gd name="connsiteX983" fmla="*/ 3245168 w 3761422"/>
                  <a:gd name="connsiteY983" fmla="*/ 2373170 h 4879197"/>
                  <a:gd name="connsiteX984" fmla="*/ 3283268 w 3761422"/>
                  <a:gd name="connsiteY984" fmla="*/ 2398887 h 4879197"/>
                  <a:gd name="connsiteX985" fmla="*/ 3322320 w 3761422"/>
                  <a:gd name="connsiteY985" fmla="*/ 2419842 h 4879197"/>
                  <a:gd name="connsiteX986" fmla="*/ 3383280 w 3761422"/>
                  <a:gd name="connsiteY986" fmla="*/ 2437939 h 4879197"/>
                  <a:gd name="connsiteX987" fmla="*/ 3411855 w 3761422"/>
                  <a:gd name="connsiteY987" fmla="*/ 2443655 h 4879197"/>
                  <a:gd name="connsiteX988" fmla="*/ 3437573 w 3761422"/>
                  <a:gd name="connsiteY988" fmla="*/ 2460799 h 4879197"/>
                  <a:gd name="connsiteX989" fmla="*/ 3452813 w 3761422"/>
                  <a:gd name="connsiteY989" fmla="*/ 2481755 h 4879197"/>
                  <a:gd name="connsiteX990" fmla="*/ 3506152 w 3761422"/>
                  <a:gd name="connsiteY990" fmla="*/ 2510330 h 4879197"/>
                  <a:gd name="connsiteX991" fmla="*/ 3552825 w 3761422"/>
                  <a:gd name="connsiteY991" fmla="*/ 2530332 h 4879197"/>
                  <a:gd name="connsiteX992" fmla="*/ 3602355 w 3761422"/>
                  <a:gd name="connsiteY992" fmla="*/ 2553192 h 4879197"/>
                  <a:gd name="connsiteX993" fmla="*/ 3628073 w 3761422"/>
                  <a:gd name="connsiteY993" fmla="*/ 2578910 h 4879197"/>
                  <a:gd name="connsiteX994" fmla="*/ 3656648 w 3761422"/>
                  <a:gd name="connsiteY994" fmla="*/ 2578910 h 4879197"/>
                  <a:gd name="connsiteX995" fmla="*/ 3676650 w 3761422"/>
                  <a:gd name="connsiteY995" fmla="*/ 2598912 h 4879197"/>
                  <a:gd name="connsiteX996" fmla="*/ 3702368 w 3761422"/>
                  <a:gd name="connsiteY996" fmla="*/ 2612247 h 4879197"/>
                  <a:gd name="connsiteX997" fmla="*/ 3743325 w 3761422"/>
                  <a:gd name="connsiteY997" fmla="*/ 2612247 h 4879197"/>
                  <a:gd name="connsiteX998" fmla="*/ 3761423 w 3761422"/>
                  <a:gd name="connsiteY998" fmla="*/ 2629392 h 487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</a:cxnLst>
                <a:rect l="l" t="t" r="r" b="b"/>
                <a:pathLst>
                  <a:path w="3761422" h="4879197">
                    <a:moveTo>
                      <a:pt x="3761423" y="2629392"/>
                    </a:moveTo>
                    <a:lnTo>
                      <a:pt x="3761423" y="2600817"/>
                    </a:lnTo>
                    <a:lnTo>
                      <a:pt x="3754755" y="2562717"/>
                    </a:lnTo>
                    <a:lnTo>
                      <a:pt x="3740468" y="2503662"/>
                    </a:lnTo>
                    <a:lnTo>
                      <a:pt x="3734752" y="2458895"/>
                    </a:lnTo>
                    <a:lnTo>
                      <a:pt x="3708083" y="2433177"/>
                    </a:lnTo>
                    <a:lnTo>
                      <a:pt x="3670935" y="2396030"/>
                    </a:lnTo>
                    <a:lnTo>
                      <a:pt x="3647123" y="2386505"/>
                    </a:lnTo>
                    <a:lnTo>
                      <a:pt x="3632835" y="2336022"/>
                    </a:lnTo>
                    <a:lnTo>
                      <a:pt x="3644265" y="2310305"/>
                    </a:lnTo>
                    <a:lnTo>
                      <a:pt x="3644265" y="2284587"/>
                    </a:lnTo>
                    <a:lnTo>
                      <a:pt x="3675698" y="2280777"/>
                    </a:lnTo>
                    <a:lnTo>
                      <a:pt x="3675698" y="2263632"/>
                    </a:lnTo>
                    <a:lnTo>
                      <a:pt x="3634740" y="2254107"/>
                    </a:lnTo>
                    <a:lnTo>
                      <a:pt x="3622358" y="2241725"/>
                    </a:lnTo>
                    <a:lnTo>
                      <a:pt x="3597593" y="2232200"/>
                    </a:lnTo>
                    <a:lnTo>
                      <a:pt x="3569018" y="2188385"/>
                    </a:lnTo>
                    <a:lnTo>
                      <a:pt x="3559493" y="2132187"/>
                    </a:lnTo>
                    <a:lnTo>
                      <a:pt x="3573780" y="2100755"/>
                    </a:lnTo>
                    <a:lnTo>
                      <a:pt x="3597593" y="2085514"/>
                    </a:lnTo>
                    <a:lnTo>
                      <a:pt x="3614738" y="2074084"/>
                    </a:lnTo>
                    <a:lnTo>
                      <a:pt x="3605213" y="2048367"/>
                    </a:lnTo>
                    <a:lnTo>
                      <a:pt x="3576638" y="2025507"/>
                    </a:lnTo>
                    <a:lnTo>
                      <a:pt x="3529013" y="2031222"/>
                    </a:lnTo>
                    <a:lnTo>
                      <a:pt x="3509010" y="2011220"/>
                    </a:lnTo>
                    <a:lnTo>
                      <a:pt x="3483293" y="2004552"/>
                    </a:lnTo>
                    <a:lnTo>
                      <a:pt x="3453765" y="1955022"/>
                    </a:lnTo>
                    <a:lnTo>
                      <a:pt x="3445193" y="1920732"/>
                    </a:lnTo>
                    <a:lnTo>
                      <a:pt x="3473768" y="1912159"/>
                    </a:lnTo>
                    <a:lnTo>
                      <a:pt x="3485198" y="1885489"/>
                    </a:lnTo>
                    <a:lnTo>
                      <a:pt x="3457575" y="1857867"/>
                    </a:lnTo>
                    <a:lnTo>
                      <a:pt x="3434715" y="1857867"/>
                    </a:lnTo>
                    <a:lnTo>
                      <a:pt x="3420427" y="1872154"/>
                    </a:lnTo>
                    <a:lnTo>
                      <a:pt x="3384233" y="1863582"/>
                    </a:lnTo>
                    <a:lnTo>
                      <a:pt x="3347085" y="1837864"/>
                    </a:lnTo>
                    <a:lnTo>
                      <a:pt x="3340418" y="1805479"/>
                    </a:lnTo>
                    <a:lnTo>
                      <a:pt x="3303270" y="1768332"/>
                    </a:lnTo>
                    <a:lnTo>
                      <a:pt x="3293745" y="1789287"/>
                    </a:lnTo>
                    <a:lnTo>
                      <a:pt x="3280410" y="1802622"/>
                    </a:lnTo>
                    <a:lnTo>
                      <a:pt x="3280410" y="1815004"/>
                    </a:lnTo>
                    <a:lnTo>
                      <a:pt x="3290888" y="1838817"/>
                    </a:lnTo>
                    <a:lnTo>
                      <a:pt x="3251835" y="1838817"/>
                    </a:lnTo>
                    <a:lnTo>
                      <a:pt x="3228975" y="1815957"/>
                    </a:lnTo>
                    <a:lnTo>
                      <a:pt x="3189923" y="1795954"/>
                    </a:lnTo>
                    <a:lnTo>
                      <a:pt x="3186113" y="1764522"/>
                    </a:lnTo>
                    <a:lnTo>
                      <a:pt x="3180398" y="1725470"/>
                    </a:lnTo>
                    <a:lnTo>
                      <a:pt x="3153727" y="1698800"/>
                    </a:lnTo>
                    <a:lnTo>
                      <a:pt x="3133725" y="1678797"/>
                    </a:lnTo>
                    <a:lnTo>
                      <a:pt x="3116580" y="1661652"/>
                    </a:lnTo>
                    <a:lnTo>
                      <a:pt x="3095625" y="1626409"/>
                    </a:lnTo>
                    <a:lnTo>
                      <a:pt x="3110865" y="1611170"/>
                    </a:lnTo>
                    <a:lnTo>
                      <a:pt x="3110865" y="1574022"/>
                    </a:lnTo>
                    <a:lnTo>
                      <a:pt x="3128010" y="1574022"/>
                    </a:lnTo>
                    <a:lnTo>
                      <a:pt x="3153727" y="1548304"/>
                    </a:lnTo>
                    <a:lnTo>
                      <a:pt x="3128010" y="1535922"/>
                    </a:lnTo>
                    <a:lnTo>
                      <a:pt x="3128010" y="1509252"/>
                    </a:lnTo>
                    <a:lnTo>
                      <a:pt x="3112770" y="1468295"/>
                    </a:lnTo>
                    <a:lnTo>
                      <a:pt x="3129915" y="1467342"/>
                    </a:lnTo>
                    <a:lnTo>
                      <a:pt x="3149918" y="1487345"/>
                    </a:lnTo>
                    <a:lnTo>
                      <a:pt x="3176588" y="1499727"/>
                    </a:lnTo>
                    <a:lnTo>
                      <a:pt x="3176588" y="1476867"/>
                    </a:lnTo>
                    <a:lnTo>
                      <a:pt x="3152775" y="1439720"/>
                    </a:lnTo>
                    <a:lnTo>
                      <a:pt x="3152775" y="1418764"/>
                    </a:lnTo>
                    <a:lnTo>
                      <a:pt x="3164205" y="1379712"/>
                    </a:lnTo>
                    <a:lnTo>
                      <a:pt x="3148965" y="1364472"/>
                    </a:lnTo>
                    <a:lnTo>
                      <a:pt x="3178493" y="1322562"/>
                    </a:lnTo>
                    <a:lnTo>
                      <a:pt x="3196590" y="1280652"/>
                    </a:lnTo>
                    <a:lnTo>
                      <a:pt x="3231833" y="1269222"/>
                    </a:lnTo>
                    <a:lnTo>
                      <a:pt x="3257550" y="1281604"/>
                    </a:lnTo>
                    <a:lnTo>
                      <a:pt x="3281363" y="1260650"/>
                    </a:lnTo>
                    <a:lnTo>
                      <a:pt x="3266123" y="1245409"/>
                    </a:lnTo>
                    <a:lnTo>
                      <a:pt x="3242310" y="1218739"/>
                    </a:lnTo>
                    <a:lnTo>
                      <a:pt x="3228023" y="1162542"/>
                    </a:lnTo>
                    <a:lnTo>
                      <a:pt x="3228023" y="1121584"/>
                    </a:lnTo>
                    <a:lnTo>
                      <a:pt x="3201352" y="1097772"/>
                    </a:lnTo>
                    <a:lnTo>
                      <a:pt x="3187065" y="1053957"/>
                    </a:lnTo>
                    <a:lnTo>
                      <a:pt x="3180398" y="1009189"/>
                    </a:lnTo>
                    <a:lnTo>
                      <a:pt x="3166110" y="974899"/>
                    </a:lnTo>
                    <a:lnTo>
                      <a:pt x="3157538" y="935847"/>
                    </a:lnTo>
                    <a:lnTo>
                      <a:pt x="3157538" y="885364"/>
                    </a:lnTo>
                    <a:lnTo>
                      <a:pt x="3148013" y="840597"/>
                    </a:lnTo>
                    <a:lnTo>
                      <a:pt x="3124200" y="803449"/>
                    </a:lnTo>
                    <a:lnTo>
                      <a:pt x="3134677" y="792972"/>
                    </a:lnTo>
                    <a:lnTo>
                      <a:pt x="3101340" y="771064"/>
                    </a:lnTo>
                    <a:lnTo>
                      <a:pt x="3105150" y="757729"/>
                    </a:lnTo>
                    <a:lnTo>
                      <a:pt x="3134677" y="757729"/>
                    </a:lnTo>
                    <a:lnTo>
                      <a:pt x="3152775" y="718677"/>
                    </a:lnTo>
                    <a:lnTo>
                      <a:pt x="3181350" y="707247"/>
                    </a:lnTo>
                    <a:lnTo>
                      <a:pt x="3181350" y="677719"/>
                    </a:lnTo>
                    <a:lnTo>
                      <a:pt x="3161348" y="657717"/>
                    </a:lnTo>
                    <a:lnTo>
                      <a:pt x="3150870" y="632952"/>
                    </a:lnTo>
                    <a:lnTo>
                      <a:pt x="3128010" y="650097"/>
                    </a:lnTo>
                    <a:lnTo>
                      <a:pt x="3112770" y="637714"/>
                    </a:lnTo>
                    <a:lnTo>
                      <a:pt x="3094673" y="640572"/>
                    </a:lnTo>
                    <a:lnTo>
                      <a:pt x="3079433" y="655812"/>
                    </a:lnTo>
                    <a:lnTo>
                      <a:pt x="3054668" y="655812"/>
                    </a:lnTo>
                    <a:lnTo>
                      <a:pt x="3048000" y="669147"/>
                    </a:lnTo>
                    <a:lnTo>
                      <a:pt x="3022283" y="669147"/>
                    </a:lnTo>
                    <a:lnTo>
                      <a:pt x="3022283" y="649144"/>
                    </a:lnTo>
                    <a:lnTo>
                      <a:pt x="2990850" y="650097"/>
                    </a:lnTo>
                    <a:lnTo>
                      <a:pt x="2973705" y="652954"/>
                    </a:lnTo>
                    <a:lnTo>
                      <a:pt x="2952750" y="652002"/>
                    </a:lnTo>
                    <a:lnTo>
                      <a:pt x="2944177" y="666289"/>
                    </a:lnTo>
                    <a:lnTo>
                      <a:pt x="2926080" y="684387"/>
                    </a:lnTo>
                    <a:lnTo>
                      <a:pt x="2895600" y="685339"/>
                    </a:lnTo>
                    <a:lnTo>
                      <a:pt x="2878455" y="697722"/>
                    </a:lnTo>
                    <a:lnTo>
                      <a:pt x="2878455" y="724392"/>
                    </a:lnTo>
                    <a:lnTo>
                      <a:pt x="2860358" y="731059"/>
                    </a:lnTo>
                    <a:lnTo>
                      <a:pt x="2846070" y="716772"/>
                    </a:lnTo>
                    <a:lnTo>
                      <a:pt x="2868930" y="690102"/>
                    </a:lnTo>
                    <a:lnTo>
                      <a:pt x="2853690" y="690102"/>
                    </a:lnTo>
                    <a:lnTo>
                      <a:pt x="2829877" y="699627"/>
                    </a:lnTo>
                    <a:lnTo>
                      <a:pt x="2839402" y="676767"/>
                    </a:lnTo>
                    <a:lnTo>
                      <a:pt x="2868930" y="664384"/>
                    </a:lnTo>
                    <a:lnTo>
                      <a:pt x="2889885" y="664384"/>
                    </a:lnTo>
                    <a:lnTo>
                      <a:pt x="2912745" y="627237"/>
                    </a:lnTo>
                    <a:lnTo>
                      <a:pt x="2907030" y="594852"/>
                    </a:lnTo>
                    <a:lnTo>
                      <a:pt x="2895600" y="553894"/>
                    </a:lnTo>
                    <a:lnTo>
                      <a:pt x="2872740" y="531034"/>
                    </a:lnTo>
                    <a:lnTo>
                      <a:pt x="2850833" y="509127"/>
                    </a:lnTo>
                    <a:lnTo>
                      <a:pt x="2838450" y="521509"/>
                    </a:lnTo>
                    <a:lnTo>
                      <a:pt x="2837498" y="494839"/>
                    </a:lnTo>
                    <a:lnTo>
                      <a:pt x="2816543" y="494839"/>
                    </a:lnTo>
                    <a:lnTo>
                      <a:pt x="2785110" y="503412"/>
                    </a:lnTo>
                    <a:lnTo>
                      <a:pt x="2766060" y="484362"/>
                    </a:lnTo>
                    <a:lnTo>
                      <a:pt x="2766060" y="465312"/>
                    </a:lnTo>
                    <a:lnTo>
                      <a:pt x="2741295" y="461502"/>
                    </a:lnTo>
                    <a:lnTo>
                      <a:pt x="2749868" y="452929"/>
                    </a:lnTo>
                    <a:lnTo>
                      <a:pt x="2762250" y="447214"/>
                    </a:lnTo>
                    <a:lnTo>
                      <a:pt x="2751773" y="436737"/>
                    </a:lnTo>
                    <a:lnTo>
                      <a:pt x="2753677" y="423402"/>
                    </a:lnTo>
                    <a:lnTo>
                      <a:pt x="2767965" y="431974"/>
                    </a:lnTo>
                    <a:lnTo>
                      <a:pt x="2783205" y="444357"/>
                    </a:lnTo>
                    <a:lnTo>
                      <a:pt x="2809875" y="444357"/>
                    </a:lnTo>
                    <a:lnTo>
                      <a:pt x="2827973" y="430069"/>
                    </a:lnTo>
                    <a:lnTo>
                      <a:pt x="2846070" y="444357"/>
                    </a:lnTo>
                    <a:lnTo>
                      <a:pt x="2868930" y="421497"/>
                    </a:lnTo>
                    <a:lnTo>
                      <a:pt x="2868930" y="385302"/>
                    </a:lnTo>
                    <a:lnTo>
                      <a:pt x="2858452" y="364347"/>
                    </a:lnTo>
                    <a:lnTo>
                      <a:pt x="2882265" y="329104"/>
                    </a:lnTo>
                    <a:lnTo>
                      <a:pt x="2908935" y="329104"/>
                    </a:lnTo>
                    <a:lnTo>
                      <a:pt x="2929890" y="337677"/>
                    </a:lnTo>
                    <a:lnTo>
                      <a:pt x="2959418" y="328152"/>
                    </a:lnTo>
                    <a:lnTo>
                      <a:pt x="2974658" y="293862"/>
                    </a:lnTo>
                    <a:lnTo>
                      <a:pt x="3004185" y="261477"/>
                    </a:lnTo>
                    <a:lnTo>
                      <a:pt x="3036570" y="258619"/>
                    </a:lnTo>
                    <a:lnTo>
                      <a:pt x="3048952" y="221472"/>
                    </a:lnTo>
                    <a:lnTo>
                      <a:pt x="3025140" y="214804"/>
                    </a:lnTo>
                    <a:lnTo>
                      <a:pt x="3025140" y="203374"/>
                    </a:lnTo>
                    <a:lnTo>
                      <a:pt x="3054668" y="203374"/>
                    </a:lnTo>
                    <a:lnTo>
                      <a:pt x="3045143" y="180514"/>
                    </a:lnTo>
                    <a:lnTo>
                      <a:pt x="3045143" y="162417"/>
                    </a:lnTo>
                    <a:lnTo>
                      <a:pt x="3029902" y="182419"/>
                    </a:lnTo>
                    <a:lnTo>
                      <a:pt x="3014663" y="186229"/>
                    </a:lnTo>
                    <a:lnTo>
                      <a:pt x="2996565" y="157654"/>
                    </a:lnTo>
                    <a:lnTo>
                      <a:pt x="2970848" y="131937"/>
                    </a:lnTo>
                    <a:lnTo>
                      <a:pt x="2970848" y="147177"/>
                    </a:lnTo>
                    <a:lnTo>
                      <a:pt x="2937510" y="134794"/>
                    </a:lnTo>
                    <a:lnTo>
                      <a:pt x="2922270" y="150034"/>
                    </a:lnTo>
                    <a:lnTo>
                      <a:pt x="2896552" y="146224"/>
                    </a:lnTo>
                    <a:lnTo>
                      <a:pt x="2928938" y="125269"/>
                    </a:lnTo>
                    <a:lnTo>
                      <a:pt x="2928938" y="95742"/>
                    </a:lnTo>
                    <a:cubicBezTo>
                      <a:pt x="2928938" y="95742"/>
                      <a:pt x="2937510" y="70024"/>
                      <a:pt x="2928938" y="78597"/>
                    </a:cubicBezTo>
                    <a:cubicBezTo>
                      <a:pt x="2920365" y="87169"/>
                      <a:pt x="2899410" y="87169"/>
                      <a:pt x="2899410" y="87169"/>
                    </a:cubicBezTo>
                    <a:lnTo>
                      <a:pt x="2914650" y="54784"/>
                    </a:lnTo>
                    <a:lnTo>
                      <a:pt x="2900363" y="40497"/>
                    </a:lnTo>
                    <a:lnTo>
                      <a:pt x="2882265" y="25257"/>
                    </a:lnTo>
                    <a:cubicBezTo>
                      <a:pt x="2882265" y="25257"/>
                      <a:pt x="2890838" y="-7128"/>
                      <a:pt x="2882265" y="1444"/>
                    </a:cubicBezTo>
                    <a:cubicBezTo>
                      <a:pt x="2873693" y="10017"/>
                      <a:pt x="2849880" y="16684"/>
                      <a:pt x="2849880" y="16684"/>
                    </a:cubicBezTo>
                    <a:lnTo>
                      <a:pt x="2824163" y="51927"/>
                    </a:lnTo>
                    <a:lnTo>
                      <a:pt x="2814638" y="51927"/>
                    </a:lnTo>
                    <a:lnTo>
                      <a:pt x="2781300" y="61452"/>
                    </a:lnTo>
                    <a:lnTo>
                      <a:pt x="2762250" y="81454"/>
                    </a:lnTo>
                    <a:lnTo>
                      <a:pt x="2747963" y="101457"/>
                    </a:lnTo>
                    <a:lnTo>
                      <a:pt x="2745105" y="127174"/>
                    </a:lnTo>
                    <a:lnTo>
                      <a:pt x="2729865" y="126222"/>
                    </a:lnTo>
                    <a:lnTo>
                      <a:pt x="2729865" y="138604"/>
                    </a:lnTo>
                    <a:lnTo>
                      <a:pt x="2752725" y="144319"/>
                    </a:lnTo>
                    <a:lnTo>
                      <a:pt x="2726055" y="162417"/>
                    </a:lnTo>
                    <a:lnTo>
                      <a:pt x="2717483" y="188134"/>
                    </a:lnTo>
                    <a:lnTo>
                      <a:pt x="2743200" y="194802"/>
                    </a:lnTo>
                    <a:lnTo>
                      <a:pt x="2782252" y="197659"/>
                    </a:lnTo>
                    <a:lnTo>
                      <a:pt x="2816543" y="190992"/>
                    </a:lnTo>
                    <a:lnTo>
                      <a:pt x="2816543" y="208137"/>
                    </a:lnTo>
                    <a:lnTo>
                      <a:pt x="2782252" y="226234"/>
                    </a:lnTo>
                    <a:lnTo>
                      <a:pt x="2763202" y="245284"/>
                    </a:lnTo>
                    <a:lnTo>
                      <a:pt x="2734627" y="223377"/>
                    </a:lnTo>
                    <a:lnTo>
                      <a:pt x="2702243" y="232902"/>
                    </a:lnTo>
                    <a:lnTo>
                      <a:pt x="2679383" y="210042"/>
                    </a:lnTo>
                    <a:lnTo>
                      <a:pt x="2659380" y="221472"/>
                    </a:lnTo>
                    <a:lnTo>
                      <a:pt x="2627948" y="235759"/>
                    </a:lnTo>
                    <a:lnTo>
                      <a:pt x="2602230" y="262429"/>
                    </a:lnTo>
                    <a:lnTo>
                      <a:pt x="2554605" y="276717"/>
                    </a:lnTo>
                    <a:lnTo>
                      <a:pt x="2528888" y="313864"/>
                    </a:lnTo>
                    <a:lnTo>
                      <a:pt x="2493645" y="328152"/>
                    </a:lnTo>
                    <a:lnTo>
                      <a:pt x="2465070" y="356727"/>
                    </a:lnTo>
                    <a:lnTo>
                      <a:pt x="2436495" y="385302"/>
                    </a:lnTo>
                    <a:lnTo>
                      <a:pt x="2406015" y="403399"/>
                    </a:lnTo>
                    <a:lnTo>
                      <a:pt x="2364105" y="421497"/>
                    </a:lnTo>
                    <a:lnTo>
                      <a:pt x="2342198" y="443404"/>
                    </a:lnTo>
                    <a:lnTo>
                      <a:pt x="2294573" y="491029"/>
                    </a:lnTo>
                    <a:lnTo>
                      <a:pt x="2251710" y="532939"/>
                    </a:lnTo>
                    <a:lnTo>
                      <a:pt x="2240280" y="573897"/>
                    </a:lnTo>
                    <a:lnTo>
                      <a:pt x="2216468" y="609139"/>
                    </a:lnTo>
                    <a:lnTo>
                      <a:pt x="2207895" y="634857"/>
                    </a:lnTo>
                    <a:lnTo>
                      <a:pt x="2216468" y="658669"/>
                    </a:lnTo>
                    <a:lnTo>
                      <a:pt x="2196465" y="658669"/>
                    </a:lnTo>
                    <a:lnTo>
                      <a:pt x="2173605" y="671052"/>
                    </a:lnTo>
                    <a:lnTo>
                      <a:pt x="2170748" y="700579"/>
                    </a:lnTo>
                    <a:lnTo>
                      <a:pt x="2145030" y="712962"/>
                    </a:lnTo>
                    <a:lnTo>
                      <a:pt x="2138363" y="739632"/>
                    </a:lnTo>
                    <a:lnTo>
                      <a:pt x="2138363" y="754872"/>
                    </a:lnTo>
                    <a:lnTo>
                      <a:pt x="2166938" y="754872"/>
                    </a:lnTo>
                    <a:lnTo>
                      <a:pt x="2175510" y="774874"/>
                    </a:lnTo>
                    <a:lnTo>
                      <a:pt x="2210752" y="769159"/>
                    </a:lnTo>
                    <a:lnTo>
                      <a:pt x="2258377" y="790114"/>
                    </a:lnTo>
                    <a:lnTo>
                      <a:pt x="2273618" y="792972"/>
                    </a:lnTo>
                    <a:lnTo>
                      <a:pt x="2282190" y="815832"/>
                    </a:lnTo>
                    <a:lnTo>
                      <a:pt x="2275523" y="838692"/>
                    </a:lnTo>
                    <a:lnTo>
                      <a:pt x="2246948" y="845359"/>
                    </a:lnTo>
                    <a:lnTo>
                      <a:pt x="2215515" y="859647"/>
                    </a:lnTo>
                    <a:lnTo>
                      <a:pt x="2192655" y="868219"/>
                    </a:lnTo>
                    <a:lnTo>
                      <a:pt x="2160270" y="868219"/>
                    </a:lnTo>
                    <a:lnTo>
                      <a:pt x="2139315" y="847264"/>
                    </a:lnTo>
                    <a:lnTo>
                      <a:pt x="2159318" y="827262"/>
                    </a:lnTo>
                    <a:lnTo>
                      <a:pt x="2132648" y="800592"/>
                    </a:lnTo>
                    <a:lnTo>
                      <a:pt x="2117408" y="815832"/>
                    </a:lnTo>
                    <a:lnTo>
                      <a:pt x="2102168" y="844407"/>
                    </a:lnTo>
                    <a:lnTo>
                      <a:pt x="2122170" y="872982"/>
                    </a:lnTo>
                    <a:lnTo>
                      <a:pt x="2116455" y="890127"/>
                    </a:lnTo>
                    <a:lnTo>
                      <a:pt x="2130743" y="904414"/>
                    </a:lnTo>
                    <a:lnTo>
                      <a:pt x="2122170" y="938704"/>
                    </a:lnTo>
                    <a:lnTo>
                      <a:pt x="2086927" y="964422"/>
                    </a:lnTo>
                    <a:lnTo>
                      <a:pt x="2086927" y="992997"/>
                    </a:lnTo>
                    <a:lnTo>
                      <a:pt x="2068830" y="1011094"/>
                    </a:lnTo>
                    <a:lnTo>
                      <a:pt x="2047875" y="1011094"/>
                    </a:lnTo>
                    <a:lnTo>
                      <a:pt x="2035493" y="1034907"/>
                    </a:lnTo>
                    <a:lnTo>
                      <a:pt x="2035493" y="1081579"/>
                    </a:lnTo>
                    <a:lnTo>
                      <a:pt x="2035493" y="1082532"/>
                    </a:lnTo>
                    <a:lnTo>
                      <a:pt x="2035493" y="1081579"/>
                    </a:lnTo>
                    <a:lnTo>
                      <a:pt x="2008823" y="1108250"/>
                    </a:lnTo>
                    <a:lnTo>
                      <a:pt x="2008823" y="1128252"/>
                    </a:lnTo>
                    <a:lnTo>
                      <a:pt x="2022157" y="1141587"/>
                    </a:lnTo>
                    <a:lnTo>
                      <a:pt x="1994535" y="1141587"/>
                    </a:lnTo>
                    <a:lnTo>
                      <a:pt x="1968818" y="1161589"/>
                    </a:lnTo>
                    <a:lnTo>
                      <a:pt x="1933575" y="1176829"/>
                    </a:lnTo>
                    <a:lnTo>
                      <a:pt x="1894523" y="1137777"/>
                    </a:lnTo>
                    <a:lnTo>
                      <a:pt x="1875473" y="1118727"/>
                    </a:lnTo>
                    <a:lnTo>
                      <a:pt x="1836420" y="1120632"/>
                    </a:lnTo>
                    <a:lnTo>
                      <a:pt x="1789748" y="1127300"/>
                    </a:lnTo>
                    <a:lnTo>
                      <a:pt x="1763077" y="1159684"/>
                    </a:lnTo>
                    <a:lnTo>
                      <a:pt x="1733550" y="1186354"/>
                    </a:lnTo>
                    <a:lnTo>
                      <a:pt x="1698307" y="1238742"/>
                    </a:lnTo>
                    <a:lnTo>
                      <a:pt x="1698307" y="1279700"/>
                    </a:lnTo>
                    <a:lnTo>
                      <a:pt x="1669732" y="1314942"/>
                    </a:lnTo>
                    <a:lnTo>
                      <a:pt x="1643063" y="1341612"/>
                    </a:lnTo>
                    <a:lnTo>
                      <a:pt x="1613535" y="1342564"/>
                    </a:lnTo>
                    <a:lnTo>
                      <a:pt x="1586865" y="1328277"/>
                    </a:lnTo>
                    <a:lnTo>
                      <a:pt x="1548765" y="1349232"/>
                    </a:lnTo>
                    <a:cubicBezTo>
                      <a:pt x="1548765" y="1349232"/>
                      <a:pt x="1557338" y="1386379"/>
                      <a:pt x="1552575" y="1381617"/>
                    </a:cubicBezTo>
                    <a:cubicBezTo>
                      <a:pt x="1548765" y="1377807"/>
                      <a:pt x="1525905" y="1353042"/>
                      <a:pt x="1525905" y="1353042"/>
                    </a:cubicBezTo>
                    <a:lnTo>
                      <a:pt x="1505902" y="1375902"/>
                    </a:lnTo>
                    <a:lnTo>
                      <a:pt x="1474470" y="1375902"/>
                    </a:lnTo>
                    <a:cubicBezTo>
                      <a:pt x="1474470" y="1375902"/>
                      <a:pt x="1455420" y="1369234"/>
                      <a:pt x="1464945" y="1360662"/>
                    </a:cubicBezTo>
                    <a:cubicBezTo>
                      <a:pt x="1474470" y="1351137"/>
                      <a:pt x="1485900" y="1334945"/>
                      <a:pt x="1485900" y="1334945"/>
                    </a:cubicBezTo>
                    <a:lnTo>
                      <a:pt x="1460182" y="1316847"/>
                    </a:lnTo>
                    <a:lnTo>
                      <a:pt x="1418273" y="1334945"/>
                    </a:lnTo>
                    <a:lnTo>
                      <a:pt x="1388745" y="1349232"/>
                    </a:lnTo>
                    <a:lnTo>
                      <a:pt x="1376363" y="1384475"/>
                    </a:lnTo>
                    <a:lnTo>
                      <a:pt x="1370648" y="1404477"/>
                    </a:lnTo>
                    <a:lnTo>
                      <a:pt x="1379220" y="1449245"/>
                    </a:lnTo>
                    <a:lnTo>
                      <a:pt x="1379220" y="1475914"/>
                    </a:lnTo>
                    <a:lnTo>
                      <a:pt x="1355407" y="1498775"/>
                    </a:lnTo>
                    <a:lnTo>
                      <a:pt x="1362075" y="1443529"/>
                    </a:lnTo>
                    <a:lnTo>
                      <a:pt x="1335405" y="1434957"/>
                    </a:lnTo>
                    <a:lnTo>
                      <a:pt x="1314450" y="1455912"/>
                    </a:lnTo>
                    <a:lnTo>
                      <a:pt x="1290638" y="1467342"/>
                    </a:lnTo>
                    <a:lnTo>
                      <a:pt x="1300163" y="1429242"/>
                    </a:lnTo>
                    <a:cubicBezTo>
                      <a:pt x="1300163" y="1429242"/>
                      <a:pt x="1326832" y="1419717"/>
                      <a:pt x="1326832" y="1411145"/>
                    </a:cubicBezTo>
                    <a:cubicBezTo>
                      <a:pt x="1326832" y="1402572"/>
                      <a:pt x="1321118" y="1396857"/>
                      <a:pt x="1321118" y="1396857"/>
                    </a:cubicBezTo>
                    <a:lnTo>
                      <a:pt x="1280160" y="1414954"/>
                    </a:lnTo>
                    <a:lnTo>
                      <a:pt x="1227773" y="1434957"/>
                    </a:lnTo>
                    <a:lnTo>
                      <a:pt x="1216343" y="1467342"/>
                    </a:lnTo>
                    <a:lnTo>
                      <a:pt x="1177290" y="1487345"/>
                    </a:lnTo>
                    <a:lnTo>
                      <a:pt x="1150620" y="1487345"/>
                    </a:lnTo>
                    <a:lnTo>
                      <a:pt x="1132523" y="1505442"/>
                    </a:lnTo>
                    <a:lnTo>
                      <a:pt x="1162050" y="1523539"/>
                    </a:lnTo>
                    <a:lnTo>
                      <a:pt x="1165860" y="1543542"/>
                    </a:lnTo>
                    <a:lnTo>
                      <a:pt x="1134427" y="1572117"/>
                    </a:lnTo>
                    <a:lnTo>
                      <a:pt x="1134427" y="1601645"/>
                    </a:lnTo>
                    <a:lnTo>
                      <a:pt x="1151573" y="1613075"/>
                    </a:lnTo>
                    <a:lnTo>
                      <a:pt x="1165860" y="1575927"/>
                    </a:lnTo>
                    <a:lnTo>
                      <a:pt x="1175385" y="1584500"/>
                    </a:lnTo>
                    <a:lnTo>
                      <a:pt x="1175385" y="1615932"/>
                    </a:lnTo>
                    <a:lnTo>
                      <a:pt x="1199198" y="1628314"/>
                    </a:lnTo>
                    <a:lnTo>
                      <a:pt x="1220152" y="1649270"/>
                    </a:lnTo>
                    <a:lnTo>
                      <a:pt x="1229677" y="1654984"/>
                    </a:lnTo>
                    <a:lnTo>
                      <a:pt x="1208723" y="1675939"/>
                    </a:lnTo>
                    <a:lnTo>
                      <a:pt x="1182052" y="1674987"/>
                    </a:lnTo>
                    <a:lnTo>
                      <a:pt x="1166813" y="1692132"/>
                    </a:lnTo>
                    <a:lnTo>
                      <a:pt x="1154430" y="1704514"/>
                    </a:lnTo>
                    <a:lnTo>
                      <a:pt x="1187768" y="1719754"/>
                    </a:lnTo>
                    <a:lnTo>
                      <a:pt x="1187768" y="1740709"/>
                    </a:lnTo>
                    <a:lnTo>
                      <a:pt x="1156335" y="1732137"/>
                    </a:lnTo>
                    <a:lnTo>
                      <a:pt x="1129665" y="1733089"/>
                    </a:lnTo>
                    <a:lnTo>
                      <a:pt x="1092518" y="1741662"/>
                    </a:lnTo>
                    <a:lnTo>
                      <a:pt x="1072515" y="1778809"/>
                    </a:lnTo>
                    <a:lnTo>
                      <a:pt x="1079182" y="1815957"/>
                    </a:lnTo>
                    <a:lnTo>
                      <a:pt x="1043940" y="1815957"/>
                    </a:lnTo>
                    <a:lnTo>
                      <a:pt x="1012507" y="1824529"/>
                    </a:lnTo>
                    <a:lnTo>
                      <a:pt x="992505" y="1804527"/>
                    </a:lnTo>
                    <a:lnTo>
                      <a:pt x="957263" y="1800717"/>
                    </a:lnTo>
                    <a:lnTo>
                      <a:pt x="957263" y="1826434"/>
                    </a:lnTo>
                    <a:lnTo>
                      <a:pt x="975360" y="1844532"/>
                    </a:lnTo>
                    <a:lnTo>
                      <a:pt x="975360" y="1864534"/>
                    </a:lnTo>
                    <a:lnTo>
                      <a:pt x="983932" y="1885489"/>
                    </a:lnTo>
                    <a:lnTo>
                      <a:pt x="998220" y="1932162"/>
                    </a:lnTo>
                    <a:lnTo>
                      <a:pt x="995363" y="1958832"/>
                    </a:lnTo>
                    <a:lnTo>
                      <a:pt x="962977" y="1941687"/>
                    </a:lnTo>
                    <a:lnTo>
                      <a:pt x="950595" y="1954070"/>
                    </a:lnTo>
                    <a:lnTo>
                      <a:pt x="921068" y="1948354"/>
                    </a:lnTo>
                    <a:lnTo>
                      <a:pt x="900113" y="1934067"/>
                    </a:lnTo>
                    <a:lnTo>
                      <a:pt x="872490" y="1906445"/>
                    </a:lnTo>
                    <a:lnTo>
                      <a:pt x="843915" y="1907397"/>
                    </a:lnTo>
                    <a:lnTo>
                      <a:pt x="843915" y="1884537"/>
                    </a:lnTo>
                    <a:cubicBezTo>
                      <a:pt x="843915" y="1884537"/>
                      <a:pt x="831532" y="1864534"/>
                      <a:pt x="831532" y="1872154"/>
                    </a:cubicBezTo>
                    <a:cubicBezTo>
                      <a:pt x="831532" y="1878822"/>
                      <a:pt x="816293" y="1886442"/>
                      <a:pt x="816293" y="1886442"/>
                    </a:cubicBezTo>
                    <a:lnTo>
                      <a:pt x="796290" y="1866439"/>
                    </a:lnTo>
                    <a:lnTo>
                      <a:pt x="807720" y="1855009"/>
                    </a:lnTo>
                    <a:lnTo>
                      <a:pt x="825818" y="1849295"/>
                    </a:lnTo>
                    <a:lnTo>
                      <a:pt x="825818" y="1817862"/>
                    </a:lnTo>
                    <a:lnTo>
                      <a:pt x="811530" y="1803575"/>
                    </a:lnTo>
                    <a:lnTo>
                      <a:pt x="784860" y="1820720"/>
                    </a:lnTo>
                    <a:lnTo>
                      <a:pt x="784860" y="1794050"/>
                    </a:lnTo>
                    <a:lnTo>
                      <a:pt x="768668" y="1777857"/>
                    </a:lnTo>
                    <a:lnTo>
                      <a:pt x="752475" y="1777857"/>
                    </a:lnTo>
                    <a:lnTo>
                      <a:pt x="763905" y="1743567"/>
                    </a:lnTo>
                    <a:lnTo>
                      <a:pt x="729615" y="1732137"/>
                    </a:lnTo>
                    <a:lnTo>
                      <a:pt x="720090" y="1741662"/>
                    </a:lnTo>
                    <a:lnTo>
                      <a:pt x="688657" y="1717850"/>
                    </a:lnTo>
                    <a:cubicBezTo>
                      <a:pt x="688657" y="1717850"/>
                      <a:pt x="685800" y="1731184"/>
                      <a:pt x="675323" y="1731184"/>
                    </a:cubicBezTo>
                    <a:cubicBezTo>
                      <a:pt x="664845" y="1731184"/>
                      <a:pt x="665798" y="1756902"/>
                      <a:pt x="665798" y="1756902"/>
                    </a:cubicBezTo>
                    <a:lnTo>
                      <a:pt x="654368" y="1765475"/>
                    </a:lnTo>
                    <a:lnTo>
                      <a:pt x="642938" y="1753092"/>
                    </a:lnTo>
                    <a:lnTo>
                      <a:pt x="631507" y="1755950"/>
                    </a:lnTo>
                    <a:lnTo>
                      <a:pt x="625793" y="1773095"/>
                    </a:lnTo>
                    <a:lnTo>
                      <a:pt x="602932" y="1757854"/>
                    </a:lnTo>
                    <a:lnTo>
                      <a:pt x="587693" y="1742614"/>
                    </a:lnTo>
                    <a:lnTo>
                      <a:pt x="569595" y="1755950"/>
                    </a:lnTo>
                    <a:lnTo>
                      <a:pt x="552450" y="1738804"/>
                    </a:lnTo>
                    <a:lnTo>
                      <a:pt x="548640" y="1755950"/>
                    </a:lnTo>
                    <a:lnTo>
                      <a:pt x="542925" y="1788334"/>
                    </a:lnTo>
                    <a:lnTo>
                      <a:pt x="563880" y="1820720"/>
                    </a:lnTo>
                    <a:lnTo>
                      <a:pt x="567690" y="1849295"/>
                    </a:lnTo>
                    <a:cubicBezTo>
                      <a:pt x="567690" y="1849295"/>
                      <a:pt x="574357" y="1875012"/>
                      <a:pt x="567690" y="1875012"/>
                    </a:cubicBezTo>
                    <a:cubicBezTo>
                      <a:pt x="561023" y="1875012"/>
                      <a:pt x="529590" y="1880727"/>
                      <a:pt x="529590" y="1880727"/>
                    </a:cubicBezTo>
                    <a:lnTo>
                      <a:pt x="500063" y="1906445"/>
                    </a:lnTo>
                    <a:lnTo>
                      <a:pt x="470535" y="1917875"/>
                    </a:lnTo>
                    <a:lnTo>
                      <a:pt x="457200" y="1891204"/>
                    </a:lnTo>
                    <a:lnTo>
                      <a:pt x="453390" y="1906445"/>
                    </a:lnTo>
                    <a:lnTo>
                      <a:pt x="452438" y="1917875"/>
                    </a:lnTo>
                    <a:lnTo>
                      <a:pt x="408623" y="1917875"/>
                    </a:lnTo>
                    <a:lnTo>
                      <a:pt x="385763" y="1895014"/>
                    </a:lnTo>
                    <a:lnTo>
                      <a:pt x="395288" y="1885489"/>
                    </a:lnTo>
                    <a:lnTo>
                      <a:pt x="384810" y="1869297"/>
                    </a:lnTo>
                    <a:lnTo>
                      <a:pt x="342900" y="1881679"/>
                    </a:lnTo>
                    <a:lnTo>
                      <a:pt x="289560" y="1891204"/>
                    </a:lnTo>
                    <a:lnTo>
                      <a:pt x="254318" y="1909302"/>
                    </a:lnTo>
                    <a:lnTo>
                      <a:pt x="228600" y="1935020"/>
                    </a:lnTo>
                    <a:lnTo>
                      <a:pt x="215265" y="1948354"/>
                    </a:lnTo>
                    <a:lnTo>
                      <a:pt x="235268" y="1966452"/>
                    </a:lnTo>
                    <a:lnTo>
                      <a:pt x="215265" y="1966452"/>
                    </a:lnTo>
                    <a:lnTo>
                      <a:pt x="198120" y="1942639"/>
                    </a:lnTo>
                    <a:lnTo>
                      <a:pt x="198120" y="1914064"/>
                    </a:lnTo>
                    <a:lnTo>
                      <a:pt x="182880" y="1898825"/>
                    </a:lnTo>
                    <a:lnTo>
                      <a:pt x="164782" y="1923589"/>
                    </a:lnTo>
                    <a:lnTo>
                      <a:pt x="159068" y="1940734"/>
                    </a:lnTo>
                    <a:lnTo>
                      <a:pt x="130493" y="1929304"/>
                    </a:lnTo>
                    <a:lnTo>
                      <a:pt x="106680" y="1923589"/>
                    </a:lnTo>
                    <a:lnTo>
                      <a:pt x="110490" y="1948354"/>
                    </a:lnTo>
                    <a:lnTo>
                      <a:pt x="121920" y="1956927"/>
                    </a:lnTo>
                    <a:lnTo>
                      <a:pt x="119063" y="1970262"/>
                    </a:lnTo>
                    <a:lnTo>
                      <a:pt x="109538" y="1980739"/>
                    </a:lnTo>
                    <a:lnTo>
                      <a:pt x="116205" y="1996932"/>
                    </a:lnTo>
                    <a:lnTo>
                      <a:pt x="128588" y="2015982"/>
                    </a:lnTo>
                    <a:lnTo>
                      <a:pt x="140970" y="2028364"/>
                    </a:lnTo>
                    <a:lnTo>
                      <a:pt x="136207" y="2056939"/>
                    </a:lnTo>
                    <a:lnTo>
                      <a:pt x="146685" y="2077895"/>
                    </a:lnTo>
                    <a:lnTo>
                      <a:pt x="175260" y="2088372"/>
                    </a:lnTo>
                    <a:lnTo>
                      <a:pt x="175260" y="2103612"/>
                    </a:lnTo>
                    <a:lnTo>
                      <a:pt x="213360" y="2131235"/>
                    </a:lnTo>
                    <a:lnTo>
                      <a:pt x="231457" y="2149332"/>
                    </a:lnTo>
                    <a:lnTo>
                      <a:pt x="231457" y="2184575"/>
                    </a:lnTo>
                    <a:lnTo>
                      <a:pt x="251460" y="2222675"/>
                    </a:lnTo>
                    <a:lnTo>
                      <a:pt x="273368" y="2222675"/>
                    </a:lnTo>
                    <a:lnTo>
                      <a:pt x="275273" y="2251250"/>
                    </a:lnTo>
                    <a:lnTo>
                      <a:pt x="263843" y="2251250"/>
                    </a:lnTo>
                    <a:lnTo>
                      <a:pt x="258127" y="2271252"/>
                    </a:lnTo>
                    <a:lnTo>
                      <a:pt x="231457" y="2297922"/>
                    </a:lnTo>
                    <a:lnTo>
                      <a:pt x="208598" y="2314114"/>
                    </a:lnTo>
                    <a:lnTo>
                      <a:pt x="209550" y="2364597"/>
                    </a:lnTo>
                    <a:lnTo>
                      <a:pt x="188595" y="2372217"/>
                    </a:lnTo>
                    <a:lnTo>
                      <a:pt x="180975" y="2399839"/>
                    </a:lnTo>
                    <a:lnTo>
                      <a:pt x="197168" y="2416032"/>
                    </a:lnTo>
                    <a:lnTo>
                      <a:pt x="197168" y="2438892"/>
                    </a:lnTo>
                    <a:lnTo>
                      <a:pt x="188595" y="2457942"/>
                    </a:lnTo>
                    <a:lnTo>
                      <a:pt x="160020" y="2449370"/>
                    </a:lnTo>
                    <a:lnTo>
                      <a:pt x="139065" y="2456037"/>
                    </a:lnTo>
                    <a:lnTo>
                      <a:pt x="108585" y="2499852"/>
                    </a:lnTo>
                    <a:lnTo>
                      <a:pt x="79057" y="2511282"/>
                    </a:lnTo>
                    <a:lnTo>
                      <a:pt x="79057" y="2522712"/>
                    </a:lnTo>
                    <a:lnTo>
                      <a:pt x="86677" y="2541762"/>
                    </a:lnTo>
                    <a:lnTo>
                      <a:pt x="97155" y="2566527"/>
                    </a:lnTo>
                    <a:lnTo>
                      <a:pt x="121920" y="2583672"/>
                    </a:lnTo>
                    <a:lnTo>
                      <a:pt x="124777" y="2630345"/>
                    </a:lnTo>
                    <a:lnTo>
                      <a:pt x="149543" y="2675112"/>
                    </a:lnTo>
                    <a:lnTo>
                      <a:pt x="149543" y="2693210"/>
                    </a:lnTo>
                    <a:lnTo>
                      <a:pt x="155257" y="2728452"/>
                    </a:lnTo>
                    <a:lnTo>
                      <a:pt x="162877" y="2782745"/>
                    </a:lnTo>
                    <a:lnTo>
                      <a:pt x="141923" y="2788460"/>
                    </a:lnTo>
                    <a:lnTo>
                      <a:pt x="127635" y="2811320"/>
                    </a:lnTo>
                    <a:lnTo>
                      <a:pt x="114300" y="2824655"/>
                    </a:lnTo>
                    <a:lnTo>
                      <a:pt x="121920" y="2848467"/>
                    </a:lnTo>
                    <a:lnTo>
                      <a:pt x="129540" y="2840847"/>
                    </a:lnTo>
                    <a:lnTo>
                      <a:pt x="156210" y="2851324"/>
                    </a:lnTo>
                    <a:lnTo>
                      <a:pt x="156210" y="2874185"/>
                    </a:lnTo>
                    <a:lnTo>
                      <a:pt x="165735" y="2883710"/>
                    </a:lnTo>
                    <a:lnTo>
                      <a:pt x="156210" y="2892282"/>
                    </a:lnTo>
                    <a:lnTo>
                      <a:pt x="156210" y="2917047"/>
                    </a:lnTo>
                    <a:lnTo>
                      <a:pt x="180975" y="2930382"/>
                    </a:lnTo>
                    <a:lnTo>
                      <a:pt x="188595" y="2969435"/>
                    </a:lnTo>
                    <a:lnTo>
                      <a:pt x="218123" y="2998962"/>
                    </a:lnTo>
                    <a:lnTo>
                      <a:pt x="208598" y="3026585"/>
                    </a:lnTo>
                    <a:lnTo>
                      <a:pt x="191452" y="3053255"/>
                    </a:lnTo>
                    <a:lnTo>
                      <a:pt x="198120" y="3074210"/>
                    </a:lnTo>
                    <a:lnTo>
                      <a:pt x="198120" y="3092307"/>
                    </a:lnTo>
                    <a:lnTo>
                      <a:pt x="189548" y="3100880"/>
                    </a:lnTo>
                    <a:lnTo>
                      <a:pt x="189548" y="3129455"/>
                    </a:lnTo>
                    <a:lnTo>
                      <a:pt x="204788" y="3136122"/>
                    </a:lnTo>
                    <a:lnTo>
                      <a:pt x="227648" y="3136122"/>
                    </a:lnTo>
                    <a:lnTo>
                      <a:pt x="239077" y="3124692"/>
                    </a:lnTo>
                    <a:lnTo>
                      <a:pt x="252413" y="3124692"/>
                    </a:lnTo>
                    <a:lnTo>
                      <a:pt x="264795" y="3139932"/>
                    </a:lnTo>
                    <a:lnTo>
                      <a:pt x="290513" y="3130407"/>
                    </a:lnTo>
                    <a:lnTo>
                      <a:pt x="309563" y="3138980"/>
                    </a:lnTo>
                    <a:lnTo>
                      <a:pt x="324802" y="3123739"/>
                    </a:lnTo>
                    <a:lnTo>
                      <a:pt x="345757" y="3124692"/>
                    </a:lnTo>
                    <a:lnTo>
                      <a:pt x="346710" y="3141837"/>
                    </a:lnTo>
                    <a:lnTo>
                      <a:pt x="366713" y="3161839"/>
                    </a:lnTo>
                    <a:lnTo>
                      <a:pt x="366713" y="3179937"/>
                    </a:lnTo>
                    <a:lnTo>
                      <a:pt x="347663" y="3185652"/>
                    </a:lnTo>
                    <a:lnTo>
                      <a:pt x="347663" y="3213274"/>
                    </a:lnTo>
                    <a:lnTo>
                      <a:pt x="370523" y="3211370"/>
                    </a:lnTo>
                    <a:lnTo>
                      <a:pt x="394335" y="3204702"/>
                    </a:lnTo>
                    <a:lnTo>
                      <a:pt x="415290" y="3219942"/>
                    </a:lnTo>
                    <a:lnTo>
                      <a:pt x="433388" y="3251374"/>
                    </a:lnTo>
                    <a:lnTo>
                      <a:pt x="441007" y="3281855"/>
                    </a:lnTo>
                    <a:lnTo>
                      <a:pt x="450532" y="3291380"/>
                    </a:lnTo>
                    <a:lnTo>
                      <a:pt x="441960" y="3299952"/>
                    </a:lnTo>
                    <a:lnTo>
                      <a:pt x="441960" y="3319955"/>
                    </a:lnTo>
                    <a:lnTo>
                      <a:pt x="463868" y="3330432"/>
                    </a:lnTo>
                    <a:lnTo>
                      <a:pt x="483870" y="3330432"/>
                    </a:lnTo>
                    <a:lnTo>
                      <a:pt x="499110" y="3345672"/>
                    </a:lnTo>
                    <a:lnTo>
                      <a:pt x="496252" y="3371389"/>
                    </a:lnTo>
                    <a:lnTo>
                      <a:pt x="484823" y="3382820"/>
                    </a:lnTo>
                    <a:lnTo>
                      <a:pt x="484823" y="3401870"/>
                    </a:lnTo>
                    <a:lnTo>
                      <a:pt x="501015" y="3418062"/>
                    </a:lnTo>
                    <a:lnTo>
                      <a:pt x="509588" y="3437112"/>
                    </a:lnTo>
                    <a:lnTo>
                      <a:pt x="512445" y="3454257"/>
                    </a:lnTo>
                    <a:lnTo>
                      <a:pt x="530543" y="3459972"/>
                    </a:lnTo>
                    <a:lnTo>
                      <a:pt x="555307" y="3470449"/>
                    </a:lnTo>
                    <a:lnTo>
                      <a:pt x="555307" y="3504739"/>
                    </a:lnTo>
                    <a:lnTo>
                      <a:pt x="549593" y="3539982"/>
                    </a:lnTo>
                    <a:lnTo>
                      <a:pt x="549593" y="3579987"/>
                    </a:lnTo>
                    <a:lnTo>
                      <a:pt x="544830" y="3621897"/>
                    </a:lnTo>
                    <a:lnTo>
                      <a:pt x="548640" y="3692382"/>
                    </a:lnTo>
                    <a:lnTo>
                      <a:pt x="582930" y="3726672"/>
                    </a:lnTo>
                    <a:lnTo>
                      <a:pt x="613410" y="3724767"/>
                    </a:lnTo>
                    <a:lnTo>
                      <a:pt x="627698" y="3703812"/>
                    </a:lnTo>
                    <a:lnTo>
                      <a:pt x="636270" y="3677142"/>
                    </a:lnTo>
                    <a:lnTo>
                      <a:pt x="658177" y="3677142"/>
                    </a:lnTo>
                    <a:lnTo>
                      <a:pt x="704850" y="3659045"/>
                    </a:lnTo>
                    <a:lnTo>
                      <a:pt x="709613" y="3636185"/>
                    </a:lnTo>
                    <a:lnTo>
                      <a:pt x="727710" y="3628564"/>
                    </a:lnTo>
                    <a:lnTo>
                      <a:pt x="745807" y="3646662"/>
                    </a:lnTo>
                    <a:lnTo>
                      <a:pt x="745807" y="3671427"/>
                    </a:lnTo>
                    <a:lnTo>
                      <a:pt x="762000" y="3693335"/>
                    </a:lnTo>
                    <a:lnTo>
                      <a:pt x="762000" y="3663807"/>
                    </a:lnTo>
                    <a:lnTo>
                      <a:pt x="799148" y="3638089"/>
                    </a:lnTo>
                    <a:lnTo>
                      <a:pt x="799148" y="3588560"/>
                    </a:lnTo>
                    <a:lnTo>
                      <a:pt x="825818" y="3561889"/>
                    </a:lnTo>
                    <a:lnTo>
                      <a:pt x="836295" y="3530457"/>
                    </a:lnTo>
                    <a:lnTo>
                      <a:pt x="828675" y="3502835"/>
                    </a:lnTo>
                    <a:lnTo>
                      <a:pt x="848677" y="3482832"/>
                    </a:lnTo>
                    <a:lnTo>
                      <a:pt x="857250" y="3455210"/>
                    </a:lnTo>
                    <a:lnTo>
                      <a:pt x="874395" y="3435207"/>
                    </a:lnTo>
                    <a:lnTo>
                      <a:pt x="903923" y="3439970"/>
                    </a:lnTo>
                    <a:lnTo>
                      <a:pt x="933450" y="3436160"/>
                    </a:lnTo>
                    <a:lnTo>
                      <a:pt x="964882" y="3451399"/>
                    </a:lnTo>
                    <a:lnTo>
                      <a:pt x="992505" y="3455210"/>
                    </a:lnTo>
                    <a:lnTo>
                      <a:pt x="992505" y="3480927"/>
                    </a:lnTo>
                    <a:lnTo>
                      <a:pt x="1005840" y="3492357"/>
                    </a:lnTo>
                    <a:lnTo>
                      <a:pt x="1005840" y="3512360"/>
                    </a:lnTo>
                    <a:lnTo>
                      <a:pt x="1036320" y="3517122"/>
                    </a:lnTo>
                    <a:lnTo>
                      <a:pt x="1056323" y="3497120"/>
                    </a:lnTo>
                    <a:lnTo>
                      <a:pt x="1056323" y="3475212"/>
                    </a:lnTo>
                    <a:lnTo>
                      <a:pt x="1079182" y="3475212"/>
                    </a:lnTo>
                    <a:lnTo>
                      <a:pt x="1094423" y="3490452"/>
                    </a:lnTo>
                    <a:lnTo>
                      <a:pt x="1113473" y="3511407"/>
                    </a:lnTo>
                    <a:lnTo>
                      <a:pt x="1113473" y="3531410"/>
                    </a:lnTo>
                    <a:lnTo>
                      <a:pt x="1131570" y="3533314"/>
                    </a:lnTo>
                    <a:lnTo>
                      <a:pt x="1143000" y="3564747"/>
                    </a:lnTo>
                    <a:lnTo>
                      <a:pt x="1161098" y="3582845"/>
                    </a:lnTo>
                    <a:lnTo>
                      <a:pt x="1183005" y="3604752"/>
                    </a:lnTo>
                    <a:lnTo>
                      <a:pt x="1178243" y="3619992"/>
                    </a:lnTo>
                    <a:lnTo>
                      <a:pt x="1178243" y="3619992"/>
                    </a:lnTo>
                    <a:lnTo>
                      <a:pt x="1161098" y="3633327"/>
                    </a:lnTo>
                    <a:lnTo>
                      <a:pt x="1143952" y="3633327"/>
                    </a:lnTo>
                    <a:lnTo>
                      <a:pt x="1130618" y="3619992"/>
                    </a:lnTo>
                    <a:lnTo>
                      <a:pt x="1107757" y="3618087"/>
                    </a:lnTo>
                    <a:lnTo>
                      <a:pt x="1082993" y="3642852"/>
                    </a:lnTo>
                    <a:lnTo>
                      <a:pt x="1093470" y="3653330"/>
                    </a:lnTo>
                    <a:lnTo>
                      <a:pt x="1082993" y="3678095"/>
                    </a:lnTo>
                    <a:lnTo>
                      <a:pt x="1095375" y="3690477"/>
                    </a:lnTo>
                    <a:lnTo>
                      <a:pt x="1083945" y="3720005"/>
                    </a:lnTo>
                    <a:lnTo>
                      <a:pt x="1124902" y="3760962"/>
                    </a:lnTo>
                    <a:lnTo>
                      <a:pt x="1147763" y="3751437"/>
                    </a:lnTo>
                    <a:lnTo>
                      <a:pt x="1147763" y="3768582"/>
                    </a:lnTo>
                    <a:lnTo>
                      <a:pt x="1158240" y="3779060"/>
                    </a:lnTo>
                    <a:lnTo>
                      <a:pt x="1152525" y="3806682"/>
                    </a:lnTo>
                    <a:lnTo>
                      <a:pt x="1130618" y="3820017"/>
                    </a:lnTo>
                    <a:lnTo>
                      <a:pt x="1118235" y="3844782"/>
                    </a:lnTo>
                    <a:lnTo>
                      <a:pt x="1086802" y="3836210"/>
                    </a:lnTo>
                    <a:lnTo>
                      <a:pt x="1065848" y="3847639"/>
                    </a:lnTo>
                    <a:lnTo>
                      <a:pt x="1040130" y="3845735"/>
                    </a:lnTo>
                    <a:lnTo>
                      <a:pt x="1070610" y="3817160"/>
                    </a:lnTo>
                    <a:lnTo>
                      <a:pt x="1058227" y="3804777"/>
                    </a:lnTo>
                    <a:lnTo>
                      <a:pt x="1031557" y="3798110"/>
                    </a:lnTo>
                    <a:lnTo>
                      <a:pt x="1015365" y="3830495"/>
                    </a:lnTo>
                    <a:lnTo>
                      <a:pt x="989648" y="3842877"/>
                    </a:lnTo>
                    <a:lnTo>
                      <a:pt x="989648" y="3898122"/>
                    </a:lnTo>
                    <a:lnTo>
                      <a:pt x="967740" y="3898122"/>
                    </a:lnTo>
                    <a:lnTo>
                      <a:pt x="940118" y="3925745"/>
                    </a:lnTo>
                    <a:lnTo>
                      <a:pt x="921068" y="3915267"/>
                    </a:lnTo>
                    <a:lnTo>
                      <a:pt x="902970" y="3933364"/>
                    </a:lnTo>
                    <a:lnTo>
                      <a:pt x="859155" y="3924792"/>
                    </a:lnTo>
                    <a:lnTo>
                      <a:pt x="845820" y="3911457"/>
                    </a:lnTo>
                    <a:lnTo>
                      <a:pt x="824865" y="3926697"/>
                    </a:lnTo>
                    <a:lnTo>
                      <a:pt x="788670" y="3926697"/>
                    </a:lnTo>
                    <a:lnTo>
                      <a:pt x="777240" y="3914314"/>
                    </a:lnTo>
                    <a:lnTo>
                      <a:pt x="755332" y="3930507"/>
                    </a:lnTo>
                    <a:lnTo>
                      <a:pt x="755332" y="3958130"/>
                    </a:lnTo>
                    <a:lnTo>
                      <a:pt x="723900" y="3969560"/>
                    </a:lnTo>
                    <a:lnTo>
                      <a:pt x="693420" y="3959082"/>
                    </a:lnTo>
                    <a:lnTo>
                      <a:pt x="672465" y="3968607"/>
                    </a:lnTo>
                    <a:lnTo>
                      <a:pt x="672465" y="3997182"/>
                    </a:lnTo>
                    <a:lnTo>
                      <a:pt x="650557" y="3997182"/>
                    </a:lnTo>
                    <a:lnTo>
                      <a:pt x="605790" y="4029567"/>
                    </a:lnTo>
                    <a:lnTo>
                      <a:pt x="614363" y="4067667"/>
                    </a:lnTo>
                    <a:lnTo>
                      <a:pt x="637223" y="4075287"/>
                    </a:lnTo>
                    <a:lnTo>
                      <a:pt x="661988" y="4092432"/>
                    </a:lnTo>
                    <a:lnTo>
                      <a:pt x="646748" y="4107672"/>
                    </a:lnTo>
                    <a:lnTo>
                      <a:pt x="636270" y="4127674"/>
                    </a:lnTo>
                    <a:lnTo>
                      <a:pt x="649605" y="4190539"/>
                    </a:lnTo>
                    <a:lnTo>
                      <a:pt x="665798" y="4266740"/>
                    </a:lnTo>
                    <a:lnTo>
                      <a:pt x="696277" y="4276265"/>
                    </a:lnTo>
                    <a:lnTo>
                      <a:pt x="676275" y="4342940"/>
                    </a:lnTo>
                    <a:lnTo>
                      <a:pt x="667702" y="4443905"/>
                    </a:lnTo>
                    <a:lnTo>
                      <a:pt x="611505" y="4512485"/>
                    </a:lnTo>
                    <a:lnTo>
                      <a:pt x="561023" y="4562967"/>
                    </a:lnTo>
                    <a:lnTo>
                      <a:pt x="541973" y="4611545"/>
                    </a:lnTo>
                    <a:lnTo>
                      <a:pt x="503873" y="4657265"/>
                    </a:lnTo>
                    <a:lnTo>
                      <a:pt x="471488" y="4689650"/>
                    </a:lnTo>
                    <a:lnTo>
                      <a:pt x="471488" y="4730607"/>
                    </a:lnTo>
                    <a:lnTo>
                      <a:pt x="448627" y="4730607"/>
                    </a:lnTo>
                    <a:lnTo>
                      <a:pt x="417195" y="4748705"/>
                    </a:lnTo>
                    <a:lnTo>
                      <a:pt x="409575" y="4722987"/>
                    </a:lnTo>
                    <a:lnTo>
                      <a:pt x="392430" y="4722987"/>
                    </a:lnTo>
                    <a:lnTo>
                      <a:pt x="361950" y="4722987"/>
                    </a:lnTo>
                    <a:lnTo>
                      <a:pt x="345757" y="4697270"/>
                    </a:lnTo>
                    <a:lnTo>
                      <a:pt x="345757" y="4677267"/>
                    </a:lnTo>
                    <a:lnTo>
                      <a:pt x="323850" y="4677267"/>
                    </a:lnTo>
                    <a:lnTo>
                      <a:pt x="302895" y="4659170"/>
                    </a:lnTo>
                    <a:lnTo>
                      <a:pt x="285750" y="4641072"/>
                    </a:lnTo>
                    <a:lnTo>
                      <a:pt x="240030" y="4650597"/>
                    </a:lnTo>
                    <a:lnTo>
                      <a:pt x="220027" y="4630595"/>
                    </a:lnTo>
                    <a:lnTo>
                      <a:pt x="201930" y="4621070"/>
                    </a:lnTo>
                    <a:lnTo>
                      <a:pt x="185738" y="4604877"/>
                    </a:lnTo>
                    <a:lnTo>
                      <a:pt x="150495" y="4594400"/>
                    </a:lnTo>
                    <a:lnTo>
                      <a:pt x="134302" y="4579160"/>
                    </a:lnTo>
                    <a:lnTo>
                      <a:pt x="107632" y="4566777"/>
                    </a:lnTo>
                    <a:lnTo>
                      <a:pt x="111443" y="4547727"/>
                    </a:lnTo>
                    <a:lnTo>
                      <a:pt x="91440" y="4535345"/>
                    </a:lnTo>
                    <a:lnTo>
                      <a:pt x="79057" y="4547727"/>
                    </a:lnTo>
                    <a:lnTo>
                      <a:pt x="68580" y="4558205"/>
                    </a:lnTo>
                    <a:lnTo>
                      <a:pt x="31432" y="4595352"/>
                    </a:lnTo>
                    <a:lnTo>
                      <a:pt x="15240" y="4611545"/>
                    </a:lnTo>
                    <a:lnTo>
                      <a:pt x="15240" y="4636310"/>
                    </a:lnTo>
                    <a:lnTo>
                      <a:pt x="0" y="4651550"/>
                    </a:lnTo>
                    <a:lnTo>
                      <a:pt x="4763" y="4675362"/>
                    </a:lnTo>
                    <a:lnTo>
                      <a:pt x="18098" y="4688697"/>
                    </a:lnTo>
                    <a:lnTo>
                      <a:pt x="20002" y="4715367"/>
                    </a:lnTo>
                    <a:lnTo>
                      <a:pt x="36195" y="4699175"/>
                    </a:lnTo>
                    <a:lnTo>
                      <a:pt x="68580" y="4722987"/>
                    </a:lnTo>
                    <a:lnTo>
                      <a:pt x="123825" y="4722987"/>
                    </a:lnTo>
                    <a:lnTo>
                      <a:pt x="151448" y="4750610"/>
                    </a:lnTo>
                    <a:lnTo>
                      <a:pt x="191452" y="4740132"/>
                    </a:lnTo>
                    <a:lnTo>
                      <a:pt x="226695" y="4740132"/>
                    </a:lnTo>
                    <a:lnTo>
                      <a:pt x="263843" y="4754420"/>
                    </a:lnTo>
                    <a:lnTo>
                      <a:pt x="289560" y="4780137"/>
                    </a:lnTo>
                    <a:lnTo>
                      <a:pt x="309563" y="4823000"/>
                    </a:lnTo>
                    <a:lnTo>
                      <a:pt x="331470" y="4844907"/>
                    </a:lnTo>
                    <a:lnTo>
                      <a:pt x="365760" y="4860147"/>
                    </a:lnTo>
                    <a:lnTo>
                      <a:pt x="416243" y="4863957"/>
                    </a:lnTo>
                    <a:lnTo>
                      <a:pt x="451485" y="4854432"/>
                    </a:lnTo>
                    <a:lnTo>
                      <a:pt x="488632" y="4845860"/>
                    </a:lnTo>
                    <a:lnTo>
                      <a:pt x="521970" y="4812522"/>
                    </a:lnTo>
                    <a:lnTo>
                      <a:pt x="561975" y="4812522"/>
                    </a:lnTo>
                    <a:lnTo>
                      <a:pt x="626745" y="4802997"/>
                    </a:lnTo>
                    <a:lnTo>
                      <a:pt x="646748" y="4815380"/>
                    </a:lnTo>
                    <a:lnTo>
                      <a:pt x="696277" y="4822047"/>
                    </a:lnTo>
                    <a:lnTo>
                      <a:pt x="749618" y="4822047"/>
                    </a:lnTo>
                    <a:lnTo>
                      <a:pt x="769620" y="4842050"/>
                    </a:lnTo>
                    <a:lnTo>
                      <a:pt x="781050" y="4863005"/>
                    </a:lnTo>
                    <a:lnTo>
                      <a:pt x="819150" y="4875387"/>
                    </a:lnTo>
                    <a:lnTo>
                      <a:pt x="861060" y="4869672"/>
                    </a:lnTo>
                    <a:lnTo>
                      <a:pt x="919163" y="4869672"/>
                    </a:lnTo>
                    <a:lnTo>
                      <a:pt x="960120" y="4857290"/>
                    </a:lnTo>
                    <a:lnTo>
                      <a:pt x="1004888" y="4857290"/>
                    </a:lnTo>
                    <a:lnTo>
                      <a:pt x="1022985" y="4839192"/>
                    </a:lnTo>
                    <a:lnTo>
                      <a:pt x="1057275" y="4804902"/>
                    </a:lnTo>
                    <a:lnTo>
                      <a:pt x="1102043" y="4783947"/>
                    </a:lnTo>
                    <a:lnTo>
                      <a:pt x="1134427" y="4761087"/>
                    </a:lnTo>
                    <a:lnTo>
                      <a:pt x="1159193" y="4736322"/>
                    </a:lnTo>
                    <a:lnTo>
                      <a:pt x="1171575" y="4694412"/>
                    </a:lnTo>
                    <a:lnTo>
                      <a:pt x="1222057" y="4643930"/>
                    </a:lnTo>
                    <a:lnTo>
                      <a:pt x="1257300" y="4628690"/>
                    </a:lnTo>
                    <a:lnTo>
                      <a:pt x="1283970" y="4638215"/>
                    </a:lnTo>
                    <a:lnTo>
                      <a:pt x="1313498" y="4653455"/>
                    </a:lnTo>
                    <a:lnTo>
                      <a:pt x="1352550" y="4630595"/>
                    </a:lnTo>
                    <a:lnTo>
                      <a:pt x="1381125" y="4613450"/>
                    </a:lnTo>
                    <a:lnTo>
                      <a:pt x="1419225" y="4620117"/>
                    </a:lnTo>
                    <a:lnTo>
                      <a:pt x="1471613" y="4623927"/>
                    </a:lnTo>
                    <a:lnTo>
                      <a:pt x="1518285" y="4606782"/>
                    </a:lnTo>
                    <a:lnTo>
                      <a:pt x="1545907" y="4579160"/>
                    </a:lnTo>
                    <a:lnTo>
                      <a:pt x="1564957" y="4534392"/>
                    </a:lnTo>
                    <a:lnTo>
                      <a:pt x="1594485" y="4525820"/>
                    </a:lnTo>
                    <a:lnTo>
                      <a:pt x="1594485" y="4486767"/>
                    </a:lnTo>
                    <a:lnTo>
                      <a:pt x="1582102" y="4474385"/>
                    </a:lnTo>
                    <a:lnTo>
                      <a:pt x="1561148" y="4433427"/>
                    </a:lnTo>
                    <a:lnTo>
                      <a:pt x="1576388" y="4394375"/>
                    </a:lnTo>
                    <a:lnTo>
                      <a:pt x="1576388" y="4356275"/>
                    </a:lnTo>
                    <a:lnTo>
                      <a:pt x="1584960" y="4295315"/>
                    </a:lnTo>
                    <a:lnTo>
                      <a:pt x="1596390" y="4271502"/>
                    </a:lnTo>
                    <a:lnTo>
                      <a:pt x="1584960" y="4226735"/>
                    </a:lnTo>
                    <a:lnTo>
                      <a:pt x="1564957" y="4206732"/>
                    </a:lnTo>
                    <a:lnTo>
                      <a:pt x="1546860" y="4188635"/>
                    </a:lnTo>
                    <a:lnTo>
                      <a:pt x="1524952" y="4206732"/>
                    </a:lnTo>
                    <a:lnTo>
                      <a:pt x="1509713" y="4186730"/>
                    </a:lnTo>
                    <a:lnTo>
                      <a:pt x="1521143" y="4158155"/>
                    </a:lnTo>
                    <a:lnTo>
                      <a:pt x="1536382" y="4111482"/>
                    </a:lnTo>
                    <a:lnTo>
                      <a:pt x="1558290" y="4089574"/>
                    </a:lnTo>
                    <a:lnTo>
                      <a:pt x="1603057" y="4063857"/>
                    </a:lnTo>
                    <a:lnTo>
                      <a:pt x="1625918" y="4040997"/>
                    </a:lnTo>
                    <a:lnTo>
                      <a:pt x="1673543" y="4005755"/>
                    </a:lnTo>
                    <a:lnTo>
                      <a:pt x="1708785" y="4005755"/>
                    </a:lnTo>
                    <a:lnTo>
                      <a:pt x="1741170" y="3994324"/>
                    </a:lnTo>
                    <a:lnTo>
                      <a:pt x="1783080" y="4000992"/>
                    </a:lnTo>
                    <a:lnTo>
                      <a:pt x="1817370" y="3982895"/>
                    </a:lnTo>
                    <a:lnTo>
                      <a:pt x="1846898" y="3982895"/>
                    </a:lnTo>
                    <a:lnTo>
                      <a:pt x="1903095" y="3988610"/>
                    </a:lnTo>
                    <a:lnTo>
                      <a:pt x="1920240" y="4005755"/>
                    </a:lnTo>
                    <a:lnTo>
                      <a:pt x="1948815" y="4018137"/>
                    </a:lnTo>
                    <a:lnTo>
                      <a:pt x="1960245" y="4047664"/>
                    </a:lnTo>
                    <a:lnTo>
                      <a:pt x="1991677" y="4056237"/>
                    </a:lnTo>
                    <a:lnTo>
                      <a:pt x="2014538" y="4079097"/>
                    </a:lnTo>
                    <a:lnTo>
                      <a:pt x="2046923" y="4104814"/>
                    </a:lnTo>
                    <a:lnTo>
                      <a:pt x="2061210" y="4139105"/>
                    </a:lnTo>
                    <a:lnTo>
                      <a:pt x="2095500" y="4144820"/>
                    </a:lnTo>
                    <a:cubicBezTo>
                      <a:pt x="2095500" y="4144820"/>
                      <a:pt x="2122170" y="4165774"/>
                      <a:pt x="2122170" y="4171489"/>
                    </a:cubicBezTo>
                    <a:cubicBezTo>
                      <a:pt x="2122170" y="4177205"/>
                      <a:pt x="2145983" y="4191492"/>
                      <a:pt x="2145983" y="4191492"/>
                    </a:cubicBezTo>
                    <a:lnTo>
                      <a:pt x="2165985" y="4211495"/>
                    </a:lnTo>
                    <a:lnTo>
                      <a:pt x="2184083" y="4245785"/>
                    </a:lnTo>
                    <a:lnTo>
                      <a:pt x="2225993" y="4254357"/>
                    </a:lnTo>
                    <a:lnTo>
                      <a:pt x="2267902" y="4239117"/>
                    </a:lnTo>
                    <a:lnTo>
                      <a:pt x="2283143" y="4223877"/>
                    </a:lnTo>
                    <a:lnTo>
                      <a:pt x="2321243" y="4223877"/>
                    </a:lnTo>
                    <a:lnTo>
                      <a:pt x="2362200" y="4218162"/>
                    </a:lnTo>
                    <a:lnTo>
                      <a:pt x="2388870" y="4224830"/>
                    </a:lnTo>
                    <a:lnTo>
                      <a:pt x="2421255" y="4233402"/>
                    </a:lnTo>
                    <a:lnTo>
                      <a:pt x="2437448" y="4217210"/>
                    </a:lnTo>
                    <a:lnTo>
                      <a:pt x="2467927" y="4224830"/>
                    </a:lnTo>
                    <a:lnTo>
                      <a:pt x="2467927" y="4224830"/>
                    </a:lnTo>
                    <a:lnTo>
                      <a:pt x="2486025" y="4242927"/>
                    </a:lnTo>
                    <a:lnTo>
                      <a:pt x="2508885" y="4262930"/>
                    </a:lnTo>
                    <a:lnTo>
                      <a:pt x="2508885" y="4295315"/>
                    </a:lnTo>
                    <a:lnTo>
                      <a:pt x="2528888" y="4301982"/>
                    </a:lnTo>
                    <a:lnTo>
                      <a:pt x="2555558" y="4317222"/>
                    </a:lnTo>
                    <a:lnTo>
                      <a:pt x="2582227" y="4317222"/>
                    </a:lnTo>
                    <a:lnTo>
                      <a:pt x="2588895" y="4291505"/>
                    </a:lnTo>
                    <a:lnTo>
                      <a:pt x="2614613" y="4282932"/>
                    </a:lnTo>
                    <a:lnTo>
                      <a:pt x="2644140" y="4265787"/>
                    </a:lnTo>
                    <a:lnTo>
                      <a:pt x="2673668" y="4241975"/>
                    </a:lnTo>
                    <a:lnTo>
                      <a:pt x="2662238" y="4206732"/>
                    </a:lnTo>
                    <a:lnTo>
                      <a:pt x="2687955" y="4174347"/>
                    </a:lnTo>
                    <a:lnTo>
                      <a:pt x="2710815" y="4137199"/>
                    </a:lnTo>
                    <a:lnTo>
                      <a:pt x="2719388" y="4108624"/>
                    </a:lnTo>
                    <a:lnTo>
                      <a:pt x="2753677" y="4090527"/>
                    </a:lnTo>
                    <a:lnTo>
                      <a:pt x="2777490" y="4090527"/>
                    </a:lnTo>
                    <a:lnTo>
                      <a:pt x="2783205" y="4108624"/>
                    </a:lnTo>
                    <a:lnTo>
                      <a:pt x="2803208" y="4129580"/>
                    </a:lnTo>
                    <a:lnTo>
                      <a:pt x="2821305" y="4147677"/>
                    </a:lnTo>
                    <a:lnTo>
                      <a:pt x="2821305" y="4179110"/>
                    </a:lnTo>
                    <a:lnTo>
                      <a:pt x="2800350" y="4200065"/>
                    </a:lnTo>
                    <a:lnTo>
                      <a:pt x="2828925" y="4229592"/>
                    </a:lnTo>
                    <a:lnTo>
                      <a:pt x="2835593" y="4261025"/>
                    </a:lnTo>
                    <a:lnTo>
                      <a:pt x="2835593" y="4261025"/>
                    </a:lnTo>
                    <a:lnTo>
                      <a:pt x="2850833" y="4287695"/>
                    </a:lnTo>
                    <a:lnTo>
                      <a:pt x="2845118" y="4310555"/>
                    </a:lnTo>
                    <a:lnTo>
                      <a:pt x="2865120" y="4337225"/>
                    </a:lnTo>
                    <a:lnTo>
                      <a:pt x="2867977" y="4369610"/>
                    </a:lnTo>
                    <a:lnTo>
                      <a:pt x="2882265" y="4401042"/>
                    </a:lnTo>
                    <a:lnTo>
                      <a:pt x="2870835" y="4430570"/>
                    </a:lnTo>
                    <a:lnTo>
                      <a:pt x="2893695" y="4465812"/>
                    </a:lnTo>
                    <a:lnTo>
                      <a:pt x="2881313" y="4491530"/>
                    </a:lnTo>
                    <a:lnTo>
                      <a:pt x="2861310" y="4511532"/>
                    </a:lnTo>
                    <a:lnTo>
                      <a:pt x="2838450" y="4503912"/>
                    </a:lnTo>
                    <a:lnTo>
                      <a:pt x="2815590" y="4515342"/>
                    </a:lnTo>
                    <a:lnTo>
                      <a:pt x="2795588" y="4535345"/>
                    </a:lnTo>
                    <a:lnTo>
                      <a:pt x="2795588" y="4563920"/>
                    </a:lnTo>
                    <a:lnTo>
                      <a:pt x="2780348" y="4579160"/>
                    </a:lnTo>
                    <a:lnTo>
                      <a:pt x="2762250" y="4597257"/>
                    </a:lnTo>
                    <a:lnTo>
                      <a:pt x="2763202" y="4624880"/>
                    </a:lnTo>
                    <a:lnTo>
                      <a:pt x="2788920" y="4633452"/>
                    </a:lnTo>
                    <a:lnTo>
                      <a:pt x="2815590" y="4660122"/>
                    </a:lnTo>
                    <a:lnTo>
                      <a:pt x="2827973" y="4692507"/>
                    </a:lnTo>
                    <a:lnTo>
                      <a:pt x="2843213" y="4707747"/>
                    </a:lnTo>
                    <a:lnTo>
                      <a:pt x="2873693" y="4738227"/>
                    </a:lnTo>
                    <a:lnTo>
                      <a:pt x="2888933" y="4771565"/>
                    </a:lnTo>
                    <a:lnTo>
                      <a:pt x="2888933" y="4800140"/>
                    </a:lnTo>
                    <a:lnTo>
                      <a:pt x="2871788" y="4834430"/>
                    </a:lnTo>
                    <a:lnTo>
                      <a:pt x="2862263" y="4866815"/>
                    </a:lnTo>
                    <a:lnTo>
                      <a:pt x="2873693" y="4878244"/>
                    </a:lnTo>
                    <a:lnTo>
                      <a:pt x="2900363" y="4879197"/>
                    </a:lnTo>
                    <a:lnTo>
                      <a:pt x="2900363" y="4856337"/>
                    </a:lnTo>
                    <a:lnTo>
                      <a:pt x="2900363" y="4842050"/>
                    </a:lnTo>
                    <a:lnTo>
                      <a:pt x="2912745" y="4829667"/>
                    </a:lnTo>
                    <a:lnTo>
                      <a:pt x="2920365" y="4802045"/>
                    </a:lnTo>
                    <a:lnTo>
                      <a:pt x="2914650" y="4778232"/>
                    </a:lnTo>
                    <a:lnTo>
                      <a:pt x="2920365" y="4742990"/>
                    </a:lnTo>
                    <a:lnTo>
                      <a:pt x="2920365" y="4728702"/>
                    </a:lnTo>
                    <a:lnTo>
                      <a:pt x="2938463" y="4746800"/>
                    </a:lnTo>
                    <a:lnTo>
                      <a:pt x="2950845" y="4759182"/>
                    </a:lnTo>
                    <a:lnTo>
                      <a:pt x="2950845" y="4733465"/>
                    </a:lnTo>
                    <a:lnTo>
                      <a:pt x="2961323" y="4709652"/>
                    </a:lnTo>
                    <a:lnTo>
                      <a:pt x="2971800" y="4720130"/>
                    </a:lnTo>
                    <a:lnTo>
                      <a:pt x="2971800" y="4739180"/>
                    </a:lnTo>
                    <a:lnTo>
                      <a:pt x="2991802" y="4747752"/>
                    </a:lnTo>
                    <a:lnTo>
                      <a:pt x="3021330" y="4730607"/>
                    </a:lnTo>
                    <a:lnTo>
                      <a:pt x="3056573" y="4716320"/>
                    </a:lnTo>
                    <a:lnTo>
                      <a:pt x="3074670" y="4716320"/>
                    </a:lnTo>
                    <a:lnTo>
                      <a:pt x="3095625" y="4677267"/>
                    </a:lnTo>
                    <a:lnTo>
                      <a:pt x="3113723" y="4638215"/>
                    </a:lnTo>
                    <a:lnTo>
                      <a:pt x="3142298" y="4591542"/>
                    </a:lnTo>
                    <a:lnTo>
                      <a:pt x="3142298" y="4559157"/>
                    </a:lnTo>
                    <a:lnTo>
                      <a:pt x="3145155" y="4491530"/>
                    </a:lnTo>
                    <a:lnTo>
                      <a:pt x="3136583" y="4439142"/>
                    </a:lnTo>
                    <a:lnTo>
                      <a:pt x="3145155" y="4388660"/>
                    </a:lnTo>
                    <a:lnTo>
                      <a:pt x="3145155" y="4321032"/>
                    </a:lnTo>
                    <a:lnTo>
                      <a:pt x="3145155" y="4265787"/>
                    </a:lnTo>
                    <a:lnTo>
                      <a:pt x="3153727" y="4237212"/>
                    </a:lnTo>
                    <a:lnTo>
                      <a:pt x="3153727" y="4183872"/>
                    </a:lnTo>
                    <a:lnTo>
                      <a:pt x="3145155" y="4128627"/>
                    </a:lnTo>
                    <a:lnTo>
                      <a:pt x="3136583" y="4087670"/>
                    </a:lnTo>
                    <a:lnTo>
                      <a:pt x="3125152" y="4042902"/>
                    </a:lnTo>
                    <a:lnTo>
                      <a:pt x="3109913" y="4001945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095625" y="3899074"/>
                    </a:lnTo>
                    <a:lnTo>
                      <a:pt x="3104198" y="3848592"/>
                    </a:lnTo>
                    <a:lnTo>
                      <a:pt x="3104198" y="3789537"/>
                    </a:lnTo>
                    <a:lnTo>
                      <a:pt x="3082290" y="3767630"/>
                    </a:lnTo>
                    <a:lnTo>
                      <a:pt x="3056573" y="3727624"/>
                    </a:lnTo>
                    <a:lnTo>
                      <a:pt x="3049905" y="3707622"/>
                    </a:lnTo>
                    <a:lnTo>
                      <a:pt x="3029902" y="3673332"/>
                    </a:lnTo>
                    <a:lnTo>
                      <a:pt x="3001327" y="3644757"/>
                    </a:lnTo>
                    <a:lnTo>
                      <a:pt x="2994660" y="3620945"/>
                    </a:lnTo>
                    <a:lnTo>
                      <a:pt x="2980373" y="3606657"/>
                    </a:lnTo>
                    <a:lnTo>
                      <a:pt x="2944177" y="3570462"/>
                    </a:lnTo>
                    <a:lnTo>
                      <a:pt x="2915602" y="3528552"/>
                    </a:lnTo>
                    <a:lnTo>
                      <a:pt x="2897505" y="3472355"/>
                    </a:lnTo>
                    <a:lnTo>
                      <a:pt x="2893695" y="3419014"/>
                    </a:lnTo>
                    <a:lnTo>
                      <a:pt x="2879408" y="3392345"/>
                    </a:lnTo>
                    <a:lnTo>
                      <a:pt x="2866073" y="3379010"/>
                    </a:lnTo>
                    <a:lnTo>
                      <a:pt x="2840355" y="3382820"/>
                    </a:lnTo>
                    <a:lnTo>
                      <a:pt x="2819400" y="3361864"/>
                    </a:lnTo>
                    <a:lnTo>
                      <a:pt x="2813685" y="3343767"/>
                    </a:lnTo>
                    <a:lnTo>
                      <a:pt x="2787968" y="3343767"/>
                    </a:lnTo>
                    <a:lnTo>
                      <a:pt x="2764155" y="3343767"/>
                    </a:lnTo>
                    <a:lnTo>
                      <a:pt x="2772727" y="3328527"/>
                    </a:lnTo>
                    <a:lnTo>
                      <a:pt x="2782252" y="3319002"/>
                    </a:lnTo>
                    <a:lnTo>
                      <a:pt x="2795588" y="3305667"/>
                    </a:lnTo>
                    <a:lnTo>
                      <a:pt x="2777490" y="3287570"/>
                    </a:lnTo>
                    <a:cubicBezTo>
                      <a:pt x="2777490" y="3287570"/>
                      <a:pt x="2757488" y="3296142"/>
                      <a:pt x="2750820" y="3296142"/>
                    </a:cubicBezTo>
                    <a:cubicBezTo>
                      <a:pt x="2744152" y="3296142"/>
                      <a:pt x="2711768" y="3301857"/>
                      <a:pt x="2711768" y="3301857"/>
                    </a:cubicBezTo>
                    <a:lnTo>
                      <a:pt x="2698433" y="3288522"/>
                    </a:lnTo>
                    <a:lnTo>
                      <a:pt x="2667952" y="3284712"/>
                    </a:lnTo>
                    <a:lnTo>
                      <a:pt x="2630805" y="3284712"/>
                    </a:lnTo>
                    <a:lnTo>
                      <a:pt x="2599373" y="3291380"/>
                    </a:lnTo>
                    <a:lnTo>
                      <a:pt x="2584133" y="3306620"/>
                    </a:lnTo>
                    <a:lnTo>
                      <a:pt x="2558415" y="3320907"/>
                    </a:lnTo>
                    <a:lnTo>
                      <a:pt x="2573655" y="3349482"/>
                    </a:lnTo>
                    <a:lnTo>
                      <a:pt x="2586038" y="3373295"/>
                    </a:lnTo>
                    <a:lnTo>
                      <a:pt x="2599373" y="3386630"/>
                    </a:lnTo>
                    <a:lnTo>
                      <a:pt x="2595563" y="3409489"/>
                    </a:lnTo>
                    <a:lnTo>
                      <a:pt x="2580323" y="3398060"/>
                    </a:lnTo>
                    <a:lnTo>
                      <a:pt x="2570798" y="3406632"/>
                    </a:lnTo>
                    <a:lnTo>
                      <a:pt x="2555558" y="3427587"/>
                    </a:lnTo>
                    <a:lnTo>
                      <a:pt x="2555558" y="3441874"/>
                    </a:lnTo>
                    <a:lnTo>
                      <a:pt x="2526983" y="3453305"/>
                    </a:lnTo>
                    <a:lnTo>
                      <a:pt x="2526983" y="3435207"/>
                    </a:lnTo>
                    <a:lnTo>
                      <a:pt x="2526983" y="3409489"/>
                    </a:lnTo>
                    <a:lnTo>
                      <a:pt x="2518410" y="3400917"/>
                    </a:lnTo>
                    <a:lnTo>
                      <a:pt x="2509838" y="3403774"/>
                    </a:lnTo>
                    <a:lnTo>
                      <a:pt x="2492693" y="3391392"/>
                    </a:lnTo>
                    <a:lnTo>
                      <a:pt x="2492693" y="3377105"/>
                    </a:lnTo>
                    <a:lnTo>
                      <a:pt x="2477452" y="3394249"/>
                    </a:lnTo>
                    <a:lnTo>
                      <a:pt x="2477452" y="3415205"/>
                    </a:lnTo>
                    <a:lnTo>
                      <a:pt x="2497455" y="3423777"/>
                    </a:lnTo>
                    <a:lnTo>
                      <a:pt x="2497455" y="3446637"/>
                    </a:lnTo>
                    <a:lnTo>
                      <a:pt x="2486025" y="3462830"/>
                    </a:lnTo>
                    <a:lnTo>
                      <a:pt x="2468880" y="3445685"/>
                    </a:lnTo>
                    <a:lnTo>
                      <a:pt x="2455545" y="3420920"/>
                    </a:lnTo>
                    <a:lnTo>
                      <a:pt x="2455545" y="3402822"/>
                    </a:lnTo>
                    <a:lnTo>
                      <a:pt x="2438400" y="3394249"/>
                    </a:lnTo>
                    <a:lnTo>
                      <a:pt x="2424113" y="3379962"/>
                    </a:lnTo>
                    <a:lnTo>
                      <a:pt x="2404110" y="3399964"/>
                    </a:lnTo>
                    <a:lnTo>
                      <a:pt x="2386013" y="3418062"/>
                    </a:lnTo>
                    <a:lnTo>
                      <a:pt x="2362200" y="3418062"/>
                    </a:lnTo>
                    <a:lnTo>
                      <a:pt x="2346008" y="3434255"/>
                    </a:lnTo>
                    <a:lnTo>
                      <a:pt x="2324100" y="3434255"/>
                    </a:lnTo>
                    <a:lnTo>
                      <a:pt x="2311718" y="3405680"/>
                    </a:lnTo>
                    <a:lnTo>
                      <a:pt x="2323148" y="3374247"/>
                    </a:lnTo>
                    <a:lnTo>
                      <a:pt x="2323148" y="3339005"/>
                    </a:lnTo>
                    <a:lnTo>
                      <a:pt x="2344102" y="3303762"/>
                    </a:lnTo>
                    <a:lnTo>
                      <a:pt x="2344102" y="3264710"/>
                    </a:lnTo>
                    <a:lnTo>
                      <a:pt x="2356485" y="3217085"/>
                    </a:lnTo>
                    <a:lnTo>
                      <a:pt x="2356485" y="3178985"/>
                    </a:lnTo>
                    <a:lnTo>
                      <a:pt x="2356485" y="3144695"/>
                    </a:lnTo>
                    <a:lnTo>
                      <a:pt x="2342198" y="3129455"/>
                    </a:lnTo>
                    <a:lnTo>
                      <a:pt x="2342198" y="3081830"/>
                    </a:lnTo>
                    <a:lnTo>
                      <a:pt x="2350770" y="3046587"/>
                    </a:lnTo>
                    <a:lnTo>
                      <a:pt x="2350770" y="2996105"/>
                    </a:lnTo>
                    <a:lnTo>
                      <a:pt x="2350770" y="2958005"/>
                    </a:lnTo>
                    <a:lnTo>
                      <a:pt x="2367915" y="2929430"/>
                    </a:lnTo>
                    <a:lnTo>
                      <a:pt x="2347913" y="2909427"/>
                    </a:lnTo>
                    <a:lnTo>
                      <a:pt x="2335530" y="2877042"/>
                    </a:lnTo>
                    <a:lnTo>
                      <a:pt x="2342198" y="2832274"/>
                    </a:lnTo>
                    <a:lnTo>
                      <a:pt x="2363152" y="2811320"/>
                    </a:lnTo>
                    <a:lnTo>
                      <a:pt x="2340293" y="2766552"/>
                    </a:lnTo>
                    <a:lnTo>
                      <a:pt x="2344102" y="2719880"/>
                    </a:lnTo>
                    <a:lnTo>
                      <a:pt x="2367915" y="2672255"/>
                    </a:lnTo>
                    <a:lnTo>
                      <a:pt x="2391727" y="2648442"/>
                    </a:lnTo>
                    <a:lnTo>
                      <a:pt x="2414588" y="2610342"/>
                    </a:lnTo>
                    <a:lnTo>
                      <a:pt x="2434590" y="2590339"/>
                    </a:lnTo>
                    <a:lnTo>
                      <a:pt x="2466023" y="2558907"/>
                    </a:lnTo>
                    <a:lnTo>
                      <a:pt x="2498408" y="2558907"/>
                    </a:lnTo>
                    <a:lnTo>
                      <a:pt x="2522220" y="2543667"/>
                    </a:lnTo>
                    <a:lnTo>
                      <a:pt x="2513648" y="2535095"/>
                    </a:lnTo>
                    <a:lnTo>
                      <a:pt x="2502218" y="2516997"/>
                    </a:lnTo>
                    <a:lnTo>
                      <a:pt x="2519363" y="2501757"/>
                    </a:lnTo>
                    <a:lnTo>
                      <a:pt x="2536508" y="2501757"/>
                    </a:lnTo>
                    <a:lnTo>
                      <a:pt x="2556510" y="2483660"/>
                    </a:lnTo>
                    <a:lnTo>
                      <a:pt x="2578418" y="2461752"/>
                    </a:lnTo>
                    <a:lnTo>
                      <a:pt x="2568893" y="2431272"/>
                    </a:lnTo>
                    <a:lnTo>
                      <a:pt x="2598420" y="2442702"/>
                    </a:lnTo>
                    <a:lnTo>
                      <a:pt x="2616518" y="2422700"/>
                    </a:lnTo>
                    <a:lnTo>
                      <a:pt x="2601277" y="2407460"/>
                    </a:lnTo>
                    <a:lnTo>
                      <a:pt x="2594610" y="2380789"/>
                    </a:lnTo>
                    <a:lnTo>
                      <a:pt x="2601277" y="2359835"/>
                    </a:lnTo>
                    <a:lnTo>
                      <a:pt x="2619375" y="2341737"/>
                    </a:lnTo>
                    <a:lnTo>
                      <a:pt x="2642235" y="2336022"/>
                    </a:lnTo>
                    <a:lnTo>
                      <a:pt x="2662238" y="2312210"/>
                    </a:lnTo>
                    <a:lnTo>
                      <a:pt x="2701290" y="2294112"/>
                    </a:lnTo>
                    <a:lnTo>
                      <a:pt x="2701290" y="2281730"/>
                    </a:lnTo>
                    <a:lnTo>
                      <a:pt x="2727960" y="2277920"/>
                    </a:lnTo>
                    <a:lnTo>
                      <a:pt x="2753677" y="2268395"/>
                    </a:lnTo>
                    <a:lnTo>
                      <a:pt x="2764155" y="2278872"/>
                    </a:lnTo>
                    <a:lnTo>
                      <a:pt x="2743200" y="2281730"/>
                    </a:lnTo>
                    <a:lnTo>
                      <a:pt x="2737485" y="2299827"/>
                    </a:lnTo>
                    <a:lnTo>
                      <a:pt x="2737485" y="2317925"/>
                    </a:lnTo>
                    <a:cubicBezTo>
                      <a:pt x="2737485" y="2317925"/>
                      <a:pt x="2756535" y="2324592"/>
                      <a:pt x="2749868" y="2330307"/>
                    </a:cubicBezTo>
                    <a:cubicBezTo>
                      <a:pt x="2743200" y="2336975"/>
                      <a:pt x="2776538" y="2329355"/>
                      <a:pt x="2776538" y="2329355"/>
                    </a:cubicBezTo>
                    <a:lnTo>
                      <a:pt x="2786063" y="2302685"/>
                    </a:lnTo>
                    <a:lnTo>
                      <a:pt x="2786063" y="2273157"/>
                    </a:lnTo>
                    <a:lnTo>
                      <a:pt x="2812733" y="2261727"/>
                    </a:lnTo>
                    <a:lnTo>
                      <a:pt x="2816543" y="2240772"/>
                    </a:lnTo>
                    <a:lnTo>
                      <a:pt x="2807018" y="2191242"/>
                    </a:lnTo>
                    <a:lnTo>
                      <a:pt x="2848927" y="2184575"/>
                    </a:lnTo>
                    <a:lnTo>
                      <a:pt x="2848927" y="2146475"/>
                    </a:lnTo>
                    <a:lnTo>
                      <a:pt x="2871788" y="2139807"/>
                    </a:lnTo>
                    <a:lnTo>
                      <a:pt x="2872740" y="2113137"/>
                    </a:lnTo>
                    <a:lnTo>
                      <a:pt x="2851785" y="2113137"/>
                    </a:lnTo>
                    <a:lnTo>
                      <a:pt x="2839402" y="2125520"/>
                    </a:lnTo>
                    <a:lnTo>
                      <a:pt x="2823210" y="2140760"/>
                    </a:lnTo>
                    <a:lnTo>
                      <a:pt x="2805113" y="2143617"/>
                    </a:lnTo>
                    <a:lnTo>
                      <a:pt x="2785110" y="2123614"/>
                    </a:lnTo>
                    <a:lnTo>
                      <a:pt x="2785110" y="2097897"/>
                    </a:lnTo>
                    <a:lnTo>
                      <a:pt x="2762250" y="2075037"/>
                    </a:lnTo>
                    <a:lnTo>
                      <a:pt x="2754630" y="2018839"/>
                    </a:lnTo>
                    <a:lnTo>
                      <a:pt x="2754630" y="1976929"/>
                    </a:lnTo>
                    <a:lnTo>
                      <a:pt x="2728913" y="1937877"/>
                    </a:lnTo>
                    <a:lnTo>
                      <a:pt x="2732723" y="1898825"/>
                    </a:lnTo>
                    <a:lnTo>
                      <a:pt x="2707005" y="1881679"/>
                    </a:lnTo>
                    <a:lnTo>
                      <a:pt x="2706052" y="1819767"/>
                    </a:lnTo>
                    <a:lnTo>
                      <a:pt x="2721293" y="1801670"/>
                    </a:lnTo>
                    <a:lnTo>
                      <a:pt x="2733675" y="1754997"/>
                    </a:lnTo>
                    <a:lnTo>
                      <a:pt x="2733675" y="1732137"/>
                    </a:lnTo>
                    <a:lnTo>
                      <a:pt x="2771775" y="1732137"/>
                    </a:lnTo>
                    <a:lnTo>
                      <a:pt x="2783205" y="1697847"/>
                    </a:lnTo>
                    <a:lnTo>
                      <a:pt x="2771775" y="1666414"/>
                    </a:lnTo>
                    <a:lnTo>
                      <a:pt x="2810827" y="1703562"/>
                    </a:lnTo>
                    <a:lnTo>
                      <a:pt x="2822258" y="1727375"/>
                    </a:lnTo>
                    <a:lnTo>
                      <a:pt x="2836545" y="1741662"/>
                    </a:lnTo>
                    <a:lnTo>
                      <a:pt x="2857500" y="1762617"/>
                    </a:lnTo>
                    <a:lnTo>
                      <a:pt x="2857500" y="1727375"/>
                    </a:lnTo>
                    <a:lnTo>
                      <a:pt x="2883218" y="1739757"/>
                    </a:lnTo>
                    <a:lnTo>
                      <a:pt x="2894648" y="1768332"/>
                    </a:lnTo>
                    <a:lnTo>
                      <a:pt x="2904173" y="1735947"/>
                    </a:lnTo>
                    <a:lnTo>
                      <a:pt x="2901315" y="1682607"/>
                    </a:lnTo>
                    <a:lnTo>
                      <a:pt x="2887027" y="1648317"/>
                    </a:lnTo>
                    <a:lnTo>
                      <a:pt x="2887027" y="1603550"/>
                    </a:lnTo>
                    <a:lnTo>
                      <a:pt x="2869883" y="1585452"/>
                    </a:lnTo>
                    <a:lnTo>
                      <a:pt x="2883218" y="1566402"/>
                    </a:lnTo>
                    <a:lnTo>
                      <a:pt x="2895600" y="1567354"/>
                    </a:lnTo>
                    <a:lnTo>
                      <a:pt x="2898458" y="1549257"/>
                    </a:lnTo>
                    <a:lnTo>
                      <a:pt x="2869883" y="1549257"/>
                    </a:lnTo>
                    <a:lnTo>
                      <a:pt x="2847023" y="1526397"/>
                    </a:lnTo>
                    <a:lnTo>
                      <a:pt x="2822258" y="1501632"/>
                    </a:lnTo>
                    <a:lnTo>
                      <a:pt x="2805113" y="1486392"/>
                    </a:lnTo>
                    <a:lnTo>
                      <a:pt x="2813685" y="1463532"/>
                    </a:lnTo>
                    <a:lnTo>
                      <a:pt x="2813685" y="1434004"/>
                    </a:lnTo>
                    <a:lnTo>
                      <a:pt x="2845118" y="1416859"/>
                    </a:lnTo>
                    <a:lnTo>
                      <a:pt x="2867025" y="1394952"/>
                    </a:lnTo>
                    <a:lnTo>
                      <a:pt x="2876550" y="1404477"/>
                    </a:lnTo>
                    <a:lnTo>
                      <a:pt x="2849880" y="1430195"/>
                    </a:lnTo>
                    <a:lnTo>
                      <a:pt x="2849880" y="1462579"/>
                    </a:lnTo>
                    <a:lnTo>
                      <a:pt x="2879408" y="1480677"/>
                    </a:lnTo>
                    <a:lnTo>
                      <a:pt x="2899410" y="1506395"/>
                    </a:lnTo>
                    <a:lnTo>
                      <a:pt x="2915602" y="1522587"/>
                    </a:lnTo>
                    <a:lnTo>
                      <a:pt x="2933700" y="1529254"/>
                    </a:lnTo>
                    <a:lnTo>
                      <a:pt x="2951798" y="1529254"/>
                    </a:lnTo>
                    <a:lnTo>
                      <a:pt x="2969895" y="1564497"/>
                    </a:lnTo>
                    <a:lnTo>
                      <a:pt x="2987040" y="1581642"/>
                    </a:lnTo>
                    <a:lnTo>
                      <a:pt x="2987040" y="1605454"/>
                    </a:lnTo>
                    <a:lnTo>
                      <a:pt x="2987040" y="1625457"/>
                    </a:lnTo>
                    <a:lnTo>
                      <a:pt x="2977515" y="1659747"/>
                    </a:lnTo>
                    <a:lnTo>
                      <a:pt x="2978468" y="1688322"/>
                    </a:lnTo>
                    <a:lnTo>
                      <a:pt x="2995613" y="1702609"/>
                    </a:lnTo>
                    <a:lnTo>
                      <a:pt x="3012758" y="1754997"/>
                    </a:lnTo>
                    <a:lnTo>
                      <a:pt x="3027045" y="1790239"/>
                    </a:lnTo>
                    <a:lnTo>
                      <a:pt x="3039427" y="1834054"/>
                    </a:lnTo>
                    <a:lnTo>
                      <a:pt x="3050858" y="1880727"/>
                    </a:lnTo>
                    <a:lnTo>
                      <a:pt x="3077527" y="1915970"/>
                    </a:lnTo>
                    <a:lnTo>
                      <a:pt x="3094673" y="1968357"/>
                    </a:lnTo>
                    <a:lnTo>
                      <a:pt x="3101340" y="2013125"/>
                    </a:lnTo>
                    <a:lnTo>
                      <a:pt x="3115627" y="2055034"/>
                    </a:lnTo>
                    <a:lnTo>
                      <a:pt x="3105150" y="2065512"/>
                    </a:lnTo>
                    <a:lnTo>
                      <a:pt x="3092768" y="2077895"/>
                    </a:lnTo>
                    <a:lnTo>
                      <a:pt x="3106102" y="2100755"/>
                    </a:lnTo>
                    <a:lnTo>
                      <a:pt x="3096577" y="2121710"/>
                    </a:lnTo>
                    <a:lnTo>
                      <a:pt x="3084195" y="2134092"/>
                    </a:lnTo>
                    <a:lnTo>
                      <a:pt x="3084195" y="2146475"/>
                    </a:lnTo>
                    <a:lnTo>
                      <a:pt x="3109913" y="2152189"/>
                    </a:lnTo>
                    <a:lnTo>
                      <a:pt x="3133725" y="2186480"/>
                    </a:lnTo>
                    <a:lnTo>
                      <a:pt x="3137535" y="2218864"/>
                    </a:lnTo>
                    <a:lnTo>
                      <a:pt x="3157538" y="2238867"/>
                    </a:lnTo>
                    <a:lnTo>
                      <a:pt x="3157538" y="2268395"/>
                    </a:lnTo>
                    <a:lnTo>
                      <a:pt x="3186113" y="2297922"/>
                    </a:lnTo>
                    <a:lnTo>
                      <a:pt x="3227070" y="2338880"/>
                    </a:lnTo>
                    <a:cubicBezTo>
                      <a:pt x="3227070" y="2338880"/>
                      <a:pt x="3239452" y="2366502"/>
                      <a:pt x="3245168" y="2373170"/>
                    </a:cubicBezTo>
                    <a:lnTo>
                      <a:pt x="3283268" y="2398887"/>
                    </a:lnTo>
                    <a:lnTo>
                      <a:pt x="3322320" y="2419842"/>
                    </a:lnTo>
                    <a:lnTo>
                      <a:pt x="3383280" y="2437939"/>
                    </a:lnTo>
                    <a:lnTo>
                      <a:pt x="3411855" y="2443655"/>
                    </a:lnTo>
                    <a:lnTo>
                      <a:pt x="3437573" y="2460799"/>
                    </a:lnTo>
                    <a:lnTo>
                      <a:pt x="3452813" y="2481755"/>
                    </a:lnTo>
                    <a:lnTo>
                      <a:pt x="3506152" y="2510330"/>
                    </a:lnTo>
                    <a:lnTo>
                      <a:pt x="3552825" y="2530332"/>
                    </a:lnTo>
                    <a:lnTo>
                      <a:pt x="3602355" y="2553192"/>
                    </a:lnTo>
                    <a:lnTo>
                      <a:pt x="3628073" y="2578910"/>
                    </a:lnTo>
                    <a:lnTo>
                      <a:pt x="3656648" y="2578910"/>
                    </a:lnTo>
                    <a:lnTo>
                      <a:pt x="3676650" y="2598912"/>
                    </a:lnTo>
                    <a:lnTo>
                      <a:pt x="3702368" y="2612247"/>
                    </a:lnTo>
                    <a:lnTo>
                      <a:pt x="3743325" y="2612247"/>
                    </a:lnTo>
                    <a:lnTo>
                      <a:pt x="3761423" y="262939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8" name="Freeform: Shape 150">
                <a:extLst>
                  <a:ext uri="{FF2B5EF4-FFF2-40B4-BE49-F238E27FC236}">
                    <a16:creationId xmlns="" xmlns:a16="http://schemas.microsoft.com/office/drawing/2014/main" id="{550D3C9B-1AE3-ADFC-6DB7-E41AFA826C1E}"/>
                  </a:ext>
                </a:extLst>
              </p:cNvPr>
              <p:cNvSpPr/>
              <p:nvPr/>
            </p:nvSpPr>
            <p:spPr>
              <a:xfrm>
                <a:off x="9893617" y="2503170"/>
                <a:ext cx="44767" cy="111442"/>
              </a:xfrm>
              <a:custGeom>
                <a:avLst/>
                <a:gdLst>
                  <a:gd name="connsiteX0" fmla="*/ 40005 w 44767"/>
                  <a:gd name="connsiteY0" fmla="*/ 9525 h 111442"/>
                  <a:gd name="connsiteX1" fmla="*/ 17145 w 44767"/>
                  <a:gd name="connsiteY1" fmla="*/ 0 h 111442"/>
                  <a:gd name="connsiteX2" fmla="*/ 1905 w 44767"/>
                  <a:gd name="connsiteY2" fmla="*/ 8572 h 111442"/>
                  <a:gd name="connsiteX3" fmla="*/ 1905 w 44767"/>
                  <a:gd name="connsiteY3" fmla="*/ 35242 h 111442"/>
                  <a:gd name="connsiteX4" fmla="*/ 0 w 44767"/>
                  <a:gd name="connsiteY4" fmla="*/ 60008 h 111442"/>
                  <a:gd name="connsiteX5" fmla="*/ 14288 w 44767"/>
                  <a:gd name="connsiteY5" fmla="*/ 69533 h 111442"/>
                  <a:gd name="connsiteX6" fmla="*/ 23813 w 44767"/>
                  <a:gd name="connsiteY6" fmla="*/ 81915 h 111442"/>
                  <a:gd name="connsiteX7" fmla="*/ 25718 w 44767"/>
                  <a:gd name="connsiteY7" fmla="*/ 103822 h 111442"/>
                  <a:gd name="connsiteX8" fmla="*/ 44768 w 44767"/>
                  <a:gd name="connsiteY8" fmla="*/ 111442 h 111442"/>
                  <a:gd name="connsiteX9" fmla="*/ 40005 w 44767"/>
                  <a:gd name="connsiteY9" fmla="*/ 88583 h 111442"/>
                  <a:gd name="connsiteX10" fmla="*/ 31432 w 44767"/>
                  <a:gd name="connsiteY10" fmla="*/ 72390 h 111442"/>
                  <a:gd name="connsiteX11" fmla="*/ 40005 w 44767"/>
                  <a:gd name="connsiteY11" fmla="*/ 43815 h 11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767" h="111442">
                    <a:moveTo>
                      <a:pt x="40005" y="9525"/>
                    </a:moveTo>
                    <a:lnTo>
                      <a:pt x="17145" y="0"/>
                    </a:lnTo>
                    <a:lnTo>
                      <a:pt x="1905" y="8572"/>
                    </a:lnTo>
                    <a:lnTo>
                      <a:pt x="1905" y="35242"/>
                    </a:lnTo>
                    <a:lnTo>
                      <a:pt x="0" y="60008"/>
                    </a:lnTo>
                    <a:lnTo>
                      <a:pt x="14288" y="69533"/>
                    </a:lnTo>
                    <a:lnTo>
                      <a:pt x="23813" y="81915"/>
                    </a:lnTo>
                    <a:lnTo>
                      <a:pt x="25718" y="103822"/>
                    </a:lnTo>
                    <a:lnTo>
                      <a:pt x="44768" y="111442"/>
                    </a:lnTo>
                    <a:lnTo>
                      <a:pt x="40005" y="88583"/>
                    </a:lnTo>
                    <a:lnTo>
                      <a:pt x="31432" y="72390"/>
                    </a:lnTo>
                    <a:lnTo>
                      <a:pt x="40005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9" name="Freeform: Shape 151">
                <a:extLst>
                  <a:ext uri="{FF2B5EF4-FFF2-40B4-BE49-F238E27FC236}">
                    <a16:creationId xmlns="" xmlns:a16="http://schemas.microsoft.com/office/drawing/2014/main" id="{86CF48A8-4729-5BD1-A650-6B03A75FC272}"/>
                  </a:ext>
                </a:extLst>
              </p:cNvPr>
              <p:cNvSpPr/>
              <p:nvPr/>
            </p:nvSpPr>
            <p:spPr>
              <a:xfrm>
                <a:off x="10353675" y="2638425"/>
                <a:ext cx="85725" cy="25717"/>
              </a:xfrm>
              <a:custGeom>
                <a:avLst/>
                <a:gdLst>
                  <a:gd name="connsiteX0" fmla="*/ 38100 w 85725"/>
                  <a:gd name="connsiteY0" fmla="*/ 25717 h 25717"/>
                  <a:gd name="connsiteX1" fmla="*/ 67627 w 85725"/>
                  <a:gd name="connsiteY1" fmla="*/ 25717 h 25717"/>
                  <a:gd name="connsiteX2" fmla="*/ 85725 w 85725"/>
                  <a:gd name="connsiteY2" fmla="*/ 7620 h 25717"/>
                  <a:gd name="connsiteX3" fmla="*/ 62865 w 85725"/>
                  <a:gd name="connsiteY3" fmla="*/ 0 h 25717"/>
                  <a:gd name="connsiteX4" fmla="*/ 39052 w 85725"/>
                  <a:gd name="connsiteY4" fmla="*/ 9525 h 25717"/>
                  <a:gd name="connsiteX5" fmla="*/ 17145 w 85725"/>
                  <a:gd name="connsiteY5" fmla="*/ 953 h 25717"/>
                  <a:gd name="connsiteX6" fmla="*/ 0 w 85725"/>
                  <a:gd name="connsiteY6" fmla="*/ 7620 h 25717"/>
                  <a:gd name="connsiteX7" fmla="*/ 8573 w 85725"/>
                  <a:gd name="connsiteY7" fmla="*/ 25717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25717">
                    <a:moveTo>
                      <a:pt x="38100" y="25717"/>
                    </a:moveTo>
                    <a:lnTo>
                      <a:pt x="67627" y="25717"/>
                    </a:lnTo>
                    <a:lnTo>
                      <a:pt x="85725" y="7620"/>
                    </a:lnTo>
                    <a:lnTo>
                      <a:pt x="62865" y="0"/>
                    </a:lnTo>
                    <a:lnTo>
                      <a:pt x="39052" y="9525"/>
                    </a:lnTo>
                    <a:lnTo>
                      <a:pt x="17145" y="953"/>
                    </a:lnTo>
                    <a:lnTo>
                      <a:pt x="0" y="7620"/>
                    </a:lnTo>
                    <a:lnTo>
                      <a:pt x="8573" y="2571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0" name="Freeform: Shape 152">
                <a:extLst>
                  <a:ext uri="{FF2B5EF4-FFF2-40B4-BE49-F238E27FC236}">
                    <a16:creationId xmlns="" xmlns:a16="http://schemas.microsoft.com/office/drawing/2014/main" id="{D766B51F-010A-8394-5E9D-842E8D87AF0B}"/>
                  </a:ext>
                </a:extLst>
              </p:cNvPr>
              <p:cNvSpPr/>
              <p:nvPr/>
            </p:nvSpPr>
            <p:spPr>
              <a:xfrm>
                <a:off x="10458450" y="2572702"/>
                <a:ext cx="32385" cy="22859"/>
              </a:xfrm>
              <a:custGeom>
                <a:avLst/>
                <a:gdLst>
                  <a:gd name="connsiteX0" fmla="*/ 20955 w 32385"/>
                  <a:gd name="connsiteY0" fmla="*/ 11430 h 22859"/>
                  <a:gd name="connsiteX1" fmla="*/ 32385 w 32385"/>
                  <a:gd name="connsiteY1" fmla="*/ 0 h 22859"/>
                  <a:gd name="connsiteX2" fmla="*/ 16193 w 32385"/>
                  <a:gd name="connsiteY2" fmla="*/ 3810 h 22859"/>
                  <a:gd name="connsiteX3" fmla="*/ 0 w 32385"/>
                  <a:gd name="connsiteY3" fmla="*/ 14288 h 22859"/>
                  <a:gd name="connsiteX4" fmla="*/ 8573 w 32385"/>
                  <a:gd name="connsiteY4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5" h="22859">
                    <a:moveTo>
                      <a:pt x="20955" y="11430"/>
                    </a:moveTo>
                    <a:lnTo>
                      <a:pt x="32385" y="0"/>
                    </a:lnTo>
                    <a:lnTo>
                      <a:pt x="16193" y="3810"/>
                    </a:lnTo>
                    <a:lnTo>
                      <a:pt x="0" y="14288"/>
                    </a:lnTo>
                    <a:lnTo>
                      <a:pt x="8573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1" name="Freeform: Shape 153">
                <a:extLst>
                  <a:ext uri="{FF2B5EF4-FFF2-40B4-BE49-F238E27FC236}">
                    <a16:creationId xmlns="" xmlns:a16="http://schemas.microsoft.com/office/drawing/2014/main" id="{7E162098-3F49-AFF6-64C8-8BFE8EDAA4B1}"/>
                  </a:ext>
                </a:extLst>
              </p:cNvPr>
              <p:cNvSpPr/>
              <p:nvPr/>
            </p:nvSpPr>
            <p:spPr>
              <a:xfrm>
                <a:off x="8792527" y="1102994"/>
                <a:ext cx="87630" cy="160019"/>
              </a:xfrm>
              <a:custGeom>
                <a:avLst/>
                <a:gdLst>
                  <a:gd name="connsiteX0" fmla="*/ 3810 w 87630"/>
                  <a:gd name="connsiteY0" fmla="*/ 100965 h 160019"/>
                  <a:gd name="connsiteX1" fmla="*/ 18098 w 87630"/>
                  <a:gd name="connsiteY1" fmla="*/ 121920 h 160019"/>
                  <a:gd name="connsiteX2" fmla="*/ 32385 w 87630"/>
                  <a:gd name="connsiteY2" fmla="*/ 155258 h 160019"/>
                  <a:gd name="connsiteX3" fmla="*/ 55245 w 87630"/>
                  <a:gd name="connsiteY3" fmla="*/ 160020 h 160019"/>
                  <a:gd name="connsiteX4" fmla="*/ 70485 w 87630"/>
                  <a:gd name="connsiteY4" fmla="*/ 144780 h 160019"/>
                  <a:gd name="connsiteX5" fmla="*/ 81915 w 87630"/>
                  <a:gd name="connsiteY5" fmla="*/ 123825 h 160019"/>
                  <a:gd name="connsiteX6" fmla="*/ 68580 w 87630"/>
                  <a:gd name="connsiteY6" fmla="*/ 110490 h 160019"/>
                  <a:gd name="connsiteX7" fmla="*/ 87630 w 87630"/>
                  <a:gd name="connsiteY7" fmla="*/ 83820 h 160019"/>
                  <a:gd name="connsiteX8" fmla="*/ 84773 w 87630"/>
                  <a:gd name="connsiteY8" fmla="*/ 54293 h 160019"/>
                  <a:gd name="connsiteX9" fmla="*/ 84773 w 87630"/>
                  <a:gd name="connsiteY9" fmla="*/ 19050 h 160019"/>
                  <a:gd name="connsiteX10" fmla="*/ 65723 w 87630"/>
                  <a:gd name="connsiteY10" fmla="*/ 4763 h 160019"/>
                  <a:gd name="connsiteX11" fmla="*/ 55245 w 87630"/>
                  <a:gd name="connsiteY11" fmla="*/ 0 h 160019"/>
                  <a:gd name="connsiteX12" fmla="*/ 44768 w 87630"/>
                  <a:gd name="connsiteY12" fmla="*/ 10478 h 160019"/>
                  <a:gd name="connsiteX13" fmla="*/ 23813 w 87630"/>
                  <a:gd name="connsiteY13" fmla="*/ 21908 h 160019"/>
                  <a:gd name="connsiteX14" fmla="*/ 5715 w 87630"/>
                  <a:gd name="connsiteY14" fmla="*/ 39053 h 160019"/>
                  <a:gd name="connsiteX15" fmla="*/ 7620 w 87630"/>
                  <a:gd name="connsiteY15" fmla="*/ 69533 h 160019"/>
                  <a:gd name="connsiteX16" fmla="*/ 0 w 87630"/>
                  <a:gd name="connsiteY16" fmla="*/ 77153 h 16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630" h="160019">
                    <a:moveTo>
                      <a:pt x="3810" y="100965"/>
                    </a:moveTo>
                    <a:lnTo>
                      <a:pt x="18098" y="121920"/>
                    </a:lnTo>
                    <a:lnTo>
                      <a:pt x="32385" y="155258"/>
                    </a:lnTo>
                    <a:lnTo>
                      <a:pt x="55245" y="160020"/>
                    </a:lnTo>
                    <a:lnTo>
                      <a:pt x="70485" y="144780"/>
                    </a:lnTo>
                    <a:lnTo>
                      <a:pt x="81915" y="123825"/>
                    </a:lnTo>
                    <a:lnTo>
                      <a:pt x="68580" y="110490"/>
                    </a:lnTo>
                    <a:lnTo>
                      <a:pt x="87630" y="83820"/>
                    </a:lnTo>
                    <a:lnTo>
                      <a:pt x="84773" y="54293"/>
                    </a:lnTo>
                    <a:lnTo>
                      <a:pt x="84773" y="19050"/>
                    </a:lnTo>
                    <a:lnTo>
                      <a:pt x="65723" y="4763"/>
                    </a:lnTo>
                    <a:lnTo>
                      <a:pt x="55245" y="0"/>
                    </a:lnTo>
                    <a:lnTo>
                      <a:pt x="44768" y="10478"/>
                    </a:lnTo>
                    <a:lnTo>
                      <a:pt x="23813" y="21908"/>
                    </a:lnTo>
                    <a:lnTo>
                      <a:pt x="5715" y="39053"/>
                    </a:lnTo>
                    <a:lnTo>
                      <a:pt x="7620" y="69533"/>
                    </a:lnTo>
                    <a:lnTo>
                      <a:pt x="0" y="7715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2" name="Freeform: Shape 154">
                <a:extLst>
                  <a:ext uri="{FF2B5EF4-FFF2-40B4-BE49-F238E27FC236}">
                    <a16:creationId xmlns="" xmlns:a16="http://schemas.microsoft.com/office/drawing/2014/main" id="{EF87DA0C-6126-128A-3F54-30CA66DB5E5F}"/>
                  </a:ext>
                </a:extLst>
              </p:cNvPr>
              <p:cNvSpPr/>
              <p:nvPr/>
            </p:nvSpPr>
            <p:spPr>
              <a:xfrm>
                <a:off x="9122092" y="4163377"/>
                <a:ext cx="48577" cy="56197"/>
              </a:xfrm>
              <a:custGeom>
                <a:avLst/>
                <a:gdLst>
                  <a:gd name="connsiteX0" fmla="*/ 11430 w 48577"/>
                  <a:gd name="connsiteY0" fmla="*/ 5715 h 56197"/>
                  <a:gd name="connsiteX1" fmla="*/ 0 w 48577"/>
                  <a:gd name="connsiteY1" fmla="*/ 19050 h 56197"/>
                  <a:gd name="connsiteX2" fmla="*/ 0 w 48577"/>
                  <a:gd name="connsiteY2" fmla="*/ 36195 h 56197"/>
                  <a:gd name="connsiteX3" fmla="*/ 0 w 48577"/>
                  <a:gd name="connsiteY3" fmla="*/ 54292 h 56197"/>
                  <a:gd name="connsiteX4" fmla="*/ 20002 w 48577"/>
                  <a:gd name="connsiteY4" fmla="*/ 45720 h 56197"/>
                  <a:gd name="connsiteX5" fmla="*/ 31432 w 48577"/>
                  <a:gd name="connsiteY5" fmla="*/ 56197 h 56197"/>
                  <a:gd name="connsiteX6" fmla="*/ 43815 w 48577"/>
                  <a:gd name="connsiteY6" fmla="*/ 44767 h 56197"/>
                  <a:gd name="connsiteX7" fmla="*/ 48577 w 48577"/>
                  <a:gd name="connsiteY7" fmla="*/ 20003 h 56197"/>
                  <a:gd name="connsiteX8" fmla="*/ 35243 w 48577"/>
                  <a:gd name="connsiteY8" fmla="*/ 0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577" h="56197">
                    <a:moveTo>
                      <a:pt x="11430" y="5715"/>
                    </a:moveTo>
                    <a:lnTo>
                      <a:pt x="0" y="19050"/>
                    </a:lnTo>
                    <a:lnTo>
                      <a:pt x="0" y="36195"/>
                    </a:lnTo>
                    <a:lnTo>
                      <a:pt x="0" y="54292"/>
                    </a:lnTo>
                    <a:lnTo>
                      <a:pt x="20002" y="45720"/>
                    </a:lnTo>
                    <a:lnTo>
                      <a:pt x="31432" y="56197"/>
                    </a:lnTo>
                    <a:lnTo>
                      <a:pt x="43815" y="44767"/>
                    </a:lnTo>
                    <a:lnTo>
                      <a:pt x="48577" y="20003"/>
                    </a:lnTo>
                    <a:lnTo>
                      <a:pt x="3524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3" name="Freeform: Shape 155">
                <a:extLst>
                  <a:ext uri="{FF2B5EF4-FFF2-40B4-BE49-F238E27FC236}">
                    <a16:creationId xmlns="" xmlns:a16="http://schemas.microsoft.com/office/drawing/2014/main" id="{43C963C2-587D-52E7-EDF1-43A13457E96D}"/>
                  </a:ext>
                </a:extLst>
              </p:cNvPr>
              <p:cNvSpPr/>
              <p:nvPr/>
            </p:nvSpPr>
            <p:spPr>
              <a:xfrm>
                <a:off x="7733347" y="1920239"/>
                <a:ext cx="160019" cy="115252"/>
              </a:xfrm>
              <a:custGeom>
                <a:avLst/>
                <a:gdLst>
                  <a:gd name="connsiteX0" fmla="*/ 9525 w 160019"/>
                  <a:gd name="connsiteY0" fmla="*/ 84773 h 115252"/>
                  <a:gd name="connsiteX1" fmla="*/ 23813 w 160019"/>
                  <a:gd name="connsiteY1" fmla="*/ 104775 h 115252"/>
                  <a:gd name="connsiteX2" fmla="*/ 50482 w 160019"/>
                  <a:gd name="connsiteY2" fmla="*/ 115252 h 115252"/>
                  <a:gd name="connsiteX3" fmla="*/ 68580 w 160019"/>
                  <a:gd name="connsiteY3" fmla="*/ 97155 h 115252"/>
                  <a:gd name="connsiteX4" fmla="*/ 91440 w 160019"/>
                  <a:gd name="connsiteY4" fmla="*/ 97155 h 115252"/>
                  <a:gd name="connsiteX5" fmla="*/ 114300 w 160019"/>
                  <a:gd name="connsiteY5" fmla="*/ 88583 h 115252"/>
                  <a:gd name="connsiteX6" fmla="*/ 135255 w 160019"/>
                  <a:gd name="connsiteY6" fmla="*/ 79058 h 115252"/>
                  <a:gd name="connsiteX7" fmla="*/ 148590 w 160019"/>
                  <a:gd name="connsiteY7" fmla="*/ 65723 h 115252"/>
                  <a:gd name="connsiteX8" fmla="*/ 148590 w 160019"/>
                  <a:gd name="connsiteY8" fmla="*/ 47625 h 115252"/>
                  <a:gd name="connsiteX9" fmla="*/ 160020 w 160019"/>
                  <a:gd name="connsiteY9" fmla="*/ 15240 h 115252"/>
                  <a:gd name="connsiteX10" fmla="*/ 140017 w 160019"/>
                  <a:gd name="connsiteY10" fmla="*/ 0 h 115252"/>
                  <a:gd name="connsiteX11" fmla="*/ 111442 w 160019"/>
                  <a:gd name="connsiteY11" fmla="*/ 13335 h 115252"/>
                  <a:gd name="connsiteX12" fmla="*/ 97155 w 160019"/>
                  <a:gd name="connsiteY12" fmla="*/ 30480 h 115252"/>
                  <a:gd name="connsiteX13" fmla="*/ 80963 w 160019"/>
                  <a:gd name="connsiteY13" fmla="*/ 46673 h 115252"/>
                  <a:gd name="connsiteX14" fmla="*/ 74295 w 160019"/>
                  <a:gd name="connsiteY14" fmla="*/ 46673 h 115252"/>
                  <a:gd name="connsiteX15" fmla="*/ 62865 w 160019"/>
                  <a:gd name="connsiteY15" fmla="*/ 31433 h 115252"/>
                  <a:gd name="connsiteX16" fmla="*/ 42863 w 160019"/>
                  <a:gd name="connsiteY16" fmla="*/ 51435 h 115252"/>
                  <a:gd name="connsiteX17" fmla="*/ 29527 w 160019"/>
                  <a:gd name="connsiteY17" fmla="*/ 64770 h 115252"/>
                  <a:gd name="connsiteX18" fmla="*/ 20002 w 160019"/>
                  <a:gd name="connsiteY18" fmla="*/ 74295 h 115252"/>
                  <a:gd name="connsiteX19" fmla="*/ 0 w 160019"/>
                  <a:gd name="connsiteY19" fmla="*/ 65723 h 115252"/>
                  <a:gd name="connsiteX20" fmla="*/ 2857 w 160019"/>
                  <a:gd name="connsiteY20" fmla="*/ 76200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019" h="115252">
                    <a:moveTo>
                      <a:pt x="9525" y="84773"/>
                    </a:moveTo>
                    <a:lnTo>
                      <a:pt x="23813" y="104775"/>
                    </a:lnTo>
                    <a:lnTo>
                      <a:pt x="50482" y="115252"/>
                    </a:lnTo>
                    <a:lnTo>
                      <a:pt x="68580" y="97155"/>
                    </a:lnTo>
                    <a:lnTo>
                      <a:pt x="91440" y="97155"/>
                    </a:lnTo>
                    <a:lnTo>
                      <a:pt x="114300" y="88583"/>
                    </a:lnTo>
                    <a:lnTo>
                      <a:pt x="135255" y="79058"/>
                    </a:lnTo>
                    <a:lnTo>
                      <a:pt x="148590" y="65723"/>
                    </a:lnTo>
                    <a:lnTo>
                      <a:pt x="148590" y="47625"/>
                    </a:lnTo>
                    <a:lnTo>
                      <a:pt x="160020" y="15240"/>
                    </a:lnTo>
                    <a:lnTo>
                      <a:pt x="140017" y="0"/>
                    </a:lnTo>
                    <a:lnTo>
                      <a:pt x="111442" y="13335"/>
                    </a:lnTo>
                    <a:lnTo>
                      <a:pt x="97155" y="30480"/>
                    </a:lnTo>
                    <a:lnTo>
                      <a:pt x="80963" y="46673"/>
                    </a:lnTo>
                    <a:lnTo>
                      <a:pt x="74295" y="46673"/>
                    </a:lnTo>
                    <a:lnTo>
                      <a:pt x="62865" y="31433"/>
                    </a:lnTo>
                    <a:lnTo>
                      <a:pt x="42863" y="51435"/>
                    </a:lnTo>
                    <a:lnTo>
                      <a:pt x="29527" y="64770"/>
                    </a:lnTo>
                    <a:lnTo>
                      <a:pt x="20002" y="74295"/>
                    </a:lnTo>
                    <a:lnTo>
                      <a:pt x="0" y="65723"/>
                    </a:lnTo>
                    <a:lnTo>
                      <a:pt x="2857" y="762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4" name="Freeform: Shape 156">
                <a:extLst>
                  <a:ext uri="{FF2B5EF4-FFF2-40B4-BE49-F238E27FC236}">
                    <a16:creationId xmlns="" xmlns:a16="http://schemas.microsoft.com/office/drawing/2014/main" id="{705335C9-1FAD-ECEC-BFFE-02DFECCD048A}"/>
                  </a:ext>
                </a:extLst>
              </p:cNvPr>
              <p:cNvSpPr/>
              <p:nvPr/>
            </p:nvSpPr>
            <p:spPr>
              <a:xfrm>
                <a:off x="7477125" y="2017395"/>
                <a:ext cx="250507" cy="234314"/>
              </a:xfrm>
              <a:custGeom>
                <a:avLst/>
                <a:gdLst>
                  <a:gd name="connsiteX0" fmla="*/ 12382 w 250507"/>
                  <a:gd name="connsiteY0" fmla="*/ 170497 h 234314"/>
                  <a:gd name="connsiteX1" fmla="*/ 25718 w 250507"/>
                  <a:gd name="connsiteY1" fmla="*/ 170497 h 234314"/>
                  <a:gd name="connsiteX2" fmla="*/ 43815 w 250507"/>
                  <a:gd name="connsiteY2" fmla="*/ 188595 h 234314"/>
                  <a:gd name="connsiteX3" fmla="*/ 39052 w 250507"/>
                  <a:gd name="connsiteY3" fmla="*/ 209550 h 234314"/>
                  <a:gd name="connsiteX4" fmla="*/ 61913 w 250507"/>
                  <a:gd name="connsiteY4" fmla="*/ 220980 h 234314"/>
                  <a:gd name="connsiteX5" fmla="*/ 92393 w 250507"/>
                  <a:gd name="connsiteY5" fmla="*/ 221933 h 234314"/>
                  <a:gd name="connsiteX6" fmla="*/ 105727 w 250507"/>
                  <a:gd name="connsiteY6" fmla="*/ 234315 h 234314"/>
                  <a:gd name="connsiteX7" fmla="*/ 128588 w 250507"/>
                  <a:gd name="connsiteY7" fmla="*/ 234315 h 234314"/>
                  <a:gd name="connsiteX8" fmla="*/ 155257 w 250507"/>
                  <a:gd name="connsiteY8" fmla="*/ 226695 h 234314"/>
                  <a:gd name="connsiteX9" fmla="*/ 155257 w 250507"/>
                  <a:gd name="connsiteY9" fmla="*/ 206692 h 234314"/>
                  <a:gd name="connsiteX10" fmla="*/ 139065 w 250507"/>
                  <a:gd name="connsiteY10" fmla="*/ 191452 h 234314"/>
                  <a:gd name="connsiteX11" fmla="*/ 147638 w 250507"/>
                  <a:gd name="connsiteY11" fmla="*/ 181927 h 234314"/>
                  <a:gd name="connsiteX12" fmla="*/ 160973 w 250507"/>
                  <a:gd name="connsiteY12" fmla="*/ 195263 h 234314"/>
                  <a:gd name="connsiteX13" fmla="*/ 184785 w 250507"/>
                  <a:gd name="connsiteY13" fmla="*/ 152400 h 234314"/>
                  <a:gd name="connsiteX14" fmla="*/ 207645 w 250507"/>
                  <a:gd name="connsiteY14" fmla="*/ 130492 h 234314"/>
                  <a:gd name="connsiteX15" fmla="*/ 217170 w 250507"/>
                  <a:gd name="connsiteY15" fmla="*/ 140017 h 234314"/>
                  <a:gd name="connsiteX16" fmla="*/ 237173 w 250507"/>
                  <a:gd name="connsiteY16" fmla="*/ 119063 h 234314"/>
                  <a:gd name="connsiteX17" fmla="*/ 243840 w 250507"/>
                  <a:gd name="connsiteY17" fmla="*/ 100013 h 234314"/>
                  <a:gd name="connsiteX18" fmla="*/ 220980 w 250507"/>
                  <a:gd name="connsiteY18" fmla="*/ 92392 h 234314"/>
                  <a:gd name="connsiteX19" fmla="*/ 205740 w 250507"/>
                  <a:gd name="connsiteY19" fmla="*/ 107633 h 234314"/>
                  <a:gd name="connsiteX20" fmla="*/ 185738 w 250507"/>
                  <a:gd name="connsiteY20" fmla="*/ 94297 h 234314"/>
                  <a:gd name="connsiteX21" fmla="*/ 162877 w 250507"/>
                  <a:gd name="connsiteY21" fmla="*/ 80010 h 234314"/>
                  <a:gd name="connsiteX22" fmla="*/ 140018 w 250507"/>
                  <a:gd name="connsiteY22" fmla="*/ 62865 h 234314"/>
                  <a:gd name="connsiteX23" fmla="*/ 147638 w 250507"/>
                  <a:gd name="connsiteY23" fmla="*/ 46672 h 234314"/>
                  <a:gd name="connsiteX24" fmla="*/ 160020 w 250507"/>
                  <a:gd name="connsiteY24" fmla="*/ 34290 h 234314"/>
                  <a:gd name="connsiteX25" fmla="*/ 169545 w 250507"/>
                  <a:gd name="connsiteY25" fmla="*/ 66675 h 234314"/>
                  <a:gd name="connsiteX26" fmla="*/ 183832 w 250507"/>
                  <a:gd name="connsiteY26" fmla="*/ 81915 h 234314"/>
                  <a:gd name="connsiteX27" fmla="*/ 209550 w 250507"/>
                  <a:gd name="connsiteY27" fmla="*/ 86677 h 234314"/>
                  <a:gd name="connsiteX28" fmla="*/ 224790 w 250507"/>
                  <a:gd name="connsiteY28" fmla="*/ 80010 h 234314"/>
                  <a:gd name="connsiteX29" fmla="*/ 237173 w 250507"/>
                  <a:gd name="connsiteY29" fmla="*/ 80010 h 234314"/>
                  <a:gd name="connsiteX30" fmla="*/ 250507 w 250507"/>
                  <a:gd name="connsiteY30" fmla="*/ 66675 h 234314"/>
                  <a:gd name="connsiteX31" fmla="*/ 243840 w 250507"/>
                  <a:gd name="connsiteY31" fmla="*/ 40005 h 234314"/>
                  <a:gd name="connsiteX32" fmla="*/ 222885 w 250507"/>
                  <a:gd name="connsiteY32" fmla="*/ 40005 h 234314"/>
                  <a:gd name="connsiteX33" fmla="*/ 228600 w 250507"/>
                  <a:gd name="connsiteY33" fmla="*/ 17145 h 234314"/>
                  <a:gd name="connsiteX34" fmla="*/ 228600 w 250507"/>
                  <a:gd name="connsiteY34" fmla="*/ 0 h 234314"/>
                  <a:gd name="connsiteX35" fmla="*/ 211455 w 250507"/>
                  <a:gd name="connsiteY35" fmla="*/ 5715 h 234314"/>
                  <a:gd name="connsiteX36" fmla="*/ 170498 w 250507"/>
                  <a:gd name="connsiteY36" fmla="*/ 5715 h 234314"/>
                  <a:gd name="connsiteX37" fmla="*/ 157163 w 250507"/>
                  <a:gd name="connsiteY37" fmla="*/ 19050 h 234314"/>
                  <a:gd name="connsiteX38" fmla="*/ 136207 w 250507"/>
                  <a:gd name="connsiteY38" fmla="*/ 33338 h 234314"/>
                  <a:gd name="connsiteX39" fmla="*/ 120968 w 250507"/>
                  <a:gd name="connsiteY39" fmla="*/ 18097 h 234314"/>
                  <a:gd name="connsiteX40" fmla="*/ 83820 w 250507"/>
                  <a:gd name="connsiteY40" fmla="*/ 29527 h 234314"/>
                  <a:gd name="connsiteX41" fmla="*/ 86677 w 250507"/>
                  <a:gd name="connsiteY41" fmla="*/ 53340 h 234314"/>
                  <a:gd name="connsiteX42" fmla="*/ 96202 w 250507"/>
                  <a:gd name="connsiteY42" fmla="*/ 62865 h 234314"/>
                  <a:gd name="connsiteX43" fmla="*/ 109538 w 250507"/>
                  <a:gd name="connsiteY43" fmla="*/ 76200 h 234314"/>
                  <a:gd name="connsiteX44" fmla="*/ 120015 w 250507"/>
                  <a:gd name="connsiteY44" fmla="*/ 86677 h 234314"/>
                  <a:gd name="connsiteX45" fmla="*/ 105727 w 250507"/>
                  <a:gd name="connsiteY45" fmla="*/ 98108 h 234314"/>
                  <a:gd name="connsiteX46" fmla="*/ 86677 w 250507"/>
                  <a:gd name="connsiteY46" fmla="*/ 80963 h 234314"/>
                  <a:gd name="connsiteX47" fmla="*/ 76200 w 250507"/>
                  <a:gd name="connsiteY47" fmla="*/ 91440 h 234314"/>
                  <a:gd name="connsiteX48" fmla="*/ 61913 w 250507"/>
                  <a:gd name="connsiteY48" fmla="*/ 77152 h 234314"/>
                  <a:gd name="connsiteX49" fmla="*/ 29527 w 250507"/>
                  <a:gd name="connsiteY49" fmla="*/ 83820 h 234314"/>
                  <a:gd name="connsiteX50" fmla="*/ 16193 w 250507"/>
                  <a:gd name="connsiteY50" fmla="*/ 76200 h 234314"/>
                  <a:gd name="connsiteX51" fmla="*/ 9525 w 250507"/>
                  <a:gd name="connsiteY51" fmla="*/ 92392 h 234314"/>
                  <a:gd name="connsiteX52" fmla="*/ 20002 w 250507"/>
                  <a:gd name="connsiteY52" fmla="*/ 102870 h 234314"/>
                  <a:gd name="connsiteX53" fmla="*/ 0 w 250507"/>
                  <a:gd name="connsiteY53" fmla="*/ 113347 h 234314"/>
                  <a:gd name="connsiteX54" fmla="*/ 0 w 250507"/>
                  <a:gd name="connsiteY54" fmla="*/ 137160 h 234314"/>
                  <a:gd name="connsiteX55" fmla="*/ 16193 w 250507"/>
                  <a:gd name="connsiteY55" fmla="*/ 152400 h 23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50507" h="234314">
                    <a:moveTo>
                      <a:pt x="12382" y="170497"/>
                    </a:moveTo>
                    <a:lnTo>
                      <a:pt x="25718" y="170497"/>
                    </a:lnTo>
                    <a:lnTo>
                      <a:pt x="43815" y="188595"/>
                    </a:lnTo>
                    <a:lnTo>
                      <a:pt x="39052" y="209550"/>
                    </a:lnTo>
                    <a:lnTo>
                      <a:pt x="61913" y="220980"/>
                    </a:lnTo>
                    <a:lnTo>
                      <a:pt x="92393" y="221933"/>
                    </a:lnTo>
                    <a:lnTo>
                      <a:pt x="105727" y="234315"/>
                    </a:lnTo>
                    <a:lnTo>
                      <a:pt x="128588" y="234315"/>
                    </a:lnTo>
                    <a:lnTo>
                      <a:pt x="155257" y="226695"/>
                    </a:lnTo>
                    <a:lnTo>
                      <a:pt x="155257" y="206692"/>
                    </a:lnTo>
                    <a:lnTo>
                      <a:pt x="139065" y="191452"/>
                    </a:lnTo>
                    <a:lnTo>
                      <a:pt x="147638" y="181927"/>
                    </a:lnTo>
                    <a:lnTo>
                      <a:pt x="160973" y="195263"/>
                    </a:lnTo>
                    <a:lnTo>
                      <a:pt x="184785" y="152400"/>
                    </a:lnTo>
                    <a:lnTo>
                      <a:pt x="207645" y="130492"/>
                    </a:lnTo>
                    <a:lnTo>
                      <a:pt x="217170" y="140017"/>
                    </a:lnTo>
                    <a:lnTo>
                      <a:pt x="237173" y="119063"/>
                    </a:lnTo>
                    <a:lnTo>
                      <a:pt x="243840" y="100013"/>
                    </a:lnTo>
                    <a:lnTo>
                      <a:pt x="220980" y="92392"/>
                    </a:lnTo>
                    <a:lnTo>
                      <a:pt x="205740" y="107633"/>
                    </a:lnTo>
                    <a:lnTo>
                      <a:pt x="185738" y="94297"/>
                    </a:lnTo>
                    <a:lnTo>
                      <a:pt x="162877" y="80010"/>
                    </a:lnTo>
                    <a:lnTo>
                      <a:pt x="140018" y="62865"/>
                    </a:lnTo>
                    <a:lnTo>
                      <a:pt x="147638" y="46672"/>
                    </a:lnTo>
                    <a:lnTo>
                      <a:pt x="160020" y="34290"/>
                    </a:lnTo>
                    <a:lnTo>
                      <a:pt x="169545" y="66675"/>
                    </a:lnTo>
                    <a:lnTo>
                      <a:pt x="183832" y="81915"/>
                    </a:lnTo>
                    <a:lnTo>
                      <a:pt x="209550" y="86677"/>
                    </a:lnTo>
                    <a:lnTo>
                      <a:pt x="224790" y="80010"/>
                    </a:lnTo>
                    <a:lnTo>
                      <a:pt x="237173" y="80010"/>
                    </a:lnTo>
                    <a:lnTo>
                      <a:pt x="250507" y="66675"/>
                    </a:lnTo>
                    <a:lnTo>
                      <a:pt x="243840" y="40005"/>
                    </a:lnTo>
                    <a:lnTo>
                      <a:pt x="222885" y="40005"/>
                    </a:lnTo>
                    <a:lnTo>
                      <a:pt x="228600" y="17145"/>
                    </a:lnTo>
                    <a:lnTo>
                      <a:pt x="228600" y="0"/>
                    </a:lnTo>
                    <a:lnTo>
                      <a:pt x="211455" y="5715"/>
                    </a:lnTo>
                    <a:lnTo>
                      <a:pt x="170498" y="5715"/>
                    </a:lnTo>
                    <a:lnTo>
                      <a:pt x="157163" y="19050"/>
                    </a:lnTo>
                    <a:lnTo>
                      <a:pt x="136207" y="33338"/>
                    </a:lnTo>
                    <a:lnTo>
                      <a:pt x="120968" y="18097"/>
                    </a:lnTo>
                    <a:lnTo>
                      <a:pt x="83820" y="29527"/>
                    </a:lnTo>
                    <a:lnTo>
                      <a:pt x="86677" y="53340"/>
                    </a:lnTo>
                    <a:lnTo>
                      <a:pt x="96202" y="62865"/>
                    </a:lnTo>
                    <a:lnTo>
                      <a:pt x="109538" y="76200"/>
                    </a:lnTo>
                    <a:lnTo>
                      <a:pt x="120015" y="86677"/>
                    </a:lnTo>
                    <a:lnTo>
                      <a:pt x="105727" y="98108"/>
                    </a:lnTo>
                    <a:lnTo>
                      <a:pt x="86677" y="80963"/>
                    </a:lnTo>
                    <a:lnTo>
                      <a:pt x="76200" y="91440"/>
                    </a:lnTo>
                    <a:lnTo>
                      <a:pt x="61913" y="77152"/>
                    </a:lnTo>
                    <a:lnTo>
                      <a:pt x="29527" y="83820"/>
                    </a:lnTo>
                    <a:lnTo>
                      <a:pt x="16193" y="76200"/>
                    </a:lnTo>
                    <a:lnTo>
                      <a:pt x="9525" y="92392"/>
                    </a:lnTo>
                    <a:lnTo>
                      <a:pt x="20002" y="102870"/>
                    </a:lnTo>
                    <a:lnTo>
                      <a:pt x="0" y="113347"/>
                    </a:lnTo>
                    <a:lnTo>
                      <a:pt x="0" y="137160"/>
                    </a:lnTo>
                    <a:lnTo>
                      <a:pt x="16193" y="1524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5" name="Freeform: Shape 157">
                <a:extLst>
                  <a:ext uri="{FF2B5EF4-FFF2-40B4-BE49-F238E27FC236}">
                    <a16:creationId xmlns="" xmlns:a16="http://schemas.microsoft.com/office/drawing/2014/main" id="{6434B9B2-42E1-862C-0A14-E7846565575C}"/>
                  </a:ext>
                </a:extLst>
              </p:cNvPr>
              <p:cNvSpPr/>
              <p:nvPr/>
            </p:nvSpPr>
            <p:spPr>
              <a:xfrm>
                <a:off x="7699057" y="2246947"/>
                <a:ext cx="36194" cy="52387"/>
              </a:xfrm>
              <a:custGeom>
                <a:avLst/>
                <a:gdLst>
                  <a:gd name="connsiteX0" fmla="*/ 11430 w 36194"/>
                  <a:gd name="connsiteY0" fmla="*/ 953 h 52387"/>
                  <a:gd name="connsiteX1" fmla="*/ 0 w 36194"/>
                  <a:gd name="connsiteY1" fmla="*/ 11430 h 52387"/>
                  <a:gd name="connsiteX2" fmla="*/ 8573 w 36194"/>
                  <a:gd name="connsiteY2" fmla="*/ 37148 h 52387"/>
                  <a:gd name="connsiteX3" fmla="*/ 23813 w 36194"/>
                  <a:gd name="connsiteY3" fmla="*/ 52388 h 52387"/>
                  <a:gd name="connsiteX4" fmla="*/ 36195 w 36194"/>
                  <a:gd name="connsiteY4" fmla="*/ 28575 h 52387"/>
                  <a:gd name="connsiteX5" fmla="*/ 36195 w 36194"/>
                  <a:gd name="connsiteY5" fmla="*/ 9525 h 52387"/>
                  <a:gd name="connsiteX6" fmla="*/ 26670 w 36194"/>
                  <a:gd name="connsiteY6" fmla="*/ 0 h 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4" h="52387">
                    <a:moveTo>
                      <a:pt x="11430" y="953"/>
                    </a:moveTo>
                    <a:lnTo>
                      <a:pt x="0" y="11430"/>
                    </a:lnTo>
                    <a:lnTo>
                      <a:pt x="8573" y="37148"/>
                    </a:lnTo>
                    <a:lnTo>
                      <a:pt x="23813" y="52388"/>
                    </a:lnTo>
                    <a:lnTo>
                      <a:pt x="36195" y="28575"/>
                    </a:lnTo>
                    <a:lnTo>
                      <a:pt x="36195" y="9525"/>
                    </a:lnTo>
                    <a:lnTo>
                      <a:pt x="2667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6" name="Freeform: Shape 158">
                <a:extLst>
                  <a:ext uri="{FF2B5EF4-FFF2-40B4-BE49-F238E27FC236}">
                    <a16:creationId xmlns="" xmlns:a16="http://schemas.microsoft.com/office/drawing/2014/main" id="{CCE54289-31C1-653E-1181-33FF3242221A}"/>
                  </a:ext>
                </a:extLst>
              </p:cNvPr>
              <p:cNvSpPr/>
              <p:nvPr/>
            </p:nvSpPr>
            <p:spPr>
              <a:xfrm>
                <a:off x="7748587" y="2242184"/>
                <a:ext cx="121919" cy="105727"/>
              </a:xfrm>
              <a:custGeom>
                <a:avLst/>
                <a:gdLst>
                  <a:gd name="connsiteX0" fmla="*/ 20955 w 121919"/>
                  <a:gd name="connsiteY0" fmla="*/ 105728 h 105727"/>
                  <a:gd name="connsiteX1" fmla="*/ 32385 w 121919"/>
                  <a:gd name="connsiteY1" fmla="*/ 81915 h 105727"/>
                  <a:gd name="connsiteX2" fmla="*/ 61913 w 121919"/>
                  <a:gd name="connsiteY2" fmla="*/ 75248 h 105727"/>
                  <a:gd name="connsiteX3" fmla="*/ 87630 w 121919"/>
                  <a:gd name="connsiteY3" fmla="*/ 64770 h 105727"/>
                  <a:gd name="connsiteX4" fmla="*/ 121920 w 121919"/>
                  <a:gd name="connsiteY4" fmla="*/ 44768 h 105727"/>
                  <a:gd name="connsiteX5" fmla="*/ 103823 w 121919"/>
                  <a:gd name="connsiteY5" fmla="*/ 11430 h 105727"/>
                  <a:gd name="connsiteX6" fmla="*/ 80010 w 121919"/>
                  <a:gd name="connsiteY6" fmla="*/ 11430 h 105727"/>
                  <a:gd name="connsiteX7" fmla="*/ 45720 w 121919"/>
                  <a:gd name="connsiteY7" fmla="*/ 0 h 105727"/>
                  <a:gd name="connsiteX8" fmla="*/ 29527 w 121919"/>
                  <a:gd name="connsiteY8" fmla="*/ 14288 h 105727"/>
                  <a:gd name="connsiteX9" fmla="*/ 14288 w 121919"/>
                  <a:gd name="connsiteY9" fmla="*/ 29528 h 105727"/>
                  <a:gd name="connsiteX10" fmla="*/ 0 w 121919"/>
                  <a:gd name="connsiteY10" fmla="*/ 43815 h 105727"/>
                  <a:gd name="connsiteX11" fmla="*/ 8573 w 121919"/>
                  <a:gd name="connsiteY11" fmla="*/ 63818 h 105727"/>
                  <a:gd name="connsiteX12" fmla="*/ 21907 w 121919"/>
                  <a:gd name="connsiteY12" fmla="*/ 78105 h 105727"/>
                  <a:gd name="connsiteX13" fmla="*/ 13335 w 121919"/>
                  <a:gd name="connsiteY13" fmla="*/ 98108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19" h="105727">
                    <a:moveTo>
                      <a:pt x="20955" y="105728"/>
                    </a:moveTo>
                    <a:lnTo>
                      <a:pt x="32385" y="81915"/>
                    </a:lnTo>
                    <a:lnTo>
                      <a:pt x="61913" y="75248"/>
                    </a:lnTo>
                    <a:lnTo>
                      <a:pt x="87630" y="64770"/>
                    </a:lnTo>
                    <a:lnTo>
                      <a:pt x="121920" y="44768"/>
                    </a:lnTo>
                    <a:lnTo>
                      <a:pt x="103823" y="11430"/>
                    </a:lnTo>
                    <a:lnTo>
                      <a:pt x="80010" y="11430"/>
                    </a:lnTo>
                    <a:lnTo>
                      <a:pt x="45720" y="0"/>
                    </a:lnTo>
                    <a:lnTo>
                      <a:pt x="29527" y="14288"/>
                    </a:lnTo>
                    <a:lnTo>
                      <a:pt x="14288" y="29528"/>
                    </a:lnTo>
                    <a:lnTo>
                      <a:pt x="0" y="43815"/>
                    </a:lnTo>
                    <a:lnTo>
                      <a:pt x="8573" y="63818"/>
                    </a:lnTo>
                    <a:lnTo>
                      <a:pt x="21907" y="78105"/>
                    </a:lnTo>
                    <a:lnTo>
                      <a:pt x="13335" y="9810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7" name="Freeform: Shape 159">
                <a:extLst>
                  <a:ext uri="{FF2B5EF4-FFF2-40B4-BE49-F238E27FC236}">
                    <a16:creationId xmlns="" xmlns:a16="http://schemas.microsoft.com/office/drawing/2014/main" id="{1D0D2225-4555-68B4-7665-95F40CDBE7FF}"/>
                  </a:ext>
                </a:extLst>
              </p:cNvPr>
              <p:cNvSpPr/>
              <p:nvPr/>
            </p:nvSpPr>
            <p:spPr>
              <a:xfrm>
                <a:off x="7442835" y="2203132"/>
                <a:ext cx="38100" cy="43814"/>
              </a:xfrm>
              <a:custGeom>
                <a:avLst/>
                <a:gdLst>
                  <a:gd name="connsiteX0" fmla="*/ 21907 w 38100"/>
                  <a:gd name="connsiteY0" fmla="*/ 43815 h 43814"/>
                  <a:gd name="connsiteX1" fmla="*/ 38100 w 38100"/>
                  <a:gd name="connsiteY1" fmla="*/ 43815 h 43814"/>
                  <a:gd name="connsiteX2" fmla="*/ 38100 w 38100"/>
                  <a:gd name="connsiteY2" fmla="*/ 27622 h 43814"/>
                  <a:gd name="connsiteX3" fmla="*/ 32385 w 38100"/>
                  <a:gd name="connsiteY3" fmla="*/ 13335 h 43814"/>
                  <a:gd name="connsiteX4" fmla="*/ 20955 w 38100"/>
                  <a:gd name="connsiteY4" fmla="*/ 1905 h 43814"/>
                  <a:gd name="connsiteX5" fmla="*/ 0 w 38100"/>
                  <a:gd name="connsiteY5" fmla="*/ 0 h 43814"/>
                  <a:gd name="connsiteX6" fmla="*/ 13335 w 38100"/>
                  <a:gd name="connsiteY6" fmla="*/ 14288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43814">
                    <a:moveTo>
                      <a:pt x="21907" y="43815"/>
                    </a:moveTo>
                    <a:lnTo>
                      <a:pt x="38100" y="43815"/>
                    </a:lnTo>
                    <a:lnTo>
                      <a:pt x="38100" y="27622"/>
                    </a:lnTo>
                    <a:lnTo>
                      <a:pt x="32385" y="13335"/>
                    </a:lnTo>
                    <a:lnTo>
                      <a:pt x="20955" y="1905"/>
                    </a:lnTo>
                    <a:lnTo>
                      <a:pt x="0" y="0"/>
                    </a:lnTo>
                    <a:lnTo>
                      <a:pt x="13335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8" name="Freeform: Shape 160">
                <a:extLst>
                  <a:ext uri="{FF2B5EF4-FFF2-40B4-BE49-F238E27FC236}">
                    <a16:creationId xmlns="" xmlns:a16="http://schemas.microsoft.com/office/drawing/2014/main" id="{961950C2-B622-2C99-2366-2563AACAA139}"/>
                  </a:ext>
                </a:extLst>
              </p:cNvPr>
              <p:cNvSpPr/>
              <p:nvPr/>
            </p:nvSpPr>
            <p:spPr>
              <a:xfrm>
                <a:off x="6811327" y="2711767"/>
                <a:ext cx="61912" cy="58102"/>
              </a:xfrm>
              <a:custGeom>
                <a:avLst/>
                <a:gdLst>
                  <a:gd name="connsiteX0" fmla="*/ 25718 w 61912"/>
                  <a:gd name="connsiteY0" fmla="*/ 58103 h 58102"/>
                  <a:gd name="connsiteX1" fmla="*/ 42863 w 61912"/>
                  <a:gd name="connsiteY1" fmla="*/ 50483 h 58102"/>
                  <a:gd name="connsiteX2" fmla="*/ 61913 w 61912"/>
                  <a:gd name="connsiteY2" fmla="*/ 30480 h 58102"/>
                  <a:gd name="connsiteX3" fmla="*/ 61913 w 61912"/>
                  <a:gd name="connsiteY3" fmla="*/ 0 h 58102"/>
                  <a:gd name="connsiteX4" fmla="*/ 37148 w 61912"/>
                  <a:gd name="connsiteY4" fmla="*/ 0 h 58102"/>
                  <a:gd name="connsiteX5" fmla="*/ 22860 w 61912"/>
                  <a:gd name="connsiteY5" fmla="*/ 2858 h 58102"/>
                  <a:gd name="connsiteX6" fmla="*/ 0 w 61912"/>
                  <a:gd name="connsiteY6" fmla="*/ 26670 h 58102"/>
                  <a:gd name="connsiteX7" fmla="*/ 0 w 61912"/>
                  <a:gd name="connsiteY7" fmla="*/ 42863 h 58102"/>
                  <a:gd name="connsiteX8" fmla="*/ 19050 w 61912"/>
                  <a:gd name="connsiteY8" fmla="*/ 42863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2" h="58102">
                    <a:moveTo>
                      <a:pt x="25718" y="58103"/>
                    </a:moveTo>
                    <a:lnTo>
                      <a:pt x="42863" y="50483"/>
                    </a:lnTo>
                    <a:lnTo>
                      <a:pt x="61913" y="30480"/>
                    </a:lnTo>
                    <a:lnTo>
                      <a:pt x="61913" y="0"/>
                    </a:lnTo>
                    <a:lnTo>
                      <a:pt x="37148" y="0"/>
                    </a:lnTo>
                    <a:lnTo>
                      <a:pt x="22860" y="2858"/>
                    </a:lnTo>
                    <a:lnTo>
                      <a:pt x="0" y="26670"/>
                    </a:lnTo>
                    <a:lnTo>
                      <a:pt x="0" y="42863"/>
                    </a:lnTo>
                    <a:lnTo>
                      <a:pt x="19050" y="428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9" name="Freeform: Shape 161">
                <a:extLst>
                  <a:ext uri="{FF2B5EF4-FFF2-40B4-BE49-F238E27FC236}">
                    <a16:creationId xmlns="" xmlns:a16="http://schemas.microsoft.com/office/drawing/2014/main" id="{9A08C936-356F-587A-C909-758F3F7F1C8F}"/>
                  </a:ext>
                </a:extLst>
              </p:cNvPr>
              <p:cNvSpPr/>
              <p:nvPr/>
            </p:nvSpPr>
            <p:spPr>
              <a:xfrm>
                <a:off x="7661910" y="1812607"/>
                <a:ext cx="18097" cy="22859"/>
              </a:xfrm>
              <a:custGeom>
                <a:avLst/>
                <a:gdLst>
                  <a:gd name="connsiteX0" fmla="*/ 18097 w 18097"/>
                  <a:gd name="connsiteY0" fmla="*/ 14288 h 22859"/>
                  <a:gd name="connsiteX1" fmla="*/ 7620 w 18097"/>
                  <a:gd name="connsiteY1" fmla="*/ 0 h 22859"/>
                  <a:gd name="connsiteX2" fmla="*/ 0 w 18097"/>
                  <a:gd name="connsiteY2" fmla="*/ 14288 h 22859"/>
                  <a:gd name="connsiteX3" fmla="*/ 8572 w 18097"/>
                  <a:gd name="connsiteY3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22859">
                    <a:moveTo>
                      <a:pt x="18097" y="14288"/>
                    </a:moveTo>
                    <a:lnTo>
                      <a:pt x="7620" y="0"/>
                    </a:lnTo>
                    <a:lnTo>
                      <a:pt x="0" y="14288"/>
                    </a:lnTo>
                    <a:lnTo>
                      <a:pt x="8572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0" name="Freeform: Shape 162">
                <a:extLst>
                  <a:ext uri="{FF2B5EF4-FFF2-40B4-BE49-F238E27FC236}">
                    <a16:creationId xmlns="" xmlns:a16="http://schemas.microsoft.com/office/drawing/2014/main" id="{2BBA52A4-049A-04BC-F95A-A87C1FA4ABAF}"/>
                  </a:ext>
                </a:extLst>
              </p:cNvPr>
              <p:cNvSpPr/>
              <p:nvPr/>
            </p:nvSpPr>
            <p:spPr>
              <a:xfrm>
                <a:off x="7565707" y="2367915"/>
                <a:ext cx="40005" cy="26669"/>
              </a:xfrm>
              <a:custGeom>
                <a:avLst/>
                <a:gdLst>
                  <a:gd name="connsiteX0" fmla="*/ 0 w 40005"/>
                  <a:gd name="connsiteY0" fmla="*/ 5715 h 26669"/>
                  <a:gd name="connsiteX1" fmla="*/ 14288 w 40005"/>
                  <a:gd name="connsiteY1" fmla="*/ 12382 h 26669"/>
                  <a:gd name="connsiteX2" fmla="*/ 32385 w 40005"/>
                  <a:gd name="connsiteY2" fmla="*/ 26670 h 26669"/>
                  <a:gd name="connsiteX3" fmla="*/ 40005 w 40005"/>
                  <a:gd name="connsiteY3" fmla="*/ 16192 h 26669"/>
                  <a:gd name="connsiteX4" fmla="*/ 32385 w 40005"/>
                  <a:gd name="connsiteY4" fmla="*/ 4763 h 26669"/>
                  <a:gd name="connsiteX5" fmla="*/ 7620 w 40005"/>
                  <a:gd name="connsiteY5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" h="26669">
                    <a:moveTo>
                      <a:pt x="0" y="5715"/>
                    </a:moveTo>
                    <a:lnTo>
                      <a:pt x="14288" y="12382"/>
                    </a:lnTo>
                    <a:lnTo>
                      <a:pt x="32385" y="26670"/>
                    </a:lnTo>
                    <a:lnTo>
                      <a:pt x="40005" y="16192"/>
                    </a:lnTo>
                    <a:lnTo>
                      <a:pt x="32385" y="4763"/>
                    </a:lnTo>
                    <a:lnTo>
                      <a:pt x="762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2" name="Рисунок 3">
              <a:extLst>
                <a:ext uri="{FF2B5EF4-FFF2-40B4-BE49-F238E27FC236}">
                  <a16:creationId xmlns="" xmlns:a16="http://schemas.microsoft.com/office/drawing/2014/main" id="{B89EBC7C-B795-E0C9-3FAD-B992E73597D5}"/>
                </a:ext>
              </a:extLst>
            </p:cNvPr>
            <p:cNvGrpSpPr/>
            <p:nvPr/>
          </p:nvGrpSpPr>
          <p:grpSpPr>
            <a:xfrm>
              <a:off x="1863089" y="1676876"/>
              <a:ext cx="3656647" cy="2396489"/>
              <a:chOff x="1858327" y="1674495"/>
              <a:chExt cx="3656647" cy="2396489"/>
            </a:xfrm>
            <a:grpFill/>
          </p:grpSpPr>
          <p:sp>
            <p:nvSpPr>
              <p:cNvPr id="110" name="Freeform: Shape 112">
                <a:extLst>
                  <a:ext uri="{FF2B5EF4-FFF2-40B4-BE49-F238E27FC236}">
                    <a16:creationId xmlns="" xmlns:a16="http://schemas.microsoft.com/office/drawing/2014/main" id="{98AF65F0-7846-EAAF-A791-3C1781F9A825}"/>
                  </a:ext>
                </a:extLst>
              </p:cNvPr>
              <p:cNvSpPr/>
              <p:nvPr/>
            </p:nvSpPr>
            <p:spPr>
              <a:xfrm>
                <a:off x="5485447" y="1741170"/>
                <a:ext cx="23812" cy="25717"/>
              </a:xfrm>
              <a:custGeom>
                <a:avLst/>
                <a:gdLst>
                  <a:gd name="connsiteX0" fmla="*/ 8572 w 23812"/>
                  <a:gd name="connsiteY0" fmla="*/ 25717 h 25717"/>
                  <a:gd name="connsiteX1" fmla="*/ 23813 w 23812"/>
                  <a:gd name="connsiteY1" fmla="*/ 25717 h 25717"/>
                  <a:gd name="connsiteX2" fmla="*/ 23813 w 23812"/>
                  <a:gd name="connsiteY2" fmla="*/ 5715 h 25717"/>
                  <a:gd name="connsiteX3" fmla="*/ 10478 w 23812"/>
                  <a:gd name="connsiteY3" fmla="*/ 0 h 25717"/>
                  <a:gd name="connsiteX4" fmla="*/ 0 w 23812"/>
                  <a:gd name="connsiteY4" fmla="*/ 2857 h 25717"/>
                  <a:gd name="connsiteX5" fmla="*/ 8572 w 23812"/>
                  <a:gd name="connsiteY5" fmla="*/ 1524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12" h="25717">
                    <a:moveTo>
                      <a:pt x="8572" y="25717"/>
                    </a:moveTo>
                    <a:lnTo>
                      <a:pt x="23813" y="25717"/>
                    </a:lnTo>
                    <a:lnTo>
                      <a:pt x="23813" y="5715"/>
                    </a:lnTo>
                    <a:lnTo>
                      <a:pt x="10478" y="0"/>
                    </a:lnTo>
                    <a:lnTo>
                      <a:pt x="0" y="2857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1" name="Freeform: Shape 113">
                <a:extLst>
                  <a:ext uri="{FF2B5EF4-FFF2-40B4-BE49-F238E27FC236}">
                    <a16:creationId xmlns="" xmlns:a16="http://schemas.microsoft.com/office/drawing/2014/main" id="{2D130FDE-E858-24D2-A7EF-A223BAD6288B}"/>
                  </a:ext>
                </a:extLst>
              </p:cNvPr>
              <p:cNvSpPr/>
              <p:nvPr/>
            </p:nvSpPr>
            <p:spPr>
              <a:xfrm>
                <a:off x="5439727" y="1828800"/>
                <a:ext cx="75247" cy="53339"/>
              </a:xfrm>
              <a:custGeom>
                <a:avLst/>
                <a:gdLst>
                  <a:gd name="connsiteX0" fmla="*/ 70485 w 75247"/>
                  <a:gd name="connsiteY0" fmla="*/ 0 h 53339"/>
                  <a:gd name="connsiteX1" fmla="*/ 53340 w 75247"/>
                  <a:gd name="connsiteY1" fmla="*/ 1905 h 53339"/>
                  <a:gd name="connsiteX2" fmla="*/ 45720 w 75247"/>
                  <a:gd name="connsiteY2" fmla="*/ 14288 h 53339"/>
                  <a:gd name="connsiteX3" fmla="*/ 18097 w 75247"/>
                  <a:gd name="connsiteY3" fmla="*/ 19050 h 53339"/>
                  <a:gd name="connsiteX4" fmla="*/ 0 w 75247"/>
                  <a:gd name="connsiteY4" fmla="*/ 28575 h 53339"/>
                  <a:gd name="connsiteX5" fmla="*/ 14288 w 75247"/>
                  <a:gd name="connsiteY5" fmla="*/ 35242 h 53339"/>
                  <a:gd name="connsiteX6" fmla="*/ 7620 w 75247"/>
                  <a:gd name="connsiteY6" fmla="*/ 50483 h 53339"/>
                  <a:gd name="connsiteX7" fmla="*/ 19050 w 75247"/>
                  <a:gd name="connsiteY7" fmla="*/ 53340 h 53339"/>
                  <a:gd name="connsiteX8" fmla="*/ 42863 w 75247"/>
                  <a:gd name="connsiteY8" fmla="*/ 53340 h 53339"/>
                  <a:gd name="connsiteX9" fmla="*/ 60960 w 75247"/>
                  <a:gd name="connsiteY9" fmla="*/ 34290 h 53339"/>
                  <a:gd name="connsiteX10" fmla="*/ 75247 w 75247"/>
                  <a:gd name="connsiteY10" fmla="*/ 20955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247" h="53339">
                    <a:moveTo>
                      <a:pt x="70485" y="0"/>
                    </a:moveTo>
                    <a:lnTo>
                      <a:pt x="53340" y="1905"/>
                    </a:lnTo>
                    <a:lnTo>
                      <a:pt x="45720" y="14288"/>
                    </a:lnTo>
                    <a:lnTo>
                      <a:pt x="18097" y="19050"/>
                    </a:lnTo>
                    <a:lnTo>
                      <a:pt x="0" y="28575"/>
                    </a:lnTo>
                    <a:lnTo>
                      <a:pt x="14288" y="35242"/>
                    </a:lnTo>
                    <a:lnTo>
                      <a:pt x="7620" y="50483"/>
                    </a:lnTo>
                    <a:lnTo>
                      <a:pt x="19050" y="53340"/>
                    </a:lnTo>
                    <a:lnTo>
                      <a:pt x="42863" y="53340"/>
                    </a:lnTo>
                    <a:lnTo>
                      <a:pt x="60960" y="34290"/>
                    </a:lnTo>
                    <a:lnTo>
                      <a:pt x="75247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2" name="Freeform: Shape 114">
                <a:extLst>
                  <a:ext uri="{FF2B5EF4-FFF2-40B4-BE49-F238E27FC236}">
                    <a16:creationId xmlns="" xmlns:a16="http://schemas.microsoft.com/office/drawing/2014/main" id="{EEF852CA-2E46-21D6-F22B-F7C557E0DE72}"/>
                  </a:ext>
                </a:extLst>
              </p:cNvPr>
              <p:cNvSpPr/>
              <p:nvPr/>
            </p:nvSpPr>
            <p:spPr>
              <a:xfrm>
                <a:off x="5399722" y="1804987"/>
                <a:ext cx="30480" cy="23812"/>
              </a:xfrm>
              <a:custGeom>
                <a:avLst/>
                <a:gdLst>
                  <a:gd name="connsiteX0" fmla="*/ 5715 w 30480"/>
                  <a:gd name="connsiteY0" fmla="*/ 6667 h 23812"/>
                  <a:gd name="connsiteX1" fmla="*/ 0 w 30480"/>
                  <a:gd name="connsiteY1" fmla="*/ 13335 h 23812"/>
                  <a:gd name="connsiteX2" fmla="*/ 10478 w 30480"/>
                  <a:gd name="connsiteY2" fmla="*/ 23813 h 23812"/>
                  <a:gd name="connsiteX3" fmla="*/ 30480 w 30480"/>
                  <a:gd name="connsiteY3" fmla="*/ 16192 h 23812"/>
                  <a:gd name="connsiteX4" fmla="*/ 30480 w 30480"/>
                  <a:gd name="connsiteY4" fmla="*/ 0 h 23812"/>
                  <a:gd name="connsiteX5" fmla="*/ 19050 w 30480"/>
                  <a:gd name="connsiteY5" fmla="*/ 0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0" h="23812">
                    <a:moveTo>
                      <a:pt x="5715" y="6667"/>
                    </a:moveTo>
                    <a:lnTo>
                      <a:pt x="0" y="13335"/>
                    </a:lnTo>
                    <a:lnTo>
                      <a:pt x="10478" y="23813"/>
                    </a:lnTo>
                    <a:lnTo>
                      <a:pt x="30480" y="16192"/>
                    </a:lnTo>
                    <a:lnTo>
                      <a:pt x="30480" y="0"/>
                    </a:lnTo>
                    <a:lnTo>
                      <a:pt x="1905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3" name="Freeform: Shape 115">
                <a:extLst>
                  <a:ext uri="{FF2B5EF4-FFF2-40B4-BE49-F238E27FC236}">
                    <a16:creationId xmlns="" xmlns:a16="http://schemas.microsoft.com/office/drawing/2014/main" id="{4B2C2E72-32F5-C6AD-ABEE-AA940418313B}"/>
                  </a:ext>
                </a:extLst>
              </p:cNvPr>
              <p:cNvSpPr/>
              <p:nvPr/>
            </p:nvSpPr>
            <p:spPr>
              <a:xfrm>
                <a:off x="5354002" y="1827847"/>
                <a:ext cx="75247" cy="65722"/>
              </a:xfrm>
              <a:custGeom>
                <a:avLst/>
                <a:gdLst>
                  <a:gd name="connsiteX0" fmla="*/ 36195 w 75247"/>
                  <a:gd name="connsiteY0" fmla="*/ 17145 h 65722"/>
                  <a:gd name="connsiteX1" fmla="*/ 20003 w 75247"/>
                  <a:gd name="connsiteY1" fmla="*/ 0 h 65722"/>
                  <a:gd name="connsiteX2" fmla="*/ 8572 w 75247"/>
                  <a:gd name="connsiteY2" fmla="*/ 11430 h 65722"/>
                  <a:gd name="connsiteX3" fmla="*/ 0 w 75247"/>
                  <a:gd name="connsiteY3" fmla="*/ 28575 h 65722"/>
                  <a:gd name="connsiteX4" fmla="*/ 0 w 75247"/>
                  <a:gd name="connsiteY4" fmla="*/ 49530 h 65722"/>
                  <a:gd name="connsiteX5" fmla="*/ 18097 w 75247"/>
                  <a:gd name="connsiteY5" fmla="*/ 53340 h 65722"/>
                  <a:gd name="connsiteX6" fmla="*/ 22860 w 75247"/>
                  <a:gd name="connsiteY6" fmla="*/ 65723 h 65722"/>
                  <a:gd name="connsiteX7" fmla="*/ 44767 w 75247"/>
                  <a:gd name="connsiteY7" fmla="*/ 60960 h 65722"/>
                  <a:gd name="connsiteX8" fmla="*/ 59055 w 75247"/>
                  <a:gd name="connsiteY8" fmla="*/ 45720 h 65722"/>
                  <a:gd name="connsiteX9" fmla="*/ 69532 w 75247"/>
                  <a:gd name="connsiteY9" fmla="*/ 35242 h 65722"/>
                  <a:gd name="connsiteX10" fmla="*/ 75247 w 75247"/>
                  <a:gd name="connsiteY10" fmla="*/ 18098 h 65722"/>
                  <a:gd name="connsiteX11" fmla="*/ 60007 w 75247"/>
                  <a:gd name="connsiteY11" fmla="*/ 18098 h 65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247" h="65722">
                    <a:moveTo>
                      <a:pt x="36195" y="17145"/>
                    </a:moveTo>
                    <a:lnTo>
                      <a:pt x="20003" y="0"/>
                    </a:lnTo>
                    <a:lnTo>
                      <a:pt x="8572" y="11430"/>
                    </a:lnTo>
                    <a:lnTo>
                      <a:pt x="0" y="28575"/>
                    </a:lnTo>
                    <a:lnTo>
                      <a:pt x="0" y="49530"/>
                    </a:lnTo>
                    <a:lnTo>
                      <a:pt x="18097" y="53340"/>
                    </a:lnTo>
                    <a:lnTo>
                      <a:pt x="22860" y="65723"/>
                    </a:lnTo>
                    <a:lnTo>
                      <a:pt x="44767" y="60960"/>
                    </a:lnTo>
                    <a:lnTo>
                      <a:pt x="59055" y="45720"/>
                    </a:lnTo>
                    <a:lnTo>
                      <a:pt x="69532" y="35242"/>
                    </a:lnTo>
                    <a:lnTo>
                      <a:pt x="75247" y="18098"/>
                    </a:lnTo>
                    <a:lnTo>
                      <a:pt x="60007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4" name="Freeform: Shape 116">
                <a:extLst>
                  <a:ext uri="{FF2B5EF4-FFF2-40B4-BE49-F238E27FC236}">
                    <a16:creationId xmlns="" xmlns:a16="http://schemas.microsoft.com/office/drawing/2014/main" id="{ABD92286-C8D0-C472-6620-8988A71AE2F5}"/>
                  </a:ext>
                </a:extLst>
              </p:cNvPr>
              <p:cNvSpPr/>
              <p:nvPr/>
            </p:nvSpPr>
            <p:spPr>
              <a:xfrm>
                <a:off x="5319712" y="1919287"/>
                <a:ext cx="20002" cy="20002"/>
              </a:xfrm>
              <a:custGeom>
                <a:avLst/>
                <a:gdLst>
                  <a:gd name="connsiteX0" fmla="*/ 0 w 20002"/>
                  <a:gd name="connsiteY0" fmla="*/ 20002 h 20002"/>
                  <a:gd name="connsiteX1" fmla="*/ 14288 w 20002"/>
                  <a:gd name="connsiteY1" fmla="*/ 20002 h 20002"/>
                  <a:gd name="connsiteX2" fmla="*/ 20003 w 20002"/>
                  <a:gd name="connsiteY2" fmla="*/ 2858 h 20002"/>
                  <a:gd name="connsiteX3" fmla="*/ 6668 w 20002"/>
                  <a:gd name="connsiteY3" fmla="*/ 0 h 20002"/>
                  <a:gd name="connsiteX4" fmla="*/ 0 w 20002"/>
                  <a:gd name="connsiteY4" fmla="*/ 6667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" h="20002">
                    <a:moveTo>
                      <a:pt x="0" y="20002"/>
                    </a:moveTo>
                    <a:lnTo>
                      <a:pt x="14288" y="20002"/>
                    </a:lnTo>
                    <a:lnTo>
                      <a:pt x="20003" y="2858"/>
                    </a:lnTo>
                    <a:lnTo>
                      <a:pt x="6668" y="0"/>
                    </a:lnTo>
                    <a:lnTo>
                      <a:pt x="0" y="666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5" name="Freeform: Shape 117">
                <a:extLst>
                  <a:ext uri="{FF2B5EF4-FFF2-40B4-BE49-F238E27FC236}">
                    <a16:creationId xmlns="" xmlns:a16="http://schemas.microsoft.com/office/drawing/2014/main" id="{471ABE7D-2DBB-211D-5D62-1AB14321A4F8}"/>
                  </a:ext>
                </a:extLst>
              </p:cNvPr>
              <p:cNvSpPr/>
              <p:nvPr/>
            </p:nvSpPr>
            <p:spPr>
              <a:xfrm>
                <a:off x="5253990" y="1849754"/>
                <a:ext cx="86677" cy="48577"/>
              </a:xfrm>
              <a:custGeom>
                <a:avLst/>
                <a:gdLst>
                  <a:gd name="connsiteX0" fmla="*/ 32385 w 86677"/>
                  <a:gd name="connsiteY0" fmla="*/ 39053 h 48577"/>
                  <a:gd name="connsiteX1" fmla="*/ 41910 w 86677"/>
                  <a:gd name="connsiteY1" fmla="*/ 48578 h 48577"/>
                  <a:gd name="connsiteX2" fmla="*/ 64770 w 86677"/>
                  <a:gd name="connsiteY2" fmla="*/ 42863 h 48577"/>
                  <a:gd name="connsiteX3" fmla="*/ 70485 w 86677"/>
                  <a:gd name="connsiteY3" fmla="*/ 27623 h 48577"/>
                  <a:gd name="connsiteX4" fmla="*/ 86678 w 86677"/>
                  <a:gd name="connsiteY4" fmla="*/ 33338 h 48577"/>
                  <a:gd name="connsiteX5" fmla="*/ 78105 w 86677"/>
                  <a:gd name="connsiteY5" fmla="*/ 14288 h 48577"/>
                  <a:gd name="connsiteX6" fmla="*/ 63817 w 86677"/>
                  <a:gd name="connsiteY6" fmla="*/ 0 h 48577"/>
                  <a:gd name="connsiteX7" fmla="*/ 42863 w 86677"/>
                  <a:gd name="connsiteY7" fmla="*/ 15240 h 48577"/>
                  <a:gd name="connsiteX8" fmla="*/ 36195 w 86677"/>
                  <a:gd name="connsiteY8" fmla="*/ 7620 h 48577"/>
                  <a:gd name="connsiteX9" fmla="*/ 12382 w 86677"/>
                  <a:gd name="connsiteY9" fmla="*/ 7620 h 48577"/>
                  <a:gd name="connsiteX10" fmla="*/ 12382 w 86677"/>
                  <a:gd name="connsiteY10" fmla="*/ 23813 h 48577"/>
                  <a:gd name="connsiteX11" fmla="*/ 0 w 86677"/>
                  <a:gd name="connsiteY11" fmla="*/ 36195 h 48577"/>
                  <a:gd name="connsiteX12" fmla="*/ 7620 w 86677"/>
                  <a:gd name="connsiteY12" fmla="*/ 43815 h 4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677" h="48577">
                    <a:moveTo>
                      <a:pt x="32385" y="39053"/>
                    </a:moveTo>
                    <a:lnTo>
                      <a:pt x="41910" y="48578"/>
                    </a:lnTo>
                    <a:lnTo>
                      <a:pt x="64770" y="42863"/>
                    </a:lnTo>
                    <a:lnTo>
                      <a:pt x="70485" y="27623"/>
                    </a:lnTo>
                    <a:lnTo>
                      <a:pt x="86678" y="33338"/>
                    </a:lnTo>
                    <a:lnTo>
                      <a:pt x="78105" y="14288"/>
                    </a:lnTo>
                    <a:lnTo>
                      <a:pt x="63817" y="0"/>
                    </a:lnTo>
                    <a:lnTo>
                      <a:pt x="42863" y="15240"/>
                    </a:lnTo>
                    <a:lnTo>
                      <a:pt x="36195" y="7620"/>
                    </a:lnTo>
                    <a:lnTo>
                      <a:pt x="12382" y="7620"/>
                    </a:lnTo>
                    <a:lnTo>
                      <a:pt x="12382" y="23813"/>
                    </a:lnTo>
                    <a:lnTo>
                      <a:pt x="0" y="36195"/>
                    </a:lnTo>
                    <a:lnTo>
                      <a:pt x="7620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6" name="Freeform: Shape 118">
                <a:extLst>
                  <a:ext uri="{FF2B5EF4-FFF2-40B4-BE49-F238E27FC236}">
                    <a16:creationId xmlns="" xmlns:a16="http://schemas.microsoft.com/office/drawing/2014/main" id="{6DB724FB-00FB-434D-FBBB-249F53DF8BDD}"/>
                  </a:ext>
                </a:extLst>
              </p:cNvPr>
              <p:cNvSpPr/>
              <p:nvPr/>
            </p:nvSpPr>
            <p:spPr>
              <a:xfrm>
                <a:off x="5408294" y="1687829"/>
                <a:ext cx="21907" cy="23812"/>
              </a:xfrm>
              <a:custGeom>
                <a:avLst/>
                <a:gdLst>
                  <a:gd name="connsiteX0" fmla="*/ 21908 w 21907"/>
                  <a:gd name="connsiteY0" fmla="*/ 13335 h 23812"/>
                  <a:gd name="connsiteX1" fmla="*/ 6668 w 21907"/>
                  <a:gd name="connsiteY1" fmla="*/ 0 h 23812"/>
                  <a:gd name="connsiteX2" fmla="*/ 0 w 21907"/>
                  <a:gd name="connsiteY2" fmla="*/ 13335 h 23812"/>
                  <a:gd name="connsiteX3" fmla="*/ 11430 w 21907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3812">
                    <a:moveTo>
                      <a:pt x="21908" y="13335"/>
                    </a:moveTo>
                    <a:lnTo>
                      <a:pt x="6668" y="0"/>
                    </a:lnTo>
                    <a:lnTo>
                      <a:pt x="0" y="13335"/>
                    </a:lnTo>
                    <a:lnTo>
                      <a:pt x="11430" y="2381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7" name="Freeform: Shape 119">
                <a:extLst>
                  <a:ext uri="{FF2B5EF4-FFF2-40B4-BE49-F238E27FC236}">
                    <a16:creationId xmlns="" xmlns:a16="http://schemas.microsoft.com/office/drawing/2014/main" id="{1587C6EC-1435-F0E0-BEA8-60D146CC3CBD}"/>
                  </a:ext>
                </a:extLst>
              </p:cNvPr>
              <p:cNvSpPr/>
              <p:nvPr/>
            </p:nvSpPr>
            <p:spPr>
              <a:xfrm>
                <a:off x="5374005" y="1718310"/>
                <a:ext cx="34289" cy="51435"/>
              </a:xfrm>
              <a:custGeom>
                <a:avLst/>
                <a:gdLst>
                  <a:gd name="connsiteX0" fmla="*/ 18097 w 34289"/>
                  <a:gd name="connsiteY0" fmla="*/ 51435 h 51435"/>
                  <a:gd name="connsiteX1" fmla="*/ 34290 w 34289"/>
                  <a:gd name="connsiteY1" fmla="*/ 43815 h 51435"/>
                  <a:gd name="connsiteX2" fmla="*/ 24765 w 34289"/>
                  <a:gd name="connsiteY2" fmla="*/ 23813 h 51435"/>
                  <a:gd name="connsiteX3" fmla="*/ 17145 w 34289"/>
                  <a:gd name="connsiteY3" fmla="*/ 0 h 51435"/>
                  <a:gd name="connsiteX4" fmla="*/ 0 w 34289"/>
                  <a:gd name="connsiteY4" fmla="*/ 0 h 51435"/>
                  <a:gd name="connsiteX5" fmla="*/ 0 w 34289"/>
                  <a:gd name="connsiteY5" fmla="*/ 19050 h 51435"/>
                  <a:gd name="connsiteX6" fmla="*/ 18097 w 34289"/>
                  <a:gd name="connsiteY6" fmla="*/ 36195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289" h="51435">
                    <a:moveTo>
                      <a:pt x="18097" y="51435"/>
                    </a:moveTo>
                    <a:lnTo>
                      <a:pt x="34290" y="43815"/>
                    </a:lnTo>
                    <a:lnTo>
                      <a:pt x="24765" y="23813"/>
                    </a:lnTo>
                    <a:lnTo>
                      <a:pt x="17145" y="0"/>
                    </a:lnTo>
                    <a:lnTo>
                      <a:pt x="0" y="0"/>
                    </a:lnTo>
                    <a:lnTo>
                      <a:pt x="0" y="19050"/>
                    </a:lnTo>
                    <a:lnTo>
                      <a:pt x="18097" y="3619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8" name="Freeform: Shape 120">
                <a:extLst>
                  <a:ext uri="{FF2B5EF4-FFF2-40B4-BE49-F238E27FC236}">
                    <a16:creationId xmlns="" xmlns:a16="http://schemas.microsoft.com/office/drawing/2014/main" id="{5C3062E3-1EF4-131A-EFAA-CACAE3A3FAD7}"/>
                  </a:ext>
                </a:extLst>
              </p:cNvPr>
              <p:cNvSpPr/>
              <p:nvPr/>
            </p:nvSpPr>
            <p:spPr>
              <a:xfrm>
                <a:off x="5267325" y="1772602"/>
                <a:ext cx="18097" cy="15239"/>
              </a:xfrm>
              <a:custGeom>
                <a:avLst/>
                <a:gdLst>
                  <a:gd name="connsiteX0" fmla="*/ 18097 w 18097"/>
                  <a:gd name="connsiteY0" fmla="*/ 0 h 15239"/>
                  <a:gd name="connsiteX1" fmla="*/ 3810 w 18097"/>
                  <a:gd name="connsiteY1" fmla="*/ 0 h 15239"/>
                  <a:gd name="connsiteX2" fmla="*/ 0 w 18097"/>
                  <a:gd name="connsiteY2" fmla="*/ 3810 h 15239"/>
                  <a:gd name="connsiteX3" fmla="*/ 12382 w 18097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15239">
                    <a:moveTo>
                      <a:pt x="18097" y="0"/>
                    </a:moveTo>
                    <a:lnTo>
                      <a:pt x="3810" y="0"/>
                    </a:lnTo>
                    <a:lnTo>
                      <a:pt x="0" y="3810"/>
                    </a:lnTo>
                    <a:lnTo>
                      <a:pt x="1238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9" name="Freeform: Shape 121">
                <a:extLst>
                  <a:ext uri="{FF2B5EF4-FFF2-40B4-BE49-F238E27FC236}">
                    <a16:creationId xmlns="" xmlns:a16="http://schemas.microsoft.com/office/drawing/2014/main" id="{E016618C-5280-5C79-22E7-9A2884751FA8}"/>
                  </a:ext>
                </a:extLst>
              </p:cNvPr>
              <p:cNvSpPr/>
              <p:nvPr/>
            </p:nvSpPr>
            <p:spPr>
              <a:xfrm>
                <a:off x="5288280" y="1797367"/>
                <a:ext cx="21907" cy="20955"/>
              </a:xfrm>
              <a:custGeom>
                <a:avLst/>
                <a:gdLst>
                  <a:gd name="connsiteX0" fmla="*/ 21907 w 21907"/>
                  <a:gd name="connsiteY0" fmla="*/ 20003 h 20955"/>
                  <a:gd name="connsiteX1" fmla="*/ 9525 w 21907"/>
                  <a:gd name="connsiteY1" fmla="*/ 0 h 20955"/>
                  <a:gd name="connsiteX2" fmla="*/ 0 w 21907"/>
                  <a:gd name="connsiteY2" fmla="*/ 9525 h 20955"/>
                  <a:gd name="connsiteX3" fmla="*/ 9525 w 21907"/>
                  <a:gd name="connsiteY3" fmla="*/ 20955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0955">
                    <a:moveTo>
                      <a:pt x="21907" y="20003"/>
                    </a:moveTo>
                    <a:lnTo>
                      <a:pt x="9525" y="0"/>
                    </a:lnTo>
                    <a:lnTo>
                      <a:pt x="0" y="9525"/>
                    </a:lnTo>
                    <a:lnTo>
                      <a:pt x="9525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0" name="Freeform: Shape 122">
                <a:extLst>
                  <a:ext uri="{FF2B5EF4-FFF2-40B4-BE49-F238E27FC236}">
                    <a16:creationId xmlns="" xmlns:a16="http://schemas.microsoft.com/office/drawing/2014/main" id="{AEA84523-1907-4D3C-EED7-D7BA631FD4D1}"/>
                  </a:ext>
                </a:extLst>
              </p:cNvPr>
              <p:cNvSpPr/>
              <p:nvPr/>
            </p:nvSpPr>
            <p:spPr>
              <a:xfrm>
                <a:off x="5307330" y="1748789"/>
                <a:ext cx="15239" cy="15239"/>
              </a:xfrm>
              <a:custGeom>
                <a:avLst/>
                <a:gdLst>
                  <a:gd name="connsiteX0" fmla="*/ 12382 w 15239"/>
                  <a:gd name="connsiteY0" fmla="*/ 0 h 15239"/>
                  <a:gd name="connsiteX1" fmla="*/ 0 w 15239"/>
                  <a:gd name="connsiteY1" fmla="*/ 1905 h 15239"/>
                  <a:gd name="connsiteX2" fmla="*/ 0 w 15239"/>
                  <a:gd name="connsiteY2" fmla="*/ 15240 h 15239"/>
                  <a:gd name="connsiteX3" fmla="*/ 15240 w 15239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15239">
                    <a:moveTo>
                      <a:pt x="12382" y="0"/>
                    </a:moveTo>
                    <a:lnTo>
                      <a:pt x="0" y="1905"/>
                    </a:lnTo>
                    <a:lnTo>
                      <a:pt x="0" y="15240"/>
                    </a:lnTo>
                    <a:lnTo>
                      <a:pt x="1524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1" name="Freeform: Shape 123">
                <a:extLst>
                  <a:ext uri="{FF2B5EF4-FFF2-40B4-BE49-F238E27FC236}">
                    <a16:creationId xmlns="" xmlns:a16="http://schemas.microsoft.com/office/drawing/2014/main" id="{3B20859E-22DD-501B-BAB7-5B2BB104AC0C}"/>
                  </a:ext>
                </a:extLst>
              </p:cNvPr>
              <p:cNvSpPr/>
              <p:nvPr/>
            </p:nvSpPr>
            <p:spPr>
              <a:xfrm>
                <a:off x="5328284" y="1784985"/>
                <a:ext cx="12382" cy="12382"/>
              </a:xfrm>
              <a:custGeom>
                <a:avLst/>
                <a:gdLst>
                  <a:gd name="connsiteX0" fmla="*/ 2858 w 12382"/>
                  <a:gd name="connsiteY0" fmla="*/ 2857 h 12382"/>
                  <a:gd name="connsiteX1" fmla="*/ 0 w 12382"/>
                  <a:gd name="connsiteY1" fmla="*/ 0 h 12382"/>
                  <a:gd name="connsiteX2" fmla="*/ 0 w 12382"/>
                  <a:gd name="connsiteY2" fmla="*/ 12382 h 12382"/>
                  <a:gd name="connsiteX3" fmla="*/ 12383 w 12382"/>
                  <a:gd name="connsiteY3" fmla="*/ 12382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" h="12382">
                    <a:moveTo>
                      <a:pt x="2858" y="2857"/>
                    </a:moveTo>
                    <a:lnTo>
                      <a:pt x="0" y="0"/>
                    </a:lnTo>
                    <a:lnTo>
                      <a:pt x="0" y="12382"/>
                    </a:lnTo>
                    <a:lnTo>
                      <a:pt x="12383" y="1238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2" name="Freeform: Shape 124">
                <a:extLst>
                  <a:ext uri="{FF2B5EF4-FFF2-40B4-BE49-F238E27FC236}">
                    <a16:creationId xmlns="" xmlns:a16="http://schemas.microsoft.com/office/drawing/2014/main" id="{ADC72F69-D7BB-E586-405E-0C16AF1E646B}"/>
                  </a:ext>
                </a:extLst>
              </p:cNvPr>
              <p:cNvSpPr/>
              <p:nvPr/>
            </p:nvSpPr>
            <p:spPr>
              <a:xfrm>
                <a:off x="5340667" y="1808797"/>
                <a:ext cx="14287" cy="9525"/>
              </a:xfrm>
              <a:custGeom>
                <a:avLst/>
                <a:gdLst>
                  <a:gd name="connsiteX0" fmla="*/ 4763 w 14287"/>
                  <a:gd name="connsiteY0" fmla="*/ 9525 h 9525"/>
                  <a:gd name="connsiteX1" fmla="*/ 14288 w 14287"/>
                  <a:gd name="connsiteY1" fmla="*/ 0 h 9525"/>
                  <a:gd name="connsiteX2" fmla="*/ 0 w 14287"/>
                  <a:gd name="connsiteY2" fmla="*/ 476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" h="9525">
                    <a:moveTo>
                      <a:pt x="4763" y="9525"/>
                    </a:moveTo>
                    <a:lnTo>
                      <a:pt x="14288" y="0"/>
                    </a:lnTo>
                    <a:lnTo>
                      <a:pt x="0" y="47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3" name="Freeform: Shape 125">
                <a:extLst>
                  <a:ext uri="{FF2B5EF4-FFF2-40B4-BE49-F238E27FC236}">
                    <a16:creationId xmlns="" xmlns:a16="http://schemas.microsoft.com/office/drawing/2014/main" id="{941CF74E-D310-9EBA-C4C1-8B97FAA0D958}"/>
                  </a:ext>
                </a:extLst>
              </p:cNvPr>
              <p:cNvSpPr/>
              <p:nvPr/>
            </p:nvSpPr>
            <p:spPr>
              <a:xfrm>
                <a:off x="5354955" y="1757362"/>
                <a:ext cx="13334" cy="15239"/>
              </a:xfrm>
              <a:custGeom>
                <a:avLst/>
                <a:gdLst>
                  <a:gd name="connsiteX0" fmla="*/ 13335 w 13334"/>
                  <a:gd name="connsiteY0" fmla="*/ 0 h 15239"/>
                  <a:gd name="connsiteX1" fmla="*/ 0 w 13334"/>
                  <a:gd name="connsiteY1" fmla="*/ 0 h 15239"/>
                  <a:gd name="connsiteX2" fmla="*/ 0 w 13334"/>
                  <a:gd name="connsiteY2" fmla="*/ 14288 h 15239"/>
                  <a:gd name="connsiteX3" fmla="*/ 13335 w 13334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4" h="15239">
                    <a:moveTo>
                      <a:pt x="13335" y="0"/>
                    </a:moveTo>
                    <a:lnTo>
                      <a:pt x="0" y="0"/>
                    </a:lnTo>
                    <a:lnTo>
                      <a:pt x="0" y="14288"/>
                    </a:lnTo>
                    <a:lnTo>
                      <a:pt x="1333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4" name="Freeform: Shape 126">
                <a:extLst>
                  <a:ext uri="{FF2B5EF4-FFF2-40B4-BE49-F238E27FC236}">
                    <a16:creationId xmlns="" xmlns:a16="http://schemas.microsoft.com/office/drawing/2014/main" id="{13C93F95-0F83-AEF6-51EE-9244A260DE60}"/>
                  </a:ext>
                </a:extLst>
              </p:cNvPr>
              <p:cNvSpPr/>
              <p:nvPr/>
            </p:nvSpPr>
            <p:spPr>
              <a:xfrm>
                <a:off x="5335905" y="1727835"/>
                <a:ext cx="14287" cy="13335"/>
              </a:xfrm>
              <a:custGeom>
                <a:avLst/>
                <a:gdLst>
                  <a:gd name="connsiteX0" fmla="*/ 14288 w 14287"/>
                  <a:gd name="connsiteY0" fmla="*/ 6667 h 13335"/>
                  <a:gd name="connsiteX1" fmla="*/ 7620 w 14287"/>
                  <a:gd name="connsiteY1" fmla="*/ 0 h 13335"/>
                  <a:gd name="connsiteX2" fmla="*/ 0 w 14287"/>
                  <a:gd name="connsiteY2" fmla="*/ 0 h 13335"/>
                  <a:gd name="connsiteX3" fmla="*/ 7620 w 14287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13335">
                    <a:moveTo>
                      <a:pt x="14288" y="6667"/>
                    </a:moveTo>
                    <a:lnTo>
                      <a:pt x="7620" y="0"/>
                    </a:lnTo>
                    <a:lnTo>
                      <a:pt x="0" y="0"/>
                    </a:lnTo>
                    <a:lnTo>
                      <a:pt x="7620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5" name="Freeform: Shape 127">
                <a:extLst>
                  <a:ext uri="{FF2B5EF4-FFF2-40B4-BE49-F238E27FC236}">
                    <a16:creationId xmlns="" xmlns:a16="http://schemas.microsoft.com/office/drawing/2014/main" id="{3DF5F3AA-D3AB-5DAA-13C1-E1F9D5834E39}"/>
                  </a:ext>
                </a:extLst>
              </p:cNvPr>
              <p:cNvSpPr/>
              <p:nvPr/>
            </p:nvSpPr>
            <p:spPr>
              <a:xfrm>
                <a:off x="5192077" y="1799272"/>
                <a:ext cx="28575" cy="39052"/>
              </a:xfrm>
              <a:custGeom>
                <a:avLst/>
                <a:gdLst>
                  <a:gd name="connsiteX0" fmla="*/ 7620 w 28575"/>
                  <a:gd name="connsiteY0" fmla="*/ 17145 h 39052"/>
                  <a:gd name="connsiteX1" fmla="*/ 0 w 28575"/>
                  <a:gd name="connsiteY1" fmla="*/ 24765 h 39052"/>
                  <a:gd name="connsiteX2" fmla="*/ 13335 w 28575"/>
                  <a:gd name="connsiteY2" fmla="*/ 39052 h 39052"/>
                  <a:gd name="connsiteX3" fmla="*/ 28575 w 28575"/>
                  <a:gd name="connsiteY3" fmla="*/ 39052 h 39052"/>
                  <a:gd name="connsiteX4" fmla="*/ 28575 w 28575"/>
                  <a:gd name="connsiteY4" fmla="*/ 14288 h 39052"/>
                  <a:gd name="connsiteX5" fmla="*/ 18097 w 28575"/>
                  <a:gd name="connsiteY5" fmla="*/ 0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39052">
                    <a:moveTo>
                      <a:pt x="7620" y="17145"/>
                    </a:moveTo>
                    <a:lnTo>
                      <a:pt x="0" y="24765"/>
                    </a:lnTo>
                    <a:lnTo>
                      <a:pt x="13335" y="39052"/>
                    </a:lnTo>
                    <a:lnTo>
                      <a:pt x="28575" y="39052"/>
                    </a:lnTo>
                    <a:lnTo>
                      <a:pt x="28575" y="14288"/>
                    </a:lnTo>
                    <a:lnTo>
                      <a:pt x="18097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6" name="Freeform: Shape 128">
                <a:extLst>
                  <a:ext uri="{FF2B5EF4-FFF2-40B4-BE49-F238E27FC236}">
                    <a16:creationId xmlns="" xmlns:a16="http://schemas.microsoft.com/office/drawing/2014/main" id="{D70F5CDD-1131-29F3-07AB-F609DCC63495}"/>
                  </a:ext>
                </a:extLst>
              </p:cNvPr>
              <p:cNvSpPr/>
              <p:nvPr/>
            </p:nvSpPr>
            <p:spPr>
              <a:xfrm>
                <a:off x="5234940" y="1799272"/>
                <a:ext cx="15240" cy="15239"/>
              </a:xfrm>
              <a:custGeom>
                <a:avLst/>
                <a:gdLst>
                  <a:gd name="connsiteX0" fmla="*/ 4763 w 15240"/>
                  <a:gd name="connsiteY0" fmla="*/ 15240 h 15239"/>
                  <a:gd name="connsiteX1" fmla="*/ 15240 w 15240"/>
                  <a:gd name="connsiteY1" fmla="*/ 15240 h 15239"/>
                  <a:gd name="connsiteX2" fmla="*/ 15240 w 15240"/>
                  <a:gd name="connsiteY2" fmla="*/ 1905 h 15239"/>
                  <a:gd name="connsiteX3" fmla="*/ 0 w 15240"/>
                  <a:gd name="connsiteY3" fmla="*/ 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15239">
                    <a:moveTo>
                      <a:pt x="4763" y="15240"/>
                    </a:moveTo>
                    <a:lnTo>
                      <a:pt x="15240" y="15240"/>
                    </a:lnTo>
                    <a:lnTo>
                      <a:pt x="1524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7" name="Freeform: Shape 129">
                <a:extLst>
                  <a:ext uri="{FF2B5EF4-FFF2-40B4-BE49-F238E27FC236}">
                    <a16:creationId xmlns="" xmlns:a16="http://schemas.microsoft.com/office/drawing/2014/main" id="{B78491D4-EB9C-E6D8-B8A2-676E4FD5633A}"/>
                  </a:ext>
                </a:extLst>
              </p:cNvPr>
              <p:cNvSpPr/>
              <p:nvPr/>
            </p:nvSpPr>
            <p:spPr>
              <a:xfrm>
                <a:off x="5073967" y="1706879"/>
                <a:ext cx="138112" cy="80962"/>
              </a:xfrm>
              <a:custGeom>
                <a:avLst/>
                <a:gdLst>
                  <a:gd name="connsiteX0" fmla="*/ 39052 w 138112"/>
                  <a:gd name="connsiteY0" fmla="*/ 36195 h 80962"/>
                  <a:gd name="connsiteX1" fmla="*/ 39052 w 138112"/>
                  <a:gd name="connsiteY1" fmla="*/ 49530 h 80962"/>
                  <a:gd name="connsiteX2" fmla="*/ 17145 w 138112"/>
                  <a:gd name="connsiteY2" fmla="*/ 33338 h 80962"/>
                  <a:gd name="connsiteX3" fmla="*/ 0 w 138112"/>
                  <a:gd name="connsiteY3" fmla="*/ 40005 h 80962"/>
                  <a:gd name="connsiteX4" fmla="*/ 4763 w 138112"/>
                  <a:gd name="connsiteY4" fmla="*/ 64770 h 80962"/>
                  <a:gd name="connsiteX5" fmla="*/ 20955 w 138112"/>
                  <a:gd name="connsiteY5" fmla="*/ 60008 h 80962"/>
                  <a:gd name="connsiteX6" fmla="*/ 20955 w 138112"/>
                  <a:gd name="connsiteY6" fmla="*/ 76200 h 80962"/>
                  <a:gd name="connsiteX7" fmla="*/ 38100 w 138112"/>
                  <a:gd name="connsiteY7" fmla="*/ 80963 h 80962"/>
                  <a:gd name="connsiteX8" fmla="*/ 53340 w 138112"/>
                  <a:gd name="connsiteY8" fmla="*/ 65723 h 80962"/>
                  <a:gd name="connsiteX9" fmla="*/ 75247 w 138112"/>
                  <a:gd name="connsiteY9" fmla="*/ 56198 h 80962"/>
                  <a:gd name="connsiteX10" fmla="*/ 93345 w 138112"/>
                  <a:gd name="connsiteY10" fmla="*/ 61913 h 80962"/>
                  <a:gd name="connsiteX11" fmla="*/ 119063 w 138112"/>
                  <a:gd name="connsiteY11" fmla="*/ 61913 h 80962"/>
                  <a:gd name="connsiteX12" fmla="*/ 138113 w 138112"/>
                  <a:gd name="connsiteY12" fmla="*/ 42863 h 80962"/>
                  <a:gd name="connsiteX13" fmla="*/ 120967 w 138112"/>
                  <a:gd name="connsiteY13" fmla="*/ 24765 h 80962"/>
                  <a:gd name="connsiteX14" fmla="*/ 132397 w 138112"/>
                  <a:gd name="connsiteY14" fmla="*/ 12383 h 80962"/>
                  <a:gd name="connsiteX15" fmla="*/ 112395 w 138112"/>
                  <a:gd name="connsiteY15" fmla="*/ 0 h 80962"/>
                  <a:gd name="connsiteX16" fmla="*/ 101917 w 138112"/>
                  <a:gd name="connsiteY16" fmla="*/ 7620 h 80962"/>
                  <a:gd name="connsiteX17" fmla="*/ 90488 w 138112"/>
                  <a:gd name="connsiteY17" fmla="*/ 18098 h 80962"/>
                  <a:gd name="connsiteX18" fmla="*/ 90488 w 138112"/>
                  <a:gd name="connsiteY18" fmla="*/ 30480 h 80962"/>
                  <a:gd name="connsiteX19" fmla="*/ 79057 w 138112"/>
                  <a:gd name="connsiteY19" fmla="*/ 41910 h 80962"/>
                  <a:gd name="connsiteX20" fmla="*/ 57150 w 138112"/>
                  <a:gd name="connsiteY20" fmla="*/ 2667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112" h="80962">
                    <a:moveTo>
                      <a:pt x="39052" y="36195"/>
                    </a:moveTo>
                    <a:lnTo>
                      <a:pt x="39052" y="49530"/>
                    </a:lnTo>
                    <a:lnTo>
                      <a:pt x="17145" y="33338"/>
                    </a:lnTo>
                    <a:lnTo>
                      <a:pt x="0" y="40005"/>
                    </a:lnTo>
                    <a:lnTo>
                      <a:pt x="4763" y="64770"/>
                    </a:lnTo>
                    <a:lnTo>
                      <a:pt x="20955" y="60008"/>
                    </a:lnTo>
                    <a:lnTo>
                      <a:pt x="20955" y="76200"/>
                    </a:lnTo>
                    <a:lnTo>
                      <a:pt x="38100" y="80963"/>
                    </a:lnTo>
                    <a:lnTo>
                      <a:pt x="53340" y="65723"/>
                    </a:lnTo>
                    <a:lnTo>
                      <a:pt x="75247" y="56198"/>
                    </a:lnTo>
                    <a:lnTo>
                      <a:pt x="93345" y="61913"/>
                    </a:lnTo>
                    <a:lnTo>
                      <a:pt x="119063" y="61913"/>
                    </a:lnTo>
                    <a:lnTo>
                      <a:pt x="138113" y="42863"/>
                    </a:lnTo>
                    <a:lnTo>
                      <a:pt x="120967" y="24765"/>
                    </a:lnTo>
                    <a:lnTo>
                      <a:pt x="132397" y="12383"/>
                    </a:lnTo>
                    <a:lnTo>
                      <a:pt x="112395" y="0"/>
                    </a:lnTo>
                    <a:lnTo>
                      <a:pt x="101917" y="7620"/>
                    </a:lnTo>
                    <a:lnTo>
                      <a:pt x="90488" y="18098"/>
                    </a:lnTo>
                    <a:lnTo>
                      <a:pt x="90488" y="30480"/>
                    </a:lnTo>
                    <a:lnTo>
                      <a:pt x="79057" y="41910"/>
                    </a:lnTo>
                    <a:lnTo>
                      <a:pt x="5715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8" name="Freeform: Shape 130">
                <a:extLst>
                  <a:ext uri="{FF2B5EF4-FFF2-40B4-BE49-F238E27FC236}">
                    <a16:creationId xmlns="" xmlns:a16="http://schemas.microsoft.com/office/drawing/2014/main" id="{1E9F2200-6452-91A9-A15C-591B9445579C}"/>
                  </a:ext>
                </a:extLst>
              </p:cNvPr>
              <p:cNvSpPr/>
              <p:nvPr/>
            </p:nvSpPr>
            <p:spPr>
              <a:xfrm>
                <a:off x="5068252" y="1674495"/>
                <a:ext cx="80009" cy="45719"/>
              </a:xfrm>
              <a:custGeom>
                <a:avLst/>
                <a:gdLst>
                  <a:gd name="connsiteX0" fmla="*/ 17145 w 80009"/>
                  <a:gd name="connsiteY0" fmla="*/ 45720 h 45719"/>
                  <a:gd name="connsiteX1" fmla="*/ 44767 w 80009"/>
                  <a:gd name="connsiteY1" fmla="*/ 36195 h 45719"/>
                  <a:gd name="connsiteX2" fmla="*/ 54292 w 80009"/>
                  <a:gd name="connsiteY2" fmla="*/ 45720 h 45719"/>
                  <a:gd name="connsiteX3" fmla="*/ 72390 w 80009"/>
                  <a:gd name="connsiteY3" fmla="*/ 38100 h 45719"/>
                  <a:gd name="connsiteX4" fmla="*/ 80010 w 80009"/>
                  <a:gd name="connsiteY4" fmla="*/ 45720 h 45719"/>
                  <a:gd name="connsiteX5" fmla="*/ 80010 w 80009"/>
                  <a:gd name="connsiteY5" fmla="*/ 29527 h 45719"/>
                  <a:gd name="connsiteX6" fmla="*/ 67628 w 80009"/>
                  <a:gd name="connsiteY6" fmla="*/ 17145 h 45719"/>
                  <a:gd name="connsiteX7" fmla="*/ 56197 w 80009"/>
                  <a:gd name="connsiteY7" fmla="*/ 17145 h 45719"/>
                  <a:gd name="connsiteX8" fmla="*/ 46672 w 80009"/>
                  <a:gd name="connsiteY8" fmla="*/ 13335 h 45719"/>
                  <a:gd name="connsiteX9" fmla="*/ 23813 w 80009"/>
                  <a:gd name="connsiteY9" fmla="*/ 13335 h 45719"/>
                  <a:gd name="connsiteX10" fmla="*/ 9525 w 80009"/>
                  <a:gd name="connsiteY10" fmla="*/ 0 h 45719"/>
                  <a:gd name="connsiteX11" fmla="*/ 0 w 80009"/>
                  <a:gd name="connsiteY11" fmla="*/ 19050 h 45719"/>
                  <a:gd name="connsiteX12" fmla="*/ 12382 w 80009"/>
                  <a:gd name="connsiteY12" fmla="*/ 31432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009" h="45719">
                    <a:moveTo>
                      <a:pt x="17145" y="45720"/>
                    </a:moveTo>
                    <a:lnTo>
                      <a:pt x="44767" y="36195"/>
                    </a:lnTo>
                    <a:lnTo>
                      <a:pt x="54292" y="45720"/>
                    </a:lnTo>
                    <a:lnTo>
                      <a:pt x="72390" y="38100"/>
                    </a:lnTo>
                    <a:lnTo>
                      <a:pt x="80010" y="45720"/>
                    </a:lnTo>
                    <a:lnTo>
                      <a:pt x="80010" y="29527"/>
                    </a:lnTo>
                    <a:lnTo>
                      <a:pt x="67628" y="17145"/>
                    </a:lnTo>
                    <a:lnTo>
                      <a:pt x="56197" y="17145"/>
                    </a:lnTo>
                    <a:lnTo>
                      <a:pt x="46672" y="13335"/>
                    </a:lnTo>
                    <a:lnTo>
                      <a:pt x="23813" y="13335"/>
                    </a:lnTo>
                    <a:lnTo>
                      <a:pt x="9525" y="0"/>
                    </a:lnTo>
                    <a:lnTo>
                      <a:pt x="0" y="19050"/>
                    </a:lnTo>
                    <a:lnTo>
                      <a:pt x="12382" y="3143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9" name="Freeform: Shape 131">
                <a:extLst>
                  <a:ext uri="{FF2B5EF4-FFF2-40B4-BE49-F238E27FC236}">
                    <a16:creationId xmlns="" xmlns:a16="http://schemas.microsoft.com/office/drawing/2014/main" id="{E4E14E4F-2066-DE8E-D5DC-818A61F12716}"/>
                  </a:ext>
                </a:extLst>
              </p:cNvPr>
              <p:cNvSpPr/>
              <p:nvPr/>
            </p:nvSpPr>
            <p:spPr>
              <a:xfrm>
                <a:off x="5126355" y="1800225"/>
                <a:ext cx="22859" cy="14287"/>
              </a:xfrm>
              <a:custGeom>
                <a:avLst/>
                <a:gdLst>
                  <a:gd name="connsiteX0" fmla="*/ 9525 w 22859"/>
                  <a:gd name="connsiteY0" fmla="*/ 0 h 14287"/>
                  <a:gd name="connsiteX1" fmla="*/ 0 w 22859"/>
                  <a:gd name="connsiteY1" fmla="*/ 0 h 14287"/>
                  <a:gd name="connsiteX2" fmla="*/ 3810 w 22859"/>
                  <a:gd name="connsiteY2" fmla="*/ 13335 h 14287"/>
                  <a:gd name="connsiteX3" fmla="*/ 22860 w 22859"/>
                  <a:gd name="connsiteY3" fmla="*/ 14288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59" h="14287">
                    <a:moveTo>
                      <a:pt x="9525" y="0"/>
                    </a:moveTo>
                    <a:lnTo>
                      <a:pt x="0" y="0"/>
                    </a:lnTo>
                    <a:lnTo>
                      <a:pt x="3810" y="13335"/>
                    </a:lnTo>
                    <a:lnTo>
                      <a:pt x="22860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0" name="Freeform: Shape 132">
                <a:extLst>
                  <a:ext uri="{FF2B5EF4-FFF2-40B4-BE49-F238E27FC236}">
                    <a16:creationId xmlns="" xmlns:a16="http://schemas.microsoft.com/office/drawing/2014/main" id="{2EE283CF-BAB0-69F2-FD1E-FC7B6DC521B2}"/>
                  </a:ext>
                </a:extLst>
              </p:cNvPr>
              <p:cNvSpPr/>
              <p:nvPr/>
            </p:nvSpPr>
            <p:spPr>
              <a:xfrm>
                <a:off x="5130165" y="1827847"/>
                <a:ext cx="24765" cy="20954"/>
              </a:xfrm>
              <a:custGeom>
                <a:avLst/>
                <a:gdLst>
                  <a:gd name="connsiteX0" fmla="*/ 24765 w 24765"/>
                  <a:gd name="connsiteY0" fmla="*/ 20955 h 20954"/>
                  <a:gd name="connsiteX1" fmla="*/ 13335 w 24765"/>
                  <a:gd name="connsiteY1" fmla="*/ 9525 h 20954"/>
                  <a:gd name="connsiteX2" fmla="*/ 9525 w 24765"/>
                  <a:gd name="connsiteY2" fmla="*/ 0 h 20954"/>
                  <a:gd name="connsiteX3" fmla="*/ 0 w 24765"/>
                  <a:gd name="connsiteY3" fmla="*/ 9525 h 20954"/>
                  <a:gd name="connsiteX4" fmla="*/ 7620 w 24765"/>
                  <a:gd name="connsiteY4" fmla="*/ 17145 h 2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" h="20954">
                    <a:moveTo>
                      <a:pt x="24765" y="20955"/>
                    </a:moveTo>
                    <a:lnTo>
                      <a:pt x="13335" y="9525"/>
                    </a:lnTo>
                    <a:lnTo>
                      <a:pt x="9525" y="0"/>
                    </a:lnTo>
                    <a:lnTo>
                      <a:pt x="0" y="9525"/>
                    </a:lnTo>
                    <a:lnTo>
                      <a:pt x="7620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1" name="Freeform: Shape 133">
                <a:extLst>
                  <a:ext uri="{FF2B5EF4-FFF2-40B4-BE49-F238E27FC236}">
                    <a16:creationId xmlns="" xmlns:a16="http://schemas.microsoft.com/office/drawing/2014/main" id="{95695109-8775-94F3-FA9D-C6AA24034D87}"/>
                  </a:ext>
                </a:extLst>
              </p:cNvPr>
              <p:cNvSpPr/>
              <p:nvPr/>
            </p:nvSpPr>
            <p:spPr>
              <a:xfrm>
                <a:off x="5216842" y="1691639"/>
                <a:ext cx="20954" cy="13335"/>
              </a:xfrm>
              <a:custGeom>
                <a:avLst/>
                <a:gdLst>
                  <a:gd name="connsiteX0" fmla="*/ 20955 w 20954"/>
                  <a:gd name="connsiteY0" fmla="*/ 2858 h 13335"/>
                  <a:gd name="connsiteX1" fmla="*/ 0 w 20954"/>
                  <a:gd name="connsiteY1" fmla="*/ 0 h 13335"/>
                  <a:gd name="connsiteX2" fmla="*/ 0 w 20954"/>
                  <a:gd name="connsiteY2" fmla="*/ 13335 h 13335"/>
                  <a:gd name="connsiteX3" fmla="*/ 10477 w 20954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3335">
                    <a:moveTo>
                      <a:pt x="20955" y="2858"/>
                    </a:moveTo>
                    <a:lnTo>
                      <a:pt x="0" y="0"/>
                    </a:lnTo>
                    <a:lnTo>
                      <a:pt x="0" y="13335"/>
                    </a:lnTo>
                    <a:lnTo>
                      <a:pt x="10477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2" name="Freeform: Shape 134">
                <a:extLst>
                  <a:ext uri="{FF2B5EF4-FFF2-40B4-BE49-F238E27FC236}">
                    <a16:creationId xmlns="" xmlns:a16="http://schemas.microsoft.com/office/drawing/2014/main" id="{480F9D42-E6C7-4680-2714-F42E73740B3A}"/>
                  </a:ext>
                </a:extLst>
              </p:cNvPr>
              <p:cNvSpPr/>
              <p:nvPr/>
            </p:nvSpPr>
            <p:spPr>
              <a:xfrm>
                <a:off x="4565332" y="2396490"/>
                <a:ext cx="847725" cy="631507"/>
              </a:xfrm>
              <a:custGeom>
                <a:avLst/>
                <a:gdLst>
                  <a:gd name="connsiteX0" fmla="*/ 799148 w 847725"/>
                  <a:gd name="connsiteY0" fmla="*/ 0 h 631507"/>
                  <a:gd name="connsiteX1" fmla="*/ 765810 w 847725"/>
                  <a:gd name="connsiteY1" fmla="*/ 13335 h 631507"/>
                  <a:gd name="connsiteX2" fmla="*/ 741045 w 847725"/>
                  <a:gd name="connsiteY2" fmla="*/ 26670 h 631507"/>
                  <a:gd name="connsiteX3" fmla="*/ 719138 w 847725"/>
                  <a:gd name="connsiteY3" fmla="*/ 47625 h 631507"/>
                  <a:gd name="connsiteX4" fmla="*/ 687705 w 847725"/>
                  <a:gd name="connsiteY4" fmla="*/ 47625 h 631507"/>
                  <a:gd name="connsiteX5" fmla="*/ 664845 w 847725"/>
                  <a:gd name="connsiteY5" fmla="*/ 54292 h 631507"/>
                  <a:gd name="connsiteX6" fmla="*/ 651510 w 847725"/>
                  <a:gd name="connsiteY6" fmla="*/ 40957 h 631507"/>
                  <a:gd name="connsiteX7" fmla="*/ 624840 w 847725"/>
                  <a:gd name="connsiteY7" fmla="*/ 40957 h 631507"/>
                  <a:gd name="connsiteX8" fmla="*/ 613410 w 847725"/>
                  <a:gd name="connsiteY8" fmla="*/ 24765 h 631507"/>
                  <a:gd name="connsiteX9" fmla="*/ 588645 w 847725"/>
                  <a:gd name="connsiteY9" fmla="*/ 22860 h 631507"/>
                  <a:gd name="connsiteX10" fmla="*/ 566738 w 847725"/>
                  <a:gd name="connsiteY10" fmla="*/ 43815 h 631507"/>
                  <a:gd name="connsiteX11" fmla="*/ 535305 w 847725"/>
                  <a:gd name="connsiteY11" fmla="*/ 43815 h 631507"/>
                  <a:gd name="connsiteX12" fmla="*/ 513398 w 847725"/>
                  <a:gd name="connsiteY12" fmla="*/ 36195 h 631507"/>
                  <a:gd name="connsiteX13" fmla="*/ 482918 w 847725"/>
                  <a:gd name="connsiteY13" fmla="*/ 50482 h 631507"/>
                  <a:gd name="connsiteX14" fmla="*/ 464820 w 847725"/>
                  <a:gd name="connsiteY14" fmla="*/ 50482 h 631507"/>
                  <a:gd name="connsiteX15" fmla="*/ 450533 w 847725"/>
                  <a:gd name="connsiteY15" fmla="*/ 66675 h 631507"/>
                  <a:gd name="connsiteX16" fmla="*/ 436245 w 847725"/>
                  <a:gd name="connsiteY16" fmla="*/ 81915 h 631507"/>
                  <a:gd name="connsiteX17" fmla="*/ 408623 w 847725"/>
                  <a:gd name="connsiteY17" fmla="*/ 72390 h 631507"/>
                  <a:gd name="connsiteX18" fmla="*/ 408623 w 847725"/>
                  <a:gd name="connsiteY18" fmla="*/ 91440 h 631507"/>
                  <a:gd name="connsiteX19" fmla="*/ 388620 w 847725"/>
                  <a:gd name="connsiteY19" fmla="*/ 91440 h 631507"/>
                  <a:gd name="connsiteX20" fmla="*/ 373380 w 847725"/>
                  <a:gd name="connsiteY20" fmla="*/ 76200 h 631507"/>
                  <a:gd name="connsiteX21" fmla="*/ 364808 w 847725"/>
                  <a:gd name="connsiteY21" fmla="*/ 90488 h 631507"/>
                  <a:gd name="connsiteX22" fmla="*/ 379095 w 847725"/>
                  <a:gd name="connsiteY22" fmla="*/ 106680 h 631507"/>
                  <a:gd name="connsiteX23" fmla="*/ 365760 w 847725"/>
                  <a:gd name="connsiteY23" fmla="*/ 119063 h 631507"/>
                  <a:gd name="connsiteX24" fmla="*/ 367665 w 847725"/>
                  <a:gd name="connsiteY24" fmla="*/ 144780 h 631507"/>
                  <a:gd name="connsiteX25" fmla="*/ 357188 w 847725"/>
                  <a:gd name="connsiteY25" fmla="*/ 135255 h 631507"/>
                  <a:gd name="connsiteX26" fmla="*/ 330518 w 847725"/>
                  <a:gd name="connsiteY26" fmla="*/ 136207 h 631507"/>
                  <a:gd name="connsiteX27" fmla="*/ 346710 w 847725"/>
                  <a:gd name="connsiteY27" fmla="*/ 152400 h 631507"/>
                  <a:gd name="connsiteX28" fmla="*/ 316230 w 847725"/>
                  <a:gd name="connsiteY28" fmla="*/ 154305 h 631507"/>
                  <a:gd name="connsiteX29" fmla="*/ 316230 w 847725"/>
                  <a:gd name="connsiteY29" fmla="*/ 169545 h 631507"/>
                  <a:gd name="connsiteX30" fmla="*/ 294323 w 847725"/>
                  <a:gd name="connsiteY30" fmla="*/ 169545 h 631507"/>
                  <a:gd name="connsiteX31" fmla="*/ 277178 w 847725"/>
                  <a:gd name="connsiteY31" fmla="*/ 185738 h 631507"/>
                  <a:gd name="connsiteX32" fmla="*/ 243840 w 847725"/>
                  <a:gd name="connsiteY32" fmla="*/ 195263 h 631507"/>
                  <a:gd name="connsiteX33" fmla="*/ 212408 w 847725"/>
                  <a:gd name="connsiteY33" fmla="*/ 203835 h 631507"/>
                  <a:gd name="connsiteX34" fmla="*/ 212408 w 847725"/>
                  <a:gd name="connsiteY34" fmla="*/ 214313 h 631507"/>
                  <a:gd name="connsiteX35" fmla="*/ 240030 w 847725"/>
                  <a:gd name="connsiteY35" fmla="*/ 223838 h 631507"/>
                  <a:gd name="connsiteX36" fmla="*/ 250508 w 847725"/>
                  <a:gd name="connsiteY36" fmla="*/ 235267 h 631507"/>
                  <a:gd name="connsiteX37" fmla="*/ 219075 w 847725"/>
                  <a:gd name="connsiteY37" fmla="*/ 240982 h 631507"/>
                  <a:gd name="connsiteX38" fmla="*/ 215265 w 847725"/>
                  <a:gd name="connsiteY38" fmla="*/ 254317 h 631507"/>
                  <a:gd name="connsiteX39" fmla="*/ 200978 w 847725"/>
                  <a:gd name="connsiteY39" fmla="*/ 269557 h 631507"/>
                  <a:gd name="connsiteX40" fmla="*/ 186690 w 847725"/>
                  <a:gd name="connsiteY40" fmla="*/ 255270 h 631507"/>
                  <a:gd name="connsiteX41" fmla="*/ 157163 w 847725"/>
                  <a:gd name="connsiteY41" fmla="*/ 255270 h 631507"/>
                  <a:gd name="connsiteX42" fmla="*/ 157163 w 847725"/>
                  <a:gd name="connsiteY42" fmla="*/ 274320 h 631507"/>
                  <a:gd name="connsiteX43" fmla="*/ 150495 w 847725"/>
                  <a:gd name="connsiteY43" fmla="*/ 293370 h 631507"/>
                  <a:gd name="connsiteX44" fmla="*/ 127635 w 847725"/>
                  <a:gd name="connsiteY44" fmla="*/ 284797 h 631507"/>
                  <a:gd name="connsiteX45" fmla="*/ 107633 w 847725"/>
                  <a:gd name="connsiteY45" fmla="*/ 297180 h 631507"/>
                  <a:gd name="connsiteX46" fmla="*/ 122873 w 847725"/>
                  <a:gd name="connsiteY46" fmla="*/ 314325 h 631507"/>
                  <a:gd name="connsiteX47" fmla="*/ 100013 w 847725"/>
                  <a:gd name="connsiteY47" fmla="*/ 338138 h 631507"/>
                  <a:gd name="connsiteX48" fmla="*/ 70485 w 847725"/>
                  <a:gd name="connsiteY48" fmla="*/ 347663 h 631507"/>
                  <a:gd name="connsiteX49" fmla="*/ 66675 w 847725"/>
                  <a:gd name="connsiteY49" fmla="*/ 363855 h 631507"/>
                  <a:gd name="connsiteX50" fmla="*/ 57150 w 847725"/>
                  <a:gd name="connsiteY50" fmla="*/ 360045 h 631507"/>
                  <a:gd name="connsiteX51" fmla="*/ 49530 w 847725"/>
                  <a:gd name="connsiteY51" fmla="*/ 351472 h 631507"/>
                  <a:gd name="connsiteX52" fmla="*/ 25718 w 847725"/>
                  <a:gd name="connsiteY52" fmla="*/ 348615 h 631507"/>
                  <a:gd name="connsiteX53" fmla="*/ 4763 w 847725"/>
                  <a:gd name="connsiteY53" fmla="*/ 377190 h 631507"/>
                  <a:gd name="connsiteX54" fmla="*/ 0 w 847725"/>
                  <a:gd name="connsiteY54" fmla="*/ 404813 h 631507"/>
                  <a:gd name="connsiteX55" fmla="*/ 15240 w 847725"/>
                  <a:gd name="connsiteY55" fmla="*/ 426720 h 631507"/>
                  <a:gd name="connsiteX56" fmla="*/ 34290 w 847725"/>
                  <a:gd name="connsiteY56" fmla="*/ 428625 h 631507"/>
                  <a:gd name="connsiteX57" fmla="*/ 42863 w 847725"/>
                  <a:gd name="connsiteY57" fmla="*/ 451485 h 631507"/>
                  <a:gd name="connsiteX58" fmla="*/ 52388 w 847725"/>
                  <a:gd name="connsiteY58" fmla="*/ 453390 h 631507"/>
                  <a:gd name="connsiteX59" fmla="*/ 50483 w 847725"/>
                  <a:gd name="connsiteY59" fmla="*/ 484822 h 631507"/>
                  <a:gd name="connsiteX60" fmla="*/ 64770 w 847725"/>
                  <a:gd name="connsiteY60" fmla="*/ 496252 h 631507"/>
                  <a:gd name="connsiteX61" fmla="*/ 57150 w 847725"/>
                  <a:gd name="connsiteY61" fmla="*/ 508635 h 631507"/>
                  <a:gd name="connsiteX62" fmla="*/ 37148 w 847725"/>
                  <a:gd name="connsiteY62" fmla="*/ 515302 h 631507"/>
                  <a:gd name="connsiteX63" fmla="*/ 29528 w 847725"/>
                  <a:gd name="connsiteY63" fmla="*/ 538163 h 631507"/>
                  <a:gd name="connsiteX64" fmla="*/ 49530 w 847725"/>
                  <a:gd name="connsiteY64" fmla="*/ 560070 h 631507"/>
                  <a:gd name="connsiteX65" fmla="*/ 76200 w 847725"/>
                  <a:gd name="connsiteY65" fmla="*/ 585788 h 631507"/>
                  <a:gd name="connsiteX66" fmla="*/ 85725 w 847725"/>
                  <a:gd name="connsiteY66" fmla="*/ 581025 h 631507"/>
                  <a:gd name="connsiteX67" fmla="*/ 100965 w 847725"/>
                  <a:gd name="connsiteY67" fmla="*/ 603885 h 631507"/>
                  <a:gd name="connsiteX68" fmla="*/ 115253 w 847725"/>
                  <a:gd name="connsiteY68" fmla="*/ 603885 h 631507"/>
                  <a:gd name="connsiteX69" fmla="*/ 135255 w 847725"/>
                  <a:gd name="connsiteY69" fmla="*/ 615315 h 631507"/>
                  <a:gd name="connsiteX70" fmla="*/ 135255 w 847725"/>
                  <a:gd name="connsiteY70" fmla="*/ 631507 h 631507"/>
                  <a:gd name="connsiteX71" fmla="*/ 157163 w 847725"/>
                  <a:gd name="connsiteY71" fmla="*/ 621982 h 631507"/>
                  <a:gd name="connsiteX72" fmla="*/ 164783 w 847725"/>
                  <a:gd name="connsiteY72" fmla="*/ 614363 h 631507"/>
                  <a:gd name="connsiteX73" fmla="*/ 158115 w 847725"/>
                  <a:gd name="connsiteY73" fmla="*/ 590550 h 631507"/>
                  <a:gd name="connsiteX74" fmla="*/ 144780 w 847725"/>
                  <a:gd name="connsiteY74" fmla="*/ 568643 h 631507"/>
                  <a:gd name="connsiteX75" fmla="*/ 154305 w 847725"/>
                  <a:gd name="connsiteY75" fmla="*/ 535305 h 631507"/>
                  <a:gd name="connsiteX76" fmla="*/ 142875 w 847725"/>
                  <a:gd name="connsiteY76" fmla="*/ 502920 h 631507"/>
                  <a:gd name="connsiteX77" fmla="*/ 152400 w 847725"/>
                  <a:gd name="connsiteY77" fmla="*/ 479107 h 631507"/>
                  <a:gd name="connsiteX78" fmla="*/ 152400 w 847725"/>
                  <a:gd name="connsiteY78" fmla="*/ 447675 h 631507"/>
                  <a:gd name="connsiteX79" fmla="*/ 169545 w 847725"/>
                  <a:gd name="connsiteY79" fmla="*/ 429577 h 631507"/>
                  <a:gd name="connsiteX80" fmla="*/ 178118 w 847725"/>
                  <a:gd name="connsiteY80" fmla="*/ 403860 h 631507"/>
                  <a:gd name="connsiteX81" fmla="*/ 199073 w 847725"/>
                  <a:gd name="connsiteY81" fmla="*/ 395288 h 631507"/>
                  <a:gd name="connsiteX82" fmla="*/ 199073 w 847725"/>
                  <a:gd name="connsiteY82" fmla="*/ 370522 h 631507"/>
                  <a:gd name="connsiteX83" fmla="*/ 220980 w 847725"/>
                  <a:gd name="connsiteY83" fmla="*/ 352425 h 631507"/>
                  <a:gd name="connsiteX84" fmla="*/ 248603 w 847725"/>
                  <a:gd name="connsiteY84" fmla="*/ 352425 h 631507"/>
                  <a:gd name="connsiteX85" fmla="*/ 264795 w 847725"/>
                  <a:gd name="connsiteY85" fmla="*/ 324802 h 631507"/>
                  <a:gd name="connsiteX86" fmla="*/ 277178 w 847725"/>
                  <a:gd name="connsiteY86" fmla="*/ 307657 h 631507"/>
                  <a:gd name="connsiteX87" fmla="*/ 294323 w 847725"/>
                  <a:gd name="connsiteY87" fmla="*/ 307657 h 631507"/>
                  <a:gd name="connsiteX88" fmla="*/ 306705 w 847725"/>
                  <a:gd name="connsiteY88" fmla="*/ 295275 h 631507"/>
                  <a:gd name="connsiteX89" fmla="*/ 320993 w 847725"/>
                  <a:gd name="connsiteY89" fmla="*/ 280988 h 631507"/>
                  <a:gd name="connsiteX90" fmla="*/ 332423 w 847725"/>
                  <a:gd name="connsiteY90" fmla="*/ 292417 h 631507"/>
                  <a:gd name="connsiteX91" fmla="*/ 332423 w 847725"/>
                  <a:gd name="connsiteY91" fmla="*/ 273367 h 631507"/>
                  <a:gd name="connsiteX92" fmla="*/ 332423 w 847725"/>
                  <a:gd name="connsiteY92" fmla="*/ 260985 h 631507"/>
                  <a:gd name="connsiteX93" fmla="*/ 342900 w 847725"/>
                  <a:gd name="connsiteY93" fmla="*/ 272415 h 631507"/>
                  <a:gd name="connsiteX94" fmla="*/ 358140 w 847725"/>
                  <a:gd name="connsiteY94" fmla="*/ 272415 h 631507"/>
                  <a:gd name="connsiteX95" fmla="*/ 354330 w 847725"/>
                  <a:gd name="connsiteY95" fmla="*/ 246697 h 631507"/>
                  <a:gd name="connsiteX96" fmla="*/ 369570 w 847725"/>
                  <a:gd name="connsiteY96" fmla="*/ 232410 h 631507"/>
                  <a:gd name="connsiteX97" fmla="*/ 369570 w 847725"/>
                  <a:gd name="connsiteY97" fmla="*/ 254317 h 631507"/>
                  <a:gd name="connsiteX98" fmla="*/ 388620 w 847725"/>
                  <a:gd name="connsiteY98" fmla="*/ 240030 h 631507"/>
                  <a:gd name="connsiteX99" fmla="*/ 412433 w 847725"/>
                  <a:gd name="connsiteY99" fmla="*/ 222885 h 631507"/>
                  <a:gd name="connsiteX100" fmla="*/ 412433 w 847725"/>
                  <a:gd name="connsiteY100" fmla="*/ 200025 h 631507"/>
                  <a:gd name="connsiteX101" fmla="*/ 435293 w 847725"/>
                  <a:gd name="connsiteY101" fmla="*/ 206692 h 631507"/>
                  <a:gd name="connsiteX102" fmla="*/ 438150 w 847725"/>
                  <a:gd name="connsiteY102" fmla="*/ 192405 h 631507"/>
                  <a:gd name="connsiteX103" fmla="*/ 459105 w 847725"/>
                  <a:gd name="connsiteY103" fmla="*/ 192405 h 631507"/>
                  <a:gd name="connsiteX104" fmla="*/ 483870 w 847725"/>
                  <a:gd name="connsiteY104" fmla="*/ 195263 h 631507"/>
                  <a:gd name="connsiteX105" fmla="*/ 503873 w 847725"/>
                  <a:gd name="connsiteY105" fmla="*/ 187642 h 631507"/>
                  <a:gd name="connsiteX106" fmla="*/ 495300 w 847725"/>
                  <a:gd name="connsiteY106" fmla="*/ 166688 h 631507"/>
                  <a:gd name="connsiteX107" fmla="*/ 524828 w 847725"/>
                  <a:gd name="connsiteY107" fmla="*/ 150495 h 631507"/>
                  <a:gd name="connsiteX108" fmla="*/ 564833 w 847725"/>
                  <a:gd name="connsiteY108" fmla="*/ 150495 h 631507"/>
                  <a:gd name="connsiteX109" fmla="*/ 583883 w 847725"/>
                  <a:gd name="connsiteY109" fmla="*/ 129540 h 631507"/>
                  <a:gd name="connsiteX110" fmla="*/ 635318 w 847725"/>
                  <a:gd name="connsiteY110" fmla="*/ 129540 h 631507"/>
                  <a:gd name="connsiteX111" fmla="*/ 674370 w 847725"/>
                  <a:gd name="connsiteY111" fmla="*/ 131445 h 631507"/>
                  <a:gd name="connsiteX112" fmla="*/ 691515 w 847725"/>
                  <a:gd name="connsiteY112" fmla="*/ 114300 h 631507"/>
                  <a:gd name="connsiteX113" fmla="*/ 725805 w 847725"/>
                  <a:gd name="connsiteY113" fmla="*/ 127635 h 631507"/>
                  <a:gd name="connsiteX114" fmla="*/ 763905 w 847725"/>
                  <a:gd name="connsiteY114" fmla="*/ 109538 h 631507"/>
                  <a:gd name="connsiteX115" fmla="*/ 796290 w 847725"/>
                  <a:gd name="connsiteY115" fmla="*/ 106680 h 631507"/>
                  <a:gd name="connsiteX116" fmla="*/ 821055 w 847725"/>
                  <a:gd name="connsiteY116" fmla="*/ 83820 h 631507"/>
                  <a:gd name="connsiteX117" fmla="*/ 847725 w 847725"/>
                  <a:gd name="connsiteY117" fmla="*/ 59055 h 631507"/>
                  <a:gd name="connsiteX118" fmla="*/ 847725 w 847725"/>
                  <a:gd name="connsiteY118" fmla="*/ 28575 h 631507"/>
                  <a:gd name="connsiteX119" fmla="*/ 829628 w 847725"/>
                  <a:gd name="connsiteY119" fmla="*/ 0 h 6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47725" h="631507">
                    <a:moveTo>
                      <a:pt x="799148" y="0"/>
                    </a:moveTo>
                    <a:lnTo>
                      <a:pt x="765810" y="13335"/>
                    </a:lnTo>
                    <a:lnTo>
                      <a:pt x="741045" y="26670"/>
                    </a:lnTo>
                    <a:lnTo>
                      <a:pt x="719138" y="47625"/>
                    </a:lnTo>
                    <a:lnTo>
                      <a:pt x="687705" y="47625"/>
                    </a:lnTo>
                    <a:lnTo>
                      <a:pt x="664845" y="54292"/>
                    </a:lnTo>
                    <a:lnTo>
                      <a:pt x="651510" y="40957"/>
                    </a:lnTo>
                    <a:lnTo>
                      <a:pt x="624840" y="40957"/>
                    </a:lnTo>
                    <a:lnTo>
                      <a:pt x="613410" y="24765"/>
                    </a:lnTo>
                    <a:lnTo>
                      <a:pt x="588645" y="22860"/>
                    </a:lnTo>
                    <a:lnTo>
                      <a:pt x="566738" y="43815"/>
                    </a:lnTo>
                    <a:lnTo>
                      <a:pt x="535305" y="43815"/>
                    </a:lnTo>
                    <a:lnTo>
                      <a:pt x="513398" y="36195"/>
                    </a:lnTo>
                    <a:lnTo>
                      <a:pt x="482918" y="50482"/>
                    </a:lnTo>
                    <a:lnTo>
                      <a:pt x="464820" y="50482"/>
                    </a:lnTo>
                    <a:lnTo>
                      <a:pt x="450533" y="66675"/>
                    </a:lnTo>
                    <a:lnTo>
                      <a:pt x="436245" y="81915"/>
                    </a:lnTo>
                    <a:lnTo>
                      <a:pt x="408623" y="72390"/>
                    </a:lnTo>
                    <a:lnTo>
                      <a:pt x="408623" y="91440"/>
                    </a:lnTo>
                    <a:lnTo>
                      <a:pt x="388620" y="91440"/>
                    </a:lnTo>
                    <a:lnTo>
                      <a:pt x="373380" y="76200"/>
                    </a:lnTo>
                    <a:lnTo>
                      <a:pt x="364808" y="90488"/>
                    </a:lnTo>
                    <a:lnTo>
                      <a:pt x="379095" y="106680"/>
                    </a:lnTo>
                    <a:lnTo>
                      <a:pt x="365760" y="119063"/>
                    </a:lnTo>
                    <a:lnTo>
                      <a:pt x="367665" y="144780"/>
                    </a:lnTo>
                    <a:lnTo>
                      <a:pt x="357188" y="135255"/>
                    </a:lnTo>
                    <a:lnTo>
                      <a:pt x="330518" y="136207"/>
                    </a:lnTo>
                    <a:lnTo>
                      <a:pt x="346710" y="152400"/>
                    </a:lnTo>
                    <a:lnTo>
                      <a:pt x="316230" y="154305"/>
                    </a:lnTo>
                    <a:lnTo>
                      <a:pt x="316230" y="169545"/>
                    </a:lnTo>
                    <a:lnTo>
                      <a:pt x="294323" y="169545"/>
                    </a:lnTo>
                    <a:lnTo>
                      <a:pt x="277178" y="185738"/>
                    </a:lnTo>
                    <a:lnTo>
                      <a:pt x="243840" y="195263"/>
                    </a:lnTo>
                    <a:lnTo>
                      <a:pt x="212408" y="203835"/>
                    </a:lnTo>
                    <a:lnTo>
                      <a:pt x="212408" y="214313"/>
                    </a:lnTo>
                    <a:lnTo>
                      <a:pt x="240030" y="223838"/>
                    </a:lnTo>
                    <a:lnTo>
                      <a:pt x="250508" y="235267"/>
                    </a:lnTo>
                    <a:lnTo>
                      <a:pt x="219075" y="240982"/>
                    </a:lnTo>
                    <a:lnTo>
                      <a:pt x="215265" y="254317"/>
                    </a:lnTo>
                    <a:lnTo>
                      <a:pt x="200978" y="269557"/>
                    </a:lnTo>
                    <a:lnTo>
                      <a:pt x="186690" y="255270"/>
                    </a:lnTo>
                    <a:lnTo>
                      <a:pt x="157163" y="255270"/>
                    </a:lnTo>
                    <a:lnTo>
                      <a:pt x="157163" y="274320"/>
                    </a:lnTo>
                    <a:lnTo>
                      <a:pt x="150495" y="293370"/>
                    </a:lnTo>
                    <a:lnTo>
                      <a:pt x="127635" y="284797"/>
                    </a:lnTo>
                    <a:lnTo>
                      <a:pt x="107633" y="297180"/>
                    </a:lnTo>
                    <a:lnTo>
                      <a:pt x="122873" y="314325"/>
                    </a:lnTo>
                    <a:lnTo>
                      <a:pt x="100013" y="338138"/>
                    </a:lnTo>
                    <a:lnTo>
                      <a:pt x="70485" y="347663"/>
                    </a:lnTo>
                    <a:lnTo>
                      <a:pt x="66675" y="363855"/>
                    </a:lnTo>
                    <a:lnTo>
                      <a:pt x="57150" y="360045"/>
                    </a:lnTo>
                    <a:lnTo>
                      <a:pt x="49530" y="351472"/>
                    </a:lnTo>
                    <a:lnTo>
                      <a:pt x="25718" y="348615"/>
                    </a:lnTo>
                    <a:lnTo>
                      <a:pt x="4763" y="377190"/>
                    </a:lnTo>
                    <a:lnTo>
                      <a:pt x="0" y="404813"/>
                    </a:lnTo>
                    <a:lnTo>
                      <a:pt x="15240" y="426720"/>
                    </a:lnTo>
                    <a:lnTo>
                      <a:pt x="34290" y="428625"/>
                    </a:lnTo>
                    <a:lnTo>
                      <a:pt x="42863" y="451485"/>
                    </a:lnTo>
                    <a:lnTo>
                      <a:pt x="52388" y="453390"/>
                    </a:lnTo>
                    <a:lnTo>
                      <a:pt x="50483" y="484822"/>
                    </a:lnTo>
                    <a:lnTo>
                      <a:pt x="64770" y="496252"/>
                    </a:lnTo>
                    <a:lnTo>
                      <a:pt x="57150" y="508635"/>
                    </a:lnTo>
                    <a:lnTo>
                      <a:pt x="37148" y="515302"/>
                    </a:lnTo>
                    <a:lnTo>
                      <a:pt x="29528" y="538163"/>
                    </a:lnTo>
                    <a:lnTo>
                      <a:pt x="49530" y="560070"/>
                    </a:lnTo>
                    <a:lnTo>
                      <a:pt x="76200" y="585788"/>
                    </a:lnTo>
                    <a:lnTo>
                      <a:pt x="85725" y="581025"/>
                    </a:lnTo>
                    <a:lnTo>
                      <a:pt x="100965" y="603885"/>
                    </a:lnTo>
                    <a:lnTo>
                      <a:pt x="115253" y="603885"/>
                    </a:lnTo>
                    <a:lnTo>
                      <a:pt x="135255" y="615315"/>
                    </a:lnTo>
                    <a:lnTo>
                      <a:pt x="135255" y="631507"/>
                    </a:lnTo>
                    <a:lnTo>
                      <a:pt x="157163" y="621982"/>
                    </a:lnTo>
                    <a:lnTo>
                      <a:pt x="164783" y="614363"/>
                    </a:lnTo>
                    <a:lnTo>
                      <a:pt x="158115" y="590550"/>
                    </a:lnTo>
                    <a:lnTo>
                      <a:pt x="144780" y="568643"/>
                    </a:lnTo>
                    <a:lnTo>
                      <a:pt x="154305" y="535305"/>
                    </a:lnTo>
                    <a:lnTo>
                      <a:pt x="142875" y="502920"/>
                    </a:lnTo>
                    <a:lnTo>
                      <a:pt x="152400" y="479107"/>
                    </a:lnTo>
                    <a:lnTo>
                      <a:pt x="152400" y="447675"/>
                    </a:lnTo>
                    <a:lnTo>
                      <a:pt x="169545" y="429577"/>
                    </a:lnTo>
                    <a:lnTo>
                      <a:pt x="178118" y="403860"/>
                    </a:lnTo>
                    <a:lnTo>
                      <a:pt x="199073" y="395288"/>
                    </a:lnTo>
                    <a:lnTo>
                      <a:pt x="199073" y="370522"/>
                    </a:lnTo>
                    <a:lnTo>
                      <a:pt x="220980" y="352425"/>
                    </a:lnTo>
                    <a:lnTo>
                      <a:pt x="248603" y="352425"/>
                    </a:lnTo>
                    <a:lnTo>
                      <a:pt x="264795" y="324802"/>
                    </a:lnTo>
                    <a:lnTo>
                      <a:pt x="277178" y="307657"/>
                    </a:lnTo>
                    <a:lnTo>
                      <a:pt x="294323" y="307657"/>
                    </a:lnTo>
                    <a:lnTo>
                      <a:pt x="306705" y="295275"/>
                    </a:lnTo>
                    <a:lnTo>
                      <a:pt x="320993" y="280988"/>
                    </a:lnTo>
                    <a:lnTo>
                      <a:pt x="332423" y="292417"/>
                    </a:lnTo>
                    <a:lnTo>
                      <a:pt x="332423" y="273367"/>
                    </a:lnTo>
                    <a:lnTo>
                      <a:pt x="332423" y="260985"/>
                    </a:lnTo>
                    <a:lnTo>
                      <a:pt x="342900" y="272415"/>
                    </a:lnTo>
                    <a:lnTo>
                      <a:pt x="358140" y="272415"/>
                    </a:lnTo>
                    <a:lnTo>
                      <a:pt x="354330" y="246697"/>
                    </a:lnTo>
                    <a:lnTo>
                      <a:pt x="369570" y="232410"/>
                    </a:lnTo>
                    <a:lnTo>
                      <a:pt x="369570" y="254317"/>
                    </a:lnTo>
                    <a:lnTo>
                      <a:pt x="388620" y="240030"/>
                    </a:lnTo>
                    <a:lnTo>
                      <a:pt x="412433" y="222885"/>
                    </a:lnTo>
                    <a:lnTo>
                      <a:pt x="412433" y="200025"/>
                    </a:lnTo>
                    <a:lnTo>
                      <a:pt x="435293" y="206692"/>
                    </a:lnTo>
                    <a:lnTo>
                      <a:pt x="438150" y="192405"/>
                    </a:lnTo>
                    <a:lnTo>
                      <a:pt x="459105" y="192405"/>
                    </a:lnTo>
                    <a:lnTo>
                      <a:pt x="483870" y="195263"/>
                    </a:lnTo>
                    <a:lnTo>
                      <a:pt x="503873" y="187642"/>
                    </a:lnTo>
                    <a:lnTo>
                      <a:pt x="495300" y="166688"/>
                    </a:lnTo>
                    <a:lnTo>
                      <a:pt x="524828" y="150495"/>
                    </a:lnTo>
                    <a:lnTo>
                      <a:pt x="564833" y="150495"/>
                    </a:lnTo>
                    <a:lnTo>
                      <a:pt x="583883" y="129540"/>
                    </a:lnTo>
                    <a:lnTo>
                      <a:pt x="635318" y="129540"/>
                    </a:lnTo>
                    <a:lnTo>
                      <a:pt x="674370" y="131445"/>
                    </a:lnTo>
                    <a:lnTo>
                      <a:pt x="691515" y="114300"/>
                    </a:lnTo>
                    <a:lnTo>
                      <a:pt x="725805" y="127635"/>
                    </a:lnTo>
                    <a:lnTo>
                      <a:pt x="763905" y="109538"/>
                    </a:lnTo>
                    <a:lnTo>
                      <a:pt x="796290" y="106680"/>
                    </a:lnTo>
                    <a:lnTo>
                      <a:pt x="821055" y="83820"/>
                    </a:lnTo>
                    <a:lnTo>
                      <a:pt x="847725" y="59055"/>
                    </a:lnTo>
                    <a:lnTo>
                      <a:pt x="847725" y="28575"/>
                    </a:lnTo>
                    <a:lnTo>
                      <a:pt x="829628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3" name="Freeform: Shape 135">
                <a:extLst>
                  <a:ext uri="{FF2B5EF4-FFF2-40B4-BE49-F238E27FC236}">
                    <a16:creationId xmlns="" xmlns:a16="http://schemas.microsoft.com/office/drawing/2014/main" id="{D6353E65-7BAD-2F2A-01FF-C7FC4DE37246}"/>
                  </a:ext>
                </a:extLst>
              </p:cNvPr>
              <p:cNvSpPr/>
              <p:nvPr/>
            </p:nvSpPr>
            <p:spPr>
              <a:xfrm>
                <a:off x="3481387" y="2982277"/>
                <a:ext cx="20954" cy="19050"/>
              </a:xfrm>
              <a:custGeom>
                <a:avLst/>
                <a:gdLst>
                  <a:gd name="connsiteX0" fmla="*/ 9525 w 20954"/>
                  <a:gd name="connsiteY0" fmla="*/ 19050 h 19050"/>
                  <a:gd name="connsiteX1" fmla="*/ 20955 w 20954"/>
                  <a:gd name="connsiteY1" fmla="*/ 7620 h 19050"/>
                  <a:gd name="connsiteX2" fmla="*/ 4763 w 20954"/>
                  <a:gd name="connsiteY2" fmla="*/ 0 h 19050"/>
                  <a:gd name="connsiteX3" fmla="*/ 0 w 20954"/>
                  <a:gd name="connsiteY3" fmla="*/ 762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9050">
                    <a:moveTo>
                      <a:pt x="9525" y="19050"/>
                    </a:moveTo>
                    <a:lnTo>
                      <a:pt x="20955" y="7620"/>
                    </a:lnTo>
                    <a:lnTo>
                      <a:pt x="4763" y="0"/>
                    </a:lnTo>
                    <a:lnTo>
                      <a:pt x="0" y="76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4" name="Freeform: Shape 136">
                <a:extLst>
                  <a:ext uri="{FF2B5EF4-FFF2-40B4-BE49-F238E27FC236}">
                    <a16:creationId xmlns="" xmlns:a16="http://schemas.microsoft.com/office/drawing/2014/main" id="{4B401E46-F565-BC4D-250D-BD11C739E9E6}"/>
                  </a:ext>
                </a:extLst>
              </p:cNvPr>
              <p:cNvSpPr/>
              <p:nvPr/>
            </p:nvSpPr>
            <p:spPr>
              <a:xfrm>
                <a:off x="1858327" y="3030854"/>
                <a:ext cx="169545" cy="194310"/>
              </a:xfrm>
              <a:custGeom>
                <a:avLst/>
                <a:gdLst>
                  <a:gd name="connsiteX0" fmla="*/ 154305 w 169545"/>
                  <a:gd name="connsiteY0" fmla="*/ 114300 h 194310"/>
                  <a:gd name="connsiteX1" fmla="*/ 142875 w 169545"/>
                  <a:gd name="connsiteY1" fmla="*/ 96203 h 194310"/>
                  <a:gd name="connsiteX2" fmla="*/ 145733 w 169545"/>
                  <a:gd name="connsiteY2" fmla="*/ 75248 h 194310"/>
                  <a:gd name="connsiteX3" fmla="*/ 145733 w 169545"/>
                  <a:gd name="connsiteY3" fmla="*/ 50483 h 194310"/>
                  <a:gd name="connsiteX4" fmla="*/ 126683 w 169545"/>
                  <a:gd name="connsiteY4" fmla="*/ 34290 h 194310"/>
                  <a:gd name="connsiteX5" fmla="*/ 120967 w 169545"/>
                  <a:gd name="connsiteY5" fmla="*/ 28575 h 194310"/>
                  <a:gd name="connsiteX6" fmla="*/ 111442 w 169545"/>
                  <a:gd name="connsiteY6" fmla="*/ 38100 h 194310"/>
                  <a:gd name="connsiteX7" fmla="*/ 121920 w 169545"/>
                  <a:gd name="connsiteY7" fmla="*/ 49530 h 194310"/>
                  <a:gd name="connsiteX8" fmla="*/ 117158 w 169545"/>
                  <a:gd name="connsiteY8" fmla="*/ 64770 h 194310"/>
                  <a:gd name="connsiteX9" fmla="*/ 97155 w 169545"/>
                  <a:gd name="connsiteY9" fmla="*/ 61913 h 194310"/>
                  <a:gd name="connsiteX10" fmla="*/ 94298 w 169545"/>
                  <a:gd name="connsiteY10" fmla="*/ 44767 h 194310"/>
                  <a:gd name="connsiteX11" fmla="*/ 81915 w 169545"/>
                  <a:gd name="connsiteY11" fmla="*/ 40958 h 194310"/>
                  <a:gd name="connsiteX12" fmla="*/ 80962 w 169545"/>
                  <a:gd name="connsiteY12" fmla="*/ 19050 h 194310"/>
                  <a:gd name="connsiteX13" fmla="*/ 64770 w 169545"/>
                  <a:gd name="connsiteY13" fmla="*/ 2858 h 194310"/>
                  <a:gd name="connsiteX14" fmla="*/ 48578 w 169545"/>
                  <a:gd name="connsiteY14" fmla="*/ 0 h 194310"/>
                  <a:gd name="connsiteX15" fmla="*/ 40958 w 169545"/>
                  <a:gd name="connsiteY15" fmla="*/ 14288 h 194310"/>
                  <a:gd name="connsiteX16" fmla="*/ 21908 w 169545"/>
                  <a:gd name="connsiteY16" fmla="*/ 19050 h 194310"/>
                  <a:gd name="connsiteX17" fmla="*/ 0 w 169545"/>
                  <a:gd name="connsiteY17" fmla="*/ 14288 h 194310"/>
                  <a:gd name="connsiteX18" fmla="*/ 40958 w 169545"/>
                  <a:gd name="connsiteY18" fmla="*/ 109538 h 194310"/>
                  <a:gd name="connsiteX19" fmla="*/ 112395 w 169545"/>
                  <a:gd name="connsiteY19" fmla="*/ 194310 h 194310"/>
                  <a:gd name="connsiteX20" fmla="*/ 160020 w 169545"/>
                  <a:gd name="connsiteY20" fmla="*/ 170498 h 194310"/>
                  <a:gd name="connsiteX21" fmla="*/ 169545 w 169545"/>
                  <a:gd name="connsiteY21" fmla="*/ 149542 h 194310"/>
                  <a:gd name="connsiteX22" fmla="*/ 165735 w 169545"/>
                  <a:gd name="connsiteY22" fmla="*/ 121920 h 19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9545" h="194310">
                    <a:moveTo>
                      <a:pt x="154305" y="114300"/>
                    </a:moveTo>
                    <a:lnTo>
                      <a:pt x="142875" y="96203"/>
                    </a:lnTo>
                    <a:lnTo>
                      <a:pt x="145733" y="75248"/>
                    </a:lnTo>
                    <a:lnTo>
                      <a:pt x="145733" y="50483"/>
                    </a:lnTo>
                    <a:lnTo>
                      <a:pt x="126683" y="34290"/>
                    </a:lnTo>
                    <a:lnTo>
                      <a:pt x="120967" y="28575"/>
                    </a:lnTo>
                    <a:lnTo>
                      <a:pt x="111442" y="38100"/>
                    </a:lnTo>
                    <a:lnTo>
                      <a:pt x="121920" y="49530"/>
                    </a:lnTo>
                    <a:lnTo>
                      <a:pt x="117158" y="64770"/>
                    </a:lnTo>
                    <a:lnTo>
                      <a:pt x="97155" y="61913"/>
                    </a:lnTo>
                    <a:lnTo>
                      <a:pt x="94298" y="44767"/>
                    </a:lnTo>
                    <a:lnTo>
                      <a:pt x="81915" y="40958"/>
                    </a:lnTo>
                    <a:lnTo>
                      <a:pt x="80962" y="19050"/>
                    </a:lnTo>
                    <a:lnTo>
                      <a:pt x="64770" y="2858"/>
                    </a:lnTo>
                    <a:lnTo>
                      <a:pt x="48578" y="0"/>
                    </a:lnTo>
                    <a:lnTo>
                      <a:pt x="40958" y="14288"/>
                    </a:lnTo>
                    <a:lnTo>
                      <a:pt x="21908" y="19050"/>
                    </a:lnTo>
                    <a:lnTo>
                      <a:pt x="0" y="14288"/>
                    </a:lnTo>
                    <a:lnTo>
                      <a:pt x="40958" y="109538"/>
                    </a:lnTo>
                    <a:lnTo>
                      <a:pt x="112395" y="194310"/>
                    </a:lnTo>
                    <a:lnTo>
                      <a:pt x="160020" y="170498"/>
                    </a:lnTo>
                    <a:lnTo>
                      <a:pt x="169545" y="149542"/>
                    </a:lnTo>
                    <a:lnTo>
                      <a:pt x="165735" y="1219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5" name="Freeform: Shape 137">
                <a:extLst>
                  <a:ext uri="{FF2B5EF4-FFF2-40B4-BE49-F238E27FC236}">
                    <a16:creationId xmlns="" xmlns:a16="http://schemas.microsoft.com/office/drawing/2014/main" id="{19B51017-EE00-4A65-F8EA-2C57673F6A41}"/>
                  </a:ext>
                </a:extLst>
              </p:cNvPr>
              <p:cNvSpPr/>
              <p:nvPr/>
            </p:nvSpPr>
            <p:spPr>
              <a:xfrm>
                <a:off x="4733925" y="3075622"/>
                <a:ext cx="61912" cy="100012"/>
              </a:xfrm>
              <a:custGeom>
                <a:avLst/>
                <a:gdLst>
                  <a:gd name="connsiteX0" fmla="*/ 36195 w 61912"/>
                  <a:gd name="connsiteY0" fmla="*/ 0 h 100012"/>
                  <a:gd name="connsiteX1" fmla="*/ 15240 w 61912"/>
                  <a:gd name="connsiteY1" fmla="*/ 10478 h 100012"/>
                  <a:gd name="connsiteX2" fmla="*/ 0 w 61912"/>
                  <a:gd name="connsiteY2" fmla="*/ 15240 h 100012"/>
                  <a:gd name="connsiteX3" fmla="*/ 3810 w 61912"/>
                  <a:gd name="connsiteY3" fmla="*/ 48578 h 100012"/>
                  <a:gd name="connsiteX4" fmla="*/ 6668 w 61912"/>
                  <a:gd name="connsiteY4" fmla="*/ 66675 h 100012"/>
                  <a:gd name="connsiteX5" fmla="*/ 20955 w 61912"/>
                  <a:gd name="connsiteY5" fmla="*/ 70485 h 100012"/>
                  <a:gd name="connsiteX6" fmla="*/ 25718 w 61912"/>
                  <a:gd name="connsiteY6" fmla="*/ 97155 h 100012"/>
                  <a:gd name="connsiteX7" fmla="*/ 52388 w 61912"/>
                  <a:gd name="connsiteY7" fmla="*/ 100013 h 100012"/>
                  <a:gd name="connsiteX8" fmla="*/ 61913 w 61912"/>
                  <a:gd name="connsiteY8" fmla="*/ 78105 h 100012"/>
                  <a:gd name="connsiteX9" fmla="*/ 48578 w 61912"/>
                  <a:gd name="connsiteY9" fmla="*/ 56198 h 100012"/>
                  <a:gd name="connsiteX10" fmla="*/ 50482 w 61912"/>
                  <a:gd name="connsiteY10" fmla="*/ 32385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912" h="100012">
                    <a:moveTo>
                      <a:pt x="36195" y="0"/>
                    </a:moveTo>
                    <a:lnTo>
                      <a:pt x="15240" y="10478"/>
                    </a:lnTo>
                    <a:lnTo>
                      <a:pt x="0" y="15240"/>
                    </a:lnTo>
                    <a:lnTo>
                      <a:pt x="3810" y="48578"/>
                    </a:lnTo>
                    <a:lnTo>
                      <a:pt x="6668" y="66675"/>
                    </a:lnTo>
                    <a:lnTo>
                      <a:pt x="20955" y="70485"/>
                    </a:lnTo>
                    <a:lnTo>
                      <a:pt x="25718" y="97155"/>
                    </a:lnTo>
                    <a:lnTo>
                      <a:pt x="52388" y="100013"/>
                    </a:lnTo>
                    <a:lnTo>
                      <a:pt x="61913" y="78105"/>
                    </a:lnTo>
                    <a:lnTo>
                      <a:pt x="48578" y="56198"/>
                    </a:lnTo>
                    <a:lnTo>
                      <a:pt x="50482" y="323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6" name="Freeform: Shape 138">
                <a:extLst>
                  <a:ext uri="{FF2B5EF4-FFF2-40B4-BE49-F238E27FC236}">
                    <a16:creationId xmlns="" xmlns:a16="http://schemas.microsoft.com/office/drawing/2014/main" id="{87FF20A8-1A05-AB8F-8EF6-AA80E5DC67E1}"/>
                  </a:ext>
                </a:extLst>
              </p:cNvPr>
              <p:cNvSpPr/>
              <p:nvPr/>
            </p:nvSpPr>
            <p:spPr>
              <a:xfrm>
                <a:off x="4258627" y="2964179"/>
                <a:ext cx="100012" cy="85725"/>
              </a:xfrm>
              <a:custGeom>
                <a:avLst/>
                <a:gdLst>
                  <a:gd name="connsiteX0" fmla="*/ 29528 w 100012"/>
                  <a:gd name="connsiteY0" fmla="*/ 78105 h 85725"/>
                  <a:gd name="connsiteX1" fmla="*/ 48578 w 100012"/>
                  <a:gd name="connsiteY1" fmla="*/ 85725 h 85725"/>
                  <a:gd name="connsiteX2" fmla="*/ 66675 w 100012"/>
                  <a:gd name="connsiteY2" fmla="*/ 73342 h 85725"/>
                  <a:gd name="connsiteX3" fmla="*/ 88582 w 100012"/>
                  <a:gd name="connsiteY3" fmla="*/ 77153 h 85725"/>
                  <a:gd name="connsiteX4" fmla="*/ 100013 w 100012"/>
                  <a:gd name="connsiteY4" fmla="*/ 50483 h 85725"/>
                  <a:gd name="connsiteX5" fmla="*/ 81915 w 100012"/>
                  <a:gd name="connsiteY5" fmla="*/ 26670 h 85725"/>
                  <a:gd name="connsiteX6" fmla="*/ 80963 w 100012"/>
                  <a:gd name="connsiteY6" fmla="*/ 7620 h 85725"/>
                  <a:gd name="connsiteX7" fmla="*/ 58103 w 100012"/>
                  <a:gd name="connsiteY7" fmla="*/ 0 h 85725"/>
                  <a:gd name="connsiteX8" fmla="*/ 29528 w 100012"/>
                  <a:gd name="connsiteY8" fmla="*/ 7620 h 85725"/>
                  <a:gd name="connsiteX9" fmla="*/ 13335 w 100012"/>
                  <a:gd name="connsiteY9" fmla="*/ 29528 h 85725"/>
                  <a:gd name="connsiteX10" fmla="*/ 0 w 100012"/>
                  <a:gd name="connsiteY10" fmla="*/ 46673 h 85725"/>
                  <a:gd name="connsiteX11" fmla="*/ 9525 w 100012"/>
                  <a:gd name="connsiteY11" fmla="*/ 704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12" h="85725">
                    <a:moveTo>
                      <a:pt x="29528" y="78105"/>
                    </a:moveTo>
                    <a:lnTo>
                      <a:pt x="48578" y="85725"/>
                    </a:lnTo>
                    <a:lnTo>
                      <a:pt x="66675" y="73342"/>
                    </a:lnTo>
                    <a:lnTo>
                      <a:pt x="88582" y="77153"/>
                    </a:lnTo>
                    <a:lnTo>
                      <a:pt x="100013" y="50483"/>
                    </a:lnTo>
                    <a:lnTo>
                      <a:pt x="81915" y="26670"/>
                    </a:lnTo>
                    <a:lnTo>
                      <a:pt x="80963" y="7620"/>
                    </a:lnTo>
                    <a:lnTo>
                      <a:pt x="58103" y="0"/>
                    </a:lnTo>
                    <a:lnTo>
                      <a:pt x="29528" y="7620"/>
                    </a:lnTo>
                    <a:lnTo>
                      <a:pt x="13335" y="29528"/>
                    </a:lnTo>
                    <a:lnTo>
                      <a:pt x="0" y="46673"/>
                    </a:lnTo>
                    <a:lnTo>
                      <a:pt x="9525" y="704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7" name="Freeform: Shape 139">
                <a:extLst>
                  <a:ext uri="{FF2B5EF4-FFF2-40B4-BE49-F238E27FC236}">
                    <a16:creationId xmlns="" xmlns:a16="http://schemas.microsoft.com/office/drawing/2014/main" id="{C209C829-705D-48AC-77B7-6F314A9016BA}"/>
                  </a:ext>
                </a:extLst>
              </p:cNvPr>
              <p:cNvSpPr/>
              <p:nvPr/>
            </p:nvSpPr>
            <p:spPr>
              <a:xfrm>
                <a:off x="2366010" y="2392679"/>
                <a:ext cx="2587942" cy="1678304"/>
              </a:xfrm>
              <a:custGeom>
                <a:avLst/>
                <a:gdLst>
                  <a:gd name="connsiteX0" fmla="*/ 1354455 w 2587942"/>
                  <a:gd name="connsiteY0" fmla="*/ 1437323 h 1678304"/>
                  <a:gd name="connsiteX1" fmla="*/ 1336358 w 2587942"/>
                  <a:gd name="connsiteY1" fmla="*/ 1442085 h 1678304"/>
                  <a:gd name="connsiteX2" fmla="*/ 1339215 w 2587942"/>
                  <a:gd name="connsiteY2" fmla="*/ 1463993 h 1678304"/>
                  <a:gd name="connsiteX3" fmla="*/ 1322070 w 2587942"/>
                  <a:gd name="connsiteY3" fmla="*/ 1481138 h 1678304"/>
                  <a:gd name="connsiteX4" fmla="*/ 1322070 w 2587942"/>
                  <a:gd name="connsiteY4" fmla="*/ 1509713 h 1678304"/>
                  <a:gd name="connsiteX5" fmla="*/ 1294448 w 2587942"/>
                  <a:gd name="connsiteY5" fmla="*/ 1515427 h 1678304"/>
                  <a:gd name="connsiteX6" fmla="*/ 1294448 w 2587942"/>
                  <a:gd name="connsiteY6" fmla="*/ 1533525 h 1678304"/>
                  <a:gd name="connsiteX7" fmla="*/ 1276350 w 2587942"/>
                  <a:gd name="connsiteY7" fmla="*/ 1551623 h 1678304"/>
                  <a:gd name="connsiteX8" fmla="*/ 1276350 w 2587942"/>
                  <a:gd name="connsiteY8" fmla="*/ 1572577 h 1678304"/>
                  <a:gd name="connsiteX9" fmla="*/ 1291590 w 2587942"/>
                  <a:gd name="connsiteY9" fmla="*/ 1587818 h 1678304"/>
                  <a:gd name="connsiteX10" fmla="*/ 1291590 w 2587942"/>
                  <a:gd name="connsiteY10" fmla="*/ 1608773 h 1678304"/>
                  <a:gd name="connsiteX11" fmla="*/ 1297305 w 2587942"/>
                  <a:gd name="connsiteY11" fmla="*/ 1630680 h 1678304"/>
                  <a:gd name="connsiteX12" fmla="*/ 1288733 w 2587942"/>
                  <a:gd name="connsiteY12" fmla="*/ 1650683 h 1678304"/>
                  <a:gd name="connsiteX13" fmla="*/ 1298258 w 2587942"/>
                  <a:gd name="connsiteY13" fmla="*/ 1660208 h 1678304"/>
                  <a:gd name="connsiteX14" fmla="*/ 1314450 w 2587942"/>
                  <a:gd name="connsiteY14" fmla="*/ 1640205 h 1678304"/>
                  <a:gd name="connsiteX15" fmla="*/ 1323975 w 2587942"/>
                  <a:gd name="connsiteY15" fmla="*/ 1611630 h 1678304"/>
                  <a:gd name="connsiteX16" fmla="*/ 1348740 w 2587942"/>
                  <a:gd name="connsiteY16" fmla="*/ 1605915 h 1678304"/>
                  <a:gd name="connsiteX17" fmla="*/ 1374458 w 2587942"/>
                  <a:gd name="connsiteY17" fmla="*/ 1618298 h 1678304"/>
                  <a:gd name="connsiteX18" fmla="*/ 1390650 w 2587942"/>
                  <a:gd name="connsiteY18" fmla="*/ 1634490 h 1678304"/>
                  <a:gd name="connsiteX19" fmla="*/ 1412558 w 2587942"/>
                  <a:gd name="connsiteY19" fmla="*/ 1613535 h 1678304"/>
                  <a:gd name="connsiteX20" fmla="*/ 1423987 w 2587942"/>
                  <a:gd name="connsiteY20" fmla="*/ 1624965 h 1678304"/>
                  <a:gd name="connsiteX21" fmla="*/ 1430655 w 2587942"/>
                  <a:gd name="connsiteY21" fmla="*/ 1640205 h 1678304"/>
                  <a:gd name="connsiteX22" fmla="*/ 1451610 w 2587942"/>
                  <a:gd name="connsiteY22" fmla="*/ 1637348 h 1678304"/>
                  <a:gd name="connsiteX23" fmla="*/ 1464945 w 2587942"/>
                  <a:gd name="connsiteY23" fmla="*/ 1624013 h 1678304"/>
                  <a:gd name="connsiteX24" fmla="*/ 1487805 w 2587942"/>
                  <a:gd name="connsiteY24" fmla="*/ 1624013 h 1678304"/>
                  <a:gd name="connsiteX25" fmla="*/ 1509712 w 2587942"/>
                  <a:gd name="connsiteY25" fmla="*/ 1615440 h 1678304"/>
                  <a:gd name="connsiteX26" fmla="*/ 1509712 w 2587942"/>
                  <a:gd name="connsiteY26" fmla="*/ 1598295 h 1678304"/>
                  <a:gd name="connsiteX27" fmla="*/ 1495425 w 2587942"/>
                  <a:gd name="connsiteY27" fmla="*/ 1584008 h 1678304"/>
                  <a:gd name="connsiteX28" fmla="*/ 1508760 w 2587942"/>
                  <a:gd name="connsiteY28" fmla="*/ 1558290 h 1678304"/>
                  <a:gd name="connsiteX29" fmla="*/ 1537335 w 2587942"/>
                  <a:gd name="connsiteY29" fmla="*/ 1574483 h 1678304"/>
                  <a:gd name="connsiteX30" fmla="*/ 1547812 w 2587942"/>
                  <a:gd name="connsiteY30" fmla="*/ 1564005 h 1678304"/>
                  <a:gd name="connsiteX31" fmla="*/ 1558290 w 2587942"/>
                  <a:gd name="connsiteY31" fmla="*/ 1574483 h 1678304"/>
                  <a:gd name="connsiteX32" fmla="*/ 1571625 w 2587942"/>
                  <a:gd name="connsiteY32" fmla="*/ 1561148 h 1678304"/>
                  <a:gd name="connsiteX33" fmla="*/ 1589723 w 2587942"/>
                  <a:gd name="connsiteY33" fmla="*/ 1567815 h 1678304"/>
                  <a:gd name="connsiteX34" fmla="*/ 1597343 w 2587942"/>
                  <a:gd name="connsiteY34" fmla="*/ 1579245 h 1678304"/>
                  <a:gd name="connsiteX35" fmla="*/ 1594485 w 2587942"/>
                  <a:gd name="connsiteY35" fmla="*/ 1597343 h 1678304"/>
                  <a:gd name="connsiteX36" fmla="*/ 1609725 w 2587942"/>
                  <a:gd name="connsiteY36" fmla="*/ 1615440 h 1678304"/>
                  <a:gd name="connsiteX37" fmla="*/ 1627823 w 2587942"/>
                  <a:gd name="connsiteY37" fmla="*/ 1608773 h 1678304"/>
                  <a:gd name="connsiteX38" fmla="*/ 1658303 w 2587942"/>
                  <a:gd name="connsiteY38" fmla="*/ 1622108 h 1678304"/>
                  <a:gd name="connsiteX39" fmla="*/ 1678305 w 2587942"/>
                  <a:gd name="connsiteY39" fmla="*/ 1642110 h 1678304"/>
                  <a:gd name="connsiteX40" fmla="*/ 1700212 w 2587942"/>
                  <a:gd name="connsiteY40" fmla="*/ 1630680 h 1678304"/>
                  <a:gd name="connsiteX41" fmla="*/ 1725930 w 2587942"/>
                  <a:gd name="connsiteY41" fmla="*/ 1640205 h 1678304"/>
                  <a:gd name="connsiteX42" fmla="*/ 1740218 w 2587942"/>
                  <a:gd name="connsiteY42" fmla="*/ 1625918 h 1678304"/>
                  <a:gd name="connsiteX43" fmla="*/ 1754505 w 2587942"/>
                  <a:gd name="connsiteY43" fmla="*/ 1630680 h 1678304"/>
                  <a:gd name="connsiteX44" fmla="*/ 1764983 w 2587942"/>
                  <a:gd name="connsiteY44" fmla="*/ 1641158 h 1678304"/>
                  <a:gd name="connsiteX45" fmla="*/ 1779270 w 2587942"/>
                  <a:gd name="connsiteY45" fmla="*/ 1636395 h 1678304"/>
                  <a:gd name="connsiteX46" fmla="*/ 1787843 w 2587942"/>
                  <a:gd name="connsiteY46" fmla="*/ 1618298 h 1678304"/>
                  <a:gd name="connsiteX47" fmla="*/ 1803083 w 2587942"/>
                  <a:gd name="connsiteY47" fmla="*/ 1618298 h 1678304"/>
                  <a:gd name="connsiteX48" fmla="*/ 1835468 w 2587942"/>
                  <a:gd name="connsiteY48" fmla="*/ 1640205 h 1678304"/>
                  <a:gd name="connsiteX49" fmla="*/ 1866900 w 2587942"/>
                  <a:gd name="connsiteY49" fmla="*/ 1657350 h 1678304"/>
                  <a:gd name="connsiteX50" fmla="*/ 1903095 w 2587942"/>
                  <a:gd name="connsiteY50" fmla="*/ 1670685 h 1678304"/>
                  <a:gd name="connsiteX51" fmla="*/ 1951672 w 2587942"/>
                  <a:gd name="connsiteY51" fmla="*/ 1678305 h 1678304"/>
                  <a:gd name="connsiteX52" fmla="*/ 1959293 w 2587942"/>
                  <a:gd name="connsiteY52" fmla="*/ 1658302 h 1678304"/>
                  <a:gd name="connsiteX53" fmla="*/ 1972628 w 2587942"/>
                  <a:gd name="connsiteY53" fmla="*/ 1644968 h 1678304"/>
                  <a:gd name="connsiteX54" fmla="*/ 1977390 w 2587942"/>
                  <a:gd name="connsiteY54" fmla="*/ 1620202 h 1678304"/>
                  <a:gd name="connsiteX55" fmla="*/ 2012633 w 2587942"/>
                  <a:gd name="connsiteY55" fmla="*/ 1584960 h 1678304"/>
                  <a:gd name="connsiteX56" fmla="*/ 2012633 w 2587942"/>
                  <a:gd name="connsiteY56" fmla="*/ 1565910 h 1678304"/>
                  <a:gd name="connsiteX57" fmla="*/ 2024062 w 2587942"/>
                  <a:gd name="connsiteY57" fmla="*/ 1544002 h 1678304"/>
                  <a:gd name="connsiteX58" fmla="*/ 2018347 w 2587942"/>
                  <a:gd name="connsiteY58" fmla="*/ 1519238 h 1678304"/>
                  <a:gd name="connsiteX59" fmla="*/ 2037397 w 2587942"/>
                  <a:gd name="connsiteY59" fmla="*/ 1483043 h 1678304"/>
                  <a:gd name="connsiteX60" fmla="*/ 2065972 w 2587942"/>
                  <a:gd name="connsiteY60" fmla="*/ 1464945 h 1678304"/>
                  <a:gd name="connsiteX61" fmla="*/ 2068830 w 2587942"/>
                  <a:gd name="connsiteY61" fmla="*/ 1439227 h 1678304"/>
                  <a:gd name="connsiteX62" fmla="*/ 2103120 w 2587942"/>
                  <a:gd name="connsiteY62" fmla="*/ 1418273 h 1678304"/>
                  <a:gd name="connsiteX63" fmla="*/ 2097405 w 2587942"/>
                  <a:gd name="connsiteY63" fmla="*/ 1387793 h 1678304"/>
                  <a:gd name="connsiteX64" fmla="*/ 2109788 w 2587942"/>
                  <a:gd name="connsiteY64" fmla="*/ 1363027 h 1678304"/>
                  <a:gd name="connsiteX65" fmla="*/ 2139315 w 2587942"/>
                  <a:gd name="connsiteY65" fmla="*/ 1333500 h 1678304"/>
                  <a:gd name="connsiteX66" fmla="*/ 2161222 w 2587942"/>
                  <a:gd name="connsiteY66" fmla="*/ 1311593 h 1678304"/>
                  <a:gd name="connsiteX67" fmla="*/ 2179320 w 2587942"/>
                  <a:gd name="connsiteY67" fmla="*/ 1318260 h 1678304"/>
                  <a:gd name="connsiteX68" fmla="*/ 2179320 w 2587942"/>
                  <a:gd name="connsiteY68" fmla="*/ 1340168 h 1678304"/>
                  <a:gd name="connsiteX69" fmla="*/ 2204085 w 2587942"/>
                  <a:gd name="connsiteY69" fmla="*/ 1337310 h 1678304"/>
                  <a:gd name="connsiteX70" fmla="*/ 2230755 w 2587942"/>
                  <a:gd name="connsiteY70" fmla="*/ 1310640 h 1678304"/>
                  <a:gd name="connsiteX71" fmla="*/ 2257425 w 2587942"/>
                  <a:gd name="connsiteY71" fmla="*/ 1297305 h 1678304"/>
                  <a:gd name="connsiteX72" fmla="*/ 2272665 w 2587942"/>
                  <a:gd name="connsiteY72" fmla="*/ 1280160 h 1678304"/>
                  <a:gd name="connsiteX73" fmla="*/ 2300288 w 2587942"/>
                  <a:gd name="connsiteY73" fmla="*/ 1276350 h 1678304"/>
                  <a:gd name="connsiteX74" fmla="*/ 2337435 w 2587942"/>
                  <a:gd name="connsiteY74" fmla="*/ 1277302 h 1678304"/>
                  <a:gd name="connsiteX75" fmla="*/ 2337435 w 2587942"/>
                  <a:gd name="connsiteY75" fmla="*/ 1245870 h 1678304"/>
                  <a:gd name="connsiteX76" fmla="*/ 2382203 w 2587942"/>
                  <a:gd name="connsiteY76" fmla="*/ 1220152 h 1678304"/>
                  <a:gd name="connsiteX77" fmla="*/ 2426970 w 2587942"/>
                  <a:gd name="connsiteY77" fmla="*/ 1210627 h 1678304"/>
                  <a:gd name="connsiteX78" fmla="*/ 2474595 w 2587942"/>
                  <a:gd name="connsiteY78" fmla="*/ 1210627 h 1678304"/>
                  <a:gd name="connsiteX79" fmla="*/ 2484120 w 2587942"/>
                  <a:gd name="connsiteY79" fmla="*/ 1179195 h 1678304"/>
                  <a:gd name="connsiteX80" fmla="*/ 2510790 w 2587942"/>
                  <a:gd name="connsiteY80" fmla="*/ 1179195 h 1678304"/>
                  <a:gd name="connsiteX81" fmla="*/ 2536508 w 2587942"/>
                  <a:gd name="connsiteY81" fmla="*/ 1153477 h 1678304"/>
                  <a:gd name="connsiteX82" fmla="*/ 2570797 w 2587942"/>
                  <a:gd name="connsiteY82" fmla="*/ 1136333 h 1678304"/>
                  <a:gd name="connsiteX83" fmla="*/ 2548890 w 2587942"/>
                  <a:gd name="connsiteY83" fmla="*/ 1114425 h 1678304"/>
                  <a:gd name="connsiteX84" fmla="*/ 2574608 w 2587942"/>
                  <a:gd name="connsiteY84" fmla="*/ 1103948 h 1678304"/>
                  <a:gd name="connsiteX85" fmla="*/ 2574608 w 2587942"/>
                  <a:gd name="connsiteY85" fmla="*/ 1085850 h 1678304"/>
                  <a:gd name="connsiteX86" fmla="*/ 2546033 w 2587942"/>
                  <a:gd name="connsiteY86" fmla="*/ 1071563 h 1678304"/>
                  <a:gd name="connsiteX87" fmla="*/ 2549843 w 2587942"/>
                  <a:gd name="connsiteY87" fmla="*/ 1045845 h 1678304"/>
                  <a:gd name="connsiteX88" fmla="*/ 2561272 w 2587942"/>
                  <a:gd name="connsiteY88" fmla="*/ 1040130 h 1678304"/>
                  <a:gd name="connsiteX89" fmla="*/ 2567940 w 2587942"/>
                  <a:gd name="connsiteY89" fmla="*/ 1024890 h 1678304"/>
                  <a:gd name="connsiteX90" fmla="*/ 2559368 w 2587942"/>
                  <a:gd name="connsiteY90" fmla="*/ 1020127 h 1678304"/>
                  <a:gd name="connsiteX91" fmla="*/ 2567940 w 2587942"/>
                  <a:gd name="connsiteY91" fmla="*/ 1024890 h 1678304"/>
                  <a:gd name="connsiteX92" fmla="*/ 2581275 w 2587942"/>
                  <a:gd name="connsiteY92" fmla="*/ 1024890 h 1678304"/>
                  <a:gd name="connsiteX93" fmla="*/ 2581275 w 2587942"/>
                  <a:gd name="connsiteY93" fmla="*/ 999173 h 1678304"/>
                  <a:gd name="connsiteX94" fmla="*/ 2581275 w 2587942"/>
                  <a:gd name="connsiteY94" fmla="*/ 977265 h 1678304"/>
                  <a:gd name="connsiteX95" fmla="*/ 2570797 w 2587942"/>
                  <a:gd name="connsiteY95" fmla="*/ 973455 h 1678304"/>
                  <a:gd name="connsiteX96" fmla="*/ 2567940 w 2587942"/>
                  <a:gd name="connsiteY96" fmla="*/ 962977 h 1678304"/>
                  <a:gd name="connsiteX97" fmla="*/ 2554605 w 2587942"/>
                  <a:gd name="connsiteY97" fmla="*/ 949643 h 1678304"/>
                  <a:gd name="connsiteX98" fmla="*/ 2563178 w 2587942"/>
                  <a:gd name="connsiteY98" fmla="*/ 941070 h 1678304"/>
                  <a:gd name="connsiteX99" fmla="*/ 2576513 w 2587942"/>
                  <a:gd name="connsiteY99" fmla="*/ 927735 h 1678304"/>
                  <a:gd name="connsiteX100" fmla="*/ 2587943 w 2587942"/>
                  <a:gd name="connsiteY100" fmla="*/ 910590 h 1678304"/>
                  <a:gd name="connsiteX101" fmla="*/ 2581275 w 2587942"/>
                  <a:gd name="connsiteY101" fmla="*/ 897255 h 1678304"/>
                  <a:gd name="connsiteX102" fmla="*/ 2554605 w 2587942"/>
                  <a:gd name="connsiteY102" fmla="*/ 870585 h 1678304"/>
                  <a:gd name="connsiteX103" fmla="*/ 2521268 w 2587942"/>
                  <a:gd name="connsiteY103" fmla="*/ 837248 h 1678304"/>
                  <a:gd name="connsiteX104" fmla="*/ 2492693 w 2587942"/>
                  <a:gd name="connsiteY104" fmla="*/ 801053 h 1678304"/>
                  <a:gd name="connsiteX105" fmla="*/ 2481263 w 2587942"/>
                  <a:gd name="connsiteY105" fmla="*/ 812483 h 1678304"/>
                  <a:gd name="connsiteX106" fmla="*/ 2455545 w 2587942"/>
                  <a:gd name="connsiteY106" fmla="*/ 786765 h 1678304"/>
                  <a:gd name="connsiteX107" fmla="*/ 2433638 w 2587942"/>
                  <a:gd name="connsiteY107" fmla="*/ 793433 h 1678304"/>
                  <a:gd name="connsiteX108" fmla="*/ 2407920 w 2587942"/>
                  <a:gd name="connsiteY108" fmla="*/ 805815 h 1678304"/>
                  <a:gd name="connsiteX109" fmla="*/ 2411730 w 2587942"/>
                  <a:gd name="connsiteY109" fmla="*/ 846773 h 1678304"/>
                  <a:gd name="connsiteX110" fmla="*/ 2406015 w 2587942"/>
                  <a:gd name="connsiteY110" fmla="*/ 881063 h 1678304"/>
                  <a:gd name="connsiteX111" fmla="*/ 2379345 w 2587942"/>
                  <a:gd name="connsiteY111" fmla="*/ 884873 h 1678304"/>
                  <a:gd name="connsiteX112" fmla="*/ 2379345 w 2587942"/>
                  <a:gd name="connsiteY112" fmla="*/ 907733 h 1678304"/>
                  <a:gd name="connsiteX113" fmla="*/ 2350770 w 2587942"/>
                  <a:gd name="connsiteY113" fmla="*/ 901065 h 1678304"/>
                  <a:gd name="connsiteX114" fmla="*/ 2338388 w 2587942"/>
                  <a:gd name="connsiteY114" fmla="*/ 913448 h 1678304"/>
                  <a:gd name="connsiteX115" fmla="*/ 2336483 w 2587942"/>
                  <a:gd name="connsiteY115" fmla="*/ 939165 h 1678304"/>
                  <a:gd name="connsiteX116" fmla="*/ 2309813 w 2587942"/>
                  <a:gd name="connsiteY116" fmla="*/ 916305 h 1678304"/>
                  <a:gd name="connsiteX117" fmla="*/ 2309813 w 2587942"/>
                  <a:gd name="connsiteY117" fmla="*/ 892493 h 1678304"/>
                  <a:gd name="connsiteX118" fmla="*/ 2332672 w 2587942"/>
                  <a:gd name="connsiteY118" fmla="*/ 877253 h 1678304"/>
                  <a:gd name="connsiteX119" fmla="*/ 2336483 w 2587942"/>
                  <a:gd name="connsiteY119" fmla="*/ 857250 h 1678304"/>
                  <a:gd name="connsiteX120" fmla="*/ 2321243 w 2587942"/>
                  <a:gd name="connsiteY120" fmla="*/ 842010 h 1678304"/>
                  <a:gd name="connsiteX121" fmla="*/ 2284095 w 2587942"/>
                  <a:gd name="connsiteY121" fmla="*/ 854393 h 1678304"/>
                  <a:gd name="connsiteX122" fmla="*/ 2253615 w 2587942"/>
                  <a:gd name="connsiteY122" fmla="*/ 854393 h 1678304"/>
                  <a:gd name="connsiteX123" fmla="*/ 2238375 w 2587942"/>
                  <a:gd name="connsiteY123" fmla="*/ 869633 h 1678304"/>
                  <a:gd name="connsiteX124" fmla="*/ 2194560 w 2587942"/>
                  <a:gd name="connsiteY124" fmla="*/ 825818 h 1678304"/>
                  <a:gd name="connsiteX125" fmla="*/ 2154555 w 2587942"/>
                  <a:gd name="connsiteY125" fmla="*/ 818198 h 1678304"/>
                  <a:gd name="connsiteX126" fmla="*/ 2112645 w 2587942"/>
                  <a:gd name="connsiteY126" fmla="*/ 836295 h 1678304"/>
                  <a:gd name="connsiteX127" fmla="*/ 2089785 w 2587942"/>
                  <a:gd name="connsiteY127" fmla="*/ 836295 h 1678304"/>
                  <a:gd name="connsiteX128" fmla="*/ 2057400 w 2587942"/>
                  <a:gd name="connsiteY128" fmla="*/ 806768 h 1678304"/>
                  <a:gd name="connsiteX129" fmla="*/ 2078355 w 2587942"/>
                  <a:gd name="connsiteY129" fmla="*/ 800100 h 1678304"/>
                  <a:gd name="connsiteX130" fmla="*/ 2086928 w 2587942"/>
                  <a:gd name="connsiteY130" fmla="*/ 774383 h 1678304"/>
                  <a:gd name="connsiteX131" fmla="*/ 2113597 w 2587942"/>
                  <a:gd name="connsiteY131" fmla="*/ 774383 h 1678304"/>
                  <a:gd name="connsiteX132" fmla="*/ 2104072 w 2587942"/>
                  <a:gd name="connsiteY132" fmla="*/ 737235 h 1678304"/>
                  <a:gd name="connsiteX133" fmla="*/ 2080260 w 2587942"/>
                  <a:gd name="connsiteY133" fmla="*/ 737235 h 1678304"/>
                  <a:gd name="connsiteX134" fmla="*/ 2035493 w 2587942"/>
                  <a:gd name="connsiteY134" fmla="*/ 751523 h 1678304"/>
                  <a:gd name="connsiteX135" fmla="*/ 2035493 w 2587942"/>
                  <a:gd name="connsiteY135" fmla="*/ 777240 h 1678304"/>
                  <a:gd name="connsiteX136" fmla="*/ 2021205 w 2587942"/>
                  <a:gd name="connsiteY136" fmla="*/ 777240 h 1678304"/>
                  <a:gd name="connsiteX137" fmla="*/ 2005965 w 2587942"/>
                  <a:gd name="connsiteY137" fmla="*/ 748665 h 1678304"/>
                  <a:gd name="connsiteX138" fmla="*/ 1974533 w 2587942"/>
                  <a:gd name="connsiteY138" fmla="*/ 748665 h 1678304"/>
                  <a:gd name="connsiteX139" fmla="*/ 1921193 w 2587942"/>
                  <a:gd name="connsiteY139" fmla="*/ 741998 h 1678304"/>
                  <a:gd name="connsiteX140" fmla="*/ 1891665 w 2587942"/>
                  <a:gd name="connsiteY140" fmla="*/ 747713 h 1678304"/>
                  <a:gd name="connsiteX141" fmla="*/ 1836420 w 2587942"/>
                  <a:gd name="connsiteY141" fmla="*/ 738188 h 1678304"/>
                  <a:gd name="connsiteX142" fmla="*/ 1842135 w 2587942"/>
                  <a:gd name="connsiteY142" fmla="*/ 761048 h 1678304"/>
                  <a:gd name="connsiteX143" fmla="*/ 1806893 w 2587942"/>
                  <a:gd name="connsiteY143" fmla="*/ 743903 h 1678304"/>
                  <a:gd name="connsiteX144" fmla="*/ 1769745 w 2587942"/>
                  <a:gd name="connsiteY144" fmla="*/ 752475 h 1678304"/>
                  <a:gd name="connsiteX145" fmla="*/ 1769745 w 2587942"/>
                  <a:gd name="connsiteY145" fmla="*/ 778193 h 1678304"/>
                  <a:gd name="connsiteX146" fmla="*/ 1734503 w 2587942"/>
                  <a:gd name="connsiteY146" fmla="*/ 795338 h 1678304"/>
                  <a:gd name="connsiteX147" fmla="*/ 1703070 w 2587942"/>
                  <a:gd name="connsiteY147" fmla="*/ 781050 h 1678304"/>
                  <a:gd name="connsiteX148" fmla="*/ 1670685 w 2587942"/>
                  <a:gd name="connsiteY148" fmla="*/ 772478 h 1678304"/>
                  <a:gd name="connsiteX149" fmla="*/ 1670685 w 2587942"/>
                  <a:gd name="connsiteY149" fmla="*/ 743903 h 1678304"/>
                  <a:gd name="connsiteX150" fmla="*/ 1659255 w 2587942"/>
                  <a:gd name="connsiteY150" fmla="*/ 709613 h 1678304"/>
                  <a:gd name="connsiteX151" fmla="*/ 1659255 w 2587942"/>
                  <a:gd name="connsiteY151" fmla="*/ 672465 h 1678304"/>
                  <a:gd name="connsiteX152" fmla="*/ 1704022 w 2587942"/>
                  <a:gd name="connsiteY152" fmla="*/ 657225 h 1678304"/>
                  <a:gd name="connsiteX153" fmla="*/ 1733550 w 2587942"/>
                  <a:gd name="connsiteY153" fmla="*/ 663893 h 1678304"/>
                  <a:gd name="connsiteX154" fmla="*/ 1754505 w 2587942"/>
                  <a:gd name="connsiteY154" fmla="*/ 684848 h 1678304"/>
                  <a:gd name="connsiteX155" fmla="*/ 1766887 w 2587942"/>
                  <a:gd name="connsiteY155" fmla="*/ 672465 h 1678304"/>
                  <a:gd name="connsiteX156" fmla="*/ 1775460 w 2587942"/>
                  <a:gd name="connsiteY156" fmla="*/ 646748 h 1678304"/>
                  <a:gd name="connsiteX157" fmla="*/ 1775460 w 2587942"/>
                  <a:gd name="connsiteY157" fmla="*/ 597218 h 1678304"/>
                  <a:gd name="connsiteX158" fmla="*/ 1751647 w 2587942"/>
                  <a:gd name="connsiteY158" fmla="*/ 560070 h 1678304"/>
                  <a:gd name="connsiteX159" fmla="*/ 1720215 w 2587942"/>
                  <a:gd name="connsiteY159" fmla="*/ 528638 h 1678304"/>
                  <a:gd name="connsiteX160" fmla="*/ 1712595 w 2587942"/>
                  <a:gd name="connsiteY160" fmla="*/ 510540 h 1678304"/>
                  <a:gd name="connsiteX161" fmla="*/ 1688783 w 2587942"/>
                  <a:gd name="connsiteY161" fmla="*/ 510540 h 1678304"/>
                  <a:gd name="connsiteX162" fmla="*/ 1694497 w 2587942"/>
                  <a:gd name="connsiteY162" fmla="*/ 544830 h 1678304"/>
                  <a:gd name="connsiteX163" fmla="*/ 1694497 w 2587942"/>
                  <a:gd name="connsiteY163" fmla="*/ 580073 h 1678304"/>
                  <a:gd name="connsiteX164" fmla="*/ 1659255 w 2587942"/>
                  <a:gd name="connsiteY164" fmla="*/ 601028 h 1678304"/>
                  <a:gd name="connsiteX165" fmla="*/ 1659255 w 2587942"/>
                  <a:gd name="connsiteY165" fmla="*/ 623888 h 1678304"/>
                  <a:gd name="connsiteX166" fmla="*/ 1622108 w 2587942"/>
                  <a:gd name="connsiteY166" fmla="*/ 641985 h 1678304"/>
                  <a:gd name="connsiteX167" fmla="*/ 1610678 w 2587942"/>
                  <a:gd name="connsiteY167" fmla="*/ 665798 h 1678304"/>
                  <a:gd name="connsiteX168" fmla="*/ 1610678 w 2587942"/>
                  <a:gd name="connsiteY168" fmla="*/ 701040 h 1678304"/>
                  <a:gd name="connsiteX169" fmla="*/ 1582103 w 2587942"/>
                  <a:gd name="connsiteY169" fmla="*/ 741998 h 1678304"/>
                  <a:gd name="connsiteX170" fmla="*/ 1547812 w 2587942"/>
                  <a:gd name="connsiteY170" fmla="*/ 748665 h 1678304"/>
                  <a:gd name="connsiteX171" fmla="*/ 1547812 w 2587942"/>
                  <a:gd name="connsiteY171" fmla="*/ 748665 h 1678304"/>
                  <a:gd name="connsiteX172" fmla="*/ 1523048 w 2587942"/>
                  <a:gd name="connsiteY172" fmla="*/ 773430 h 1678304"/>
                  <a:gd name="connsiteX173" fmla="*/ 1504950 w 2587942"/>
                  <a:gd name="connsiteY173" fmla="*/ 795338 h 1678304"/>
                  <a:gd name="connsiteX174" fmla="*/ 1504950 w 2587942"/>
                  <a:gd name="connsiteY174" fmla="*/ 763905 h 1678304"/>
                  <a:gd name="connsiteX175" fmla="*/ 1524953 w 2587942"/>
                  <a:gd name="connsiteY175" fmla="*/ 743903 h 1678304"/>
                  <a:gd name="connsiteX176" fmla="*/ 1501140 w 2587942"/>
                  <a:gd name="connsiteY176" fmla="*/ 706755 h 1678304"/>
                  <a:gd name="connsiteX177" fmla="*/ 1484948 w 2587942"/>
                  <a:gd name="connsiteY177" fmla="*/ 690563 h 1678304"/>
                  <a:gd name="connsiteX178" fmla="*/ 1459230 w 2587942"/>
                  <a:gd name="connsiteY178" fmla="*/ 690563 h 1678304"/>
                  <a:gd name="connsiteX179" fmla="*/ 1421130 w 2587942"/>
                  <a:gd name="connsiteY179" fmla="*/ 702945 h 1678304"/>
                  <a:gd name="connsiteX180" fmla="*/ 1386840 w 2587942"/>
                  <a:gd name="connsiteY180" fmla="*/ 684848 h 1678304"/>
                  <a:gd name="connsiteX181" fmla="*/ 1345883 w 2587942"/>
                  <a:gd name="connsiteY181" fmla="*/ 700088 h 1678304"/>
                  <a:gd name="connsiteX182" fmla="*/ 1302068 w 2587942"/>
                  <a:gd name="connsiteY182" fmla="*/ 693420 h 1678304"/>
                  <a:gd name="connsiteX183" fmla="*/ 1301115 w 2587942"/>
                  <a:gd name="connsiteY183" fmla="*/ 742950 h 1678304"/>
                  <a:gd name="connsiteX184" fmla="*/ 1277303 w 2587942"/>
                  <a:gd name="connsiteY184" fmla="*/ 762953 h 1678304"/>
                  <a:gd name="connsiteX185" fmla="*/ 1286828 w 2587942"/>
                  <a:gd name="connsiteY185" fmla="*/ 786765 h 1678304"/>
                  <a:gd name="connsiteX186" fmla="*/ 1274445 w 2587942"/>
                  <a:gd name="connsiteY186" fmla="*/ 799148 h 1678304"/>
                  <a:gd name="connsiteX187" fmla="*/ 1234440 w 2587942"/>
                  <a:gd name="connsiteY187" fmla="*/ 786765 h 1678304"/>
                  <a:gd name="connsiteX188" fmla="*/ 1219200 w 2587942"/>
                  <a:gd name="connsiteY188" fmla="*/ 754380 h 1678304"/>
                  <a:gd name="connsiteX189" fmla="*/ 1194435 w 2587942"/>
                  <a:gd name="connsiteY189" fmla="*/ 729615 h 1678304"/>
                  <a:gd name="connsiteX190" fmla="*/ 1186815 w 2587942"/>
                  <a:gd name="connsiteY190" fmla="*/ 687705 h 1678304"/>
                  <a:gd name="connsiteX191" fmla="*/ 1178243 w 2587942"/>
                  <a:gd name="connsiteY191" fmla="*/ 623888 h 1678304"/>
                  <a:gd name="connsiteX192" fmla="*/ 1154430 w 2587942"/>
                  <a:gd name="connsiteY192" fmla="*/ 623888 h 1678304"/>
                  <a:gd name="connsiteX193" fmla="*/ 1130618 w 2587942"/>
                  <a:gd name="connsiteY193" fmla="*/ 649605 h 1678304"/>
                  <a:gd name="connsiteX194" fmla="*/ 1130618 w 2587942"/>
                  <a:gd name="connsiteY194" fmla="*/ 673418 h 1678304"/>
                  <a:gd name="connsiteX195" fmla="*/ 1127760 w 2587942"/>
                  <a:gd name="connsiteY195" fmla="*/ 704850 h 1678304"/>
                  <a:gd name="connsiteX196" fmla="*/ 1145858 w 2587942"/>
                  <a:gd name="connsiteY196" fmla="*/ 722948 h 1678304"/>
                  <a:gd name="connsiteX197" fmla="*/ 1139190 w 2587942"/>
                  <a:gd name="connsiteY197" fmla="*/ 758190 h 1678304"/>
                  <a:gd name="connsiteX198" fmla="*/ 1103948 w 2587942"/>
                  <a:gd name="connsiteY198" fmla="*/ 783908 h 1678304"/>
                  <a:gd name="connsiteX199" fmla="*/ 1072515 w 2587942"/>
                  <a:gd name="connsiteY199" fmla="*/ 752475 h 1678304"/>
                  <a:gd name="connsiteX200" fmla="*/ 1043940 w 2587942"/>
                  <a:gd name="connsiteY200" fmla="*/ 723900 h 1678304"/>
                  <a:gd name="connsiteX201" fmla="*/ 1043940 w 2587942"/>
                  <a:gd name="connsiteY201" fmla="*/ 723900 h 1678304"/>
                  <a:gd name="connsiteX202" fmla="*/ 1043940 w 2587942"/>
                  <a:gd name="connsiteY202" fmla="*/ 723900 h 1678304"/>
                  <a:gd name="connsiteX203" fmla="*/ 1063943 w 2587942"/>
                  <a:gd name="connsiteY203" fmla="*/ 687705 h 1678304"/>
                  <a:gd name="connsiteX204" fmla="*/ 1042987 w 2587942"/>
                  <a:gd name="connsiteY204" fmla="*/ 621030 h 1678304"/>
                  <a:gd name="connsiteX205" fmla="*/ 1068705 w 2587942"/>
                  <a:gd name="connsiteY205" fmla="*/ 595313 h 1678304"/>
                  <a:gd name="connsiteX206" fmla="*/ 1079183 w 2587942"/>
                  <a:gd name="connsiteY206" fmla="*/ 544830 h 1678304"/>
                  <a:gd name="connsiteX207" fmla="*/ 1106805 w 2587942"/>
                  <a:gd name="connsiteY207" fmla="*/ 517208 h 1678304"/>
                  <a:gd name="connsiteX208" fmla="*/ 1141095 w 2587942"/>
                  <a:gd name="connsiteY208" fmla="*/ 506730 h 1678304"/>
                  <a:gd name="connsiteX209" fmla="*/ 1161098 w 2587942"/>
                  <a:gd name="connsiteY209" fmla="*/ 462915 h 1678304"/>
                  <a:gd name="connsiteX210" fmla="*/ 1166812 w 2587942"/>
                  <a:gd name="connsiteY210" fmla="*/ 431483 h 1678304"/>
                  <a:gd name="connsiteX211" fmla="*/ 1146810 w 2587942"/>
                  <a:gd name="connsiteY211" fmla="*/ 411480 h 1678304"/>
                  <a:gd name="connsiteX212" fmla="*/ 1162050 w 2587942"/>
                  <a:gd name="connsiteY212" fmla="*/ 396240 h 1678304"/>
                  <a:gd name="connsiteX213" fmla="*/ 1161098 w 2587942"/>
                  <a:gd name="connsiteY213" fmla="*/ 360045 h 1678304"/>
                  <a:gd name="connsiteX214" fmla="*/ 1155383 w 2587942"/>
                  <a:gd name="connsiteY214" fmla="*/ 328613 h 1678304"/>
                  <a:gd name="connsiteX215" fmla="*/ 1168718 w 2587942"/>
                  <a:gd name="connsiteY215" fmla="*/ 315278 h 1678304"/>
                  <a:gd name="connsiteX216" fmla="*/ 1178243 w 2587942"/>
                  <a:gd name="connsiteY216" fmla="*/ 290513 h 1678304"/>
                  <a:gd name="connsiteX217" fmla="*/ 1198245 w 2587942"/>
                  <a:gd name="connsiteY217" fmla="*/ 310515 h 1678304"/>
                  <a:gd name="connsiteX218" fmla="*/ 1182053 w 2587942"/>
                  <a:gd name="connsiteY218" fmla="*/ 326708 h 1678304"/>
                  <a:gd name="connsiteX219" fmla="*/ 1175385 w 2587942"/>
                  <a:gd name="connsiteY219" fmla="*/ 358140 h 1678304"/>
                  <a:gd name="connsiteX220" fmla="*/ 1195387 w 2587942"/>
                  <a:gd name="connsiteY220" fmla="*/ 366713 h 1678304"/>
                  <a:gd name="connsiteX221" fmla="*/ 1204912 w 2587942"/>
                  <a:gd name="connsiteY221" fmla="*/ 419100 h 1678304"/>
                  <a:gd name="connsiteX222" fmla="*/ 1223010 w 2587942"/>
                  <a:gd name="connsiteY222" fmla="*/ 450533 h 1678304"/>
                  <a:gd name="connsiteX223" fmla="*/ 1232535 w 2587942"/>
                  <a:gd name="connsiteY223" fmla="*/ 479108 h 1678304"/>
                  <a:gd name="connsiteX224" fmla="*/ 1244918 w 2587942"/>
                  <a:gd name="connsiteY224" fmla="*/ 508635 h 1678304"/>
                  <a:gd name="connsiteX225" fmla="*/ 1271587 w 2587942"/>
                  <a:gd name="connsiteY225" fmla="*/ 535305 h 1678304"/>
                  <a:gd name="connsiteX226" fmla="*/ 1271587 w 2587942"/>
                  <a:gd name="connsiteY226" fmla="*/ 573405 h 1678304"/>
                  <a:gd name="connsiteX227" fmla="*/ 1297305 w 2587942"/>
                  <a:gd name="connsiteY227" fmla="*/ 599123 h 1678304"/>
                  <a:gd name="connsiteX228" fmla="*/ 1339215 w 2587942"/>
                  <a:gd name="connsiteY228" fmla="*/ 621983 h 1678304"/>
                  <a:gd name="connsiteX229" fmla="*/ 1377315 w 2587942"/>
                  <a:gd name="connsiteY229" fmla="*/ 636270 h 1678304"/>
                  <a:gd name="connsiteX230" fmla="*/ 1421130 w 2587942"/>
                  <a:gd name="connsiteY230" fmla="*/ 627698 h 1678304"/>
                  <a:gd name="connsiteX231" fmla="*/ 1460183 w 2587942"/>
                  <a:gd name="connsiteY231" fmla="*/ 627698 h 1678304"/>
                  <a:gd name="connsiteX232" fmla="*/ 1497330 w 2587942"/>
                  <a:gd name="connsiteY232" fmla="*/ 590550 h 1678304"/>
                  <a:gd name="connsiteX233" fmla="*/ 1522095 w 2587942"/>
                  <a:gd name="connsiteY233" fmla="*/ 547688 h 1678304"/>
                  <a:gd name="connsiteX234" fmla="*/ 1527810 w 2587942"/>
                  <a:gd name="connsiteY234" fmla="*/ 497205 h 1678304"/>
                  <a:gd name="connsiteX235" fmla="*/ 1528762 w 2587942"/>
                  <a:gd name="connsiteY235" fmla="*/ 465773 h 1678304"/>
                  <a:gd name="connsiteX236" fmla="*/ 1503998 w 2587942"/>
                  <a:gd name="connsiteY236" fmla="*/ 441008 h 1678304"/>
                  <a:gd name="connsiteX237" fmla="*/ 1503045 w 2587942"/>
                  <a:gd name="connsiteY237" fmla="*/ 398145 h 1678304"/>
                  <a:gd name="connsiteX238" fmla="*/ 1494473 w 2587942"/>
                  <a:gd name="connsiteY238" fmla="*/ 378142 h 1678304"/>
                  <a:gd name="connsiteX239" fmla="*/ 1501140 w 2587942"/>
                  <a:gd name="connsiteY239" fmla="*/ 342900 h 1678304"/>
                  <a:gd name="connsiteX240" fmla="*/ 1501140 w 2587942"/>
                  <a:gd name="connsiteY240" fmla="*/ 301942 h 1678304"/>
                  <a:gd name="connsiteX241" fmla="*/ 1489710 w 2587942"/>
                  <a:gd name="connsiteY241" fmla="*/ 262890 h 1678304"/>
                  <a:gd name="connsiteX242" fmla="*/ 1466850 w 2587942"/>
                  <a:gd name="connsiteY242" fmla="*/ 240030 h 1678304"/>
                  <a:gd name="connsiteX243" fmla="*/ 1466850 w 2587942"/>
                  <a:gd name="connsiteY243" fmla="*/ 206692 h 1678304"/>
                  <a:gd name="connsiteX244" fmla="*/ 1446848 w 2587942"/>
                  <a:gd name="connsiteY244" fmla="*/ 197167 h 1678304"/>
                  <a:gd name="connsiteX245" fmla="*/ 1446848 w 2587942"/>
                  <a:gd name="connsiteY245" fmla="*/ 167640 h 1678304"/>
                  <a:gd name="connsiteX246" fmla="*/ 1428750 w 2587942"/>
                  <a:gd name="connsiteY246" fmla="*/ 149542 h 1678304"/>
                  <a:gd name="connsiteX247" fmla="*/ 1404937 w 2587942"/>
                  <a:gd name="connsiteY247" fmla="*/ 137160 h 1678304"/>
                  <a:gd name="connsiteX248" fmla="*/ 1404937 w 2587942"/>
                  <a:gd name="connsiteY248" fmla="*/ 110490 h 1678304"/>
                  <a:gd name="connsiteX249" fmla="*/ 1398270 w 2587942"/>
                  <a:gd name="connsiteY249" fmla="*/ 83820 h 1678304"/>
                  <a:gd name="connsiteX250" fmla="*/ 1413510 w 2587942"/>
                  <a:gd name="connsiteY250" fmla="*/ 68580 h 1678304"/>
                  <a:gd name="connsiteX251" fmla="*/ 1429703 w 2587942"/>
                  <a:gd name="connsiteY251" fmla="*/ 84773 h 1678304"/>
                  <a:gd name="connsiteX252" fmla="*/ 1444943 w 2587942"/>
                  <a:gd name="connsiteY252" fmla="*/ 94298 h 1678304"/>
                  <a:gd name="connsiteX253" fmla="*/ 1438275 w 2587942"/>
                  <a:gd name="connsiteY253" fmla="*/ 68580 h 1678304"/>
                  <a:gd name="connsiteX254" fmla="*/ 1438275 w 2587942"/>
                  <a:gd name="connsiteY254" fmla="*/ 45720 h 1678304"/>
                  <a:gd name="connsiteX255" fmla="*/ 1403985 w 2587942"/>
                  <a:gd name="connsiteY255" fmla="*/ 44767 h 1678304"/>
                  <a:gd name="connsiteX256" fmla="*/ 1380173 w 2587942"/>
                  <a:gd name="connsiteY256" fmla="*/ 47625 h 1678304"/>
                  <a:gd name="connsiteX257" fmla="*/ 1385887 w 2587942"/>
                  <a:gd name="connsiteY257" fmla="*/ 18098 h 1678304"/>
                  <a:gd name="connsiteX258" fmla="*/ 1362075 w 2587942"/>
                  <a:gd name="connsiteY258" fmla="*/ 35242 h 1678304"/>
                  <a:gd name="connsiteX259" fmla="*/ 1342073 w 2587942"/>
                  <a:gd name="connsiteY259" fmla="*/ 15240 h 1678304"/>
                  <a:gd name="connsiteX260" fmla="*/ 1318260 w 2587942"/>
                  <a:gd name="connsiteY260" fmla="*/ 15240 h 1678304"/>
                  <a:gd name="connsiteX261" fmla="*/ 1277303 w 2587942"/>
                  <a:gd name="connsiteY261" fmla="*/ 0 h 1678304"/>
                  <a:gd name="connsiteX262" fmla="*/ 1218248 w 2587942"/>
                  <a:gd name="connsiteY262" fmla="*/ 29528 h 1678304"/>
                  <a:gd name="connsiteX263" fmla="*/ 1173480 w 2587942"/>
                  <a:gd name="connsiteY263" fmla="*/ 52388 h 1678304"/>
                  <a:gd name="connsiteX264" fmla="*/ 1173480 w 2587942"/>
                  <a:gd name="connsiteY264" fmla="*/ 128588 h 1678304"/>
                  <a:gd name="connsiteX265" fmla="*/ 1150620 w 2587942"/>
                  <a:gd name="connsiteY265" fmla="*/ 167640 h 1678304"/>
                  <a:gd name="connsiteX266" fmla="*/ 1078230 w 2587942"/>
                  <a:gd name="connsiteY266" fmla="*/ 167640 h 1678304"/>
                  <a:gd name="connsiteX267" fmla="*/ 1035368 w 2587942"/>
                  <a:gd name="connsiteY267" fmla="*/ 210503 h 1678304"/>
                  <a:gd name="connsiteX268" fmla="*/ 1031557 w 2587942"/>
                  <a:gd name="connsiteY268" fmla="*/ 236220 h 1678304"/>
                  <a:gd name="connsiteX269" fmla="*/ 979170 w 2587942"/>
                  <a:gd name="connsiteY269" fmla="*/ 333375 h 1678304"/>
                  <a:gd name="connsiteX270" fmla="*/ 955357 w 2587942"/>
                  <a:gd name="connsiteY270" fmla="*/ 321945 h 1678304"/>
                  <a:gd name="connsiteX271" fmla="*/ 905828 w 2587942"/>
                  <a:gd name="connsiteY271" fmla="*/ 360998 h 1678304"/>
                  <a:gd name="connsiteX272" fmla="*/ 882968 w 2587942"/>
                  <a:gd name="connsiteY272" fmla="*/ 361950 h 1678304"/>
                  <a:gd name="connsiteX273" fmla="*/ 882968 w 2587942"/>
                  <a:gd name="connsiteY273" fmla="*/ 409575 h 1678304"/>
                  <a:gd name="connsiteX274" fmla="*/ 857250 w 2587942"/>
                  <a:gd name="connsiteY274" fmla="*/ 419100 h 1678304"/>
                  <a:gd name="connsiteX275" fmla="*/ 857250 w 2587942"/>
                  <a:gd name="connsiteY275" fmla="*/ 456248 h 1678304"/>
                  <a:gd name="connsiteX276" fmla="*/ 822960 w 2587942"/>
                  <a:gd name="connsiteY276" fmla="*/ 482917 h 1678304"/>
                  <a:gd name="connsiteX277" fmla="*/ 783907 w 2587942"/>
                  <a:gd name="connsiteY277" fmla="*/ 482917 h 1678304"/>
                  <a:gd name="connsiteX278" fmla="*/ 774382 w 2587942"/>
                  <a:gd name="connsiteY278" fmla="*/ 576263 h 1678304"/>
                  <a:gd name="connsiteX279" fmla="*/ 774382 w 2587942"/>
                  <a:gd name="connsiteY279" fmla="*/ 613410 h 1678304"/>
                  <a:gd name="connsiteX280" fmla="*/ 715328 w 2587942"/>
                  <a:gd name="connsiteY280" fmla="*/ 634365 h 1678304"/>
                  <a:gd name="connsiteX281" fmla="*/ 528637 w 2587942"/>
                  <a:gd name="connsiteY281" fmla="*/ 635318 h 1678304"/>
                  <a:gd name="connsiteX282" fmla="*/ 399098 w 2587942"/>
                  <a:gd name="connsiteY282" fmla="*/ 635318 h 1678304"/>
                  <a:gd name="connsiteX283" fmla="*/ 417195 w 2587942"/>
                  <a:gd name="connsiteY283" fmla="*/ 656273 h 1678304"/>
                  <a:gd name="connsiteX284" fmla="*/ 448628 w 2587942"/>
                  <a:gd name="connsiteY284" fmla="*/ 668655 h 1678304"/>
                  <a:gd name="connsiteX285" fmla="*/ 441960 w 2587942"/>
                  <a:gd name="connsiteY285" fmla="*/ 675323 h 1678304"/>
                  <a:gd name="connsiteX286" fmla="*/ 419100 w 2587942"/>
                  <a:gd name="connsiteY286" fmla="*/ 681038 h 1678304"/>
                  <a:gd name="connsiteX287" fmla="*/ 419100 w 2587942"/>
                  <a:gd name="connsiteY287" fmla="*/ 728663 h 1678304"/>
                  <a:gd name="connsiteX288" fmla="*/ 444818 w 2587942"/>
                  <a:gd name="connsiteY288" fmla="*/ 751523 h 1678304"/>
                  <a:gd name="connsiteX289" fmla="*/ 447675 w 2587942"/>
                  <a:gd name="connsiteY289" fmla="*/ 792480 h 1678304"/>
                  <a:gd name="connsiteX290" fmla="*/ 430530 w 2587942"/>
                  <a:gd name="connsiteY290" fmla="*/ 809625 h 1678304"/>
                  <a:gd name="connsiteX291" fmla="*/ 419100 w 2587942"/>
                  <a:gd name="connsiteY291" fmla="*/ 781050 h 1678304"/>
                  <a:gd name="connsiteX292" fmla="*/ 407670 w 2587942"/>
                  <a:gd name="connsiteY292" fmla="*/ 755333 h 1678304"/>
                  <a:gd name="connsiteX293" fmla="*/ 376238 w 2587942"/>
                  <a:gd name="connsiteY293" fmla="*/ 745808 h 1678304"/>
                  <a:gd name="connsiteX294" fmla="*/ 356235 w 2587942"/>
                  <a:gd name="connsiteY294" fmla="*/ 724853 h 1678304"/>
                  <a:gd name="connsiteX295" fmla="*/ 332423 w 2587942"/>
                  <a:gd name="connsiteY295" fmla="*/ 713423 h 1678304"/>
                  <a:gd name="connsiteX296" fmla="*/ 320040 w 2587942"/>
                  <a:gd name="connsiteY296" fmla="*/ 725805 h 1678304"/>
                  <a:gd name="connsiteX297" fmla="*/ 314325 w 2587942"/>
                  <a:gd name="connsiteY297" fmla="*/ 746760 h 1678304"/>
                  <a:gd name="connsiteX298" fmla="*/ 276225 w 2587942"/>
                  <a:gd name="connsiteY298" fmla="*/ 738188 h 1678304"/>
                  <a:gd name="connsiteX299" fmla="*/ 247650 w 2587942"/>
                  <a:gd name="connsiteY299" fmla="*/ 755333 h 1678304"/>
                  <a:gd name="connsiteX300" fmla="*/ 215265 w 2587942"/>
                  <a:gd name="connsiteY300" fmla="*/ 754380 h 1678304"/>
                  <a:gd name="connsiteX301" fmla="*/ 191452 w 2587942"/>
                  <a:gd name="connsiteY301" fmla="*/ 786765 h 1678304"/>
                  <a:gd name="connsiteX302" fmla="*/ 161925 w 2587942"/>
                  <a:gd name="connsiteY302" fmla="*/ 798195 h 1678304"/>
                  <a:gd name="connsiteX303" fmla="*/ 160973 w 2587942"/>
                  <a:gd name="connsiteY303" fmla="*/ 819150 h 1678304"/>
                  <a:gd name="connsiteX304" fmla="*/ 145732 w 2587942"/>
                  <a:gd name="connsiteY304" fmla="*/ 837248 h 1678304"/>
                  <a:gd name="connsiteX305" fmla="*/ 110490 w 2587942"/>
                  <a:gd name="connsiteY305" fmla="*/ 838200 h 1678304"/>
                  <a:gd name="connsiteX306" fmla="*/ 96202 w 2587942"/>
                  <a:gd name="connsiteY306" fmla="*/ 855345 h 1678304"/>
                  <a:gd name="connsiteX307" fmla="*/ 96202 w 2587942"/>
                  <a:gd name="connsiteY307" fmla="*/ 884873 h 1678304"/>
                  <a:gd name="connsiteX308" fmla="*/ 61913 w 2587942"/>
                  <a:gd name="connsiteY308" fmla="*/ 905828 h 1678304"/>
                  <a:gd name="connsiteX309" fmla="*/ 39052 w 2587942"/>
                  <a:gd name="connsiteY309" fmla="*/ 911543 h 1678304"/>
                  <a:gd name="connsiteX310" fmla="*/ 45720 w 2587942"/>
                  <a:gd name="connsiteY310" fmla="*/ 937260 h 1678304"/>
                  <a:gd name="connsiteX311" fmla="*/ 30480 w 2587942"/>
                  <a:gd name="connsiteY311" fmla="*/ 965835 h 1678304"/>
                  <a:gd name="connsiteX312" fmla="*/ 3810 w 2587942"/>
                  <a:gd name="connsiteY312" fmla="*/ 992505 h 1678304"/>
                  <a:gd name="connsiteX313" fmla="*/ 0 w 2587942"/>
                  <a:gd name="connsiteY313" fmla="*/ 1012508 h 1678304"/>
                  <a:gd name="connsiteX314" fmla="*/ 12382 w 2587942"/>
                  <a:gd name="connsiteY314" fmla="*/ 1041083 h 1678304"/>
                  <a:gd name="connsiteX315" fmla="*/ 32385 w 2587942"/>
                  <a:gd name="connsiteY315" fmla="*/ 1061085 h 1678304"/>
                  <a:gd name="connsiteX316" fmla="*/ 25717 w 2587942"/>
                  <a:gd name="connsiteY316" fmla="*/ 1083945 h 1678304"/>
                  <a:gd name="connsiteX317" fmla="*/ 17145 w 2587942"/>
                  <a:gd name="connsiteY317" fmla="*/ 1104900 h 1678304"/>
                  <a:gd name="connsiteX318" fmla="*/ 43815 w 2587942"/>
                  <a:gd name="connsiteY318" fmla="*/ 1111568 h 1678304"/>
                  <a:gd name="connsiteX319" fmla="*/ 67627 w 2587942"/>
                  <a:gd name="connsiteY319" fmla="*/ 1134427 h 1678304"/>
                  <a:gd name="connsiteX320" fmla="*/ 67627 w 2587942"/>
                  <a:gd name="connsiteY320" fmla="*/ 1182052 h 1678304"/>
                  <a:gd name="connsiteX321" fmla="*/ 91440 w 2587942"/>
                  <a:gd name="connsiteY321" fmla="*/ 1180148 h 1678304"/>
                  <a:gd name="connsiteX322" fmla="*/ 110490 w 2587942"/>
                  <a:gd name="connsiteY322" fmla="*/ 1203008 h 1678304"/>
                  <a:gd name="connsiteX323" fmla="*/ 119063 w 2587942"/>
                  <a:gd name="connsiteY323" fmla="*/ 1179195 h 1678304"/>
                  <a:gd name="connsiteX324" fmla="*/ 139065 w 2587942"/>
                  <a:gd name="connsiteY324" fmla="*/ 1179195 h 1678304"/>
                  <a:gd name="connsiteX325" fmla="*/ 147638 w 2587942"/>
                  <a:gd name="connsiteY325" fmla="*/ 1163955 h 1678304"/>
                  <a:gd name="connsiteX326" fmla="*/ 155257 w 2587942"/>
                  <a:gd name="connsiteY326" fmla="*/ 1146810 h 1678304"/>
                  <a:gd name="connsiteX327" fmla="*/ 158115 w 2587942"/>
                  <a:gd name="connsiteY327" fmla="*/ 1117283 h 1678304"/>
                  <a:gd name="connsiteX328" fmla="*/ 170498 w 2587942"/>
                  <a:gd name="connsiteY328" fmla="*/ 1104900 h 1678304"/>
                  <a:gd name="connsiteX329" fmla="*/ 172402 w 2587942"/>
                  <a:gd name="connsiteY329" fmla="*/ 1086802 h 1678304"/>
                  <a:gd name="connsiteX330" fmla="*/ 194310 w 2587942"/>
                  <a:gd name="connsiteY330" fmla="*/ 1068705 h 1678304"/>
                  <a:gd name="connsiteX331" fmla="*/ 202882 w 2587942"/>
                  <a:gd name="connsiteY331" fmla="*/ 1086802 h 1678304"/>
                  <a:gd name="connsiteX332" fmla="*/ 215265 w 2587942"/>
                  <a:gd name="connsiteY332" fmla="*/ 1099185 h 1678304"/>
                  <a:gd name="connsiteX333" fmla="*/ 240030 w 2587942"/>
                  <a:gd name="connsiteY333" fmla="*/ 1099185 h 1678304"/>
                  <a:gd name="connsiteX334" fmla="*/ 252413 w 2587942"/>
                  <a:gd name="connsiteY334" fmla="*/ 1111568 h 1678304"/>
                  <a:gd name="connsiteX335" fmla="*/ 274320 w 2587942"/>
                  <a:gd name="connsiteY335" fmla="*/ 1110615 h 1678304"/>
                  <a:gd name="connsiteX336" fmla="*/ 290513 w 2587942"/>
                  <a:gd name="connsiteY336" fmla="*/ 1121093 h 1678304"/>
                  <a:gd name="connsiteX337" fmla="*/ 320992 w 2587942"/>
                  <a:gd name="connsiteY337" fmla="*/ 1121093 h 1678304"/>
                  <a:gd name="connsiteX338" fmla="*/ 337185 w 2587942"/>
                  <a:gd name="connsiteY338" fmla="*/ 1137285 h 1678304"/>
                  <a:gd name="connsiteX339" fmla="*/ 357188 w 2587942"/>
                  <a:gd name="connsiteY339" fmla="*/ 1139190 h 1678304"/>
                  <a:gd name="connsiteX340" fmla="*/ 368617 w 2587942"/>
                  <a:gd name="connsiteY340" fmla="*/ 1127760 h 1678304"/>
                  <a:gd name="connsiteX341" fmla="*/ 392430 w 2587942"/>
                  <a:gd name="connsiteY341" fmla="*/ 1127760 h 1678304"/>
                  <a:gd name="connsiteX342" fmla="*/ 407670 w 2587942"/>
                  <a:gd name="connsiteY342" fmla="*/ 1112520 h 1678304"/>
                  <a:gd name="connsiteX343" fmla="*/ 426720 w 2587942"/>
                  <a:gd name="connsiteY343" fmla="*/ 1112520 h 1678304"/>
                  <a:gd name="connsiteX344" fmla="*/ 441960 w 2587942"/>
                  <a:gd name="connsiteY344" fmla="*/ 1120140 h 1678304"/>
                  <a:gd name="connsiteX345" fmla="*/ 453390 w 2587942"/>
                  <a:gd name="connsiteY345" fmla="*/ 1131570 h 1678304"/>
                  <a:gd name="connsiteX346" fmla="*/ 458153 w 2587942"/>
                  <a:gd name="connsiteY346" fmla="*/ 1152525 h 1678304"/>
                  <a:gd name="connsiteX347" fmla="*/ 478155 w 2587942"/>
                  <a:gd name="connsiteY347" fmla="*/ 1152525 h 1678304"/>
                  <a:gd name="connsiteX348" fmla="*/ 491490 w 2587942"/>
                  <a:gd name="connsiteY348" fmla="*/ 1168718 h 1678304"/>
                  <a:gd name="connsiteX349" fmla="*/ 509587 w 2587942"/>
                  <a:gd name="connsiteY349" fmla="*/ 1168718 h 1678304"/>
                  <a:gd name="connsiteX350" fmla="*/ 513398 w 2587942"/>
                  <a:gd name="connsiteY350" fmla="*/ 1157288 h 1678304"/>
                  <a:gd name="connsiteX351" fmla="*/ 524828 w 2587942"/>
                  <a:gd name="connsiteY351" fmla="*/ 1168718 h 1678304"/>
                  <a:gd name="connsiteX352" fmla="*/ 543878 w 2587942"/>
                  <a:gd name="connsiteY352" fmla="*/ 1178243 h 1678304"/>
                  <a:gd name="connsiteX353" fmla="*/ 567690 w 2587942"/>
                  <a:gd name="connsiteY353" fmla="*/ 1187768 h 1678304"/>
                  <a:gd name="connsiteX354" fmla="*/ 597218 w 2587942"/>
                  <a:gd name="connsiteY354" fmla="*/ 1201102 h 1678304"/>
                  <a:gd name="connsiteX355" fmla="*/ 620078 w 2587942"/>
                  <a:gd name="connsiteY355" fmla="*/ 1196340 h 1678304"/>
                  <a:gd name="connsiteX356" fmla="*/ 640080 w 2587942"/>
                  <a:gd name="connsiteY356" fmla="*/ 1203008 h 1678304"/>
                  <a:gd name="connsiteX357" fmla="*/ 632460 w 2587942"/>
                  <a:gd name="connsiteY357" fmla="*/ 1226820 h 1678304"/>
                  <a:gd name="connsiteX358" fmla="*/ 632460 w 2587942"/>
                  <a:gd name="connsiteY358" fmla="*/ 1255395 h 1678304"/>
                  <a:gd name="connsiteX359" fmla="*/ 649605 w 2587942"/>
                  <a:gd name="connsiteY359" fmla="*/ 1252538 h 1678304"/>
                  <a:gd name="connsiteX360" fmla="*/ 675323 w 2587942"/>
                  <a:gd name="connsiteY360" fmla="*/ 1249680 h 1678304"/>
                  <a:gd name="connsiteX361" fmla="*/ 690562 w 2587942"/>
                  <a:gd name="connsiteY361" fmla="*/ 1264920 h 1678304"/>
                  <a:gd name="connsiteX362" fmla="*/ 725805 w 2587942"/>
                  <a:gd name="connsiteY362" fmla="*/ 1288733 h 1678304"/>
                  <a:gd name="connsiteX363" fmla="*/ 739140 w 2587942"/>
                  <a:gd name="connsiteY363" fmla="*/ 1275398 h 1678304"/>
                  <a:gd name="connsiteX364" fmla="*/ 765810 w 2587942"/>
                  <a:gd name="connsiteY364" fmla="*/ 1302068 h 1678304"/>
                  <a:gd name="connsiteX365" fmla="*/ 765810 w 2587942"/>
                  <a:gd name="connsiteY365" fmla="*/ 1327785 h 1678304"/>
                  <a:gd name="connsiteX366" fmla="*/ 765810 w 2587942"/>
                  <a:gd name="connsiteY366" fmla="*/ 1357313 h 1678304"/>
                  <a:gd name="connsiteX367" fmla="*/ 799148 w 2587942"/>
                  <a:gd name="connsiteY367" fmla="*/ 1390650 h 1678304"/>
                  <a:gd name="connsiteX368" fmla="*/ 829628 w 2587942"/>
                  <a:gd name="connsiteY368" fmla="*/ 1377315 h 1678304"/>
                  <a:gd name="connsiteX369" fmla="*/ 863918 w 2587942"/>
                  <a:gd name="connsiteY369" fmla="*/ 1368743 h 1678304"/>
                  <a:gd name="connsiteX370" fmla="*/ 894398 w 2587942"/>
                  <a:gd name="connsiteY370" fmla="*/ 1382077 h 1678304"/>
                  <a:gd name="connsiteX371" fmla="*/ 922973 w 2587942"/>
                  <a:gd name="connsiteY371" fmla="*/ 1368743 h 1678304"/>
                  <a:gd name="connsiteX372" fmla="*/ 941070 w 2587942"/>
                  <a:gd name="connsiteY372" fmla="*/ 1408748 h 1678304"/>
                  <a:gd name="connsiteX373" fmla="*/ 977265 w 2587942"/>
                  <a:gd name="connsiteY373" fmla="*/ 1415415 h 1678304"/>
                  <a:gd name="connsiteX374" fmla="*/ 1004887 w 2587942"/>
                  <a:gd name="connsiteY374" fmla="*/ 1443038 h 1678304"/>
                  <a:gd name="connsiteX375" fmla="*/ 1014412 w 2587942"/>
                  <a:gd name="connsiteY375" fmla="*/ 1470660 h 1678304"/>
                  <a:gd name="connsiteX376" fmla="*/ 1038225 w 2587942"/>
                  <a:gd name="connsiteY376" fmla="*/ 1482090 h 1678304"/>
                  <a:gd name="connsiteX377" fmla="*/ 1066800 w 2587942"/>
                  <a:gd name="connsiteY377" fmla="*/ 1498283 h 1678304"/>
                  <a:gd name="connsiteX378" fmla="*/ 1085850 w 2587942"/>
                  <a:gd name="connsiteY378" fmla="*/ 1525905 h 1678304"/>
                  <a:gd name="connsiteX379" fmla="*/ 1099185 w 2587942"/>
                  <a:gd name="connsiteY379" fmla="*/ 1512570 h 1678304"/>
                  <a:gd name="connsiteX380" fmla="*/ 1129665 w 2587942"/>
                  <a:gd name="connsiteY380" fmla="*/ 1520190 h 1678304"/>
                  <a:gd name="connsiteX381" fmla="*/ 1146810 w 2587942"/>
                  <a:gd name="connsiteY381" fmla="*/ 1492568 h 1678304"/>
                  <a:gd name="connsiteX382" fmla="*/ 1179195 w 2587942"/>
                  <a:gd name="connsiteY382" fmla="*/ 1522095 h 1678304"/>
                  <a:gd name="connsiteX383" fmla="*/ 1188720 w 2587942"/>
                  <a:gd name="connsiteY383" fmla="*/ 1512570 h 1678304"/>
                  <a:gd name="connsiteX384" fmla="*/ 1188720 w 2587942"/>
                  <a:gd name="connsiteY384" fmla="*/ 1486852 h 1678304"/>
                  <a:gd name="connsiteX385" fmla="*/ 1208723 w 2587942"/>
                  <a:gd name="connsiteY385" fmla="*/ 1477327 h 1678304"/>
                  <a:gd name="connsiteX386" fmla="*/ 1178243 w 2587942"/>
                  <a:gd name="connsiteY386" fmla="*/ 1444943 h 1678304"/>
                  <a:gd name="connsiteX387" fmla="*/ 1193483 w 2587942"/>
                  <a:gd name="connsiteY387" fmla="*/ 1431608 h 1678304"/>
                  <a:gd name="connsiteX388" fmla="*/ 1220153 w 2587942"/>
                  <a:gd name="connsiteY388" fmla="*/ 1443038 h 1678304"/>
                  <a:gd name="connsiteX389" fmla="*/ 1239203 w 2587942"/>
                  <a:gd name="connsiteY389" fmla="*/ 1423988 h 1678304"/>
                  <a:gd name="connsiteX390" fmla="*/ 1270635 w 2587942"/>
                  <a:gd name="connsiteY390" fmla="*/ 1392555 h 1678304"/>
                  <a:gd name="connsiteX391" fmla="*/ 1270635 w 2587942"/>
                  <a:gd name="connsiteY391" fmla="*/ 1392555 h 1678304"/>
                  <a:gd name="connsiteX392" fmla="*/ 1270635 w 2587942"/>
                  <a:gd name="connsiteY392" fmla="*/ 1392555 h 1678304"/>
                  <a:gd name="connsiteX393" fmla="*/ 1285875 w 2587942"/>
                  <a:gd name="connsiteY393" fmla="*/ 1379220 h 1678304"/>
                  <a:gd name="connsiteX394" fmla="*/ 1296353 w 2587942"/>
                  <a:gd name="connsiteY394" fmla="*/ 1383030 h 1678304"/>
                  <a:gd name="connsiteX395" fmla="*/ 1303973 w 2587942"/>
                  <a:gd name="connsiteY395" fmla="*/ 1395413 h 1678304"/>
                  <a:gd name="connsiteX396" fmla="*/ 1309687 w 2587942"/>
                  <a:gd name="connsiteY396" fmla="*/ 1401127 h 1678304"/>
                  <a:gd name="connsiteX397" fmla="*/ 1323023 w 2587942"/>
                  <a:gd name="connsiteY397" fmla="*/ 1414463 h 1678304"/>
                  <a:gd name="connsiteX398" fmla="*/ 1318260 w 2587942"/>
                  <a:gd name="connsiteY398" fmla="*/ 1429702 h 1678304"/>
                  <a:gd name="connsiteX399" fmla="*/ 1330643 w 2587942"/>
                  <a:gd name="connsiteY399" fmla="*/ 1436370 h 1678304"/>
                  <a:gd name="connsiteX400" fmla="*/ 1258253 w 2587942"/>
                  <a:gd name="connsiteY400" fmla="*/ 1375410 h 1678304"/>
                  <a:gd name="connsiteX401" fmla="*/ 1258253 w 2587942"/>
                  <a:gd name="connsiteY401" fmla="*/ 1375410 h 1678304"/>
                  <a:gd name="connsiteX402" fmla="*/ 1258253 w 2587942"/>
                  <a:gd name="connsiteY402" fmla="*/ 1375410 h 1678304"/>
                  <a:gd name="connsiteX403" fmla="*/ 1258253 w 2587942"/>
                  <a:gd name="connsiteY403" fmla="*/ 1375410 h 167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2587942" h="1678304">
                    <a:moveTo>
                      <a:pt x="1354455" y="1437323"/>
                    </a:moveTo>
                    <a:lnTo>
                      <a:pt x="1336358" y="1442085"/>
                    </a:lnTo>
                    <a:lnTo>
                      <a:pt x="1339215" y="1463993"/>
                    </a:lnTo>
                    <a:lnTo>
                      <a:pt x="1322070" y="1481138"/>
                    </a:lnTo>
                    <a:lnTo>
                      <a:pt x="1322070" y="1509713"/>
                    </a:lnTo>
                    <a:lnTo>
                      <a:pt x="1294448" y="1515427"/>
                    </a:lnTo>
                    <a:lnTo>
                      <a:pt x="1294448" y="1533525"/>
                    </a:lnTo>
                    <a:lnTo>
                      <a:pt x="1276350" y="1551623"/>
                    </a:lnTo>
                    <a:lnTo>
                      <a:pt x="1276350" y="1572577"/>
                    </a:lnTo>
                    <a:lnTo>
                      <a:pt x="1291590" y="1587818"/>
                    </a:lnTo>
                    <a:lnTo>
                      <a:pt x="1291590" y="1608773"/>
                    </a:lnTo>
                    <a:lnTo>
                      <a:pt x="1297305" y="1630680"/>
                    </a:lnTo>
                    <a:lnTo>
                      <a:pt x="1288733" y="1650683"/>
                    </a:lnTo>
                    <a:lnTo>
                      <a:pt x="1298258" y="1660208"/>
                    </a:lnTo>
                    <a:lnTo>
                      <a:pt x="1314450" y="1640205"/>
                    </a:lnTo>
                    <a:lnTo>
                      <a:pt x="1323975" y="1611630"/>
                    </a:lnTo>
                    <a:lnTo>
                      <a:pt x="1348740" y="1605915"/>
                    </a:lnTo>
                    <a:lnTo>
                      <a:pt x="1374458" y="1618298"/>
                    </a:lnTo>
                    <a:lnTo>
                      <a:pt x="1390650" y="1634490"/>
                    </a:lnTo>
                    <a:lnTo>
                      <a:pt x="1412558" y="1613535"/>
                    </a:lnTo>
                    <a:lnTo>
                      <a:pt x="1423987" y="1624965"/>
                    </a:lnTo>
                    <a:lnTo>
                      <a:pt x="1430655" y="1640205"/>
                    </a:lnTo>
                    <a:lnTo>
                      <a:pt x="1451610" y="1637348"/>
                    </a:lnTo>
                    <a:lnTo>
                      <a:pt x="1464945" y="1624013"/>
                    </a:lnTo>
                    <a:lnTo>
                      <a:pt x="1487805" y="1624013"/>
                    </a:lnTo>
                    <a:lnTo>
                      <a:pt x="1509712" y="1615440"/>
                    </a:lnTo>
                    <a:lnTo>
                      <a:pt x="1509712" y="1598295"/>
                    </a:lnTo>
                    <a:lnTo>
                      <a:pt x="1495425" y="1584008"/>
                    </a:lnTo>
                    <a:lnTo>
                      <a:pt x="1508760" y="1558290"/>
                    </a:lnTo>
                    <a:lnTo>
                      <a:pt x="1537335" y="1574483"/>
                    </a:lnTo>
                    <a:lnTo>
                      <a:pt x="1547812" y="1564005"/>
                    </a:lnTo>
                    <a:lnTo>
                      <a:pt x="1558290" y="1574483"/>
                    </a:lnTo>
                    <a:lnTo>
                      <a:pt x="1571625" y="1561148"/>
                    </a:lnTo>
                    <a:lnTo>
                      <a:pt x="1589723" y="1567815"/>
                    </a:lnTo>
                    <a:lnTo>
                      <a:pt x="1597343" y="1579245"/>
                    </a:lnTo>
                    <a:lnTo>
                      <a:pt x="1594485" y="1597343"/>
                    </a:lnTo>
                    <a:lnTo>
                      <a:pt x="1609725" y="1615440"/>
                    </a:lnTo>
                    <a:lnTo>
                      <a:pt x="1627823" y="1608773"/>
                    </a:lnTo>
                    <a:lnTo>
                      <a:pt x="1658303" y="1622108"/>
                    </a:lnTo>
                    <a:lnTo>
                      <a:pt x="1678305" y="1642110"/>
                    </a:lnTo>
                    <a:lnTo>
                      <a:pt x="1700212" y="1630680"/>
                    </a:lnTo>
                    <a:lnTo>
                      <a:pt x="1725930" y="1640205"/>
                    </a:lnTo>
                    <a:lnTo>
                      <a:pt x="1740218" y="1625918"/>
                    </a:lnTo>
                    <a:lnTo>
                      <a:pt x="1754505" y="1630680"/>
                    </a:lnTo>
                    <a:lnTo>
                      <a:pt x="1764983" y="1641158"/>
                    </a:lnTo>
                    <a:lnTo>
                      <a:pt x="1779270" y="1636395"/>
                    </a:lnTo>
                    <a:lnTo>
                      <a:pt x="1787843" y="1618298"/>
                    </a:lnTo>
                    <a:lnTo>
                      <a:pt x="1803083" y="1618298"/>
                    </a:lnTo>
                    <a:lnTo>
                      <a:pt x="1835468" y="1640205"/>
                    </a:lnTo>
                    <a:lnTo>
                      <a:pt x="1866900" y="1657350"/>
                    </a:lnTo>
                    <a:lnTo>
                      <a:pt x="1903095" y="1670685"/>
                    </a:lnTo>
                    <a:lnTo>
                      <a:pt x="1951672" y="1678305"/>
                    </a:lnTo>
                    <a:lnTo>
                      <a:pt x="1959293" y="1658302"/>
                    </a:lnTo>
                    <a:lnTo>
                      <a:pt x="1972628" y="1644968"/>
                    </a:lnTo>
                    <a:lnTo>
                      <a:pt x="1977390" y="1620202"/>
                    </a:lnTo>
                    <a:lnTo>
                      <a:pt x="2012633" y="1584960"/>
                    </a:lnTo>
                    <a:lnTo>
                      <a:pt x="2012633" y="1565910"/>
                    </a:lnTo>
                    <a:lnTo>
                      <a:pt x="2024062" y="1544002"/>
                    </a:lnTo>
                    <a:lnTo>
                      <a:pt x="2018347" y="1519238"/>
                    </a:lnTo>
                    <a:lnTo>
                      <a:pt x="2037397" y="1483043"/>
                    </a:lnTo>
                    <a:lnTo>
                      <a:pt x="2065972" y="1464945"/>
                    </a:lnTo>
                    <a:lnTo>
                      <a:pt x="2068830" y="1439227"/>
                    </a:lnTo>
                    <a:lnTo>
                      <a:pt x="2103120" y="1418273"/>
                    </a:lnTo>
                    <a:lnTo>
                      <a:pt x="2097405" y="1387793"/>
                    </a:lnTo>
                    <a:lnTo>
                      <a:pt x="2109788" y="1363027"/>
                    </a:lnTo>
                    <a:lnTo>
                      <a:pt x="2139315" y="1333500"/>
                    </a:lnTo>
                    <a:lnTo>
                      <a:pt x="2161222" y="1311593"/>
                    </a:lnTo>
                    <a:lnTo>
                      <a:pt x="2179320" y="1318260"/>
                    </a:lnTo>
                    <a:lnTo>
                      <a:pt x="2179320" y="1340168"/>
                    </a:lnTo>
                    <a:lnTo>
                      <a:pt x="2204085" y="1337310"/>
                    </a:lnTo>
                    <a:lnTo>
                      <a:pt x="2230755" y="1310640"/>
                    </a:lnTo>
                    <a:lnTo>
                      <a:pt x="2257425" y="1297305"/>
                    </a:lnTo>
                    <a:lnTo>
                      <a:pt x="2272665" y="1280160"/>
                    </a:lnTo>
                    <a:lnTo>
                      <a:pt x="2300288" y="1276350"/>
                    </a:lnTo>
                    <a:lnTo>
                      <a:pt x="2337435" y="1277302"/>
                    </a:lnTo>
                    <a:lnTo>
                      <a:pt x="2337435" y="1245870"/>
                    </a:lnTo>
                    <a:lnTo>
                      <a:pt x="2382203" y="1220152"/>
                    </a:lnTo>
                    <a:lnTo>
                      <a:pt x="2426970" y="1210627"/>
                    </a:lnTo>
                    <a:lnTo>
                      <a:pt x="2474595" y="1210627"/>
                    </a:lnTo>
                    <a:lnTo>
                      <a:pt x="2484120" y="1179195"/>
                    </a:lnTo>
                    <a:lnTo>
                      <a:pt x="2510790" y="1179195"/>
                    </a:lnTo>
                    <a:lnTo>
                      <a:pt x="2536508" y="1153477"/>
                    </a:lnTo>
                    <a:lnTo>
                      <a:pt x="2570797" y="1136333"/>
                    </a:lnTo>
                    <a:lnTo>
                      <a:pt x="2548890" y="1114425"/>
                    </a:lnTo>
                    <a:lnTo>
                      <a:pt x="2574608" y="1103948"/>
                    </a:lnTo>
                    <a:lnTo>
                      <a:pt x="2574608" y="1085850"/>
                    </a:lnTo>
                    <a:lnTo>
                      <a:pt x="2546033" y="1071563"/>
                    </a:lnTo>
                    <a:lnTo>
                      <a:pt x="2549843" y="1045845"/>
                    </a:lnTo>
                    <a:lnTo>
                      <a:pt x="2561272" y="1040130"/>
                    </a:lnTo>
                    <a:lnTo>
                      <a:pt x="2567940" y="1024890"/>
                    </a:lnTo>
                    <a:lnTo>
                      <a:pt x="2559368" y="1020127"/>
                    </a:lnTo>
                    <a:lnTo>
                      <a:pt x="2567940" y="1024890"/>
                    </a:lnTo>
                    <a:lnTo>
                      <a:pt x="2581275" y="1024890"/>
                    </a:lnTo>
                    <a:lnTo>
                      <a:pt x="2581275" y="999173"/>
                    </a:lnTo>
                    <a:lnTo>
                      <a:pt x="2581275" y="977265"/>
                    </a:lnTo>
                    <a:lnTo>
                      <a:pt x="2570797" y="973455"/>
                    </a:lnTo>
                    <a:lnTo>
                      <a:pt x="2567940" y="962977"/>
                    </a:lnTo>
                    <a:lnTo>
                      <a:pt x="2554605" y="949643"/>
                    </a:lnTo>
                    <a:lnTo>
                      <a:pt x="2563178" y="941070"/>
                    </a:lnTo>
                    <a:lnTo>
                      <a:pt x="2576513" y="927735"/>
                    </a:lnTo>
                    <a:lnTo>
                      <a:pt x="2587943" y="910590"/>
                    </a:lnTo>
                    <a:lnTo>
                      <a:pt x="2581275" y="897255"/>
                    </a:lnTo>
                    <a:lnTo>
                      <a:pt x="2554605" y="870585"/>
                    </a:lnTo>
                    <a:lnTo>
                      <a:pt x="2521268" y="837248"/>
                    </a:lnTo>
                    <a:lnTo>
                      <a:pt x="2492693" y="801053"/>
                    </a:lnTo>
                    <a:lnTo>
                      <a:pt x="2481263" y="812483"/>
                    </a:lnTo>
                    <a:lnTo>
                      <a:pt x="2455545" y="786765"/>
                    </a:lnTo>
                    <a:lnTo>
                      <a:pt x="2433638" y="793433"/>
                    </a:lnTo>
                    <a:lnTo>
                      <a:pt x="2407920" y="805815"/>
                    </a:lnTo>
                    <a:lnTo>
                      <a:pt x="2411730" y="846773"/>
                    </a:lnTo>
                    <a:lnTo>
                      <a:pt x="2406015" y="881063"/>
                    </a:lnTo>
                    <a:lnTo>
                      <a:pt x="2379345" y="884873"/>
                    </a:lnTo>
                    <a:lnTo>
                      <a:pt x="2379345" y="907733"/>
                    </a:lnTo>
                    <a:lnTo>
                      <a:pt x="2350770" y="901065"/>
                    </a:lnTo>
                    <a:lnTo>
                      <a:pt x="2338388" y="913448"/>
                    </a:lnTo>
                    <a:lnTo>
                      <a:pt x="2336483" y="939165"/>
                    </a:lnTo>
                    <a:lnTo>
                      <a:pt x="2309813" y="916305"/>
                    </a:lnTo>
                    <a:lnTo>
                      <a:pt x="2309813" y="892493"/>
                    </a:lnTo>
                    <a:lnTo>
                      <a:pt x="2332672" y="877253"/>
                    </a:lnTo>
                    <a:lnTo>
                      <a:pt x="2336483" y="857250"/>
                    </a:lnTo>
                    <a:lnTo>
                      <a:pt x="2321243" y="842010"/>
                    </a:lnTo>
                    <a:lnTo>
                      <a:pt x="2284095" y="854393"/>
                    </a:lnTo>
                    <a:lnTo>
                      <a:pt x="2253615" y="854393"/>
                    </a:lnTo>
                    <a:lnTo>
                      <a:pt x="2238375" y="869633"/>
                    </a:lnTo>
                    <a:lnTo>
                      <a:pt x="2194560" y="825818"/>
                    </a:lnTo>
                    <a:lnTo>
                      <a:pt x="2154555" y="818198"/>
                    </a:lnTo>
                    <a:lnTo>
                      <a:pt x="2112645" y="836295"/>
                    </a:lnTo>
                    <a:lnTo>
                      <a:pt x="2089785" y="836295"/>
                    </a:lnTo>
                    <a:lnTo>
                      <a:pt x="2057400" y="806768"/>
                    </a:lnTo>
                    <a:lnTo>
                      <a:pt x="2078355" y="800100"/>
                    </a:lnTo>
                    <a:lnTo>
                      <a:pt x="2086928" y="774383"/>
                    </a:lnTo>
                    <a:lnTo>
                      <a:pt x="2113597" y="774383"/>
                    </a:lnTo>
                    <a:lnTo>
                      <a:pt x="2104072" y="737235"/>
                    </a:lnTo>
                    <a:lnTo>
                      <a:pt x="2080260" y="737235"/>
                    </a:lnTo>
                    <a:lnTo>
                      <a:pt x="2035493" y="751523"/>
                    </a:lnTo>
                    <a:lnTo>
                      <a:pt x="2035493" y="777240"/>
                    </a:lnTo>
                    <a:lnTo>
                      <a:pt x="2021205" y="777240"/>
                    </a:lnTo>
                    <a:lnTo>
                      <a:pt x="2005965" y="748665"/>
                    </a:lnTo>
                    <a:lnTo>
                      <a:pt x="1974533" y="748665"/>
                    </a:lnTo>
                    <a:lnTo>
                      <a:pt x="1921193" y="741998"/>
                    </a:lnTo>
                    <a:lnTo>
                      <a:pt x="1891665" y="747713"/>
                    </a:lnTo>
                    <a:lnTo>
                      <a:pt x="1836420" y="738188"/>
                    </a:lnTo>
                    <a:lnTo>
                      <a:pt x="1842135" y="761048"/>
                    </a:lnTo>
                    <a:lnTo>
                      <a:pt x="1806893" y="743903"/>
                    </a:lnTo>
                    <a:lnTo>
                      <a:pt x="1769745" y="752475"/>
                    </a:lnTo>
                    <a:lnTo>
                      <a:pt x="1769745" y="778193"/>
                    </a:lnTo>
                    <a:lnTo>
                      <a:pt x="1734503" y="795338"/>
                    </a:lnTo>
                    <a:lnTo>
                      <a:pt x="1703070" y="781050"/>
                    </a:lnTo>
                    <a:lnTo>
                      <a:pt x="1670685" y="772478"/>
                    </a:lnTo>
                    <a:lnTo>
                      <a:pt x="1670685" y="743903"/>
                    </a:lnTo>
                    <a:lnTo>
                      <a:pt x="1659255" y="709613"/>
                    </a:lnTo>
                    <a:lnTo>
                      <a:pt x="1659255" y="672465"/>
                    </a:lnTo>
                    <a:lnTo>
                      <a:pt x="1704022" y="657225"/>
                    </a:lnTo>
                    <a:lnTo>
                      <a:pt x="1733550" y="663893"/>
                    </a:lnTo>
                    <a:lnTo>
                      <a:pt x="1754505" y="684848"/>
                    </a:lnTo>
                    <a:lnTo>
                      <a:pt x="1766887" y="672465"/>
                    </a:lnTo>
                    <a:lnTo>
                      <a:pt x="1775460" y="646748"/>
                    </a:lnTo>
                    <a:lnTo>
                      <a:pt x="1775460" y="597218"/>
                    </a:lnTo>
                    <a:lnTo>
                      <a:pt x="1751647" y="560070"/>
                    </a:lnTo>
                    <a:lnTo>
                      <a:pt x="1720215" y="528638"/>
                    </a:lnTo>
                    <a:lnTo>
                      <a:pt x="1712595" y="510540"/>
                    </a:lnTo>
                    <a:lnTo>
                      <a:pt x="1688783" y="510540"/>
                    </a:lnTo>
                    <a:lnTo>
                      <a:pt x="1694497" y="544830"/>
                    </a:lnTo>
                    <a:lnTo>
                      <a:pt x="1694497" y="580073"/>
                    </a:lnTo>
                    <a:lnTo>
                      <a:pt x="1659255" y="601028"/>
                    </a:lnTo>
                    <a:lnTo>
                      <a:pt x="1659255" y="623888"/>
                    </a:lnTo>
                    <a:lnTo>
                      <a:pt x="1622108" y="641985"/>
                    </a:lnTo>
                    <a:lnTo>
                      <a:pt x="1610678" y="665798"/>
                    </a:lnTo>
                    <a:lnTo>
                      <a:pt x="1610678" y="701040"/>
                    </a:lnTo>
                    <a:lnTo>
                      <a:pt x="1582103" y="741998"/>
                    </a:lnTo>
                    <a:lnTo>
                      <a:pt x="1547812" y="748665"/>
                    </a:lnTo>
                    <a:lnTo>
                      <a:pt x="1547812" y="748665"/>
                    </a:lnTo>
                    <a:lnTo>
                      <a:pt x="1523048" y="773430"/>
                    </a:lnTo>
                    <a:lnTo>
                      <a:pt x="1504950" y="795338"/>
                    </a:lnTo>
                    <a:lnTo>
                      <a:pt x="1504950" y="763905"/>
                    </a:lnTo>
                    <a:lnTo>
                      <a:pt x="1524953" y="743903"/>
                    </a:lnTo>
                    <a:lnTo>
                      <a:pt x="1501140" y="706755"/>
                    </a:lnTo>
                    <a:lnTo>
                      <a:pt x="1484948" y="690563"/>
                    </a:lnTo>
                    <a:lnTo>
                      <a:pt x="1459230" y="690563"/>
                    </a:lnTo>
                    <a:lnTo>
                      <a:pt x="1421130" y="702945"/>
                    </a:lnTo>
                    <a:lnTo>
                      <a:pt x="1386840" y="684848"/>
                    </a:lnTo>
                    <a:lnTo>
                      <a:pt x="1345883" y="700088"/>
                    </a:lnTo>
                    <a:lnTo>
                      <a:pt x="1302068" y="693420"/>
                    </a:lnTo>
                    <a:lnTo>
                      <a:pt x="1301115" y="742950"/>
                    </a:lnTo>
                    <a:lnTo>
                      <a:pt x="1277303" y="762953"/>
                    </a:lnTo>
                    <a:lnTo>
                      <a:pt x="1286828" y="786765"/>
                    </a:lnTo>
                    <a:lnTo>
                      <a:pt x="1274445" y="799148"/>
                    </a:lnTo>
                    <a:lnTo>
                      <a:pt x="1234440" y="786765"/>
                    </a:lnTo>
                    <a:lnTo>
                      <a:pt x="1219200" y="754380"/>
                    </a:lnTo>
                    <a:lnTo>
                      <a:pt x="1194435" y="729615"/>
                    </a:lnTo>
                    <a:lnTo>
                      <a:pt x="1186815" y="687705"/>
                    </a:lnTo>
                    <a:lnTo>
                      <a:pt x="1178243" y="623888"/>
                    </a:lnTo>
                    <a:lnTo>
                      <a:pt x="1154430" y="623888"/>
                    </a:lnTo>
                    <a:lnTo>
                      <a:pt x="1130618" y="649605"/>
                    </a:lnTo>
                    <a:lnTo>
                      <a:pt x="1130618" y="673418"/>
                    </a:lnTo>
                    <a:lnTo>
                      <a:pt x="1127760" y="704850"/>
                    </a:lnTo>
                    <a:lnTo>
                      <a:pt x="1145858" y="722948"/>
                    </a:lnTo>
                    <a:lnTo>
                      <a:pt x="1139190" y="758190"/>
                    </a:lnTo>
                    <a:lnTo>
                      <a:pt x="1103948" y="783908"/>
                    </a:lnTo>
                    <a:lnTo>
                      <a:pt x="1072515" y="752475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63943" y="687705"/>
                    </a:lnTo>
                    <a:lnTo>
                      <a:pt x="1042987" y="621030"/>
                    </a:lnTo>
                    <a:lnTo>
                      <a:pt x="1068705" y="595313"/>
                    </a:lnTo>
                    <a:lnTo>
                      <a:pt x="1079183" y="544830"/>
                    </a:lnTo>
                    <a:lnTo>
                      <a:pt x="1106805" y="517208"/>
                    </a:lnTo>
                    <a:lnTo>
                      <a:pt x="1141095" y="506730"/>
                    </a:lnTo>
                    <a:lnTo>
                      <a:pt x="1161098" y="462915"/>
                    </a:lnTo>
                    <a:lnTo>
                      <a:pt x="1166812" y="431483"/>
                    </a:lnTo>
                    <a:lnTo>
                      <a:pt x="1146810" y="411480"/>
                    </a:lnTo>
                    <a:lnTo>
                      <a:pt x="1162050" y="396240"/>
                    </a:lnTo>
                    <a:lnTo>
                      <a:pt x="1161098" y="360045"/>
                    </a:lnTo>
                    <a:lnTo>
                      <a:pt x="1155383" y="328613"/>
                    </a:lnTo>
                    <a:lnTo>
                      <a:pt x="1168718" y="315278"/>
                    </a:lnTo>
                    <a:lnTo>
                      <a:pt x="1178243" y="290513"/>
                    </a:lnTo>
                    <a:lnTo>
                      <a:pt x="1198245" y="310515"/>
                    </a:lnTo>
                    <a:lnTo>
                      <a:pt x="1182053" y="326708"/>
                    </a:lnTo>
                    <a:lnTo>
                      <a:pt x="1175385" y="358140"/>
                    </a:lnTo>
                    <a:lnTo>
                      <a:pt x="1195387" y="366713"/>
                    </a:lnTo>
                    <a:lnTo>
                      <a:pt x="1204912" y="419100"/>
                    </a:lnTo>
                    <a:lnTo>
                      <a:pt x="1223010" y="450533"/>
                    </a:lnTo>
                    <a:lnTo>
                      <a:pt x="1232535" y="479108"/>
                    </a:lnTo>
                    <a:lnTo>
                      <a:pt x="1244918" y="508635"/>
                    </a:lnTo>
                    <a:lnTo>
                      <a:pt x="1271587" y="535305"/>
                    </a:lnTo>
                    <a:lnTo>
                      <a:pt x="1271587" y="573405"/>
                    </a:lnTo>
                    <a:lnTo>
                      <a:pt x="1297305" y="599123"/>
                    </a:lnTo>
                    <a:lnTo>
                      <a:pt x="1339215" y="621983"/>
                    </a:lnTo>
                    <a:lnTo>
                      <a:pt x="1377315" y="636270"/>
                    </a:lnTo>
                    <a:lnTo>
                      <a:pt x="1421130" y="627698"/>
                    </a:lnTo>
                    <a:lnTo>
                      <a:pt x="1460183" y="627698"/>
                    </a:lnTo>
                    <a:lnTo>
                      <a:pt x="1497330" y="590550"/>
                    </a:lnTo>
                    <a:lnTo>
                      <a:pt x="1522095" y="547688"/>
                    </a:lnTo>
                    <a:lnTo>
                      <a:pt x="1527810" y="497205"/>
                    </a:lnTo>
                    <a:lnTo>
                      <a:pt x="1528762" y="465773"/>
                    </a:lnTo>
                    <a:lnTo>
                      <a:pt x="1503998" y="441008"/>
                    </a:lnTo>
                    <a:lnTo>
                      <a:pt x="1503045" y="398145"/>
                    </a:lnTo>
                    <a:lnTo>
                      <a:pt x="1494473" y="378142"/>
                    </a:lnTo>
                    <a:lnTo>
                      <a:pt x="1501140" y="342900"/>
                    </a:lnTo>
                    <a:lnTo>
                      <a:pt x="1501140" y="301942"/>
                    </a:lnTo>
                    <a:lnTo>
                      <a:pt x="1489710" y="262890"/>
                    </a:lnTo>
                    <a:lnTo>
                      <a:pt x="1466850" y="240030"/>
                    </a:lnTo>
                    <a:lnTo>
                      <a:pt x="1466850" y="206692"/>
                    </a:lnTo>
                    <a:lnTo>
                      <a:pt x="1446848" y="197167"/>
                    </a:lnTo>
                    <a:lnTo>
                      <a:pt x="1446848" y="167640"/>
                    </a:lnTo>
                    <a:lnTo>
                      <a:pt x="1428750" y="149542"/>
                    </a:lnTo>
                    <a:lnTo>
                      <a:pt x="1404937" y="137160"/>
                    </a:lnTo>
                    <a:lnTo>
                      <a:pt x="1404937" y="110490"/>
                    </a:lnTo>
                    <a:lnTo>
                      <a:pt x="1398270" y="83820"/>
                    </a:lnTo>
                    <a:lnTo>
                      <a:pt x="1413510" y="68580"/>
                    </a:lnTo>
                    <a:lnTo>
                      <a:pt x="1429703" y="84773"/>
                    </a:lnTo>
                    <a:lnTo>
                      <a:pt x="1444943" y="94298"/>
                    </a:lnTo>
                    <a:lnTo>
                      <a:pt x="1438275" y="68580"/>
                    </a:lnTo>
                    <a:lnTo>
                      <a:pt x="1438275" y="45720"/>
                    </a:lnTo>
                    <a:lnTo>
                      <a:pt x="1403985" y="44767"/>
                    </a:lnTo>
                    <a:lnTo>
                      <a:pt x="1380173" y="47625"/>
                    </a:lnTo>
                    <a:lnTo>
                      <a:pt x="1385887" y="18098"/>
                    </a:lnTo>
                    <a:lnTo>
                      <a:pt x="1362075" y="35242"/>
                    </a:lnTo>
                    <a:lnTo>
                      <a:pt x="1342073" y="15240"/>
                    </a:lnTo>
                    <a:lnTo>
                      <a:pt x="1318260" y="15240"/>
                    </a:lnTo>
                    <a:lnTo>
                      <a:pt x="1277303" y="0"/>
                    </a:lnTo>
                    <a:lnTo>
                      <a:pt x="1218248" y="29528"/>
                    </a:lnTo>
                    <a:lnTo>
                      <a:pt x="1173480" y="52388"/>
                    </a:lnTo>
                    <a:lnTo>
                      <a:pt x="1173480" y="128588"/>
                    </a:lnTo>
                    <a:lnTo>
                      <a:pt x="1150620" y="167640"/>
                    </a:lnTo>
                    <a:lnTo>
                      <a:pt x="1078230" y="167640"/>
                    </a:lnTo>
                    <a:lnTo>
                      <a:pt x="1035368" y="210503"/>
                    </a:lnTo>
                    <a:lnTo>
                      <a:pt x="1031557" y="236220"/>
                    </a:lnTo>
                    <a:lnTo>
                      <a:pt x="979170" y="333375"/>
                    </a:lnTo>
                    <a:lnTo>
                      <a:pt x="955357" y="321945"/>
                    </a:lnTo>
                    <a:lnTo>
                      <a:pt x="905828" y="360998"/>
                    </a:lnTo>
                    <a:lnTo>
                      <a:pt x="882968" y="361950"/>
                    </a:lnTo>
                    <a:lnTo>
                      <a:pt x="882968" y="409575"/>
                    </a:lnTo>
                    <a:lnTo>
                      <a:pt x="857250" y="419100"/>
                    </a:lnTo>
                    <a:lnTo>
                      <a:pt x="857250" y="456248"/>
                    </a:lnTo>
                    <a:lnTo>
                      <a:pt x="822960" y="482917"/>
                    </a:lnTo>
                    <a:lnTo>
                      <a:pt x="783907" y="482917"/>
                    </a:lnTo>
                    <a:lnTo>
                      <a:pt x="774382" y="576263"/>
                    </a:lnTo>
                    <a:lnTo>
                      <a:pt x="774382" y="613410"/>
                    </a:lnTo>
                    <a:lnTo>
                      <a:pt x="715328" y="634365"/>
                    </a:lnTo>
                    <a:lnTo>
                      <a:pt x="528637" y="635318"/>
                    </a:lnTo>
                    <a:lnTo>
                      <a:pt x="399098" y="635318"/>
                    </a:lnTo>
                    <a:lnTo>
                      <a:pt x="417195" y="656273"/>
                    </a:lnTo>
                    <a:lnTo>
                      <a:pt x="448628" y="668655"/>
                    </a:lnTo>
                    <a:lnTo>
                      <a:pt x="441960" y="675323"/>
                    </a:lnTo>
                    <a:lnTo>
                      <a:pt x="419100" y="681038"/>
                    </a:lnTo>
                    <a:lnTo>
                      <a:pt x="419100" y="728663"/>
                    </a:lnTo>
                    <a:lnTo>
                      <a:pt x="444818" y="751523"/>
                    </a:lnTo>
                    <a:lnTo>
                      <a:pt x="447675" y="792480"/>
                    </a:lnTo>
                    <a:lnTo>
                      <a:pt x="430530" y="809625"/>
                    </a:lnTo>
                    <a:lnTo>
                      <a:pt x="419100" y="781050"/>
                    </a:lnTo>
                    <a:lnTo>
                      <a:pt x="407670" y="755333"/>
                    </a:lnTo>
                    <a:lnTo>
                      <a:pt x="376238" y="745808"/>
                    </a:lnTo>
                    <a:lnTo>
                      <a:pt x="356235" y="724853"/>
                    </a:lnTo>
                    <a:lnTo>
                      <a:pt x="332423" y="713423"/>
                    </a:lnTo>
                    <a:lnTo>
                      <a:pt x="320040" y="725805"/>
                    </a:lnTo>
                    <a:lnTo>
                      <a:pt x="314325" y="746760"/>
                    </a:lnTo>
                    <a:lnTo>
                      <a:pt x="276225" y="738188"/>
                    </a:lnTo>
                    <a:lnTo>
                      <a:pt x="247650" y="755333"/>
                    </a:lnTo>
                    <a:lnTo>
                      <a:pt x="215265" y="754380"/>
                    </a:lnTo>
                    <a:lnTo>
                      <a:pt x="191452" y="786765"/>
                    </a:lnTo>
                    <a:lnTo>
                      <a:pt x="161925" y="798195"/>
                    </a:lnTo>
                    <a:lnTo>
                      <a:pt x="160973" y="819150"/>
                    </a:lnTo>
                    <a:lnTo>
                      <a:pt x="145732" y="837248"/>
                    </a:lnTo>
                    <a:lnTo>
                      <a:pt x="110490" y="838200"/>
                    </a:lnTo>
                    <a:lnTo>
                      <a:pt x="96202" y="855345"/>
                    </a:lnTo>
                    <a:lnTo>
                      <a:pt x="96202" y="884873"/>
                    </a:lnTo>
                    <a:lnTo>
                      <a:pt x="61913" y="905828"/>
                    </a:lnTo>
                    <a:lnTo>
                      <a:pt x="39052" y="911543"/>
                    </a:lnTo>
                    <a:lnTo>
                      <a:pt x="45720" y="937260"/>
                    </a:lnTo>
                    <a:lnTo>
                      <a:pt x="30480" y="965835"/>
                    </a:lnTo>
                    <a:lnTo>
                      <a:pt x="3810" y="992505"/>
                    </a:lnTo>
                    <a:lnTo>
                      <a:pt x="0" y="1012508"/>
                    </a:lnTo>
                    <a:lnTo>
                      <a:pt x="12382" y="1041083"/>
                    </a:lnTo>
                    <a:lnTo>
                      <a:pt x="32385" y="1061085"/>
                    </a:lnTo>
                    <a:lnTo>
                      <a:pt x="25717" y="1083945"/>
                    </a:lnTo>
                    <a:lnTo>
                      <a:pt x="17145" y="1104900"/>
                    </a:lnTo>
                    <a:lnTo>
                      <a:pt x="43815" y="1111568"/>
                    </a:lnTo>
                    <a:lnTo>
                      <a:pt x="67627" y="1134427"/>
                    </a:lnTo>
                    <a:lnTo>
                      <a:pt x="67627" y="1182052"/>
                    </a:lnTo>
                    <a:lnTo>
                      <a:pt x="91440" y="1180148"/>
                    </a:lnTo>
                    <a:lnTo>
                      <a:pt x="110490" y="1203008"/>
                    </a:lnTo>
                    <a:lnTo>
                      <a:pt x="119063" y="1179195"/>
                    </a:lnTo>
                    <a:lnTo>
                      <a:pt x="139065" y="1179195"/>
                    </a:lnTo>
                    <a:lnTo>
                      <a:pt x="147638" y="1163955"/>
                    </a:lnTo>
                    <a:lnTo>
                      <a:pt x="155257" y="1146810"/>
                    </a:lnTo>
                    <a:lnTo>
                      <a:pt x="158115" y="1117283"/>
                    </a:lnTo>
                    <a:lnTo>
                      <a:pt x="170498" y="1104900"/>
                    </a:lnTo>
                    <a:lnTo>
                      <a:pt x="172402" y="1086802"/>
                    </a:lnTo>
                    <a:lnTo>
                      <a:pt x="194310" y="1068705"/>
                    </a:lnTo>
                    <a:lnTo>
                      <a:pt x="202882" y="1086802"/>
                    </a:lnTo>
                    <a:lnTo>
                      <a:pt x="215265" y="1099185"/>
                    </a:lnTo>
                    <a:lnTo>
                      <a:pt x="240030" y="1099185"/>
                    </a:lnTo>
                    <a:lnTo>
                      <a:pt x="252413" y="1111568"/>
                    </a:lnTo>
                    <a:lnTo>
                      <a:pt x="274320" y="1110615"/>
                    </a:lnTo>
                    <a:lnTo>
                      <a:pt x="290513" y="1121093"/>
                    </a:lnTo>
                    <a:lnTo>
                      <a:pt x="320992" y="1121093"/>
                    </a:lnTo>
                    <a:lnTo>
                      <a:pt x="337185" y="1137285"/>
                    </a:lnTo>
                    <a:lnTo>
                      <a:pt x="357188" y="1139190"/>
                    </a:lnTo>
                    <a:lnTo>
                      <a:pt x="368617" y="1127760"/>
                    </a:lnTo>
                    <a:lnTo>
                      <a:pt x="392430" y="1127760"/>
                    </a:lnTo>
                    <a:lnTo>
                      <a:pt x="407670" y="1112520"/>
                    </a:lnTo>
                    <a:lnTo>
                      <a:pt x="426720" y="1112520"/>
                    </a:lnTo>
                    <a:lnTo>
                      <a:pt x="441960" y="1120140"/>
                    </a:lnTo>
                    <a:lnTo>
                      <a:pt x="453390" y="1131570"/>
                    </a:lnTo>
                    <a:lnTo>
                      <a:pt x="458153" y="1152525"/>
                    </a:lnTo>
                    <a:lnTo>
                      <a:pt x="478155" y="1152525"/>
                    </a:lnTo>
                    <a:lnTo>
                      <a:pt x="491490" y="1168718"/>
                    </a:lnTo>
                    <a:lnTo>
                      <a:pt x="509587" y="1168718"/>
                    </a:lnTo>
                    <a:lnTo>
                      <a:pt x="513398" y="1157288"/>
                    </a:lnTo>
                    <a:lnTo>
                      <a:pt x="524828" y="1168718"/>
                    </a:lnTo>
                    <a:lnTo>
                      <a:pt x="543878" y="1178243"/>
                    </a:lnTo>
                    <a:lnTo>
                      <a:pt x="567690" y="1187768"/>
                    </a:lnTo>
                    <a:lnTo>
                      <a:pt x="597218" y="1201102"/>
                    </a:lnTo>
                    <a:lnTo>
                      <a:pt x="620078" y="1196340"/>
                    </a:lnTo>
                    <a:lnTo>
                      <a:pt x="640080" y="1203008"/>
                    </a:lnTo>
                    <a:lnTo>
                      <a:pt x="632460" y="1226820"/>
                    </a:lnTo>
                    <a:lnTo>
                      <a:pt x="632460" y="1255395"/>
                    </a:lnTo>
                    <a:lnTo>
                      <a:pt x="649605" y="1252538"/>
                    </a:lnTo>
                    <a:lnTo>
                      <a:pt x="675323" y="1249680"/>
                    </a:lnTo>
                    <a:lnTo>
                      <a:pt x="690562" y="1264920"/>
                    </a:lnTo>
                    <a:lnTo>
                      <a:pt x="725805" y="1288733"/>
                    </a:lnTo>
                    <a:lnTo>
                      <a:pt x="739140" y="1275398"/>
                    </a:lnTo>
                    <a:lnTo>
                      <a:pt x="765810" y="1302068"/>
                    </a:lnTo>
                    <a:lnTo>
                      <a:pt x="765810" y="1327785"/>
                    </a:lnTo>
                    <a:lnTo>
                      <a:pt x="765810" y="1357313"/>
                    </a:lnTo>
                    <a:lnTo>
                      <a:pt x="799148" y="1390650"/>
                    </a:lnTo>
                    <a:lnTo>
                      <a:pt x="829628" y="1377315"/>
                    </a:lnTo>
                    <a:lnTo>
                      <a:pt x="863918" y="1368743"/>
                    </a:lnTo>
                    <a:lnTo>
                      <a:pt x="894398" y="1382077"/>
                    </a:lnTo>
                    <a:lnTo>
                      <a:pt x="922973" y="1368743"/>
                    </a:lnTo>
                    <a:lnTo>
                      <a:pt x="941070" y="1408748"/>
                    </a:lnTo>
                    <a:lnTo>
                      <a:pt x="977265" y="1415415"/>
                    </a:lnTo>
                    <a:lnTo>
                      <a:pt x="1004887" y="1443038"/>
                    </a:lnTo>
                    <a:lnTo>
                      <a:pt x="1014412" y="1470660"/>
                    </a:lnTo>
                    <a:lnTo>
                      <a:pt x="1038225" y="1482090"/>
                    </a:lnTo>
                    <a:lnTo>
                      <a:pt x="1066800" y="1498283"/>
                    </a:lnTo>
                    <a:lnTo>
                      <a:pt x="1085850" y="1525905"/>
                    </a:lnTo>
                    <a:lnTo>
                      <a:pt x="1099185" y="1512570"/>
                    </a:lnTo>
                    <a:lnTo>
                      <a:pt x="1129665" y="1520190"/>
                    </a:lnTo>
                    <a:lnTo>
                      <a:pt x="1146810" y="1492568"/>
                    </a:lnTo>
                    <a:lnTo>
                      <a:pt x="1179195" y="1522095"/>
                    </a:lnTo>
                    <a:lnTo>
                      <a:pt x="1188720" y="1512570"/>
                    </a:lnTo>
                    <a:lnTo>
                      <a:pt x="1188720" y="1486852"/>
                    </a:lnTo>
                    <a:lnTo>
                      <a:pt x="1208723" y="1477327"/>
                    </a:lnTo>
                    <a:lnTo>
                      <a:pt x="1178243" y="1444943"/>
                    </a:lnTo>
                    <a:lnTo>
                      <a:pt x="1193483" y="1431608"/>
                    </a:lnTo>
                    <a:lnTo>
                      <a:pt x="1220153" y="1443038"/>
                    </a:lnTo>
                    <a:lnTo>
                      <a:pt x="1239203" y="1423988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85875" y="1379220"/>
                    </a:lnTo>
                    <a:lnTo>
                      <a:pt x="1296353" y="1383030"/>
                    </a:lnTo>
                    <a:lnTo>
                      <a:pt x="1303973" y="1395413"/>
                    </a:lnTo>
                    <a:lnTo>
                      <a:pt x="1309687" y="1401127"/>
                    </a:lnTo>
                    <a:lnTo>
                      <a:pt x="1323023" y="1414463"/>
                    </a:lnTo>
                    <a:lnTo>
                      <a:pt x="1318260" y="1429702"/>
                    </a:lnTo>
                    <a:lnTo>
                      <a:pt x="1330643" y="1436370"/>
                    </a:lnTo>
                    <a:moveTo>
                      <a:pt x="1258253" y="1375410"/>
                    </a:moveTo>
                    <a:lnTo>
                      <a:pt x="1258253" y="1375410"/>
                    </a:lnTo>
                    <a:lnTo>
                      <a:pt x="1258253" y="1375410"/>
                    </a:lnTo>
                    <a:lnTo>
                      <a:pt x="1258253" y="13754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3" name="Рисунок 3">
              <a:extLst>
                <a:ext uri="{FF2B5EF4-FFF2-40B4-BE49-F238E27FC236}">
                  <a16:creationId xmlns="" xmlns:a16="http://schemas.microsoft.com/office/drawing/2014/main" id="{006CC205-0A06-C93C-DABF-340C9F510E12}"/>
                </a:ext>
              </a:extLst>
            </p:cNvPr>
            <p:cNvGrpSpPr/>
            <p:nvPr/>
          </p:nvGrpSpPr>
          <p:grpSpPr>
            <a:xfrm>
              <a:off x="1563052" y="4515802"/>
              <a:ext cx="1352550" cy="881062"/>
              <a:chOff x="1563052" y="4515802"/>
              <a:chExt cx="1352550" cy="881062"/>
            </a:xfrm>
            <a:grpFill/>
          </p:grpSpPr>
          <p:sp>
            <p:nvSpPr>
              <p:cNvPr id="108" name="Freeform: Shape 110">
                <a:extLst>
                  <a:ext uri="{FF2B5EF4-FFF2-40B4-BE49-F238E27FC236}">
                    <a16:creationId xmlns="" xmlns:a16="http://schemas.microsoft.com/office/drawing/2014/main" id="{EA601657-516B-8CF2-9587-E9B2A8695208}"/>
                  </a:ext>
                </a:extLst>
              </p:cNvPr>
              <p:cNvSpPr/>
              <p:nvPr/>
            </p:nvSpPr>
            <p:spPr>
              <a:xfrm>
                <a:off x="1846897" y="4516755"/>
                <a:ext cx="1068705" cy="880109"/>
              </a:xfrm>
              <a:custGeom>
                <a:avLst/>
                <a:gdLst>
                  <a:gd name="connsiteX0" fmla="*/ 1068705 w 1068705"/>
                  <a:gd name="connsiteY0" fmla="*/ 309563 h 880109"/>
                  <a:gd name="connsiteX1" fmla="*/ 1051560 w 1068705"/>
                  <a:gd name="connsiteY1" fmla="*/ 292417 h 880109"/>
                  <a:gd name="connsiteX2" fmla="*/ 1047750 w 1068705"/>
                  <a:gd name="connsiteY2" fmla="*/ 271463 h 880109"/>
                  <a:gd name="connsiteX3" fmla="*/ 1027748 w 1068705"/>
                  <a:gd name="connsiteY3" fmla="*/ 271463 h 880109"/>
                  <a:gd name="connsiteX4" fmla="*/ 1014412 w 1068705"/>
                  <a:gd name="connsiteY4" fmla="*/ 258127 h 880109"/>
                  <a:gd name="connsiteX5" fmla="*/ 1008698 w 1068705"/>
                  <a:gd name="connsiteY5" fmla="*/ 229552 h 880109"/>
                  <a:gd name="connsiteX6" fmla="*/ 988695 w 1068705"/>
                  <a:gd name="connsiteY6" fmla="*/ 221932 h 880109"/>
                  <a:gd name="connsiteX7" fmla="*/ 978218 w 1068705"/>
                  <a:gd name="connsiteY7" fmla="*/ 232410 h 880109"/>
                  <a:gd name="connsiteX8" fmla="*/ 959168 w 1068705"/>
                  <a:gd name="connsiteY8" fmla="*/ 214313 h 880109"/>
                  <a:gd name="connsiteX9" fmla="*/ 984885 w 1068705"/>
                  <a:gd name="connsiteY9" fmla="*/ 189547 h 880109"/>
                  <a:gd name="connsiteX10" fmla="*/ 981075 w 1068705"/>
                  <a:gd name="connsiteY10" fmla="*/ 150495 h 880109"/>
                  <a:gd name="connsiteX11" fmla="*/ 947737 w 1068705"/>
                  <a:gd name="connsiteY11" fmla="*/ 118110 h 880109"/>
                  <a:gd name="connsiteX12" fmla="*/ 919163 w 1068705"/>
                  <a:gd name="connsiteY12" fmla="*/ 119063 h 880109"/>
                  <a:gd name="connsiteX13" fmla="*/ 919163 w 1068705"/>
                  <a:gd name="connsiteY13" fmla="*/ 102870 h 880109"/>
                  <a:gd name="connsiteX14" fmla="*/ 900113 w 1068705"/>
                  <a:gd name="connsiteY14" fmla="*/ 93345 h 880109"/>
                  <a:gd name="connsiteX15" fmla="*/ 868680 w 1068705"/>
                  <a:gd name="connsiteY15" fmla="*/ 89535 h 880109"/>
                  <a:gd name="connsiteX16" fmla="*/ 860108 w 1068705"/>
                  <a:gd name="connsiteY16" fmla="*/ 56197 h 880109"/>
                  <a:gd name="connsiteX17" fmla="*/ 862013 w 1068705"/>
                  <a:gd name="connsiteY17" fmla="*/ 31432 h 880109"/>
                  <a:gd name="connsiteX18" fmla="*/ 833438 w 1068705"/>
                  <a:gd name="connsiteY18" fmla="*/ 31432 h 880109"/>
                  <a:gd name="connsiteX19" fmla="*/ 811530 w 1068705"/>
                  <a:gd name="connsiteY19" fmla="*/ 20002 h 880109"/>
                  <a:gd name="connsiteX20" fmla="*/ 806768 w 1068705"/>
                  <a:gd name="connsiteY20" fmla="*/ 3810 h 880109"/>
                  <a:gd name="connsiteX21" fmla="*/ 785813 w 1068705"/>
                  <a:gd name="connsiteY21" fmla="*/ 0 h 880109"/>
                  <a:gd name="connsiteX22" fmla="*/ 765810 w 1068705"/>
                  <a:gd name="connsiteY22" fmla="*/ 18097 h 880109"/>
                  <a:gd name="connsiteX23" fmla="*/ 725805 w 1068705"/>
                  <a:gd name="connsiteY23" fmla="*/ 18097 h 880109"/>
                  <a:gd name="connsiteX24" fmla="*/ 715328 w 1068705"/>
                  <a:gd name="connsiteY24" fmla="*/ 52388 h 880109"/>
                  <a:gd name="connsiteX25" fmla="*/ 681990 w 1068705"/>
                  <a:gd name="connsiteY25" fmla="*/ 85725 h 880109"/>
                  <a:gd name="connsiteX26" fmla="*/ 645795 w 1068705"/>
                  <a:gd name="connsiteY26" fmla="*/ 85725 h 880109"/>
                  <a:gd name="connsiteX27" fmla="*/ 633413 w 1068705"/>
                  <a:gd name="connsiteY27" fmla="*/ 98107 h 880109"/>
                  <a:gd name="connsiteX28" fmla="*/ 613410 w 1068705"/>
                  <a:gd name="connsiteY28" fmla="*/ 98107 h 880109"/>
                  <a:gd name="connsiteX29" fmla="*/ 603885 w 1068705"/>
                  <a:gd name="connsiteY29" fmla="*/ 84772 h 880109"/>
                  <a:gd name="connsiteX30" fmla="*/ 579120 w 1068705"/>
                  <a:gd name="connsiteY30" fmla="*/ 84772 h 880109"/>
                  <a:gd name="connsiteX31" fmla="*/ 579120 w 1068705"/>
                  <a:gd name="connsiteY31" fmla="*/ 64770 h 880109"/>
                  <a:gd name="connsiteX32" fmla="*/ 568643 w 1068705"/>
                  <a:gd name="connsiteY32" fmla="*/ 54292 h 880109"/>
                  <a:gd name="connsiteX33" fmla="*/ 557213 w 1068705"/>
                  <a:gd name="connsiteY33" fmla="*/ 68580 h 880109"/>
                  <a:gd name="connsiteX34" fmla="*/ 547688 w 1068705"/>
                  <a:gd name="connsiteY34" fmla="*/ 92392 h 880109"/>
                  <a:gd name="connsiteX35" fmla="*/ 495300 w 1068705"/>
                  <a:gd name="connsiteY35" fmla="*/ 99060 h 880109"/>
                  <a:gd name="connsiteX36" fmla="*/ 496253 w 1068705"/>
                  <a:gd name="connsiteY36" fmla="*/ 121920 h 880109"/>
                  <a:gd name="connsiteX37" fmla="*/ 476250 w 1068705"/>
                  <a:gd name="connsiteY37" fmla="*/ 119063 h 880109"/>
                  <a:gd name="connsiteX38" fmla="*/ 456248 w 1068705"/>
                  <a:gd name="connsiteY38" fmla="*/ 139065 h 880109"/>
                  <a:gd name="connsiteX39" fmla="*/ 461963 w 1068705"/>
                  <a:gd name="connsiteY39" fmla="*/ 170497 h 880109"/>
                  <a:gd name="connsiteX40" fmla="*/ 441007 w 1068705"/>
                  <a:gd name="connsiteY40" fmla="*/ 182880 h 880109"/>
                  <a:gd name="connsiteX41" fmla="*/ 409575 w 1068705"/>
                  <a:gd name="connsiteY41" fmla="*/ 214313 h 880109"/>
                  <a:gd name="connsiteX42" fmla="*/ 375285 w 1068705"/>
                  <a:gd name="connsiteY42" fmla="*/ 177165 h 880109"/>
                  <a:gd name="connsiteX43" fmla="*/ 352425 w 1068705"/>
                  <a:gd name="connsiteY43" fmla="*/ 153352 h 880109"/>
                  <a:gd name="connsiteX44" fmla="*/ 328613 w 1068705"/>
                  <a:gd name="connsiteY44" fmla="*/ 162877 h 880109"/>
                  <a:gd name="connsiteX45" fmla="*/ 301943 w 1068705"/>
                  <a:gd name="connsiteY45" fmla="*/ 151447 h 880109"/>
                  <a:gd name="connsiteX46" fmla="*/ 270510 w 1068705"/>
                  <a:gd name="connsiteY46" fmla="*/ 165735 h 880109"/>
                  <a:gd name="connsiteX47" fmla="*/ 249555 w 1068705"/>
                  <a:gd name="connsiteY47" fmla="*/ 188595 h 880109"/>
                  <a:gd name="connsiteX48" fmla="*/ 266700 w 1068705"/>
                  <a:gd name="connsiteY48" fmla="*/ 194310 h 880109"/>
                  <a:gd name="connsiteX49" fmla="*/ 281940 w 1068705"/>
                  <a:gd name="connsiteY49" fmla="*/ 209550 h 880109"/>
                  <a:gd name="connsiteX50" fmla="*/ 305753 w 1068705"/>
                  <a:gd name="connsiteY50" fmla="*/ 215265 h 880109"/>
                  <a:gd name="connsiteX51" fmla="*/ 322898 w 1068705"/>
                  <a:gd name="connsiteY51" fmla="*/ 227647 h 880109"/>
                  <a:gd name="connsiteX52" fmla="*/ 317183 w 1068705"/>
                  <a:gd name="connsiteY52" fmla="*/ 253365 h 880109"/>
                  <a:gd name="connsiteX53" fmla="*/ 293370 w 1068705"/>
                  <a:gd name="connsiteY53" fmla="*/ 243840 h 880109"/>
                  <a:gd name="connsiteX54" fmla="*/ 260985 w 1068705"/>
                  <a:gd name="connsiteY54" fmla="*/ 240030 h 880109"/>
                  <a:gd name="connsiteX55" fmla="*/ 240983 w 1068705"/>
                  <a:gd name="connsiteY55" fmla="*/ 231457 h 880109"/>
                  <a:gd name="connsiteX56" fmla="*/ 228600 w 1068705"/>
                  <a:gd name="connsiteY56" fmla="*/ 243840 h 880109"/>
                  <a:gd name="connsiteX57" fmla="*/ 211455 w 1068705"/>
                  <a:gd name="connsiteY57" fmla="*/ 228600 h 880109"/>
                  <a:gd name="connsiteX58" fmla="*/ 196215 w 1068705"/>
                  <a:gd name="connsiteY58" fmla="*/ 217170 h 880109"/>
                  <a:gd name="connsiteX59" fmla="*/ 179070 w 1068705"/>
                  <a:gd name="connsiteY59" fmla="*/ 214313 h 880109"/>
                  <a:gd name="connsiteX60" fmla="*/ 173355 w 1068705"/>
                  <a:gd name="connsiteY60" fmla="*/ 232410 h 880109"/>
                  <a:gd name="connsiteX61" fmla="*/ 184785 w 1068705"/>
                  <a:gd name="connsiteY61" fmla="*/ 253365 h 880109"/>
                  <a:gd name="connsiteX62" fmla="*/ 180975 w 1068705"/>
                  <a:gd name="connsiteY62" fmla="*/ 288607 h 880109"/>
                  <a:gd name="connsiteX63" fmla="*/ 160020 w 1068705"/>
                  <a:gd name="connsiteY63" fmla="*/ 281940 h 880109"/>
                  <a:gd name="connsiteX64" fmla="*/ 143828 w 1068705"/>
                  <a:gd name="connsiteY64" fmla="*/ 281940 h 880109"/>
                  <a:gd name="connsiteX65" fmla="*/ 111442 w 1068705"/>
                  <a:gd name="connsiteY65" fmla="*/ 282892 h 880109"/>
                  <a:gd name="connsiteX66" fmla="*/ 87630 w 1068705"/>
                  <a:gd name="connsiteY66" fmla="*/ 292417 h 880109"/>
                  <a:gd name="connsiteX67" fmla="*/ 78105 w 1068705"/>
                  <a:gd name="connsiteY67" fmla="*/ 313372 h 880109"/>
                  <a:gd name="connsiteX68" fmla="*/ 57150 w 1068705"/>
                  <a:gd name="connsiteY68" fmla="*/ 306705 h 880109"/>
                  <a:gd name="connsiteX69" fmla="*/ 34290 w 1068705"/>
                  <a:gd name="connsiteY69" fmla="*/ 278130 h 880109"/>
                  <a:gd name="connsiteX70" fmla="*/ 17145 w 1068705"/>
                  <a:gd name="connsiteY70" fmla="*/ 280988 h 880109"/>
                  <a:gd name="connsiteX71" fmla="*/ 1905 w 1068705"/>
                  <a:gd name="connsiteY71" fmla="*/ 296227 h 880109"/>
                  <a:gd name="connsiteX72" fmla="*/ 8572 w 1068705"/>
                  <a:gd name="connsiteY72" fmla="*/ 324802 h 880109"/>
                  <a:gd name="connsiteX73" fmla="*/ 0 w 1068705"/>
                  <a:gd name="connsiteY73" fmla="*/ 350520 h 880109"/>
                  <a:gd name="connsiteX74" fmla="*/ 11430 w 1068705"/>
                  <a:gd name="connsiteY74" fmla="*/ 373380 h 880109"/>
                  <a:gd name="connsiteX75" fmla="*/ 28575 w 1068705"/>
                  <a:gd name="connsiteY75" fmla="*/ 388620 h 880109"/>
                  <a:gd name="connsiteX76" fmla="*/ 25717 w 1068705"/>
                  <a:gd name="connsiteY76" fmla="*/ 430530 h 880109"/>
                  <a:gd name="connsiteX77" fmla="*/ 40005 w 1068705"/>
                  <a:gd name="connsiteY77" fmla="*/ 451485 h 880109"/>
                  <a:gd name="connsiteX78" fmla="*/ 51435 w 1068705"/>
                  <a:gd name="connsiteY78" fmla="*/ 475297 h 880109"/>
                  <a:gd name="connsiteX79" fmla="*/ 57150 w 1068705"/>
                  <a:gd name="connsiteY79" fmla="*/ 522922 h 880109"/>
                  <a:gd name="connsiteX80" fmla="*/ 53340 w 1068705"/>
                  <a:gd name="connsiteY80" fmla="*/ 587692 h 880109"/>
                  <a:gd name="connsiteX81" fmla="*/ 64770 w 1068705"/>
                  <a:gd name="connsiteY81" fmla="*/ 621982 h 880109"/>
                  <a:gd name="connsiteX82" fmla="*/ 82867 w 1068705"/>
                  <a:gd name="connsiteY82" fmla="*/ 619125 h 880109"/>
                  <a:gd name="connsiteX83" fmla="*/ 97155 w 1068705"/>
                  <a:gd name="connsiteY83" fmla="*/ 639127 h 880109"/>
                  <a:gd name="connsiteX84" fmla="*/ 108585 w 1068705"/>
                  <a:gd name="connsiteY84" fmla="*/ 653415 h 880109"/>
                  <a:gd name="connsiteX85" fmla="*/ 123825 w 1068705"/>
                  <a:gd name="connsiteY85" fmla="*/ 656272 h 880109"/>
                  <a:gd name="connsiteX86" fmla="*/ 140970 w 1068705"/>
                  <a:gd name="connsiteY86" fmla="*/ 639127 h 880109"/>
                  <a:gd name="connsiteX87" fmla="*/ 160973 w 1068705"/>
                  <a:gd name="connsiteY87" fmla="*/ 636270 h 880109"/>
                  <a:gd name="connsiteX88" fmla="*/ 175260 w 1068705"/>
                  <a:gd name="connsiteY88" fmla="*/ 621982 h 880109"/>
                  <a:gd name="connsiteX89" fmla="*/ 189548 w 1068705"/>
                  <a:gd name="connsiteY89" fmla="*/ 621982 h 880109"/>
                  <a:gd name="connsiteX90" fmla="*/ 197167 w 1068705"/>
                  <a:gd name="connsiteY90" fmla="*/ 639127 h 880109"/>
                  <a:gd name="connsiteX91" fmla="*/ 209550 w 1068705"/>
                  <a:gd name="connsiteY91" fmla="*/ 657225 h 880109"/>
                  <a:gd name="connsiteX92" fmla="*/ 237173 w 1068705"/>
                  <a:gd name="connsiteY92" fmla="*/ 657225 h 880109"/>
                  <a:gd name="connsiteX93" fmla="*/ 258128 w 1068705"/>
                  <a:gd name="connsiteY93" fmla="*/ 630555 h 880109"/>
                  <a:gd name="connsiteX94" fmla="*/ 265748 w 1068705"/>
                  <a:gd name="connsiteY94" fmla="*/ 615315 h 880109"/>
                  <a:gd name="connsiteX95" fmla="*/ 260033 w 1068705"/>
                  <a:gd name="connsiteY95" fmla="*/ 595313 h 880109"/>
                  <a:gd name="connsiteX96" fmla="*/ 275273 w 1068705"/>
                  <a:gd name="connsiteY96" fmla="*/ 591502 h 880109"/>
                  <a:gd name="connsiteX97" fmla="*/ 298133 w 1068705"/>
                  <a:gd name="connsiteY97" fmla="*/ 573405 h 880109"/>
                  <a:gd name="connsiteX98" fmla="*/ 284798 w 1068705"/>
                  <a:gd name="connsiteY98" fmla="*/ 560070 h 880109"/>
                  <a:gd name="connsiteX99" fmla="*/ 296228 w 1068705"/>
                  <a:gd name="connsiteY99" fmla="*/ 541972 h 880109"/>
                  <a:gd name="connsiteX100" fmla="*/ 287655 w 1068705"/>
                  <a:gd name="connsiteY100" fmla="*/ 524827 h 880109"/>
                  <a:gd name="connsiteX101" fmla="*/ 277178 w 1068705"/>
                  <a:gd name="connsiteY101" fmla="*/ 516255 h 880109"/>
                  <a:gd name="connsiteX102" fmla="*/ 288608 w 1068705"/>
                  <a:gd name="connsiteY102" fmla="*/ 499110 h 880109"/>
                  <a:gd name="connsiteX103" fmla="*/ 288608 w 1068705"/>
                  <a:gd name="connsiteY103" fmla="*/ 481965 h 880109"/>
                  <a:gd name="connsiteX104" fmla="*/ 299085 w 1068705"/>
                  <a:gd name="connsiteY104" fmla="*/ 469582 h 880109"/>
                  <a:gd name="connsiteX105" fmla="*/ 310515 w 1068705"/>
                  <a:gd name="connsiteY105" fmla="*/ 473392 h 880109"/>
                  <a:gd name="connsiteX106" fmla="*/ 318135 w 1068705"/>
                  <a:gd name="connsiteY106" fmla="*/ 484822 h 880109"/>
                  <a:gd name="connsiteX107" fmla="*/ 338138 w 1068705"/>
                  <a:gd name="connsiteY107" fmla="*/ 481965 h 880109"/>
                  <a:gd name="connsiteX108" fmla="*/ 350520 w 1068705"/>
                  <a:gd name="connsiteY108" fmla="*/ 469582 h 880109"/>
                  <a:gd name="connsiteX109" fmla="*/ 365760 w 1068705"/>
                  <a:gd name="connsiteY109" fmla="*/ 469582 h 880109"/>
                  <a:gd name="connsiteX110" fmla="*/ 376238 w 1068705"/>
                  <a:gd name="connsiteY110" fmla="*/ 480060 h 880109"/>
                  <a:gd name="connsiteX111" fmla="*/ 392430 w 1068705"/>
                  <a:gd name="connsiteY111" fmla="*/ 487680 h 880109"/>
                  <a:gd name="connsiteX112" fmla="*/ 399098 w 1068705"/>
                  <a:gd name="connsiteY112" fmla="*/ 505777 h 880109"/>
                  <a:gd name="connsiteX113" fmla="*/ 410528 w 1068705"/>
                  <a:gd name="connsiteY113" fmla="*/ 505777 h 880109"/>
                  <a:gd name="connsiteX114" fmla="*/ 421957 w 1068705"/>
                  <a:gd name="connsiteY114" fmla="*/ 501967 h 880109"/>
                  <a:gd name="connsiteX115" fmla="*/ 428625 w 1068705"/>
                  <a:gd name="connsiteY115" fmla="*/ 520065 h 880109"/>
                  <a:gd name="connsiteX116" fmla="*/ 440055 w 1068705"/>
                  <a:gd name="connsiteY116" fmla="*/ 531495 h 880109"/>
                  <a:gd name="connsiteX117" fmla="*/ 464820 w 1068705"/>
                  <a:gd name="connsiteY117" fmla="*/ 526732 h 880109"/>
                  <a:gd name="connsiteX118" fmla="*/ 481013 w 1068705"/>
                  <a:gd name="connsiteY118" fmla="*/ 533400 h 880109"/>
                  <a:gd name="connsiteX119" fmla="*/ 483870 w 1068705"/>
                  <a:gd name="connsiteY119" fmla="*/ 553402 h 880109"/>
                  <a:gd name="connsiteX120" fmla="*/ 497205 w 1068705"/>
                  <a:gd name="connsiteY120" fmla="*/ 568642 h 880109"/>
                  <a:gd name="connsiteX121" fmla="*/ 501015 w 1068705"/>
                  <a:gd name="connsiteY121" fmla="*/ 586740 h 880109"/>
                  <a:gd name="connsiteX122" fmla="*/ 514350 w 1068705"/>
                  <a:gd name="connsiteY122" fmla="*/ 600075 h 880109"/>
                  <a:gd name="connsiteX123" fmla="*/ 523875 w 1068705"/>
                  <a:gd name="connsiteY123" fmla="*/ 625792 h 880109"/>
                  <a:gd name="connsiteX124" fmla="*/ 514350 w 1068705"/>
                  <a:gd name="connsiteY124" fmla="*/ 644842 h 880109"/>
                  <a:gd name="connsiteX125" fmla="*/ 524828 w 1068705"/>
                  <a:gd name="connsiteY125" fmla="*/ 664845 h 880109"/>
                  <a:gd name="connsiteX126" fmla="*/ 539115 w 1068705"/>
                  <a:gd name="connsiteY126" fmla="*/ 679132 h 880109"/>
                  <a:gd name="connsiteX127" fmla="*/ 549593 w 1068705"/>
                  <a:gd name="connsiteY127" fmla="*/ 693420 h 880109"/>
                  <a:gd name="connsiteX128" fmla="*/ 549593 w 1068705"/>
                  <a:gd name="connsiteY128" fmla="*/ 710565 h 880109"/>
                  <a:gd name="connsiteX129" fmla="*/ 564833 w 1068705"/>
                  <a:gd name="connsiteY129" fmla="*/ 725805 h 880109"/>
                  <a:gd name="connsiteX130" fmla="*/ 568643 w 1068705"/>
                  <a:gd name="connsiteY130" fmla="*/ 747713 h 880109"/>
                  <a:gd name="connsiteX131" fmla="*/ 581025 w 1068705"/>
                  <a:gd name="connsiteY131" fmla="*/ 765810 h 880109"/>
                  <a:gd name="connsiteX132" fmla="*/ 581025 w 1068705"/>
                  <a:gd name="connsiteY132" fmla="*/ 798195 h 880109"/>
                  <a:gd name="connsiteX133" fmla="*/ 600075 w 1068705"/>
                  <a:gd name="connsiteY133" fmla="*/ 812482 h 880109"/>
                  <a:gd name="connsiteX134" fmla="*/ 609600 w 1068705"/>
                  <a:gd name="connsiteY134" fmla="*/ 826770 h 880109"/>
                  <a:gd name="connsiteX135" fmla="*/ 624840 w 1068705"/>
                  <a:gd name="connsiteY135" fmla="*/ 832485 h 880109"/>
                  <a:gd name="connsiteX136" fmla="*/ 631508 w 1068705"/>
                  <a:gd name="connsiteY136" fmla="*/ 850582 h 880109"/>
                  <a:gd name="connsiteX137" fmla="*/ 629603 w 1068705"/>
                  <a:gd name="connsiteY137" fmla="*/ 875347 h 880109"/>
                  <a:gd name="connsiteX138" fmla="*/ 646748 w 1068705"/>
                  <a:gd name="connsiteY138" fmla="*/ 880110 h 880109"/>
                  <a:gd name="connsiteX139" fmla="*/ 676275 w 1068705"/>
                  <a:gd name="connsiteY139" fmla="*/ 871538 h 880109"/>
                  <a:gd name="connsiteX140" fmla="*/ 702945 w 1068705"/>
                  <a:gd name="connsiteY140" fmla="*/ 871538 h 880109"/>
                  <a:gd name="connsiteX141" fmla="*/ 726758 w 1068705"/>
                  <a:gd name="connsiteY141" fmla="*/ 842963 h 880109"/>
                  <a:gd name="connsiteX142" fmla="*/ 746760 w 1068705"/>
                  <a:gd name="connsiteY142" fmla="*/ 834390 h 880109"/>
                  <a:gd name="connsiteX143" fmla="*/ 746760 w 1068705"/>
                  <a:gd name="connsiteY143" fmla="*/ 814388 h 880109"/>
                  <a:gd name="connsiteX144" fmla="*/ 772478 w 1068705"/>
                  <a:gd name="connsiteY144" fmla="*/ 818197 h 880109"/>
                  <a:gd name="connsiteX145" fmla="*/ 782003 w 1068705"/>
                  <a:gd name="connsiteY145" fmla="*/ 827722 h 880109"/>
                  <a:gd name="connsiteX146" fmla="*/ 802958 w 1068705"/>
                  <a:gd name="connsiteY146" fmla="*/ 833438 h 880109"/>
                  <a:gd name="connsiteX147" fmla="*/ 813435 w 1068705"/>
                  <a:gd name="connsiteY147" fmla="*/ 843915 h 880109"/>
                  <a:gd name="connsiteX148" fmla="*/ 843915 w 1068705"/>
                  <a:gd name="connsiteY148" fmla="*/ 842010 h 880109"/>
                  <a:gd name="connsiteX149" fmla="*/ 856298 w 1068705"/>
                  <a:gd name="connsiteY149" fmla="*/ 842010 h 880109"/>
                  <a:gd name="connsiteX150" fmla="*/ 871538 w 1068705"/>
                  <a:gd name="connsiteY150" fmla="*/ 842010 h 880109"/>
                  <a:gd name="connsiteX151" fmla="*/ 891540 w 1068705"/>
                  <a:gd name="connsiteY151" fmla="*/ 842010 h 880109"/>
                  <a:gd name="connsiteX152" fmla="*/ 915353 w 1068705"/>
                  <a:gd name="connsiteY152" fmla="*/ 839152 h 880109"/>
                  <a:gd name="connsiteX153" fmla="*/ 929640 w 1068705"/>
                  <a:gd name="connsiteY153" fmla="*/ 824865 h 880109"/>
                  <a:gd name="connsiteX154" fmla="*/ 911543 w 1068705"/>
                  <a:gd name="connsiteY154" fmla="*/ 806767 h 880109"/>
                  <a:gd name="connsiteX155" fmla="*/ 899160 w 1068705"/>
                  <a:gd name="connsiteY155" fmla="*/ 782002 h 880109"/>
                  <a:gd name="connsiteX156" fmla="*/ 896303 w 1068705"/>
                  <a:gd name="connsiteY156" fmla="*/ 756285 h 880109"/>
                  <a:gd name="connsiteX157" fmla="*/ 917258 w 1068705"/>
                  <a:gd name="connsiteY157" fmla="*/ 759142 h 880109"/>
                  <a:gd name="connsiteX158" fmla="*/ 931545 w 1068705"/>
                  <a:gd name="connsiteY158" fmla="*/ 774382 h 880109"/>
                  <a:gd name="connsiteX159" fmla="*/ 946785 w 1068705"/>
                  <a:gd name="connsiteY159" fmla="*/ 759142 h 880109"/>
                  <a:gd name="connsiteX160" fmla="*/ 946785 w 1068705"/>
                  <a:gd name="connsiteY160" fmla="*/ 720090 h 880109"/>
                  <a:gd name="connsiteX161" fmla="*/ 939165 w 1068705"/>
                  <a:gd name="connsiteY161" fmla="*/ 672465 h 880109"/>
                  <a:gd name="connsiteX162" fmla="*/ 945833 w 1068705"/>
                  <a:gd name="connsiteY162" fmla="*/ 635317 h 880109"/>
                  <a:gd name="connsiteX163" fmla="*/ 928688 w 1068705"/>
                  <a:gd name="connsiteY163" fmla="*/ 618172 h 880109"/>
                  <a:gd name="connsiteX164" fmla="*/ 902018 w 1068705"/>
                  <a:gd name="connsiteY164" fmla="*/ 592455 h 880109"/>
                  <a:gd name="connsiteX165" fmla="*/ 883920 w 1068705"/>
                  <a:gd name="connsiteY165" fmla="*/ 581025 h 880109"/>
                  <a:gd name="connsiteX166" fmla="*/ 902018 w 1068705"/>
                  <a:gd name="connsiteY166" fmla="*/ 562927 h 880109"/>
                  <a:gd name="connsiteX167" fmla="*/ 910590 w 1068705"/>
                  <a:gd name="connsiteY167" fmla="*/ 525780 h 880109"/>
                  <a:gd name="connsiteX168" fmla="*/ 890588 w 1068705"/>
                  <a:gd name="connsiteY168" fmla="*/ 504825 h 880109"/>
                  <a:gd name="connsiteX169" fmla="*/ 881063 w 1068705"/>
                  <a:gd name="connsiteY169" fmla="*/ 477202 h 880109"/>
                  <a:gd name="connsiteX170" fmla="*/ 903923 w 1068705"/>
                  <a:gd name="connsiteY170" fmla="*/ 461963 h 880109"/>
                  <a:gd name="connsiteX171" fmla="*/ 922020 w 1068705"/>
                  <a:gd name="connsiteY171" fmla="*/ 443865 h 880109"/>
                  <a:gd name="connsiteX172" fmla="*/ 947737 w 1068705"/>
                  <a:gd name="connsiteY172" fmla="*/ 444817 h 880109"/>
                  <a:gd name="connsiteX173" fmla="*/ 971550 w 1068705"/>
                  <a:gd name="connsiteY173" fmla="*/ 435292 h 880109"/>
                  <a:gd name="connsiteX174" fmla="*/ 971550 w 1068705"/>
                  <a:gd name="connsiteY174" fmla="*/ 409575 h 880109"/>
                  <a:gd name="connsiteX175" fmla="*/ 989648 w 1068705"/>
                  <a:gd name="connsiteY175" fmla="*/ 391477 h 880109"/>
                  <a:gd name="connsiteX176" fmla="*/ 1011555 w 1068705"/>
                  <a:gd name="connsiteY176" fmla="*/ 369570 h 880109"/>
                  <a:gd name="connsiteX177" fmla="*/ 1039178 w 1068705"/>
                  <a:gd name="connsiteY177" fmla="*/ 369570 h 880109"/>
                  <a:gd name="connsiteX178" fmla="*/ 1057275 w 1068705"/>
                  <a:gd name="connsiteY178" fmla="*/ 356235 h 880109"/>
                  <a:gd name="connsiteX179" fmla="*/ 1066800 w 1068705"/>
                  <a:gd name="connsiteY179" fmla="*/ 333375 h 880109"/>
                  <a:gd name="connsiteX180" fmla="*/ 1068705 w 1068705"/>
                  <a:gd name="connsiteY180" fmla="*/ 309563 h 880109"/>
                  <a:gd name="connsiteX181" fmla="*/ 736283 w 1068705"/>
                  <a:gd name="connsiteY181" fmla="*/ 707707 h 880109"/>
                  <a:gd name="connsiteX182" fmla="*/ 736283 w 1068705"/>
                  <a:gd name="connsiteY182" fmla="*/ 707707 h 880109"/>
                  <a:gd name="connsiteX183" fmla="*/ 736283 w 1068705"/>
                  <a:gd name="connsiteY183" fmla="*/ 707707 h 880109"/>
                  <a:gd name="connsiteX184" fmla="*/ 736283 w 1068705"/>
                  <a:gd name="connsiteY184" fmla="*/ 707707 h 88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1068705" h="880109">
                    <a:moveTo>
                      <a:pt x="1068705" y="309563"/>
                    </a:moveTo>
                    <a:lnTo>
                      <a:pt x="1051560" y="292417"/>
                    </a:lnTo>
                    <a:lnTo>
                      <a:pt x="1047750" y="271463"/>
                    </a:lnTo>
                    <a:lnTo>
                      <a:pt x="1027748" y="271463"/>
                    </a:lnTo>
                    <a:lnTo>
                      <a:pt x="1014412" y="258127"/>
                    </a:lnTo>
                    <a:lnTo>
                      <a:pt x="1008698" y="229552"/>
                    </a:lnTo>
                    <a:lnTo>
                      <a:pt x="988695" y="221932"/>
                    </a:lnTo>
                    <a:lnTo>
                      <a:pt x="978218" y="232410"/>
                    </a:lnTo>
                    <a:lnTo>
                      <a:pt x="959168" y="214313"/>
                    </a:lnTo>
                    <a:lnTo>
                      <a:pt x="984885" y="189547"/>
                    </a:lnTo>
                    <a:lnTo>
                      <a:pt x="981075" y="150495"/>
                    </a:lnTo>
                    <a:lnTo>
                      <a:pt x="947737" y="118110"/>
                    </a:lnTo>
                    <a:lnTo>
                      <a:pt x="919163" y="119063"/>
                    </a:lnTo>
                    <a:lnTo>
                      <a:pt x="919163" y="102870"/>
                    </a:lnTo>
                    <a:lnTo>
                      <a:pt x="900113" y="93345"/>
                    </a:lnTo>
                    <a:lnTo>
                      <a:pt x="868680" y="89535"/>
                    </a:lnTo>
                    <a:lnTo>
                      <a:pt x="860108" y="56197"/>
                    </a:lnTo>
                    <a:lnTo>
                      <a:pt x="862013" y="31432"/>
                    </a:lnTo>
                    <a:lnTo>
                      <a:pt x="833438" y="31432"/>
                    </a:lnTo>
                    <a:lnTo>
                      <a:pt x="811530" y="20002"/>
                    </a:lnTo>
                    <a:lnTo>
                      <a:pt x="806768" y="3810"/>
                    </a:lnTo>
                    <a:lnTo>
                      <a:pt x="785813" y="0"/>
                    </a:lnTo>
                    <a:lnTo>
                      <a:pt x="765810" y="18097"/>
                    </a:lnTo>
                    <a:lnTo>
                      <a:pt x="725805" y="18097"/>
                    </a:lnTo>
                    <a:lnTo>
                      <a:pt x="715328" y="52388"/>
                    </a:lnTo>
                    <a:lnTo>
                      <a:pt x="681990" y="85725"/>
                    </a:lnTo>
                    <a:lnTo>
                      <a:pt x="645795" y="85725"/>
                    </a:lnTo>
                    <a:lnTo>
                      <a:pt x="633413" y="98107"/>
                    </a:lnTo>
                    <a:lnTo>
                      <a:pt x="613410" y="98107"/>
                    </a:lnTo>
                    <a:lnTo>
                      <a:pt x="603885" y="84772"/>
                    </a:lnTo>
                    <a:lnTo>
                      <a:pt x="579120" y="84772"/>
                    </a:lnTo>
                    <a:lnTo>
                      <a:pt x="579120" y="64770"/>
                    </a:lnTo>
                    <a:lnTo>
                      <a:pt x="568643" y="54292"/>
                    </a:lnTo>
                    <a:lnTo>
                      <a:pt x="557213" y="68580"/>
                    </a:lnTo>
                    <a:lnTo>
                      <a:pt x="547688" y="92392"/>
                    </a:lnTo>
                    <a:lnTo>
                      <a:pt x="495300" y="99060"/>
                    </a:lnTo>
                    <a:lnTo>
                      <a:pt x="496253" y="121920"/>
                    </a:lnTo>
                    <a:lnTo>
                      <a:pt x="476250" y="119063"/>
                    </a:lnTo>
                    <a:lnTo>
                      <a:pt x="456248" y="139065"/>
                    </a:lnTo>
                    <a:lnTo>
                      <a:pt x="461963" y="170497"/>
                    </a:lnTo>
                    <a:lnTo>
                      <a:pt x="441007" y="182880"/>
                    </a:lnTo>
                    <a:lnTo>
                      <a:pt x="409575" y="214313"/>
                    </a:lnTo>
                    <a:lnTo>
                      <a:pt x="375285" y="177165"/>
                    </a:lnTo>
                    <a:lnTo>
                      <a:pt x="352425" y="153352"/>
                    </a:lnTo>
                    <a:lnTo>
                      <a:pt x="328613" y="162877"/>
                    </a:lnTo>
                    <a:lnTo>
                      <a:pt x="301943" y="151447"/>
                    </a:lnTo>
                    <a:lnTo>
                      <a:pt x="270510" y="165735"/>
                    </a:lnTo>
                    <a:lnTo>
                      <a:pt x="249555" y="188595"/>
                    </a:lnTo>
                    <a:lnTo>
                      <a:pt x="266700" y="194310"/>
                    </a:lnTo>
                    <a:lnTo>
                      <a:pt x="281940" y="209550"/>
                    </a:lnTo>
                    <a:lnTo>
                      <a:pt x="305753" y="215265"/>
                    </a:lnTo>
                    <a:lnTo>
                      <a:pt x="322898" y="227647"/>
                    </a:lnTo>
                    <a:lnTo>
                      <a:pt x="317183" y="253365"/>
                    </a:lnTo>
                    <a:lnTo>
                      <a:pt x="293370" y="243840"/>
                    </a:lnTo>
                    <a:lnTo>
                      <a:pt x="260985" y="240030"/>
                    </a:lnTo>
                    <a:lnTo>
                      <a:pt x="240983" y="231457"/>
                    </a:lnTo>
                    <a:lnTo>
                      <a:pt x="228600" y="243840"/>
                    </a:lnTo>
                    <a:lnTo>
                      <a:pt x="211455" y="228600"/>
                    </a:lnTo>
                    <a:lnTo>
                      <a:pt x="196215" y="217170"/>
                    </a:lnTo>
                    <a:lnTo>
                      <a:pt x="179070" y="214313"/>
                    </a:lnTo>
                    <a:lnTo>
                      <a:pt x="173355" y="232410"/>
                    </a:lnTo>
                    <a:lnTo>
                      <a:pt x="184785" y="253365"/>
                    </a:lnTo>
                    <a:lnTo>
                      <a:pt x="180975" y="288607"/>
                    </a:lnTo>
                    <a:lnTo>
                      <a:pt x="160020" y="281940"/>
                    </a:lnTo>
                    <a:lnTo>
                      <a:pt x="143828" y="281940"/>
                    </a:lnTo>
                    <a:lnTo>
                      <a:pt x="111442" y="282892"/>
                    </a:lnTo>
                    <a:lnTo>
                      <a:pt x="87630" y="292417"/>
                    </a:lnTo>
                    <a:lnTo>
                      <a:pt x="78105" y="313372"/>
                    </a:lnTo>
                    <a:lnTo>
                      <a:pt x="57150" y="306705"/>
                    </a:lnTo>
                    <a:lnTo>
                      <a:pt x="34290" y="278130"/>
                    </a:lnTo>
                    <a:lnTo>
                      <a:pt x="17145" y="280988"/>
                    </a:lnTo>
                    <a:lnTo>
                      <a:pt x="1905" y="296227"/>
                    </a:lnTo>
                    <a:lnTo>
                      <a:pt x="8572" y="324802"/>
                    </a:lnTo>
                    <a:lnTo>
                      <a:pt x="0" y="350520"/>
                    </a:lnTo>
                    <a:lnTo>
                      <a:pt x="11430" y="373380"/>
                    </a:lnTo>
                    <a:lnTo>
                      <a:pt x="28575" y="388620"/>
                    </a:lnTo>
                    <a:lnTo>
                      <a:pt x="25717" y="430530"/>
                    </a:lnTo>
                    <a:lnTo>
                      <a:pt x="40005" y="451485"/>
                    </a:lnTo>
                    <a:lnTo>
                      <a:pt x="51435" y="475297"/>
                    </a:lnTo>
                    <a:lnTo>
                      <a:pt x="57150" y="522922"/>
                    </a:lnTo>
                    <a:lnTo>
                      <a:pt x="53340" y="587692"/>
                    </a:lnTo>
                    <a:lnTo>
                      <a:pt x="64770" y="621982"/>
                    </a:lnTo>
                    <a:lnTo>
                      <a:pt x="82867" y="619125"/>
                    </a:lnTo>
                    <a:lnTo>
                      <a:pt x="97155" y="639127"/>
                    </a:lnTo>
                    <a:lnTo>
                      <a:pt x="108585" y="653415"/>
                    </a:lnTo>
                    <a:lnTo>
                      <a:pt x="123825" y="656272"/>
                    </a:lnTo>
                    <a:lnTo>
                      <a:pt x="140970" y="639127"/>
                    </a:lnTo>
                    <a:lnTo>
                      <a:pt x="160973" y="636270"/>
                    </a:lnTo>
                    <a:lnTo>
                      <a:pt x="175260" y="621982"/>
                    </a:lnTo>
                    <a:lnTo>
                      <a:pt x="189548" y="621982"/>
                    </a:lnTo>
                    <a:lnTo>
                      <a:pt x="197167" y="639127"/>
                    </a:lnTo>
                    <a:lnTo>
                      <a:pt x="209550" y="657225"/>
                    </a:lnTo>
                    <a:lnTo>
                      <a:pt x="237173" y="657225"/>
                    </a:lnTo>
                    <a:lnTo>
                      <a:pt x="258128" y="630555"/>
                    </a:lnTo>
                    <a:lnTo>
                      <a:pt x="265748" y="615315"/>
                    </a:lnTo>
                    <a:lnTo>
                      <a:pt x="260033" y="595313"/>
                    </a:lnTo>
                    <a:lnTo>
                      <a:pt x="275273" y="591502"/>
                    </a:lnTo>
                    <a:lnTo>
                      <a:pt x="298133" y="573405"/>
                    </a:lnTo>
                    <a:lnTo>
                      <a:pt x="284798" y="560070"/>
                    </a:lnTo>
                    <a:lnTo>
                      <a:pt x="296228" y="541972"/>
                    </a:lnTo>
                    <a:lnTo>
                      <a:pt x="287655" y="524827"/>
                    </a:lnTo>
                    <a:lnTo>
                      <a:pt x="277178" y="516255"/>
                    </a:lnTo>
                    <a:lnTo>
                      <a:pt x="288608" y="499110"/>
                    </a:lnTo>
                    <a:lnTo>
                      <a:pt x="288608" y="481965"/>
                    </a:lnTo>
                    <a:lnTo>
                      <a:pt x="299085" y="469582"/>
                    </a:lnTo>
                    <a:lnTo>
                      <a:pt x="310515" y="473392"/>
                    </a:lnTo>
                    <a:lnTo>
                      <a:pt x="318135" y="484822"/>
                    </a:lnTo>
                    <a:lnTo>
                      <a:pt x="338138" y="481965"/>
                    </a:lnTo>
                    <a:lnTo>
                      <a:pt x="350520" y="469582"/>
                    </a:lnTo>
                    <a:lnTo>
                      <a:pt x="365760" y="469582"/>
                    </a:lnTo>
                    <a:lnTo>
                      <a:pt x="376238" y="480060"/>
                    </a:lnTo>
                    <a:lnTo>
                      <a:pt x="392430" y="487680"/>
                    </a:lnTo>
                    <a:lnTo>
                      <a:pt x="399098" y="505777"/>
                    </a:lnTo>
                    <a:lnTo>
                      <a:pt x="410528" y="505777"/>
                    </a:lnTo>
                    <a:lnTo>
                      <a:pt x="421957" y="501967"/>
                    </a:lnTo>
                    <a:lnTo>
                      <a:pt x="428625" y="520065"/>
                    </a:lnTo>
                    <a:lnTo>
                      <a:pt x="440055" y="531495"/>
                    </a:lnTo>
                    <a:lnTo>
                      <a:pt x="464820" y="526732"/>
                    </a:lnTo>
                    <a:lnTo>
                      <a:pt x="481013" y="533400"/>
                    </a:lnTo>
                    <a:lnTo>
                      <a:pt x="483870" y="553402"/>
                    </a:lnTo>
                    <a:lnTo>
                      <a:pt x="497205" y="568642"/>
                    </a:lnTo>
                    <a:lnTo>
                      <a:pt x="501015" y="586740"/>
                    </a:lnTo>
                    <a:lnTo>
                      <a:pt x="514350" y="600075"/>
                    </a:lnTo>
                    <a:lnTo>
                      <a:pt x="523875" y="625792"/>
                    </a:lnTo>
                    <a:lnTo>
                      <a:pt x="514350" y="644842"/>
                    </a:lnTo>
                    <a:lnTo>
                      <a:pt x="524828" y="664845"/>
                    </a:lnTo>
                    <a:lnTo>
                      <a:pt x="539115" y="679132"/>
                    </a:lnTo>
                    <a:lnTo>
                      <a:pt x="549593" y="693420"/>
                    </a:lnTo>
                    <a:lnTo>
                      <a:pt x="549593" y="710565"/>
                    </a:lnTo>
                    <a:lnTo>
                      <a:pt x="564833" y="725805"/>
                    </a:lnTo>
                    <a:lnTo>
                      <a:pt x="568643" y="747713"/>
                    </a:lnTo>
                    <a:lnTo>
                      <a:pt x="581025" y="765810"/>
                    </a:lnTo>
                    <a:lnTo>
                      <a:pt x="581025" y="798195"/>
                    </a:lnTo>
                    <a:lnTo>
                      <a:pt x="600075" y="812482"/>
                    </a:lnTo>
                    <a:lnTo>
                      <a:pt x="609600" y="826770"/>
                    </a:lnTo>
                    <a:lnTo>
                      <a:pt x="624840" y="832485"/>
                    </a:lnTo>
                    <a:lnTo>
                      <a:pt x="631508" y="850582"/>
                    </a:lnTo>
                    <a:lnTo>
                      <a:pt x="629603" y="875347"/>
                    </a:lnTo>
                    <a:lnTo>
                      <a:pt x="646748" y="880110"/>
                    </a:lnTo>
                    <a:lnTo>
                      <a:pt x="676275" y="871538"/>
                    </a:lnTo>
                    <a:lnTo>
                      <a:pt x="702945" y="871538"/>
                    </a:lnTo>
                    <a:lnTo>
                      <a:pt x="726758" y="842963"/>
                    </a:lnTo>
                    <a:lnTo>
                      <a:pt x="746760" y="834390"/>
                    </a:lnTo>
                    <a:lnTo>
                      <a:pt x="746760" y="814388"/>
                    </a:lnTo>
                    <a:lnTo>
                      <a:pt x="772478" y="818197"/>
                    </a:lnTo>
                    <a:lnTo>
                      <a:pt x="782003" y="827722"/>
                    </a:lnTo>
                    <a:lnTo>
                      <a:pt x="802958" y="833438"/>
                    </a:lnTo>
                    <a:cubicBezTo>
                      <a:pt x="802958" y="833438"/>
                      <a:pt x="800100" y="843915"/>
                      <a:pt x="813435" y="843915"/>
                    </a:cubicBezTo>
                    <a:cubicBezTo>
                      <a:pt x="826770" y="843915"/>
                      <a:pt x="843915" y="842010"/>
                      <a:pt x="843915" y="842010"/>
                    </a:cubicBezTo>
                    <a:lnTo>
                      <a:pt x="856298" y="842010"/>
                    </a:lnTo>
                    <a:lnTo>
                      <a:pt x="871538" y="842010"/>
                    </a:lnTo>
                    <a:lnTo>
                      <a:pt x="891540" y="842010"/>
                    </a:lnTo>
                    <a:lnTo>
                      <a:pt x="915353" y="839152"/>
                    </a:lnTo>
                    <a:lnTo>
                      <a:pt x="929640" y="824865"/>
                    </a:lnTo>
                    <a:lnTo>
                      <a:pt x="911543" y="806767"/>
                    </a:lnTo>
                    <a:lnTo>
                      <a:pt x="899160" y="782002"/>
                    </a:lnTo>
                    <a:lnTo>
                      <a:pt x="896303" y="756285"/>
                    </a:lnTo>
                    <a:lnTo>
                      <a:pt x="917258" y="759142"/>
                    </a:lnTo>
                    <a:lnTo>
                      <a:pt x="931545" y="774382"/>
                    </a:lnTo>
                    <a:lnTo>
                      <a:pt x="946785" y="759142"/>
                    </a:lnTo>
                    <a:lnTo>
                      <a:pt x="946785" y="720090"/>
                    </a:lnTo>
                    <a:lnTo>
                      <a:pt x="939165" y="672465"/>
                    </a:lnTo>
                    <a:lnTo>
                      <a:pt x="945833" y="635317"/>
                    </a:lnTo>
                    <a:lnTo>
                      <a:pt x="928688" y="618172"/>
                    </a:lnTo>
                    <a:lnTo>
                      <a:pt x="902018" y="592455"/>
                    </a:lnTo>
                    <a:lnTo>
                      <a:pt x="883920" y="581025"/>
                    </a:lnTo>
                    <a:lnTo>
                      <a:pt x="902018" y="562927"/>
                    </a:lnTo>
                    <a:lnTo>
                      <a:pt x="910590" y="525780"/>
                    </a:lnTo>
                    <a:lnTo>
                      <a:pt x="890588" y="504825"/>
                    </a:lnTo>
                    <a:lnTo>
                      <a:pt x="881063" y="477202"/>
                    </a:lnTo>
                    <a:lnTo>
                      <a:pt x="903923" y="461963"/>
                    </a:lnTo>
                    <a:lnTo>
                      <a:pt x="922020" y="443865"/>
                    </a:lnTo>
                    <a:lnTo>
                      <a:pt x="947737" y="444817"/>
                    </a:lnTo>
                    <a:lnTo>
                      <a:pt x="971550" y="435292"/>
                    </a:lnTo>
                    <a:lnTo>
                      <a:pt x="971550" y="409575"/>
                    </a:lnTo>
                    <a:lnTo>
                      <a:pt x="989648" y="391477"/>
                    </a:lnTo>
                    <a:lnTo>
                      <a:pt x="1011555" y="369570"/>
                    </a:lnTo>
                    <a:lnTo>
                      <a:pt x="1039178" y="369570"/>
                    </a:lnTo>
                    <a:lnTo>
                      <a:pt x="1057275" y="356235"/>
                    </a:lnTo>
                    <a:lnTo>
                      <a:pt x="1066800" y="333375"/>
                    </a:lnTo>
                    <a:lnTo>
                      <a:pt x="1068705" y="309563"/>
                    </a:lnTo>
                    <a:close/>
                    <a:moveTo>
                      <a:pt x="736283" y="707707"/>
                    </a:moveTo>
                    <a:lnTo>
                      <a:pt x="736283" y="707707"/>
                    </a:lnTo>
                    <a:lnTo>
                      <a:pt x="736283" y="707707"/>
                    </a:lnTo>
                    <a:lnTo>
                      <a:pt x="736283" y="70770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09" name="Freeform: Shape 111">
                <a:extLst>
                  <a:ext uri="{FF2B5EF4-FFF2-40B4-BE49-F238E27FC236}">
                    <a16:creationId xmlns="" xmlns:a16="http://schemas.microsoft.com/office/drawing/2014/main" id="{57310BD8-A3E4-5FA7-909E-7D319F1589AB}"/>
                  </a:ext>
                </a:extLst>
              </p:cNvPr>
              <p:cNvSpPr/>
              <p:nvPr/>
            </p:nvSpPr>
            <p:spPr>
              <a:xfrm>
                <a:off x="1563052" y="4515802"/>
                <a:ext cx="290512" cy="276225"/>
              </a:xfrm>
              <a:custGeom>
                <a:avLst/>
                <a:gdLst>
                  <a:gd name="connsiteX0" fmla="*/ 277178 w 290512"/>
                  <a:gd name="connsiteY0" fmla="*/ 221932 h 276225"/>
                  <a:gd name="connsiteX1" fmla="*/ 199073 w 290512"/>
                  <a:gd name="connsiteY1" fmla="*/ 194310 h 276225"/>
                  <a:gd name="connsiteX2" fmla="*/ 226695 w 290512"/>
                  <a:gd name="connsiteY2" fmla="*/ 84772 h 276225"/>
                  <a:gd name="connsiteX3" fmla="*/ 207645 w 290512"/>
                  <a:gd name="connsiteY3" fmla="*/ 31432 h 276225"/>
                  <a:gd name="connsiteX4" fmla="*/ 162878 w 290512"/>
                  <a:gd name="connsiteY4" fmla="*/ 41910 h 276225"/>
                  <a:gd name="connsiteX5" fmla="*/ 89535 w 290512"/>
                  <a:gd name="connsiteY5" fmla="*/ 0 h 276225"/>
                  <a:gd name="connsiteX6" fmla="*/ 28575 w 290512"/>
                  <a:gd name="connsiteY6" fmla="*/ 0 h 276225"/>
                  <a:gd name="connsiteX7" fmla="*/ 9525 w 290512"/>
                  <a:gd name="connsiteY7" fmla="*/ 20003 h 276225"/>
                  <a:gd name="connsiteX8" fmla="*/ 39053 w 290512"/>
                  <a:gd name="connsiteY8" fmla="*/ 75247 h 276225"/>
                  <a:gd name="connsiteX9" fmla="*/ 85725 w 290512"/>
                  <a:gd name="connsiteY9" fmla="*/ 104775 h 276225"/>
                  <a:gd name="connsiteX10" fmla="*/ 48578 w 290512"/>
                  <a:gd name="connsiteY10" fmla="*/ 156210 h 276225"/>
                  <a:gd name="connsiteX11" fmla="*/ 0 w 290512"/>
                  <a:gd name="connsiteY11" fmla="*/ 155257 h 276225"/>
                  <a:gd name="connsiteX12" fmla="*/ 0 w 290512"/>
                  <a:gd name="connsiteY12" fmla="*/ 194310 h 276225"/>
                  <a:gd name="connsiteX13" fmla="*/ 36195 w 290512"/>
                  <a:gd name="connsiteY13" fmla="*/ 221932 h 276225"/>
                  <a:gd name="connsiteX14" fmla="*/ 104775 w 290512"/>
                  <a:gd name="connsiteY14" fmla="*/ 214313 h 276225"/>
                  <a:gd name="connsiteX15" fmla="*/ 160020 w 290512"/>
                  <a:gd name="connsiteY15" fmla="*/ 251460 h 276225"/>
                  <a:gd name="connsiteX16" fmla="*/ 233363 w 290512"/>
                  <a:gd name="connsiteY16" fmla="*/ 276225 h 276225"/>
                  <a:gd name="connsiteX17" fmla="*/ 290513 w 290512"/>
                  <a:gd name="connsiteY17" fmla="*/ 26860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0512" h="276225">
                    <a:moveTo>
                      <a:pt x="277178" y="221932"/>
                    </a:moveTo>
                    <a:lnTo>
                      <a:pt x="199073" y="194310"/>
                    </a:lnTo>
                    <a:lnTo>
                      <a:pt x="226695" y="84772"/>
                    </a:lnTo>
                    <a:lnTo>
                      <a:pt x="207645" y="31432"/>
                    </a:lnTo>
                    <a:lnTo>
                      <a:pt x="162878" y="41910"/>
                    </a:lnTo>
                    <a:lnTo>
                      <a:pt x="89535" y="0"/>
                    </a:lnTo>
                    <a:lnTo>
                      <a:pt x="28575" y="0"/>
                    </a:lnTo>
                    <a:lnTo>
                      <a:pt x="9525" y="20003"/>
                    </a:lnTo>
                    <a:lnTo>
                      <a:pt x="39053" y="75247"/>
                    </a:lnTo>
                    <a:lnTo>
                      <a:pt x="85725" y="104775"/>
                    </a:lnTo>
                    <a:lnTo>
                      <a:pt x="48578" y="156210"/>
                    </a:lnTo>
                    <a:lnTo>
                      <a:pt x="0" y="155257"/>
                    </a:lnTo>
                    <a:lnTo>
                      <a:pt x="0" y="194310"/>
                    </a:lnTo>
                    <a:lnTo>
                      <a:pt x="36195" y="221932"/>
                    </a:lnTo>
                    <a:lnTo>
                      <a:pt x="104775" y="214313"/>
                    </a:lnTo>
                    <a:lnTo>
                      <a:pt x="160020" y="251460"/>
                    </a:lnTo>
                    <a:lnTo>
                      <a:pt x="233363" y="276225"/>
                    </a:lnTo>
                    <a:lnTo>
                      <a:pt x="290513" y="26860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104" name="Freeform: Shape 106">
              <a:extLst>
                <a:ext uri="{FF2B5EF4-FFF2-40B4-BE49-F238E27FC236}">
                  <a16:creationId xmlns="" xmlns:a16="http://schemas.microsoft.com/office/drawing/2014/main" id="{40B877A5-10EE-7CC9-7132-8C6FF467DAEE}"/>
                </a:ext>
              </a:extLst>
            </p:cNvPr>
            <p:cNvSpPr/>
            <p:nvPr/>
          </p:nvSpPr>
          <p:spPr>
            <a:xfrm>
              <a:off x="2214750" y="4435696"/>
              <a:ext cx="202406" cy="296418"/>
            </a:xfrm>
            <a:custGeom>
              <a:avLst/>
              <a:gdLst>
                <a:gd name="connsiteX0" fmla="*/ 101822 w 202406"/>
                <a:gd name="connsiteY0" fmla="*/ 10763 h 296418"/>
                <a:gd name="connsiteX1" fmla="*/ 89440 w 202406"/>
                <a:gd name="connsiteY1" fmla="*/ 20098 h 296418"/>
                <a:gd name="connsiteX2" fmla="*/ 82582 w 202406"/>
                <a:gd name="connsiteY2" fmla="*/ 31909 h 296418"/>
                <a:gd name="connsiteX3" fmla="*/ 70771 w 202406"/>
                <a:gd name="connsiteY3" fmla="*/ 35052 h 296418"/>
                <a:gd name="connsiteX4" fmla="*/ 65818 w 202406"/>
                <a:gd name="connsiteY4" fmla="*/ 43720 h 296418"/>
                <a:gd name="connsiteX5" fmla="*/ 54674 w 202406"/>
                <a:gd name="connsiteY5" fmla="*/ 43720 h 296418"/>
                <a:gd name="connsiteX6" fmla="*/ 46577 w 202406"/>
                <a:gd name="connsiteY6" fmla="*/ 58007 h 296418"/>
                <a:gd name="connsiteX7" fmla="*/ 41624 w 202406"/>
                <a:gd name="connsiteY7" fmla="*/ 87821 h 296418"/>
                <a:gd name="connsiteX8" fmla="*/ 26099 w 202406"/>
                <a:gd name="connsiteY8" fmla="*/ 100203 h 296418"/>
                <a:gd name="connsiteX9" fmla="*/ 34766 w 202406"/>
                <a:gd name="connsiteY9" fmla="*/ 110204 h 296418"/>
                <a:gd name="connsiteX10" fmla="*/ 32290 w 202406"/>
                <a:gd name="connsiteY10" fmla="*/ 123254 h 296418"/>
                <a:gd name="connsiteX11" fmla="*/ 11811 w 202406"/>
                <a:gd name="connsiteY11" fmla="*/ 142494 h 296418"/>
                <a:gd name="connsiteX12" fmla="*/ 4953 w 202406"/>
                <a:gd name="connsiteY12" fmla="*/ 156115 h 296418"/>
                <a:gd name="connsiteX13" fmla="*/ 9049 w 202406"/>
                <a:gd name="connsiteY13" fmla="*/ 166783 h 296418"/>
                <a:gd name="connsiteX14" fmla="*/ 4953 w 202406"/>
                <a:gd name="connsiteY14" fmla="*/ 175451 h 296418"/>
                <a:gd name="connsiteX15" fmla="*/ 0 w 202406"/>
                <a:gd name="connsiteY15" fmla="*/ 175451 h 296418"/>
                <a:gd name="connsiteX16" fmla="*/ 0 w 202406"/>
                <a:gd name="connsiteY16" fmla="*/ 182880 h 296418"/>
                <a:gd name="connsiteX17" fmla="*/ 7620 w 202406"/>
                <a:gd name="connsiteY17" fmla="*/ 190310 h 296418"/>
                <a:gd name="connsiteX18" fmla="*/ 0 w 202406"/>
                <a:gd name="connsiteY18" fmla="*/ 205835 h 296418"/>
                <a:gd name="connsiteX19" fmla="*/ 9049 w 202406"/>
                <a:gd name="connsiteY19" fmla="*/ 216408 h 296418"/>
                <a:gd name="connsiteX20" fmla="*/ 0 w 202406"/>
                <a:gd name="connsiteY20" fmla="*/ 224504 h 296418"/>
                <a:gd name="connsiteX21" fmla="*/ 11811 w 202406"/>
                <a:gd name="connsiteY21" fmla="*/ 235649 h 296418"/>
                <a:gd name="connsiteX22" fmla="*/ 9049 w 202406"/>
                <a:gd name="connsiteY22" fmla="*/ 243078 h 296418"/>
                <a:gd name="connsiteX23" fmla="*/ 0 w 202406"/>
                <a:gd name="connsiteY23" fmla="*/ 248603 h 296418"/>
                <a:gd name="connsiteX24" fmla="*/ 44291 w 202406"/>
                <a:gd name="connsiteY24" fmla="*/ 296418 h 296418"/>
                <a:gd name="connsiteX25" fmla="*/ 75343 w 202406"/>
                <a:gd name="connsiteY25" fmla="*/ 265367 h 296418"/>
                <a:gd name="connsiteX26" fmla="*/ 96583 w 202406"/>
                <a:gd name="connsiteY26" fmla="*/ 252698 h 296418"/>
                <a:gd name="connsiteX27" fmla="*/ 90869 w 202406"/>
                <a:gd name="connsiteY27" fmla="*/ 221647 h 296418"/>
                <a:gd name="connsiteX28" fmla="*/ 110681 w 202406"/>
                <a:gd name="connsiteY28" fmla="*/ 201835 h 296418"/>
                <a:gd name="connsiteX29" fmla="*/ 130397 w 202406"/>
                <a:gd name="connsiteY29" fmla="*/ 204692 h 296418"/>
                <a:gd name="connsiteX30" fmla="*/ 128969 w 202406"/>
                <a:gd name="connsiteY30" fmla="*/ 182118 h 296418"/>
                <a:gd name="connsiteX31" fmla="*/ 181261 w 202406"/>
                <a:gd name="connsiteY31" fmla="*/ 175070 h 296418"/>
                <a:gd name="connsiteX32" fmla="*/ 191072 w 202406"/>
                <a:gd name="connsiteY32" fmla="*/ 151067 h 296418"/>
                <a:gd name="connsiteX33" fmla="*/ 202406 w 202406"/>
                <a:gd name="connsiteY33" fmla="*/ 136970 h 296418"/>
                <a:gd name="connsiteX34" fmla="*/ 178403 w 202406"/>
                <a:gd name="connsiteY34" fmla="*/ 125635 h 296418"/>
                <a:gd name="connsiteX35" fmla="*/ 178403 w 202406"/>
                <a:gd name="connsiteY35" fmla="*/ 96012 h 296418"/>
                <a:gd name="connsiteX36" fmla="*/ 159925 w 202406"/>
                <a:gd name="connsiteY36" fmla="*/ 75248 h 296418"/>
                <a:gd name="connsiteX37" fmla="*/ 155829 w 202406"/>
                <a:gd name="connsiteY37" fmla="*/ 70580 h 296418"/>
                <a:gd name="connsiteX38" fmla="*/ 147352 w 202406"/>
                <a:gd name="connsiteY38" fmla="*/ 38100 h 296418"/>
                <a:gd name="connsiteX39" fmla="*/ 126206 w 202406"/>
                <a:gd name="connsiteY39" fmla="*/ 25432 h 296418"/>
                <a:gd name="connsiteX40" fmla="*/ 103632 w 202406"/>
                <a:gd name="connsiteY40" fmla="*/ 0 h 296418"/>
                <a:gd name="connsiteX41" fmla="*/ 101822 w 202406"/>
                <a:gd name="connsiteY41" fmla="*/ 10763 h 29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406" h="296418">
                  <a:moveTo>
                    <a:pt x="101822" y="10763"/>
                  </a:moveTo>
                  <a:lnTo>
                    <a:pt x="89440" y="20098"/>
                  </a:lnTo>
                  <a:lnTo>
                    <a:pt x="82582" y="31909"/>
                  </a:lnTo>
                  <a:lnTo>
                    <a:pt x="70771" y="35052"/>
                  </a:lnTo>
                  <a:lnTo>
                    <a:pt x="65818" y="43720"/>
                  </a:lnTo>
                  <a:lnTo>
                    <a:pt x="54674" y="43720"/>
                  </a:lnTo>
                  <a:lnTo>
                    <a:pt x="46577" y="58007"/>
                  </a:lnTo>
                  <a:lnTo>
                    <a:pt x="41624" y="87821"/>
                  </a:lnTo>
                  <a:lnTo>
                    <a:pt x="26099" y="100203"/>
                  </a:lnTo>
                  <a:lnTo>
                    <a:pt x="34766" y="110204"/>
                  </a:lnTo>
                  <a:lnTo>
                    <a:pt x="32290" y="123254"/>
                  </a:lnTo>
                  <a:lnTo>
                    <a:pt x="11811" y="142494"/>
                  </a:lnTo>
                  <a:lnTo>
                    <a:pt x="4953" y="156115"/>
                  </a:lnTo>
                  <a:lnTo>
                    <a:pt x="9049" y="166783"/>
                  </a:lnTo>
                  <a:lnTo>
                    <a:pt x="4953" y="175451"/>
                  </a:lnTo>
                  <a:lnTo>
                    <a:pt x="0" y="175451"/>
                  </a:lnTo>
                  <a:lnTo>
                    <a:pt x="0" y="182880"/>
                  </a:lnTo>
                  <a:lnTo>
                    <a:pt x="7620" y="190310"/>
                  </a:lnTo>
                  <a:lnTo>
                    <a:pt x="0" y="205835"/>
                  </a:lnTo>
                  <a:lnTo>
                    <a:pt x="9049" y="216408"/>
                  </a:lnTo>
                  <a:lnTo>
                    <a:pt x="0" y="224504"/>
                  </a:lnTo>
                  <a:lnTo>
                    <a:pt x="11811" y="235649"/>
                  </a:lnTo>
                  <a:lnTo>
                    <a:pt x="9049" y="243078"/>
                  </a:lnTo>
                  <a:lnTo>
                    <a:pt x="0" y="248603"/>
                  </a:lnTo>
                  <a:lnTo>
                    <a:pt x="44291" y="296418"/>
                  </a:lnTo>
                  <a:lnTo>
                    <a:pt x="75343" y="265367"/>
                  </a:lnTo>
                  <a:lnTo>
                    <a:pt x="96583" y="252698"/>
                  </a:lnTo>
                  <a:lnTo>
                    <a:pt x="90869" y="221647"/>
                  </a:lnTo>
                  <a:lnTo>
                    <a:pt x="110681" y="201835"/>
                  </a:lnTo>
                  <a:lnTo>
                    <a:pt x="130397" y="204692"/>
                  </a:lnTo>
                  <a:lnTo>
                    <a:pt x="128969" y="182118"/>
                  </a:lnTo>
                  <a:lnTo>
                    <a:pt x="181261" y="175070"/>
                  </a:lnTo>
                  <a:lnTo>
                    <a:pt x="191072" y="151067"/>
                  </a:lnTo>
                  <a:lnTo>
                    <a:pt x="202406" y="136970"/>
                  </a:lnTo>
                  <a:lnTo>
                    <a:pt x="178403" y="125635"/>
                  </a:lnTo>
                  <a:lnTo>
                    <a:pt x="178403" y="96012"/>
                  </a:lnTo>
                  <a:lnTo>
                    <a:pt x="159925" y="75248"/>
                  </a:lnTo>
                  <a:lnTo>
                    <a:pt x="155829" y="70580"/>
                  </a:lnTo>
                  <a:lnTo>
                    <a:pt x="147352" y="38100"/>
                  </a:lnTo>
                  <a:lnTo>
                    <a:pt x="126206" y="25432"/>
                  </a:lnTo>
                  <a:lnTo>
                    <a:pt x="103632" y="0"/>
                  </a:lnTo>
                  <a:lnTo>
                    <a:pt x="101822" y="1076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7">
              <a:extLst>
                <a:ext uri="{FF2B5EF4-FFF2-40B4-BE49-F238E27FC236}">
                  <a16:creationId xmlns="" xmlns:a16="http://schemas.microsoft.com/office/drawing/2014/main" id="{5ED73400-14B3-5F65-F933-02AA3C1ED73A}"/>
                </a:ext>
              </a:extLst>
            </p:cNvPr>
            <p:cNvSpPr/>
            <p:nvPr/>
          </p:nvSpPr>
          <p:spPr>
            <a:xfrm>
              <a:off x="2009106" y="4476272"/>
              <a:ext cx="240410" cy="230409"/>
            </a:xfrm>
            <a:custGeom>
              <a:avLst/>
              <a:gdLst>
                <a:gd name="connsiteX0" fmla="*/ 231743 w 240410"/>
                <a:gd name="connsiteY0" fmla="*/ 59627 h 230409"/>
                <a:gd name="connsiteX1" fmla="*/ 219932 w 240410"/>
                <a:gd name="connsiteY1" fmla="*/ 55912 h 230409"/>
                <a:gd name="connsiteX2" fmla="*/ 213265 w 240410"/>
                <a:gd name="connsiteY2" fmla="*/ 49721 h 230409"/>
                <a:gd name="connsiteX3" fmla="*/ 213646 w 240410"/>
                <a:gd name="connsiteY3" fmla="*/ 41434 h 230409"/>
                <a:gd name="connsiteX4" fmla="*/ 210026 w 240410"/>
                <a:gd name="connsiteY4" fmla="*/ 34671 h 230409"/>
                <a:gd name="connsiteX5" fmla="*/ 213646 w 240410"/>
                <a:gd name="connsiteY5" fmla="*/ 26098 h 230409"/>
                <a:gd name="connsiteX6" fmla="*/ 205645 w 240410"/>
                <a:gd name="connsiteY6" fmla="*/ 26098 h 230409"/>
                <a:gd name="connsiteX7" fmla="*/ 210026 w 240410"/>
                <a:gd name="connsiteY7" fmla="*/ 11811 h 230409"/>
                <a:gd name="connsiteX8" fmla="*/ 193167 w 240410"/>
                <a:gd name="connsiteY8" fmla="*/ 11811 h 230409"/>
                <a:gd name="connsiteX9" fmla="*/ 187642 w 240410"/>
                <a:gd name="connsiteY9" fmla="*/ 19907 h 230409"/>
                <a:gd name="connsiteX10" fmla="*/ 166497 w 240410"/>
                <a:gd name="connsiteY10" fmla="*/ 18002 h 230409"/>
                <a:gd name="connsiteX11" fmla="*/ 157163 w 240410"/>
                <a:gd name="connsiteY11" fmla="*/ 21146 h 230409"/>
                <a:gd name="connsiteX12" fmla="*/ 157163 w 240410"/>
                <a:gd name="connsiteY12" fmla="*/ 11811 h 230409"/>
                <a:gd name="connsiteX13" fmla="*/ 149733 w 240410"/>
                <a:gd name="connsiteY13" fmla="*/ 6858 h 230409"/>
                <a:gd name="connsiteX14" fmla="*/ 143542 w 240410"/>
                <a:gd name="connsiteY14" fmla="*/ 6858 h 230409"/>
                <a:gd name="connsiteX15" fmla="*/ 143542 w 240410"/>
                <a:gd name="connsiteY15" fmla="*/ 0 h 230409"/>
                <a:gd name="connsiteX16" fmla="*/ 126778 w 240410"/>
                <a:gd name="connsiteY16" fmla="*/ 12478 h 230409"/>
                <a:gd name="connsiteX17" fmla="*/ 131064 w 240410"/>
                <a:gd name="connsiteY17" fmla="*/ 18669 h 230409"/>
                <a:gd name="connsiteX18" fmla="*/ 126778 w 240410"/>
                <a:gd name="connsiteY18" fmla="*/ 23622 h 230409"/>
                <a:gd name="connsiteX19" fmla="*/ 131731 w 240410"/>
                <a:gd name="connsiteY19" fmla="*/ 29813 h 230409"/>
                <a:gd name="connsiteX20" fmla="*/ 132302 w 240410"/>
                <a:gd name="connsiteY20" fmla="*/ 34671 h 230409"/>
                <a:gd name="connsiteX21" fmla="*/ 121729 w 240410"/>
                <a:gd name="connsiteY21" fmla="*/ 34671 h 230409"/>
                <a:gd name="connsiteX22" fmla="*/ 108109 w 240410"/>
                <a:gd name="connsiteY22" fmla="*/ 50387 h 230409"/>
                <a:gd name="connsiteX23" fmla="*/ 111823 w 240410"/>
                <a:gd name="connsiteY23" fmla="*/ 59627 h 230409"/>
                <a:gd name="connsiteX24" fmla="*/ 90488 w 240410"/>
                <a:gd name="connsiteY24" fmla="*/ 75152 h 230409"/>
                <a:gd name="connsiteX25" fmla="*/ 83248 w 240410"/>
                <a:gd name="connsiteY25" fmla="*/ 68390 h 230409"/>
                <a:gd name="connsiteX26" fmla="*/ 83248 w 240410"/>
                <a:gd name="connsiteY26" fmla="*/ 64008 h 230409"/>
                <a:gd name="connsiteX27" fmla="*/ 77629 w 240410"/>
                <a:gd name="connsiteY27" fmla="*/ 55912 h 230409"/>
                <a:gd name="connsiteX28" fmla="*/ 66484 w 240410"/>
                <a:gd name="connsiteY28" fmla="*/ 64008 h 230409"/>
                <a:gd name="connsiteX29" fmla="*/ 66484 w 240410"/>
                <a:gd name="connsiteY29" fmla="*/ 72676 h 230409"/>
                <a:gd name="connsiteX30" fmla="*/ 58388 w 240410"/>
                <a:gd name="connsiteY30" fmla="*/ 72676 h 230409"/>
                <a:gd name="connsiteX31" fmla="*/ 52197 w 240410"/>
                <a:gd name="connsiteY31" fmla="*/ 85725 h 230409"/>
                <a:gd name="connsiteX32" fmla="*/ 52197 w 240410"/>
                <a:gd name="connsiteY32" fmla="*/ 104394 h 230409"/>
                <a:gd name="connsiteX33" fmla="*/ 47815 w 240410"/>
                <a:gd name="connsiteY33" fmla="*/ 113062 h 230409"/>
                <a:gd name="connsiteX34" fmla="*/ 58388 w 240410"/>
                <a:gd name="connsiteY34" fmla="*/ 124873 h 230409"/>
                <a:gd name="connsiteX35" fmla="*/ 57150 w 240410"/>
                <a:gd name="connsiteY35" fmla="*/ 138779 h 230409"/>
                <a:gd name="connsiteX36" fmla="*/ 63341 w 240410"/>
                <a:gd name="connsiteY36" fmla="*/ 149733 h 230409"/>
                <a:gd name="connsiteX37" fmla="*/ 52197 w 240410"/>
                <a:gd name="connsiteY37" fmla="*/ 155924 h 230409"/>
                <a:gd name="connsiteX38" fmla="*/ 44767 w 240410"/>
                <a:gd name="connsiteY38" fmla="*/ 151638 h 230409"/>
                <a:gd name="connsiteX39" fmla="*/ 36671 w 240410"/>
                <a:gd name="connsiteY39" fmla="*/ 155924 h 230409"/>
                <a:gd name="connsiteX40" fmla="*/ 29242 w 240410"/>
                <a:gd name="connsiteY40" fmla="*/ 149162 h 230409"/>
                <a:gd name="connsiteX41" fmla="*/ 19050 w 240410"/>
                <a:gd name="connsiteY41" fmla="*/ 155924 h 230409"/>
                <a:gd name="connsiteX42" fmla="*/ 23622 w 240410"/>
                <a:gd name="connsiteY42" fmla="*/ 182499 h 230409"/>
                <a:gd name="connsiteX43" fmla="*/ 14288 w 240410"/>
                <a:gd name="connsiteY43" fmla="*/ 189452 h 230409"/>
                <a:gd name="connsiteX44" fmla="*/ 6858 w 240410"/>
                <a:gd name="connsiteY44" fmla="*/ 182499 h 230409"/>
                <a:gd name="connsiteX45" fmla="*/ 0 w 240410"/>
                <a:gd name="connsiteY45" fmla="*/ 189452 h 230409"/>
                <a:gd name="connsiteX46" fmla="*/ 24860 w 240410"/>
                <a:gd name="connsiteY46" fmla="*/ 197739 h 230409"/>
                <a:gd name="connsiteX47" fmla="*/ 26098 w 240410"/>
                <a:gd name="connsiteY47" fmla="*/ 205645 h 230409"/>
                <a:gd name="connsiteX48" fmla="*/ 52197 w 240410"/>
                <a:gd name="connsiteY48" fmla="*/ 197739 h 230409"/>
                <a:gd name="connsiteX49" fmla="*/ 60865 w 240410"/>
                <a:gd name="connsiteY49" fmla="*/ 202501 h 230409"/>
                <a:gd name="connsiteX50" fmla="*/ 60865 w 240410"/>
                <a:gd name="connsiteY50" fmla="*/ 210026 h 230409"/>
                <a:gd name="connsiteX51" fmla="*/ 68389 w 240410"/>
                <a:gd name="connsiteY51" fmla="*/ 215551 h 230409"/>
                <a:gd name="connsiteX52" fmla="*/ 73914 w 240410"/>
                <a:gd name="connsiteY52" fmla="*/ 213074 h 230409"/>
                <a:gd name="connsiteX53" fmla="*/ 90488 w 240410"/>
                <a:gd name="connsiteY53" fmla="*/ 230410 h 230409"/>
                <a:gd name="connsiteX54" fmla="*/ 111633 w 240410"/>
                <a:gd name="connsiteY54" fmla="*/ 207836 h 230409"/>
                <a:gd name="connsiteX55" fmla="*/ 142685 w 240410"/>
                <a:gd name="connsiteY55" fmla="*/ 193739 h 230409"/>
                <a:gd name="connsiteX56" fmla="*/ 169545 w 240410"/>
                <a:gd name="connsiteY56" fmla="*/ 204978 h 230409"/>
                <a:gd name="connsiteX57" fmla="*/ 193548 w 240410"/>
                <a:gd name="connsiteY57" fmla="*/ 195167 h 230409"/>
                <a:gd name="connsiteX58" fmla="*/ 205645 w 240410"/>
                <a:gd name="connsiteY58" fmla="*/ 208026 h 230409"/>
                <a:gd name="connsiteX59" fmla="*/ 214693 w 240410"/>
                <a:gd name="connsiteY59" fmla="*/ 202501 h 230409"/>
                <a:gd name="connsiteX60" fmla="*/ 217456 w 240410"/>
                <a:gd name="connsiteY60" fmla="*/ 195072 h 230409"/>
                <a:gd name="connsiteX61" fmla="*/ 205645 w 240410"/>
                <a:gd name="connsiteY61" fmla="*/ 183928 h 230409"/>
                <a:gd name="connsiteX62" fmla="*/ 214693 w 240410"/>
                <a:gd name="connsiteY62" fmla="*/ 175831 h 230409"/>
                <a:gd name="connsiteX63" fmla="*/ 205645 w 240410"/>
                <a:gd name="connsiteY63" fmla="*/ 165259 h 230409"/>
                <a:gd name="connsiteX64" fmla="*/ 213265 w 240410"/>
                <a:gd name="connsiteY64" fmla="*/ 149733 h 230409"/>
                <a:gd name="connsiteX65" fmla="*/ 205645 w 240410"/>
                <a:gd name="connsiteY65" fmla="*/ 142304 h 230409"/>
                <a:gd name="connsiteX66" fmla="*/ 205645 w 240410"/>
                <a:gd name="connsiteY66" fmla="*/ 134874 h 230409"/>
                <a:gd name="connsiteX67" fmla="*/ 210598 w 240410"/>
                <a:gd name="connsiteY67" fmla="*/ 134874 h 230409"/>
                <a:gd name="connsiteX68" fmla="*/ 214693 w 240410"/>
                <a:gd name="connsiteY68" fmla="*/ 126206 h 230409"/>
                <a:gd name="connsiteX69" fmla="*/ 210598 w 240410"/>
                <a:gd name="connsiteY69" fmla="*/ 115538 h 230409"/>
                <a:gd name="connsiteX70" fmla="*/ 217456 w 240410"/>
                <a:gd name="connsiteY70" fmla="*/ 101918 h 230409"/>
                <a:gd name="connsiteX71" fmla="*/ 237935 w 240410"/>
                <a:gd name="connsiteY71" fmla="*/ 82677 h 230409"/>
                <a:gd name="connsiteX72" fmla="*/ 240411 w 240410"/>
                <a:gd name="connsiteY72" fmla="*/ 69628 h 230409"/>
                <a:gd name="connsiteX73" fmla="*/ 231743 w 240410"/>
                <a:gd name="connsiteY73" fmla="*/ 59627 h 2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0410" h="230409">
                  <a:moveTo>
                    <a:pt x="231743" y="59627"/>
                  </a:moveTo>
                  <a:lnTo>
                    <a:pt x="219932" y="55912"/>
                  </a:lnTo>
                  <a:lnTo>
                    <a:pt x="213265" y="49721"/>
                  </a:lnTo>
                  <a:lnTo>
                    <a:pt x="213646" y="41434"/>
                  </a:lnTo>
                  <a:lnTo>
                    <a:pt x="210026" y="34671"/>
                  </a:lnTo>
                  <a:lnTo>
                    <a:pt x="213646" y="26098"/>
                  </a:lnTo>
                  <a:lnTo>
                    <a:pt x="205645" y="26098"/>
                  </a:lnTo>
                  <a:lnTo>
                    <a:pt x="210026" y="11811"/>
                  </a:lnTo>
                  <a:lnTo>
                    <a:pt x="193167" y="11811"/>
                  </a:lnTo>
                  <a:lnTo>
                    <a:pt x="187642" y="19907"/>
                  </a:lnTo>
                  <a:lnTo>
                    <a:pt x="166497" y="18002"/>
                  </a:lnTo>
                  <a:lnTo>
                    <a:pt x="157163" y="21146"/>
                  </a:lnTo>
                  <a:lnTo>
                    <a:pt x="157163" y="11811"/>
                  </a:lnTo>
                  <a:lnTo>
                    <a:pt x="149733" y="6858"/>
                  </a:lnTo>
                  <a:lnTo>
                    <a:pt x="143542" y="6858"/>
                  </a:lnTo>
                  <a:lnTo>
                    <a:pt x="143542" y="0"/>
                  </a:lnTo>
                  <a:lnTo>
                    <a:pt x="126778" y="12478"/>
                  </a:lnTo>
                  <a:lnTo>
                    <a:pt x="131064" y="18669"/>
                  </a:lnTo>
                  <a:lnTo>
                    <a:pt x="126778" y="23622"/>
                  </a:lnTo>
                  <a:lnTo>
                    <a:pt x="131731" y="29813"/>
                  </a:lnTo>
                  <a:lnTo>
                    <a:pt x="132302" y="34671"/>
                  </a:lnTo>
                  <a:lnTo>
                    <a:pt x="121729" y="34671"/>
                  </a:lnTo>
                  <a:lnTo>
                    <a:pt x="108109" y="50387"/>
                  </a:lnTo>
                  <a:lnTo>
                    <a:pt x="111823" y="59627"/>
                  </a:lnTo>
                  <a:lnTo>
                    <a:pt x="90488" y="75152"/>
                  </a:lnTo>
                  <a:lnTo>
                    <a:pt x="83248" y="68390"/>
                  </a:lnTo>
                  <a:lnTo>
                    <a:pt x="83248" y="64008"/>
                  </a:lnTo>
                  <a:lnTo>
                    <a:pt x="77629" y="55912"/>
                  </a:lnTo>
                  <a:lnTo>
                    <a:pt x="66484" y="64008"/>
                  </a:lnTo>
                  <a:lnTo>
                    <a:pt x="66484" y="72676"/>
                  </a:lnTo>
                  <a:lnTo>
                    <a:pt x="58388" y="72676"/>
                  </a:lnTo>
                  <a:lnTo>
                    <a:pt x="52197" y="85725"/>
                  </a:lnTo>
                  <a:lnTo>
                    <a:pt x="52197" y="104394"/>
                  </a:lnTo>
                  <a:lnTo>
                    <a:pt x="47815" y="113062"/>
                  </a:lnTo>
                  <a:lnTo>
                    <a:pt x="58388" y="124873"/>
                  </a:lnTo>
                  <a:lnTo>
                    <a:pt x="57150" y="138779"/>
                  </a:lnTo>
                  <a:lnTo>
                    <a:pt x="63341" y="149733"/>
                  </a:lnTo>
                  <a:lnTo>
                    <a:pt x="52197" y="155924"/>
                  </a:lnTo>
                  <a:lnTo>
                    <a:pt x="44767" y="151638"/>
                  </a:lnTo>
                  <a:lnTo>
                    <a:pt x="36671" y="155924"/>
                  </a:lnTo>
                  <a:lnTo>
                    <a:pt x="29242" y="149162"/>
                  </a:lnTo>
                  <a:lnTo>
                    <a:pt x="19050" y="155924"/>
                  </a:lnTo>
                  <a:lnTo>
                    <a:pt x="23622" y="182499"/>
                  </a:lnTo>
                  <a:lnTo>
                    <a:pt x="14288" y="189452"/>
                  </a:lnTo>
                  <a:lnTo>
                    <a:pt x="6858" y="182499"/>
                  </a:lnTo>
                  <a:lnTo>
                    <a:pt x="0" y="189452"/>
                  </a:lnTo>
                  <a:lnTo>
                    <a:pt x="24860" y="197739"/>
                  </a:lnTo>
                  <a:lnTo>
                    <a:pt x="26098" y="205645"/>
                  </a:lnTo>
                  <a:lnTo>
                    <a:pt x="52197" y="197739"/>
                  </a:lnTo>
                  <a:lnTo>
                    <a:pt x="60865" y="202501"/>
                  </a:lnTo>
                  <a:lnTo>
                    <a:pt x="60865" y="210026"/>
                  </a:lnTo>
                  <a:lnTo>
                    <a:pt x="68389" y="215551"/>
                  </a:lnTo>
                  <a:lnTo>
                    <a:pt x="73914" y="213074"/>
                  </a:lnTo>
                  <a:lnTo>
                    <a:pt x="90488" y="230410"/>
                  </a:lnTo>
                  <a:lnTo>
                    <a:pt x="111633" y="207836"/>
                  </a:lnTo>
                  <a:lnTo>
                    <a:pt x="142685" y="193739"/>
                  </a:lnTo>
                  <a:lnTo>
                    <a:pt x="169545" y="204978"/>
                  </a:lnTo>
                  <a:lnTo>
                    <a:pt x="193548" y="195167"/>
                  </a:lnTo>
                  <a:lnTo>
                    <a:pt x="205645" y="208026"/>
                  </a:lnTo>
                  <a:lnTo>
                    <a:pt x="214693" y="202501"/>
                  </a:lnTo>
                  <a:lnTo>
                    <a:pt x="217456" y="195072"/>
                  </a:lnTo>
                  <a:lnTo>
                    <a:pt x="205645" y="183928"/>
                  </a:lnTo>
                  <a:lnTo>
                    <a:pt x="214693" y="175831"/>
                  </a:lnTo>
                  <a:lnTo>
                    <a:pt x="205645" y="165259"/>
                  </a:lnTo>
                  <a:lnTo>
                    <a:pt x="213265" y="149733"/>
                  </a:lnTo>
                  <a:lnTo>
                    <a:pt x="205645" y="142304"/>
                  </a:lnTo>
                  <a:lnTo>
                    <a:pt x="205645" y="134874"/>
                  </a:lnTo>
                  <a:lnTo>
                    <a:pt x="210598" y="134874"/>
                  </a:lnTo>
                  <a:lnTo>
                    <a:pt x="214693" y="126206"/>
                  </a:lnTo>
                  <a:lnTo>
                    <a:pt x="210598" y="115538"/>
                  </a:lnTo>
                  <a:lnTo>
                    <a:pt x="217456" y="101918"/>
                  </a:lnTo>
                  <a:lnTo>
                    <a:pt x="237935" y="82677"/>
                  </a:lnTo>
                  <a:lnTo>
                    <a:pt x="240411" y="69628"/>
                  </a:lnTo>
                  <a:lnTo>
                    <a:pt x="231743" y="59627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8">
              <a:extLst>
                <a:ext uri="{FF2B5EF4-FFF2-40B4-BE49-F238E27FC236}">
                  <a16:creationId xmlns="" xmlns:a16="http://schemas.microsoft.com/office/drawing/2014/main" id="{CDEA387C-E62B-27B8-B47C-574C87B84336}"/>
                </a:ext>
              </a:extLst>
            </p:cNvPr>
            <p:cNvSpPr/>
            <p:nvPr/>
          </p:nvSpPr>
          <p:spPr>
            <a:xfrm>
              <a:off x="1848419" y="4435696"/>
              <a:ext cx="224028" cy="233838"/>
            </a:xfrm>
            <a:custGeom>
              <a:avLst/>
              <a:gdLst>
                <a:gd name="connsiteX0" fmla="*/ 160687 w 224028"/>
                <a:gd name="connsiteY0" fmla="*/ 230029 h 233838"/>
                <a:gd name="connsiteX1" fmla="*/ 150781 w 224028"/>
                <a:gd name="connsiteY1" fmla="*/ 230029 h 233838"/>
                <a:gd name="connsiteX2" fmla="*/ 141446 w 224028"/>
                <a:gd name="connsiteY2" fmla="*/ 233839 h 233838"/>
                <a:gd name="connsiteX3" fmla="*/ 141446 w 224028"/>
                <a:gd name="connsiteY3" fmla="*/ 223076 h 233838"/>
                <a:gd name="connsiteX4" fmla="*/ 119729 w 224028"/>
                <a:gd name="connsiteY4" fmla="*/ 213265 h 233838"/>
                <a:gd name="connsiteX5" fmla="*/ 99251 w 224028"/>
                <a:gd name="connsiteY5" fmla="*/ 215741 h 233838"/>
                <a:gd name="connsiteX6" fmla="*/ 99251 w 224028"/>
                <a:gd name="connsiteY6" fmla="*/ 207074 h 233838"/>
                <a:gd name="connsiteX7" fmla="*/ 78677 w 224028"/>
                <a:gd name="connsiteY7" fmla="*/ 186595 h 233838"/>
                <a:gd name="connsiteX8" fmla="*/ 19050 w 224028"/>
                <a:gd name="connsiteY8" fmla="*/ 186595 h 233838"/>
                <a:gd name="connsiteX9" fmla="*/ 16574 w 224028"/>
                <a:gd name="connsiteY9" fmla="*/ 179356 h 233838"/>
                <a:gd name="connsiteX10" fmla="*/ 19717 w 224028"/>
                <a:gd name="connsiteY10" fmla="*/ 170402 h 233838"/>
                <a:gd name="connsiteX11" fmla="*/ 11621 w 224028"/>
                <a:gd name="connsiteY11" fmla="*/ 173546 h 233838"/>
                <a:gd name="connsiteX12" fmla="*/ 0 w 224028"/>
                <a:gd name="connsiteY12" fmla="*/ 173546 h 233838"/>
                <a:gd name="connsiteX13" fmla="*/ 11621 w 224028"/>
                <a:gd name="connsiteY13" fmla="*/ 155829 h 233838"/>
                <a:gd name="connsiteX14" fmla="*/ 6953 w 224028"/>
                <a:gd name="connsiteY14" fmla="*/ 148209 h 233838"/>
                <a:gd name="connsiteX15" fmla="*/ 0 w 224028"/>
                <a:gd name="connsiteY15" fmla="*/ 128207 h 233838"/>
                <a:gd name="connsiteX16" fmla="*/ 6953 w 224028"/>
                <a:gd name="connsiteY16" fmla="*/ 122587 h 233838"/>
                <a:gd name="connsiteX17" fmla="*/ 3524 w 224028"/>
                <a:gd name="connsiteY17" fmla="*/ 113252 h 233838"/>
                <a:gd name="connsiteX18" fmla="*/ 22193 w 224028"/>
                <a:gd name="connsiteY18" fmla="*/ 113252 h 233838"/>
                <a:gd name="connsiteX19" fmla="*/ 27146 w 224028"/>
                <a:gd name="connsiteY19" fmla="*/ 100203 h 233838"/>
                <a:gd name="connsiteX20" fmla="*/ 23432 w 224028"/>
                <a:gd name="connsiteY20" fmla="*/ 87154 h 233838"/>
                <a:gd name="connsiteX21" fmla="*/ 31528 w 224028"/>
                <a:gd name="connsiteY21" fmla="*/ 82010 h 233838"/>
                <a:gd name="connsiteX22" fmla="*/ 34004 w 224028"/>
                <a:gd name="connsiteY22" fmla="*/ 65437 h 233838"/>
                <a:gd name="connsiteX23" fmla="*/ 45815 w 224028"/>
                <a:gd name="connsiteY23" fmla="*/ 54864 h 233838"/>
                <a:gd name="connsiteX24" fmla="*/ 47054 w 224028"/>
                <a:gd name="connsiteY24" fmla="*/ 46863 h 233838"/>
                <a:gd name="connsiteX25" fmla="*/ 37719 w 224028"/>
                <a:gd name="connsiteY25" fmla="*/ 46863 h 233838"/>
                <a:gd name="connsiteX26" fmla="*/ 35243 w 224028"/>
                <a:gd name="connsiteY26" fmla="*/ 37529 h 233838"/>
                <a:gd name="connsiteX27" fmla="*/ 44577 w 224028"/>
                <a:gd name="connsiteY27" fmla="*/ 28766 h 233838"/>
                <a:gd name="connsiteX28" fmla="*/ 46387 w 224028"/>
                <a:gd name="connsiteY28" fmla="*/ 18860 h 233838"/>
                <a:gd name="connsiteX29" fmla="*/ 71247 w 224028"/>
                <a:gd name="connsiteY29" fmla="*/ 30004 h 233838"/>
                <a:gd name="connsiteX30" fmla="*/ 76867 w 224028"/>
                <a:gd name="connsiteY30" fmla="*/ 37529 h 233838"/>
                <a:gd name="connsiteX31" fmla="*/ 94202 w 224028"/>
                <a:gd name="connsiteY31" fmla="*/ 53626 h 233838"/>
                <a:gd name="connsiteX32" fmla="*/ 109156 w 224028"/>
                <a:gd name="connsiteY32" fmla="*/ 40577 h 233838"/>
                <a:gd name="connsiteX33" fmla="*/ 107918 w 224028"/>
                <a:gd name="connsiteY33" fmla="*/ 32576 h 233838"/>
                <a:gd name="connsiteX34" fmla="*/ 116586 w 224028"/>
                <a:gd name="connsiteY34" fmla="*/ 26956 h 233838"/>
                <a:gd name="connsiteX35" fmla="*/ 112871 w 224028"/>
                <a:gd name="connsiteY35" fmla="*/ 22574 h 233838"/>
                <a:gd name="connsiteX36" fmla="*/ 116015 w 224028"/>
                <a:gd name="connsiteY36" fmla="*/ 18860 h 233838"/>
                <a:gd name="connsiteX37" fmla="*/ 125921 w 224028"/>
                <a:gd name="connsiteY37" fmla="*/ 18860 h 233838"/>
                <a:gd name="connsiteX38" fmla="*/ 124682 w 224028"/>
                <a:gd name="connsiteY38" fmla="*/ 10763 h 233838"/>
                <a:gd name="connsiteX39" fmla="*/ 130302 w 224028"/>
                <a:gd name="connsiteY39" fmla="*/ 5239 h 233838"/>
                <a:gd name="connsiteX40" fmla="*/ 136493 w 224028"/>
                <a:gd name="connsiteY40" fmla="*/ 0 h 233838"/>
                <a:gd name="connsiteX41" fmla="*/ 141446 w 224028"/>
                <a:gd name="connsiteY41" fmla="*/ 7049 h 233838"/>
                <a:gd name="connsiteX42" fmla="*/ 147542 w 224028"/>
                <a:gd name="connsiteY42" fmla="*/ 10763 h 233838"/>
                <a:gd name="connsiteX43" fmla="*/ 160687 w 224028"/>
                <a:gd name="connsiteY43" fmla="*/ 22574 h 233838"/>
                <a:gd name="connsiteX44" fmla="*/ 170021 w 224028"/>
                <a:gd name="connsiteY44" fmla="*/ 30004 h 233838"/>
                <a:gd name="connsiteX45" fmla="*/ 170021 w 224028"/>
                <a:gd name="connsiteY45" fmla="*/ 40577 h 233838"/>
                <a:gd name="connsiteX46" fmla="*/ 187452 w 224028"/>
                <a:gd name="connsiteY46" fmla="*/ 43720 h 233838"/>
                <a:gd name="connsiteX47" fmla="*/ 191167 w 224028"/>
                <a:gd name="connsiteY47" fmla="*/ 56102 h 233838"/>
                <a:gd name="connsiteX48" fmla="*/ 201740 w 224028"/>
                <a:gd name="connsiteY48" fmla="*/ 60484 h 233838"/>
                <a:gd name="connsiteX49" fmla="*/ 197358 w 224028"/>
                <a:gd name="connsiteY49" fmla="*/ 66104 h 233838"/>
                <a:gd name="connsiteX50" fmla="*/ 201740 w 224028"/>
                <a:gd name="connsiteY50" fmla="*/ 72295 h 233838"/>
                <a:gd name="connsiteX51" fmla="*/ 196120 w 224028"/>
                <a:gd name="connsiteY51" fmla="*/ 75248 h 233838"/>
                <a:gd name="connsiteX52" fmla="*/ 195453 w 224028"/>
                <a:gd name="connsiteY52" fmla="*/ 86582 h 233838"/>
                <a:gd name="connsiteX53" fmla="*/ 190500 w 224028"/>
                <a:gd name="connsiteY53" fmla="*/ 90964 h 233838"/>
                <a:gd name="connsiteX54" fmla="*/ 185547 w 224028"/>
                <a:gd name="connsiteY54" fmla="*/ 92774 h 233838"/>
                <a:gd name="connsiteX55" fmla="*/ 194881 w 224028"/>
                <a:gd name="connsiteY55" fmla="*/ 97155 h 233838"/>
                <a:gd name="connsiteX56" fmla="*/ 195453 w 224028"/>
                <a:gd name="connsiteY56" fmla="*/ 105251 h 233838"/>
                <a:gd name="connsiteX57" fmla="*/ 201740 w 224028"/>
                <a:gd name="connsiteY57" fmla="*/ 107728 h 233838"/>
                <a:gd name="connsiteX58" fmla="*/ 208502 w 224028"/>
                <a:gd name="connsiteY58" fmla="*/ 116967 h 233838"/>
                <a:gd name="connsiteX59" fmla="*/ 219075 w 224028"/>
                <a:gd name="connsiteY59" fmla="*/ 113252 h 233838"/>
                <a:gd name="connsiteX60" fmla="*/ 212884 w 224028"/>
                <a:gd name="connsiteY60" fmla="*/ 126302 h 233838"/>
                <a:gd name="connsiteX61" fmla="*/ 212884 w 224028"/>
                <a:gd name="connsiteY61" fmla="*/ 144971 h 233838"/>
                <a:gd name="connsiteX62" fmla="*/ 208502 w 224028"/>
                <a:gd name="connsiteY62" fmla="*/ 153638 h 233838"/>
                <a:gd name="connsiteX63" fmla="*/ 219075 w 224028"/>
                <a:gd name="connsiteY63" fmla="*/ 165449 h 233838"/>
                <a:gd name="connsiteX64" fmla="*/ 217837 w 224028"/>
                <a:gd name="connsiteY64" fmla="*/ 179356 h 233838"/>
                <a:gd name="connsiteX65" fmla="*/ 224028 w 224028"/>
                <a:gd name="connsiteY65" fmla="*/ 190310 h 233838"/>
                <a:gd name="connsiteX66" fmla="*/ 212884 w 224028"/>
                <a:gd name="connsiteY66" fmla="*/ 196501 h 233838"/>
                <a:gd name="connsiteX67" fmla="*/ 205454 w 224028"/>
                <a:gd name="connsiteY67" fmla="*/ 192215 h 233838"/>
                <a:gd name="connsiteX68" fmla="*/ 197358 w 224028"/>
                <a:gd name="connsiteY68" fmla="*/ 196501 h 233838"/>
                <a:gd name="connsiteX69" fmla="*/ 189929 w 224028"/>
                <a:gd name="connsiteY69" fmla="*/ 189738 h 233838"/>
                <a:gd name="connsiteX70" fmla="*/ 179737 w 224028"/>
                <a:gd name="connsiteY70" fmla="*/ 196501 h 233838"/>
                <a:gd name="connsiteX71" fmla="*/ 184309 w 224028"/>
                <a:gd name="connsiteY71" fmla="*/ 223076 h 233838"/>
                <a:gd name="connsiteX72" fmla="*/ 174974 w 224028"/>
                <a:gd name="connsiteY72" fmla="*/ 230029 h 233838"/>
                <a:gd name="connsiteX73" fmla="*/ 167545 w 224028"/>
                <a:gd name="connsiteY73" fmla="*/ 223076 h 233838"/>
                <a:gd name="connsiteX74" fmla="*/ 160687 w 224028"/>
                <a:gd name="connsiteY74" fmla="*/ 230029 h 23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24028" h="233838">
                  <a:moveTo>
                    <a:pt x="160687" y="230029"/>
                  </a:moveTo>
                  <a:lnTo>
                    <a:pt x="150781" y="230029"/>
                  </a:lnTo>
                  <a:lnTo>
                    <a:pt x="141446" y="233839"/>
                  </a:lnTo>
                  <a:lnTo>
                    <a:pt x="141446" y="223076"/>
                  </a:lnTo>
                  <a:lnTo>
                    <a:pt x="119729" y="213265"/>
                  </a:lnTo>
                  <a:lnTo>
                    <a:pt x="99251" y="215741"/>
                  </a:lnTo>
                  <a:lnTo>
                    <a:pt x="99251" y="207074"/>
                  </a:lnTo>
                  <a:lnTo>
                    <a:pt x="78677" y="186595"/>
                  </a:lnTo>
                  <a:lnTo>
                    <a:pt x="19050" y="186595"/>
                  </a:lnTo>
                  <a:lnTo>
                    <a:pt x="16574" y="179356"/>
                  </a:lnTo>
                  <a:lnTo>
                    <a:pt x="19717" y="170402"/>
                  </a:lnTo>
                  <a:lnTo>
                    <a:pt x="11621" y="173546"/>
                  </a:lnTo>
                  <a:lnTo>
                    <a:pt x="0" y="173546"/>
                  </a:lnTo>
                  <a:lnTo>
                    <a:pt x="11621" y="155829"/>
                  </a:lnTo>
                  <a:lnTo>
                    <a:pt x="6953" y="148209"/>
                  </a:lnTo>
                  <a:lnTo>
                    <a:pt x="0" y="128207"/>
                  </a:lnTo>
                  <a:lnTo>
                    <a:pt x="6953" y="122587"/>
                  </a:lnTo>
                  <a:lnTo>
                    <a:pt x="3524" y="113252"/>
                  </a:lnTo>
                  <a:lnTo>
                    <a:pt x="22193" y="113252"/>
                  </a:lnTo>
                  <a:lnTo>
                    <a:pt x="27146" y="100203"/>
                  </a:lnTo>
                  <a:lnTo>
                    <a:pt x="23432" y="87154"/>
                  </a:lnTo>
                  <a:lnTo>
                    <a:pt x="31528" y="82010"/>
                  </a:lnTo>
                  <a:lnTo>
                    <a:pt x="34004" y="65437"/>
                  </a:lnTo>
                  <a:lnTo>
                    <a:pt x="45815" y="54864"/>
                  </a:lnTo>
                  <a:lnTo>
                    <a:pt x="47054" y="46863"/>
                  </a:lnTo>
                  <a:lnTo>
                    <a:pt x="37719" y="46863"/>
                  </a:lnTo>
                  <a:lnTo>
                    <a:pt x="35243" y="37529"/>
                  </a:lnTo>
                  <a:lnTo>
                    <a:pt x="44577" y="28766"/>
                  </a:lnTo>
                  <a:lnTo>
                    <a:pt x="46387" y="18860"/>
                  </a:lnTo>
                  <a:lnTo>
                    <a:pt x="71247" y="30004"/>
                  </a:lnTo>
                  <a:lnTo>
                    <a:pt x="76867" y="37529"/>
                  </a:lnTo>
                  <a:lnTo>
                    <a:pt x="94202" y="53626"/>
                  </a:lnTo>
                  <a:lnTo>
                    <a:pt x="109156" y="40577"/>
                  </a:lnTo>
                  <a:lnTo>
                    <a:pt x="107918" y="32576"/>
                  </a:lnTo>
                  <a:lnTo>
                    <a:pt x="116586" y="26956"/>
                  </a:lnTo>
                  <a:lnTo>
                    <a:pt x="112871" y="22574"/>
                  </a:lnTo>
                  <a:lnTo>
                    <a:pt x="116015" y="18860"/>
                  </a:lnTo>
                  <a:lnTo>
                    <a:pt x="125921" y="18860"/>
                  </a:lnTo>
                  <a:lnTo>
                    <a:pt x="124682" y="10763"/>
                  </a:lnTo>
                  <a:lnTo>
                    <a:pt x="130302" y="5239"/>
                  </a:lnTo>
                  <a:lnTo>
                    <a:pt x="136493" y="0"/>
                  </a:lnTo>
                  <a:lnTo>
                    <a:pt x="141446" y="7049"/>
                  </a:lnTo>
                  <a:lnTo>
                    <a:pt x="147542" y="10763"/>
                  </a:lnTo>
                  <a:lnTo>
                    <a:pt x="160687" y="22574"/>
                  </a:lnTo>
                  <a:lnTo>
                    <a:pt x="170021" y="30004"/>
                  </a:lnTo>
                  <a:lnTo>
                    <a:pt x="170021" y="40577"/>
                  </a:lnTo>
                  <a:lnTo>
                    <a:pt x="187452" y="43720"/>
                  </a:lnTo>
                  <a:lnTo>
                    <a:pt x="191167" y="56102"/>
                  </a:lnTo>
                  <a:lnTo>
                    <a:pt x="201740" y="60484"/>
                  </a:lnTo>
                  <a:lnTo>
                    <a:pt x="197358" y="66104"/>
                  </a:lnTo>
                  <a:lnTo>
                    <a:pt x="201740" y="72295"/>
                  </a:lnTo>
                  <a:lnTo>
                    <a:pt x="196120" y="75248"/>
                  </a:lnTo>
                  <a:lnTo>
                    <a:pt x="195453" y="86582"/>
                  </a:lnTo>
                  <a:lnTo>
                    <a:pt x="190500" y="90964"/>
                  </a:lnTo>
                  <a:lnTo>
                    <a:pt x="185547" y="92774"/>
                  </a:lnTo>
                  <a:lnTo>
                    <a:pt x="194881" y="97155"/>
                  </a:lnTo>
                  <a:lnTo>
                    <a:pt x="195453" y="105251"/>
                  </a:lnTo>
                  <a:lnTo>
                    <a:pt x="201740" y="107728"/>
                  </a:lnTo>
                  <a:lnTo>
                    <a:pt x="208502" y="116967"/>
                  </a:lnTo>
                  <a:lnTo>
                    <a:pt x="219075" y="113252"/>
                  </a:lnTo>
                  <a:lnTo>
                    <a:pt x="212884" y="126302"/>
                  </a:lnTo>
                  <a:lnTo>
                    <a:pt x="212884" y="144971"/>
                  </a:lnTo>
                  <a:lnTo>
                    <a:pt x="208502" y="153638"/>
                  </a:lnTo>
                  <a:lnTo>
                    <a:pt x="219075" y="165449"/>
                  </a:lnTo>
                  <a:lnTo>
                    <a:pt x="217837" y="179356"/>
                  </a:lnTo>
                  <a:lnTo>
                    <a:pt x="224028" y="190310"/>
                  </a:lnTo>
                  <a:lnTo>
                    <a:pt x="212884" y="196501"/>
                  </a:lnTo>
                  <a:lnTo>
                    <a:pt x="205454" y="192215"/>
                  </a:lnTo>
                  <a:lnTo>
                    <a:pt x="197358" y="196501"/>
                  </a:lnTo>
                  <a:lnTo>
                    <a:pt x="189929" y="189738"/>
                  </a:lnTo>
                  <a:lnTo>
                    <a:pt x="179737" y="196501"/>
                  </a:lnTo>
                  <a:lnTo>
                    <a:pt x="184309" y="223076"/>
                  </a:lnTo>
                  <a:lnTo>
                    <a:pt x="174974" y="230029"/>
                  </a:lnTo>
                  <a:lnTo>
                    <a:pt x="167545" y="223076"/>
                  </a:lnTo>
                  <a:lnTo>
                    <a:pt x="160687" y="230029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9">
              <a:extLst>
                <a:ext uri="{FF2B5EF4-FFF2-40B4-BE49-F238E27FC236}">
                  <a16:creationId xmlns="" xmlns:a16="http://schemas.microsoft.com/office/drawing/2014/main" id="{EFA73748-C9AF-1C85-ED09-39420812F36D}"/>
                </a:ext>
              </a:extLst>
            </p:cNvPr>
            <p:cNvSpPr/>
            <p:nvPr/>
          </p:nvSpPr>
          <p:spPr>
            <a:xfrm>
              <a:off x="1646965" y="4379879"/>
              <a:ext cx="248507" cy="238506"/>
            </a:xfrm>
            <a:custGeom>
              <a:avLst/>
              <a:gdLst>
                <a:gd name="connsiteX0" fmla="*/ 247841 w 248507"/>
                <a:gd name="connsiteY0" fmla="*/ 74676 h 238506"/>
                <a:gd name="connsiteX1" fmla="*/ 246031 w 248507"/>
                <a:gd name="connsiteY1" fmla="*/ 84582 h 238506"/>
                <a:gd name="connsiteX2" fmla="*/ 236696 w 248507"/>
                <a:gd name="connsiteY2" fmla="*/ 93345 h 238506"/>
                <a:gd name="connsiteX3" fmla="*/ 239173 w 248507"/>
                <a:gd name="connsiteY3" fmla="*/ 102680 h 238506"/>
                <a:gd name="connsiteX4" fmla="*/ 248507 w 248507"/>
                <a:gd name="connsiteY4" fmla="*/ 102680 h 238506"/>
                <a:gd name="connsiteX5" fmla="*/ 247269 w 248507"/>
                <a:gd name="connsiteY5" fmla="*/ 110681 h 238506"/>
                <a:gd name="connsiteX6" fmla="*/ 235458 w 248507"/>
                <a:gd name="connsiteY6" fmla="*/ 121253 h 238506"/>
                <a:gd name="connsiteX7" fmla="*/ 232982 w 248507"/>
                <a:gd name="connsiteY7" fmla="*/ 137827 h 238506"/>
                <a:gd name="connsiteX8" fmla="*/ 224885 w 248507"/>
                <a:gd name="connsiteY8" fmla="*/ 142970 h 238506"/>
                <a:gd name="connsiteX9" fmla="*/ 228600 w 248507"/>
                <a:gd name="connsiteY9" fmla="*/ 156020 h 238506"/>
                <a:gd name="connsiteX10" fmla="*/ 223647 w 248507"/>
                <a:gd name="connsiteY10" fmla="*/ 169069 h 238506"/>
                <a:gd name="connsiteX11" fmla="*/ 204978 w 248507"/>
                <a:gd name="connsiteY11" fmla="*/ 169069 h 238506"/>
                <a:gd name="connsiteX12" fmla="*/ 208407 w 248507"/>
                <a:gd name="connsiteY12" fmla="*/ 178403 h 238506"/>
                <a:gd name="connsiteX13" fmla="*/ 201454 w 248507"/>
                <a:gd name="connsiteY13" fmla="*/ 184023 h 238506"/>
                <a:gd name="connsiteX14" fmla="*/ 208407 w 248507"/>
                <a:gd name="connsiteY14" fmla="*/ 204026 h 238506"/>
                <a:gd name="connsiteX15" fmla="*/ 213074 w 248507"/>
                <a:gd name="connsiteY15" fmla="*/ 211646 h 238506"/>
                <a:gd name="connsiteX16" fmla="*/ 201454 w 248507"/>
                <a:gd name="connsiteY16" fmla="*/ 229362 h 238506"/>
                <a:gd name="connsiteX17" fmla="*/ 187738 w 248507"/>
                <a:gd name="connsiteY17" fmla="*/ 226886 h 238506"/>
                <a:gd name="connsiteX18" fmla="*/ 187738 w 248507"/>
                <a:gd name="connsiteY18" fmla="*/ 220313 h 238506"/>
                <a:gd name="connsiteX19" fmla="*/ 179832 w 248507"/>
                <a:gd name="connsiteY19" fmla="*/ 222218 h 238506"/>
                <a:gd name="connsiteX20" fmla="*/ 174212 w 248507"/>
                <a:gd name="connsiteY20" fmla="*/ 229362 h 238506"/>
                <a:gd name="connsiteX21" fmla="*/ 164497 w 248507"/>
                <a:gd name="connsiteY21" fmla="*/ 238506 h 238506"/>
                <a:gd name="connsiteX22" fmla="*/ 156972 w 248507"/>
                <a:gd name="connsiteY22" fmla="*/ 238506 h 238506"/>
                <a:gd name="connsiteX23" fmla="*/ 156972 w 248507"/>
                <a:gd name="connsiteY23" fmla="*/ 232505 h 238506"/>
                <a:gd name="connsiteX24" fmla="*/ 166783 w 248507"/>
                <a:gd name="connsiteY24" fmla="*/ 225457 h 238506"/>
                <a:gd name="connsiteX25" fmla="*/ 169164 w 248507"/>
                <a:gd name="connsiteY25" fmla="*/ 218980 h 238506"/>
                <a:gd name="connsiteX26" fmla="*/ 158877 w 248507"/>
                <a:gd name="connsiteY26" fmla="*/ 211646 h 238506"/>
                <a:gd name="connsiteX27" fmla="*/ 151924 w 248507"/>
                <a:gd name="connsiteY27" fmla="*/ 222218 h 238506"/>
                <a:gd name="connsiteX28" fmla="*/ 144875 w 248507"/>
                <a:gd name="connsiteY28" fmla="*/ 215265 h 238506"/>
                <a:gd name="connsiteX29" fmla="*/ 149066 w 248507"/>
                <a:gd name="connsiteY29" fmla="*/ 211646 h 238506"/>
                <a:gd name="connsiteX30" fmla="*/ 148590 w 248507"/>
                <a:gd name="connsiteY30" fmla="*/ 196120 h 238506"/>
                <a:gd name="connsiteX31" fmla="*/ 139732 w 248507"/>
                <a:gd name="connsiteY31" fmla="*/ 196120 h 238506"/>
                <a:gd name="connsiteX32" fmla="*/ 144875 w 248507"/>
                <a:gd name="connsiteY32" fmla="*/ 175165 h 238506"/>
                <a:gd name="connsiteX33" fmla="*/ 134207 w 248507"/>
                <a:gd name="connsiteY33" fmla="*/ 178403 h 238506"/>
                <a:gd name="connsiteX34" fmla="*/ 129921 w 248507"/>
                <a:gd name="connsiteY34" fmla="*/ 181261 h 238506"/>
                <a:gd name="connsiteX35" fmla="*/ 125635 w 248507"/>
                <a:gd name="connsiteY35" fmla="*/ 168783 h 238506"/>
                <a:gd name="connsiteX36" fmla="*/ 125635 w 248507"/>
                <a:gd name="connsiteY36" fmla="*/ 164878 h 238506"/>
                <a:gd name="connsiteX37" fmla="*/ 117919 w 248507"/>
                <a:gd name="connsiteY37" fmla="*/ 163068 h 238506"/>
                <a:gd name="connsiteX38" fmla="*/ 117919 w 248507"/>
                <a:gd name="connsiteY38" fmla="*/ 152305 h 238506"/>
                <a:gd name="connsiteX39" fmla="*/ 109061 w 248507"/>
                <a:gd name="connsiteY39" fmla="*/ 156591 h 238506"/>
                <a:gd name="connsiteX40" fmla="*/ 91345 w 248507"/>
                <a:gd name="connsiteY40" fmla="*/ 154210 h 238506"/>
                <a:gd name="connsiteX41" fmla="*/ 79629 w 248507"/>
                <a:gd name="connsiteY41" fmla="*/ 153734 h 238506"/>
                <a:gd name="connsiteX42" fmla="*/ 79629 w 248507"/>
                <a:gd name="connsiteY42" fmla="*/ 147257 h 238506"/>
                <a:gd name="connsiteX43" fmla="*/ 74105 w 248507"/>
                <a:gd name="connsiteY43" fmla="*/ 137827 h 238506"/>
                <a:gd name="connsiteX44" fmla="*/ 83439 w 248507"/>
                <a:gd name="connsiteY44" fmla="*/ 126683 h 238506"/>
                <a:gd name="connsiteX45" fmla="*/ 67056 w 248507"/>
                <a:gd name="connsiteY45" fmla="*/ 126683 h 238506"/>
                <a:gd name="connsiteX46" fmla="*/ 67056 w 248507"/>
                <a:gd name="connsiteY46" fmla="*/ 120206 h 238506"/>
                <a:gd name="connsiteX47" fmla="*/ 58198 w 248507"/>
                <a:gd name="connsiteY47" fmla="*/ 121539 h 238506"/>
                <a:gd name="connsiteX48" fmla="*/ 36767 w 248507"/>
                <a:gd name="connsiteY48" fmla="*/ 96393 h 238506"/>
                <a:gd name="connsiteX49" fmla="*/ 27527 w 248507"/>
                <a:gd name="connsiteY49" fmla="*/ 93631 h 238506"/>
                <a:gd name="connsiteX50" fmla="*/ 15812 w 248507"/>
                <a:gd name="connsiteY50" fmla="*/ 84296 h 238506"/>
                <a:gd name="connsiteX51" fmla="*/ 20955 w 248507"/>
                <a:gd name="connsiteY51" fmla="*/ 72676 h 238506"/>
                <a:gd name="connsiteX52" fmla="*/ 15812 w 248507"/>
                <a:gd name="connsiteY52" fmla="*/ 66580 h 238506"/>
                <a:gd name="connsiteX53" fmla="*/ 18193 w 248507"/>
                <a:gd name="connsiteY53" fmla="*/ 55816 h 238506"/>
                <a:gd name="connsiteX54" fmla="*/ 8382 w 248507"/>
                <a:gd name="connsiteY54" fmla="*/ 47054 h 238506"/>
                <a:gd name="connsiteX55" fmla="*/ 0 w 248507"/>
                <a:gd name="connsiteY55" fmla="*/ 37243 h 238506"/>
                <a:gd name="connsiteX56" fmla="*/ 3238 w 248507"/>
                <a:gd name="connsiteY56" fmla="*/ 32099 h 238506"/>
                <a:gd name="connsiteX57" fmla="*/ 9811 w 248507"/>
                <a:gd name="connsiteY57" fmla="*/ 32099 h 238506"/>
                <a:gd name="connsiteX58" fmla="*/ 16764 w 248507"/>
                <a:gd name="connsiteY58" fmla="*/ 41434 h 238506"/>
                <a:gd name="connsiteX59" fmla="*/ 21431 w 248507"/>
                <a:gd name="connsiteY59" fmla="*/ 46101 h 238506"/>
                <a:gd name="connsiteX60" fmla="*/ 28004 w 248507"/>
                <a:gd name="connsiteY60" fmla="*/ 46101 h 238506"/>
                <a:gd name="connsiteX61" fmla="*/ 33528 w 248507"/>
                <a:gd name="connsiteY61" fmla="*/ 40481 h 238506"/>
                <a:gd name="connsiteX62" fmla="*/ 28861 w 248507"/>
                <a:gd name="connsiteY62" fmla="*/ 32099 h 238506"/>
                <a:gd name="connsiteX63" fmla="*/ 22860 w 248507"/>
                <a:gd name="connsiteY63" fmla="*/ 27432 h 238506"/>
                <a:gd name="connsiteX64" fmla="*/ 21431 w 248507"/>
                <a:gd name="connsiteY64" fmla="*/ 19526 h 238506"/>
                <a:gd name="connsiteX65" fmla="*/ 8382 w 248507"/>
                <a:gd name="connsiteY65" fmla="*/ 14859 h 238506"/>
                <a:gd name="connsiteX66" fmla="*/ 9335 w 248507"/>
                <a:gd name="connsiteY66" fmla="*/ 0 h 238506"/>
                <a:gd name="connsiteX67" fmla="*/ 20479 w 248507"/>
                <a:gd name="connsiteY67" fmla="*/ 5143 h 238506"/>
                <a:gd name="connsiteX68" fmla="*/ 28385 w 248507"/>
                <a:gd name="connsiteY68" fmla="*/ 18669 h 238506"/>
                <a:gd name="connsiteX69" fmla="*/ 34957 w 248507"/>
                <a:gd name="connsiteY69" fmla="*/ 29337 h 238506"/>
                <a:gd name="connsiteX70" fmla="*/ 41910 w 248507"/>
                <a:gd name="connsiteY70" fmla="*/ 38672 h 238506"/>
                <a:gd name="connsiteX71" fmla="*/ 48006 w 248507"/>
                <a:gd name="connsiteY71" fmla="*/ 43339 h 238506"/>
                <a:gd name="connsiteX72" fmla="*/ 49816 w 248507"/>
                <a:gd name="connsiteY72" fmla="*/ 50292 h 238506"/>
                <a:gd name="connsiteX73" fmla="*/ 51721 w 248507"/>
                <a:gd name="connsiteY73" fmla="*/ 58198 h 238506"/>
                <a:gd name="connsiteX74" fmla="*/ 67056 w 248507"/>
                <a:gd name="connsiteY74" fmla="*/ 55816 h 238506"/>
                <a:gd name="connsiteX75" fmla="*/ 60579 w 248507"/>
                <a:gd name="connsiteY75" fmla="*/ 47054 h 238506"/>
                <a:gd name="connsiteX76" fmla="*/ 56864 w 248507"/>
                <a:gd name="connsiteY76" fmla="*/ 41434 h 238506"/>
                <a:gd name="connsiteX77" fmla="*/ 60103 w 248507"/>
                <a:gd name="connsiteY77" fmla="*/ 38195 h 238506"/>
                <a:gd name="connsiteX78" fmla="*/ 48959 w 248507"/>
                <a:gd name="connsiteY78" fmla="*/ 30290 h 238506"/>
                <a:gd name="connsiteX79" fmla="*/ 47530 w 248507"/>
                <a:gd name="connsiteY79" fmla="*/ 16288 h 238506"/>
                <a:gd name="connsiteX80" fmla="*/ 51245 w 248507"/>
                <a:gd name="connsiteY80" fmla="*/ 8858 h 238506"/>
                <a:gd name="connsiteX81" fmla="*/ 63151 w 248507"/>
                <a:gd name="connsiteY81" fmla="*/ 20479 h 238506"/>
                <a:gd name="connsiteX82" fmla="*/ 72676 w 248507"/>
                <a:gd name="connsiteY82" fmla="*/ 17240 h 238506"/>
                <a:gd name="connsiteX83" fmla="*/ 74581 w 248507"/>
                <a:gd name="connsiteY83" fmla="*/ 29337 h 238506"/>
                <a:gd name="connsiteX84" fmla="*/ 81058 w 248507"/>
                <a:gd name="connsiteY84" fmla="*/ 24670 h 238506"/>
                <a:gd name="connsiteX85" fmla="*/ 89916 w 248507"/>
                <a:gd name="connsiteY85" fmla="*/ 34004 h 238506"/>
                <a:gd name="connsiteX86" fmla="*/ 95060 w 248507"/>
                <a:gd name="connsiteY86" fmla="*/ 31242 h 238506"/>
                <a:gd name="connsiteX87" fmla="*/ 104870 w 248507"/>
                <a:gd name="connsiteY87" fmla="*/ 39148 h 238506"/>
                <a:gd name="connsiteX88" fmla="*/ 101060 w 248507"/>
                <a:gd name="connsiteY88" fmla="*/ 48863 h 238506"/>
                <a:gd name="connsiteX89" fmla="*/ 109442 w 248507"/>
                <a:gd name="connsiteY89" fmla="*/ 51245 h 238506"/>
                <a:gd name="connsiteX90" fmla="*/ 116015 w 248507"/>
                <a:gd name="connsiteY90" fmla="*/ 47054 h 238506"/>
                <a:gd name="connsiteX91" fmla="*/ 124206 w 248507"/>
                <a:gd name="connsiteY91" fmla="*/ 55816 h 238506"/>
                <a:gd name="connsiteX92" fmla="*/ 127540 w 248507"/>
                <a:gd name="connsiteY92" fmla="*/ 48482 h 238506"/>
                <a:gd name="connsiteX93" fmla="*/ 136493 w 248507"/>
                <a:gd name="connsiteY93" fmla="*/ 51721 h 238506"/>
                <a:gd name="connsiteX94" fmla="*/ 138398 w 248507"/>
                <a:gd name="connsiteY94" fmla="*/ 44291 h 238506"/>
                <a:gd name="connsiteX95" fmla="*/ 135160 w 248507"/>
                <a:gd name="connsiteY95" fmla="*/ 31623 h 238506"/>
                <a:gd name="connsiteX96" fmla="*/ 146304 w 248507"/>
                <a:gd name="connsiteY96" fmla="*/ 28861 h 238506"/>
                <a:gd name="connsiteX97" fmla="*/ 157448 w 248507"/>
                <a:gd name="connsiteY97" fmla="*/ 35814 h 238506"/>
                <a:gd name="connsiteX98" fmla="*/ 171926 w 248507"/>
                <a:gd name="connsiteY98" fmla="*/ 21431 h 238506"/>
                <a:gd name="connsiteX99" fmla="*/ 173355 w 248507"/>
                <a:gd name="connsiteY99" fmla="*/ 11621 h 238506"/>
                <a:gd name="connsiteX100" fmla="*/ 178403 w 248507"/>
                <a:gd name="connsiteY100" fmla="*/ 16764 h 238506"/>
                <a:gd name="connsiteX101" fmla="*/ 188214 w 248507"/>
                <a:gd name="connsiteY101" fmla="*/ 7429 h 238506"/>
                <a:gd name="connsiteX102" fmla="*/ 189643 w 248507"/>
                <a:gd name="connsiteY102" fmla="*/ 0 h 238506"/>
                <a:gd name="connsiteX103" fmla="*/ 201454 w 248507"/>
                <a:gd name="connsiteY103" fmla="*/ 16764 h 238506"/>
                <a:gd name="connsiteX104" fmla="*/ 193834 w 248507"/>
                <a:gd name="connsiteY104" fmla="*/ 25146 h 238506"/>
                <a:gd name="connsiteX105" fmla="*/ 214789 w 248507"/>
                <a:gd name="connsiteY105" fmla="*/ 27051 h 238506"/>
                <a:gd name="connsiteX106" fmla="*/ 214789 w 248507"/>
                <a:gd name="connsiteY106" fmla="*/ 43339 h 238506"/>
                <a:gd name="connsiteX107" fmla="*/ 232982 w 248507"/>
                <a:gd name="connsiteY107" fmla="*/ 55816 h 238506"/>
                <a:gd name="connsiteX108" fmla="*/ 241840 w 248507"/>
                <a:gd name="connsiteY108" fmla="*/ 62865 h 238506"/>
                <a:gd name="connsiteX109" fmla="*/ 247841 w 248507"/>
                <a:gd name="connsiteY109" fmla="*/ 74676 h 2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8507" h="238506">
                  <a:moveTo>
                    <a:pt x="247841" y="74676"/>
                  </a:moveTo>
                  <a:lnTo>
                    <a:pt x="246031" y="84582"/>
                  </a:lnTo>
                  <a:lnTo>
                    <a:pt x="236696" y="93345"/>
                  </a:lnTo>
                  <a:lnTo>
                    <a:pt x="239173" y="102680"/>
                  </a:lnTo>
                  <a:lnTo>
                    <a:pt x="248507" y="102680"/>
                  </a:lnTo>
                  <a:lnTo>
                    <a:pt x="247269" y="110681"/>
                  </a:lnTo>
                  <a:lnTo>
                    <a:pt x="235458" y="121253"/>
                  </a:lnTo>
                  <a:lnTo>
                    <a:pt x="232982" y="137827"/>
                  </a:lnTo>
                  <a:lnTo>
                    <a:pt x="224885" y="142970"/>
                  </a:lnTo>
                  <a:lnTo>
                    <a:pt x="228600" y="156020"/>
                  </a:lnTo>
                  <a:lnTo>
                    <a:pt x="223647" y="169069"/>
                  </a:lnTo>
                  <a:lnTo>
                    <a:pt x="204978" y="169069"/>
                  </a:lnTo>
                  <a:lnTo>
                    <a:pt x="208407" y="178403"/>
                  </a:lnTo>
                  <a:lnTo>
                    <a:pt x="201454" y="184023"/>
                  </a:lnTo>
                  <a:lnTo>
                    <a:pt x="208407" y="204026"/>
                  </a:lnTo>
                  <a:lnTo>
                    <a:pt x="213074" y="211646"/>
                  </a:lnTo>
                  <a:lnTo>
                    <a:pt x="201454" y="229362"/>
                  </a:lnTo>
                  <a:lnTo>
                    <a:pt x="187738" y="226886"/>
                  </a:lnTo>
                  <a:lnTo>
                    <a:pt x="187738" y="220313"/>
                  </a:lnTo>
                  <a:lnTo>
                    <a:pt x="179832" y="222218"/>
                  </a:lnTo>
                  <a:lnTo>
                    <a:pt x="174212" y="229362"/>
                  </a:lnTo>
                  <a:lnTo>
                    <a:pt x="164497" y="238506"/>
                  </a:lnTo>
                  <a:lnTo>
                    <a:pt x="156972" y="238506"/>
                  </a:lnTo>
                  <a:lnTo>
                    <a:pt x="156972" y="232505"/>
                  </a:lnTo>
                  <a:lnTo>
                    <a:pt x="166783" y="225457"/>
                  </a:lnTo>
                  <a:lnTo>
                    <a:pt x="169164" y="218980"/>
                  </a:lnTo>
                  <a:lnTo>
                    <a:pt x="158877" y="211646"/>
                  </a:lnTo>
                  <a:lnTo>
                    <a:pt x="151924" y="222218"/>
                  </a:lnTo>
                  <a:lnTo>
                    <a:pt x="144875" y="215265"/>
                  </a:lnTo>
                  <a:lnTo>
                    <a:pt x="149066" y="211646"/>
                  </a:lnTo>
                  <a:lnTo>
                    <a:pt x="148590" y="196120"/>
                  </a:lnTo>
                  <a:lnTo>
                    <a:pt x="139732" y="196120"/>
                  </a:lnTo>
                  <a:lnTo>
                    <a:pt x="144875" y="175165"/>
                  </a:lnTo>
                  <a:lnTo>
                    <a:pt x="134207" y="178403"/>
                  </a:lnTo>
                  <a:lnTo>
                    <a:pt x="129921" y="181261"/>
                  </a:lnTo>
                  <a:lnTo>
                    <a:pt x="125635" y="168783"/>
                  </a:lnTo>
                  <a:lnTo>
                    <a:pt x="125635" y="164878"/>
                  </a:lnTo>
                  <a:lnTo>
                    <a:pt x="117919" y="163068"/>
                  </a:lnTo>
                  <a:lnTo>
                    <a:pt x="117919" y="152305"/>
                  </a:lnTo>
                  <a:lnTo>
                    <a:pt x="109061" y="156591"/>
                  </a:lnTo>
                  <a:lnTo>
                    <a:pt x="91345" y="154210"/>
                  </a:lnTo>
                  <a:lnTo>
                    <a:pt x="79629" y="153734"/>
                  </a:lnTo>
                  <a:lnTo>
                    <a:pt x="79629" y="147257"/>
                  </a:lnTo>
                  <a:lnTo>
                    <a:pt x="74105" y="137827"/>
                  </a:lnTo>
                  <a:lnTo>
                    <a:pt x="83439" y="126683"/>
                  </a:lnTo>
                  <a:lnTo>
                    <a:pt x="67056" y="126683"/>
                  </a:lnTo>
                  <a:lnTo>
                    <a:pt x="67056" y="120206"/>
                  </a:lnTo>
                  <a:lnTo>
                    <a:pt x="58198" y="121539"/>
                  </a:lnTo>
                  <a:lnTo>
                    <a:pt x="36767" y="96393"/>
                  </a:lnTo>
                  <a:lnTo>
                    <a:pt x="27527" y="93631"/>
                  </a:lnTo>
                  <a:lnTo>
                    <a:pt x="15812" y="84296"/>
                  </a:lnTo>
                  <a:lnTo>
                    <a:pt x="20955" y="72676"/>
                  </a:lnTo>
                  <a:lnTo>
                    <a:pt x="15812" y="66580"/>
                  </a:lnTo>
                  <a:lnTo>
                    <a:pt x="18193" y="55816"/>
                  </a:lnTo>
                  <a:lnTo>
                    <a:pt x="8382" y="47054"/>
                  </a:lnTo>
                  <a:lnTo>
                    <a:pt x="0" y="37243"/>
                  </a:lnTo>
                  <a:lnTo>
                    <a:pt x="3238" y="32099"/>
                  </a:lnTo>
                  <a:lnTo>
                    <a:pt x="9811" y="32099"/>
                  </a:lnTo>
                  <a:lnTo>
                    <a:pt x="16764" y="41434"/>
                  </a:lnTo>
                  <a:lnTo>
                    <a:pt x="21431" y="46101"/>
                  </a:lnTo>
                  <a:lnTo>
                    <a:pt x="28004" y="46101"/>
                  </a:lnTo>
                  <a:lnTo>
                    <a:pt x="33528" y="40481"/>
                  </a:lnTo>
                  <a:lnTo>
                    <a:pt x="28861" y="32099"/>
                  </a:lnTo>
                  <a:lnTo>
                    <a:pt x="22860" y="27432"/>
                  </a:lnTo>
                  <a:lnTo>
                    <a:pt x="21431" y="19526"/>
                  </a:lnTo>
                  <a:lnTo>
                    <a:pt x="8382" y="14859"/>
                  </a:lnTo>
                  <a:lnTo>
                    <a:pt x="9335" y="0"/>
                  </a:lnTo>
                  <a:lnTo>
                    <a:pt x="20479" y="5143"/>
                  </a:lnTo>
                  <a:lnTo>
                    <a:pt x="28385" y="18669"/>
                  </a:lnTo>
                  <a:lnTo>
                    <a:pt x="34957" y="29337"/>
                  </a:lnTo>
                  <a:lnTo>
                    <a:pt x="41910" y="38672"/>
                  </a:lnTo>
                  <a:lnTo>
                    <a:pt x="48006" y="43339"/>
                  </a:lnTo>
                  <a:lnTo>
                    <a:pt x="49816" y="50292"/>
                  </a:lnTo>
                  <a:lnTo>
                    <a:pt x="51721" y="58198"/>
                  </a:lnTo>
                  <a:lnTo>
                    <a:pt x="67056" y="55816"/>
                  </a:lnTo>
                  <a:lnTo>
                    <a:pt x="60579" y="47054"/>
                  </a:lnTo>
                  <a:lnTo>
                    <a:pt x="56864" y="41434"/>
                  </a:lnTo>
                  <a:lnTo>
                    <a:pt x="60103" y="38195"/>
                  </a:lnTo>
                  <a:lnTo>
                    <a:pt x="48959" y="30290"/>
                  </a:lnTo>
                  <a:lnTo>
                    <a:pt x="47530" y="16288"/>
                  </a:lnTo>
                  <a:lnTo>
                    <a:pt x="51245" y="8858"/>
                  </a:lnTo>
                  <a:lnTo>
                    <a:pt x="63151" y="20479"/>
                  </a:lnTo>
                  <a:lnTo>
                    <a:pt x="72676" y="17240"/>
                  </a:lnTo>
                  <a:lnTo>
                    <a:pt x="74581" y="29337"/>
                  </a:lnTo>
                  <a:lnTo>
                    <a:pt x="81058" y="24670"/>
                  </a:lnTo>
                  <a:lnTo>
                    <a:pt x="89916" y="34004"/>
                  </a:lnTo>
                  <a:lnTo>
                    <a:pt x="95060" y="31242"/>
                  </a:lnTo>
                  <a:lnTo>
                    <a:pt x="104870" y="39148"/>
                  </a:lnTo>
                  <a:lnTo>
                    <a:pt x="101060" y="48863"/>
                  </a:lnTo>
                  <a:lnTo>
                    <a:pt x="109442" y="51245"/>
                  </a:lnTo>
                  <a:lnTo>
                    <a:pt x="116015" y="47054"/>
                  </a:lnTo>
                  <a:lnTo>
                    <a:pt x="124206" y="55816"/>
                  </a:lnTo>
                  <a:lnTo>
                    <a:pt x="127540" y="48482"/>
                  </a:lnTo>
                  <a:lnTo>
                    <a:pt x="136493" y="51721"/>
                  </a:lnTo>
                  <a:lnTo>
                    <a:pt x="138398" y="44291"/>
                  </a:lnTo>
                  <a:lnTo>
                    <a:pt x="135160" y="31623"/>
                  </a:lnTo>
                  <a:lnTo>
                    <a:pt x="146304" y="28861"/>
                  </a:lnTo>
                  <a:lnTo>
                    <a:pt x="157448" y="35814"/>
                  </a:lnTo>
                  <a:lnTo>
                    <a:pt x="171926" y="21431"/>
                  </a:lnTo>
                  <a:lnTo>
                    <a:pt x="173355" y="11621"/>
                  </a:lnTo>
                  <a:lnTo>
                    <a:pt x="178403" y="16764"/>
                  </a:lnTo>
                  <a:lnTo>
                    <a:pt x="188214" y="7429"/>
                  </a:lnTo>
                  <a:lnTo>
                    <a:pt x="189643" y="0"/>
                  </a:lnTo>
                  <a:lnTo>
                    <a:pt x="201454" y="16764"/>
                  </a:lnTo>
                  <a:lnTo>
                    <a:pt x="193834" y="25146"/>
                  </a:lnTo>
                  <a:lnTo>
                    <a:pt x="214789" y="27051"/>
                  </a:lnTo>
                  <a:lnTo>
                    <a:pt x="214789" y="43339"/>
                  </a:lnTo>
                  <a:lnTo>
                    <a:pt x="232982" y="55816"/>
                  </a:lnTo>
                  <a:lnTo>
                    <a:pt x="241840" y="62865"/>
                  </a:lnTo>
                  <a:lnTo>
                    <a:pt x="247841" y="74676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46A754D3-CDF8-2813-0127-64D41EB2C674}"/>
              </a:ext>
            </a:extLst>
          </p:cNvPr>
          <p:cNvSpPr txBox="1"/>
          <p:nvPr/>
        </p:nvSpPr>
        <p:spPr>
          <a:xfrm>
            <a:off x="3911941" y="2742369"/>
            <a:ext cx="3904551" cy="161890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СПАСИБО </a:t>
            </a:r>
            <a:br>
              <a:rPr lang="ru-RU" sz="2800" b="1" cap="all" spc="-150" dirty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</a:br>
            <a:r>
              <a:rPr lang="ru-RU" sz="2800" b="1" cap="all" spc="-150" dirty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ЗА </a:t>
            </a:r>
            <a:r>
              <a:rPr lang="ru-RU" sz="2800" b="1" cap="all" spc="-150" dirty="0" smtClean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ВНИМАНИЕ,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 smtClean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Передаю слово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cap="all" spc="-150" dirty="0" smtClean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Юлии </a:t>
            </a:r>
            <a:r>
              <a:rPr lang="ru-RU" sz="2800" cap="all" spc="-150" dirty="0" err="1" smtClean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Тарановой</a:t>
            </a:r>
            <a:endParaRPr lang="ru-RU" sz="2800" cap="all" spc="-150" dirty="0">
              <a:ln w="22225">
                <a:noFill/>
              </a:ln>
              <a:solidFill>
                <a:schemeClr val="accent4">
                  <a:lumMod val="25000"/>
                </a:schemeClr>
              </a:solidFill>
              <a:ea typeface="Golos Text" panose="020B0503020202020204" pitchFamily="34" charset="0"/>
            </a:endParaRPr>
          </a:p>
        </p:txBody>
      </p:sp>
      <p:grpSp>
        <p:nvGrpSpPr>
          <p:cNvPr id="91" name="Group 21">
            <a:extLst>
              <a:ext uri="{FF2B5EF4-FFF2-40B4-BE49-F238E27FC236}">
                <a16:creationId xmlns="" xmlns:a16="http://schemas.microsoft.com/office/drawing/2014/main" id="{5BD210D2-FC0F-0064-6D90-43496A94B580}"/>
              </a:ext>
            </a:extLst>
          </p:cNvPr>
          <p:cNvGrpSpPr/>
          <p:nvPr/>
        </p:nvGrpSpPr>
        <p:grpSpPr>
          <a:xfrm>
            <a:off x="921370" y="3158242"/>
            <a:ext cx="1721962" cy="626727"/>
            <a:chOff x="1699404" y="761224"/>
            <a:chExt cx="1721962" cy="626727"/>
          </a:xfrm>
        </p:grpSpPr>
        <p:pic>
          <p:nvPicPr>
            <p:cNvPr id="92" name="Graphic 2">
              <a:extLst>
                <a:ext uri="{FF2B5EF4-FFF2-40B4-BE49-F238E27FC236}">
                  <a16:creationId xmlns="" xmlns:a16="http://schemas.microsoft.com/office/drawing/2014/main" id="{5B3FDE6E-C821-B9EB-9146-C8B781C3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77"/>
            <a:stretch>
              <a:fillRect/>
            </a:stretch>
          </p:blipFill>
          <p:spPr>
            <a:xfrm>
              <a:off x="2309614" y="791827"/>
              <a:ext cx="1111752" cy="565520"/>
            </a:xfrm>
            <a:prstGeom prst="rect">
              <a:avLst/>
            </a:prstGeom>
          </p:spPr>
        </p:pic>
        <p:pic>
          <p:nvPicPr>
            <p:cNvPr id="93" name="Рисунок 11">
              <a:extLst>
                <a:ext uri="{FF2B5EF4-FFF2-40B4-BE49-F238E27FC236}">
                  <a16:creationId xmlns="" xmlns:a16="http://schemas.microsoft.com/office/drawing/2014/main" id="{85A5ADE3-8F02-A038-C622-2B6FBC2D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9404" y="761224"/>
              <a:ext cx="548386" cy="626727"/>
            </a:xfrm>
            <a:prstGeom prst="rect">
              <a:avLst/>
            </a:prstGeom>
          </p:spPr>
        </p:pic>
      </p:grpSp>
      <p:sp>
        <p:nvSpPr>
          <p:cNvPr id="94" name="Subtitle 2">
            <a:extLst>
              <a:ext uri="{FF2B5EF4-FFF2-40B4-BE49-F238E27FC236}">
                <a16:creationId xmlns="" xmlns:a16="http://schemas.microsoft.com/office/drawing/2014/main" id="{D4412D55-F14E-7F0C-AEFF-C22BCBD57ABC}"/>
              </a:ext>
            </a:extLst>
          </p:cNvPr>
          <p:cNvSpPr txBox="1">
            <a:spLocks/>
          </p:cNvSpPr>
          <p:nvPr/>
        </p:nvSpPr>
        <p:spPr>
          <a:xfrm>
            <a:off x="10128397" y="3276005"/>
            <a:ext cx="1232063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Вместе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мы это точно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сделаем!</a:t>
            </a:r>
          </a:p>
        </p:txBody>
      </p:sp>
      <p:cxnSp>
        <p:nvCxnSpPr>
          <p:cNvPr id="183" name="Straight Connector 4">
            <a:extLst>
              <a:ext uri="{FF2B5EF4-FFF2-40B4-BE49-F238E27FC236}">
                <a16:creationId xmlns="" xmlns:a16="http://schemas.microsoft.com/office/drawing/2014/main" id="{CA77010F-22DC-71B3-F625-80E9BD999096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5492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4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" y="1986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90754" y="845702"/>
            <a:ext cx="6356152" cy="1214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Специальные</a:t>
            </a: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Alexandria Semi Bold" pitchFamily="34" charset="0"/>
              <a:ea typeface="Alexandria Semi Bold" pitchFamily="34" charset="-122"/>
              <a:cs typeface="Alexandria Semi Bold" pitchFamily="34" charset="-120"/>
            </a:endParaRPr>
          </a:p>
          <a:p>
            <a:pPr>
              <a:lnSpc>
                <a:spcPts val="4166"/>
              </a:lnSpc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налоговые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режимы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5271659" y="2204144"/>
            <a:ext cx="6356152" cy="2715295"/>
          </a:xfrm>
          <a:prstGeom prst="roundRect">
            <a:avLst>
              <a:gd name="adj" fmla="val 3085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458488" y="2371019"/>
            <a:ext cx="262919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Специальные режимы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5458488" y="2674851"/>
            <a:ext cx="598249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НК РФ предусматривает режимы, освобождающие от уплаты отдельных налогов в обмен на уплату единого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налога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>
              <a:lnSpc>
                <a:spcPts val="2009"/>
              </a:lnSpc>
            </a:pPr>
            <a:endParaRPr lang="ru-RU" sz="1300" dirty="0">
              <a:solidFill>
                <a:schemeClr val="accent1">
                  <a:lumMod val="50000"/>
                </a:schemeClr>
              </a:solidFill>
              <a:cs typeface="Sora Light" pitchFamily="34" charset="-120"/>
            </a:endParaRPr>
          </a:p>
          <a:p>
            <a:pPr>
              <a:lnSpc>
                <a:spcPts val="2009"/>
              </a:lnSpc>
            </a:pP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5458488" y="3189425"/>
            <a:ext cx="5982494" cy="744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5118" indent="-255118">
              <a:lnSpc>
                <a:spcPct val="130000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Упрощённая система налогообложения (УСН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ct val="130000"/>
              </a:lnSpc>
              <a:buSzPct val="100000"/>
              <a:buChar char="•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Автоматизированная система налогообложения (АУСН)</a:t>
            </a:r>
            <a:endParaRPr lang="en-US" sz="1300" dirty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ct val="130000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Единый сельскохозяйственный налог (ЕСХН)</a:t>
            </a:r>
          </a:p>
          <a:p>
            <a:pPr marL="255118" indent="-255118">
              <a:lnSpc>
                <a:spcPct val="130000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Патентная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система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налогообложения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ct val="130000"/>
              </a:lnSpc>
              <a:buSzPct val="100000"/>
              <a:buChar char="•"/>
            </a:pP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 на профессиональный доход</a:t>
            </a:r>
            <a:endParaRPr lang="en-US" sz="1300" dirty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1067797">
            <a:off x="1797719" y="2576975"/>
            <a:ext cx="654874" cy="258739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21067797">
            <a:off x="697052" y="2716760"/>
            <a:ext cx="654874" cy="258739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21067797">
            <a:off x="1357" y="2828436"/>
            <a:ext cx="255985" cy="258739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21273080">
            <a:off x="9832" y="1381750"/>
            <a:ext cx="1884803" cy="299460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21067797">
            <a:off x="1147626" y="3327246"/>
            <a:ext cx="211057" cy="246501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21067797">
            <a:off x="774516" y="3448545"/>
            <a:ext cx="245552" cy="76387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21067797">
            <a:off x="4128230" y="4570023"/>
            <a:ext cx="123051" cy="134219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5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/>
              <a:t>Упрощенная система налогообложения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1" y="1449859"/>
            <a:ext cx="11420474" cy="4750915"/>
          </a:xfrm>
        </p:spPr>
        <p:txBody>
          <a:bodyPr>
            <a:normAutofit/>
          </a:bodyPr>
          <a:lstStyle/>
          <a:p>
            <a:pPr marL="4486275" indent="-4486275" algn="just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Упрощенная система налогообложения  -</a:t>
            </a:r>
            <a:r>
              <a:rPr lang="ru-RU" sz="1800" spc="-10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 один из пяти действующих в РФ специальных налоговых режимов, введена в действие Федеральным законом №104-ФЗ от </a:t>
            </a:r>
            <a:r>
              <a:rPr lang="ru-RU" sz="1800" spc="-10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24.07.2002</a:t>
            </a: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Montserrat SemiBold3"/>
              <a:ea typeface="Sora Light" pitchFamily="34" charset="-122"/>
              <a:cs typeface="Sora Light" pitchFamily="34" charset="-120"/>
            </a:endParaRPr>
          </a:p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На 01.04.2026 на территории Республики Хакасия стояло на учете 14 362 налогоплательщика</a:t>
            </a:r>
          </a:p>
          <a:p>
            <a:endParaRPr lang="ru-RU" sz="1800" dirty="0">
              <a:solidFill>
                <a:schemeClr val="accent1">
                  <a:lumMod val="50000"/>
                </a:schemeClr>
              </a:solidFill>
              <a:latin typeface="Montserrat SemiBold3"/>
              <a:ea typeface="Sora Light" pitchFamily="34" charset="-122"/>
              <a:cs typeface="Sora Light" pitchFamily="34" charset="-120"/>
            </a:endParaRPr>
          </a:p>
          <a:p>
            <a:pPr marL="342900" indent="-342900" algn="just">
              <a:buFontTx/>
              <a:buChar char="-"/>
            </a:pPr>
            <a:r>
              <a:rPr lang="ru-RU" sz="1800" spc="-5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Среди всех действующих специальных налоговых режимов УСН распространяется на всю предпринимательскую деятельность налогоплательщика, то есть заменяет собой общий режим налогообложения, но может сочетаться  только  у индивидуальных предпринимателей с таким режимом, как патентная система </a:t>
            </a:r>
            <a:r>
              <a:rPr lang="ru-RU" sz="1800" spc="-5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налогообложения</a:t>
            </a:r>
            <a:endParaRPr lang="en-US" sz="1800" spc="-50" dirty="0">
              <a:solidFill>
                <a:schemeClr val="accent1">
                  <a:lumMod val="50000"/>
                </a:schemeClr>
              </a:solidFill>
              <a:latin typeface="Montserrat SemiBold3"/>
              <a:ea typeface="Sora Light" pitchFamily="34" charset="-122"/>
              <a:cs typeface="Sora Light" pitchFamily="34" charset="-120"/>
            </a:endParaRPr>
          </a:p>
          <a:p>
            <a:pPr marL="342900" indent="-342900" algn="just">
              <a:buFontTx/>
              <a:buChar char="-"/>
            </a:pPr>
            <a:r>
              <a:rPr lang="ru-RU" sz="1800" spc="-5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Налоговая декларация представляется один раз в год не позднее 25 марта года, следующего за </a:t>
            </a:r>
            <a:r>
              <a:rPr lang="ru-RU" sz="1800" spc="-5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годом </a:t>
            </a:r>
            <a:r>
              <a:rPr lang="ru-RU" sz="1800" spc="-5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окончания налогового периода, организациями и 25 апреля, индивидуальными </a:t>
            </a:r>
            <a:r>
              <a:rPr lang="ru-RU" sz="1800" spc="-5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предпринимателями</a:t>
            </a:r>
          </a:p>
          <a:p>
            <a:pPr marL="342900" indent="-342900" algn="just">
              <a:buFontTx/>
              <a:buChar char="-"/>
            </a:pPr>
            <a:r>
              <a:rPr lang="ru-RU" sz="1800" spc="-5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Сроки подачи уведомления </a:t>
            </a:r>
            <a:r>
              <a:rPr lang="ru-RU" sz="1800" spc="-5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о переходе на УСН: для </a:t>
            </a:r>
            <a:r>
              <a:rPr lang="ru-RU" sz="1800" spc="-5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вновь созданных  </a:t>
            </a:r>
            <a:r>
              <a:rPr lang="ru-RU" sz="1800" spc="-5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не позднее </a:t>
            </a:r>
            <a:r>
              <a:rPr lang="ru-RU" sz="1800" spc="-5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 30 </a:t>
            </a:r>
            <a:r>
              <a:rPr lang="ru-RU" sz="1800" spc="-5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календарных </a:t>
            </a:r>
            <a:r>
              <a:rPr lang="ru-RU" sz="1800" spc="-5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  дней  с </a:t>
            </a:r>
            <a:r>
              <a:rPr lang="ru-RU" sz="1800" spc="-50" dirty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даты постановки на учет в </a:t>
            </a:r>
            <a:r>
              <a:rPr lang="ru-RU" sz="1800" spc="-50" dirty="0" smtClean="0">
                <a:solidFill>
                  <a:schemeClr val="accent1">
                    <a:lumMod val="50000"/>
                  </a:schemeClr>
                </a:solidFill>
                <a:latin typeface="Montserrat SemiBold3"/>
                <a:ea typeface="Sora Light" pitchFamily="34" charset="-122"/>
                <a:cs typeface="Sora Light" pitchFamily="34" charset="-120"/>
              </a:rPr>
              <a:t>НО, для действующих - </a:t>
            </a:r>
            <a:r>
              <a:rPr lang="ru-RU" sz="1800" spc="-50" dirty="0">
                <a:latin typeface="Montserrat SemiBold3"/>
              </a:rPr>
              <a:t>не позднее 31 декабря календарного года, предшествующего году перехода на УСН</a:t>
            </a:r>
          </a:p>
          <a:p>
            <a:pPr marL="342900" indent="-342900" algn="just">
              <a:buFontTx/>
              <a:buChar char="-"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342900" indent="-342900" algn="just">
              <a:buFontTx/>
              <a:buChar char="-"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5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cap="all" dirty="0">
                <a:solidFill>
                  <a:srgbClr val="00206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ru-RU" sz="4000" dirty="0"/>
              <a:t>Применение УСН освобождает </a:t>
            </a:r>
            <a:br>
              <a:rPr lang="ru-RU" sz="4000" dirty="0"/>
            </a:br>
            <a:r>
              <a:rPr lang="ru-RU" sz="4000" dirty="0"/>
              <a:t>от уплаты следующих налогов: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371" y="1962149"/>
            <a:ext cx="10998654" cy="4238625"/>
          </a:xfrm>
        </p:spPr>
        <p:txBody>
          <a:bodyPr>
            <a:normAutofit/>
          </a:bodyPr>
          <a:lstStyle/>
          <a:p>
            <a:pPr marL="285750" indent="-285750" algn="just">
              <a:buFontTx/>
              <a:buChar char="-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налога на прибыль </a:t>
            </a:r>
          </a:p>
          <a:p>
            <a:pPr algn="just"/>
            <a:endParaRPr lang="ru-RU" sz="2000" dirty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налога на доходы физических лиц по доходам от предпринимательской деятельности</a:t>
            </a:r>
          </a:p>
          <a:p>
            <a:pPr marL="285750" indent="-285750" algn="just">
              <a:buFontTx/>
              <a:buChar char="-"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налога на имущество физических лиц по имуществу,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используемому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  в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предпринимательской деятельности</a:t>
            </a:r>
          </a:p>
          <a:p>
            <a:pPr algn="just"/>
            <a:endParaRPr lang="ru-RU" sz="2000" b="1" dirty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2000" spc="-50" dirty="0">
                <a:solidFill>
                  <a:srgbClr val="FF0000"/>
                </a:solidFill>
              </a:rPr>
              <a:t>Если доходы за 2025 год превысили 20 млн рублей, </a:t>
            </a:r>
            <a:r>
              <a:rPr lang="ru-RU" sz="2000" spc="-50" dirty="0" smtClean="0">
                <a:solidFill>
                  <a:srgbClr val="FF0000"/>
                </a:solidFill>
              </a:rPr>
              <a:t>  то  с  01.01.2026</a:t>
            </a:r>
          </a:p>
          <a:p>
            <a:pPr algn="just">
              <a:spcBef>
                <a:spcPts val="0"/>
              </a:spcBef>
            </a:pPr>
            <a:r>
              <a:rPr lang="ru-RU" sz="2000" spc="-50" dirty="0" smtClean="0">
                <a:solidFill>
                  <a:srgbClr val="FF0000"/>
                </a:solidFill>
              </a:rPr>
              <a:t>у </a:t>
            </a:r>
            <a:r>
              <a:rPr lang="ru-RU" sz="2000" spc="-50" dirty="0">
                <a:solidFill>
                  <a:srgbClr val="FF0000"/>
                </a:solidFill>
              </a:rPr>
              <a:t>налогоплательщика УСН возникает обязанность по исчислению и уплате НДС в </a:t>
            </a:r>
            <a:r>
              <a:rPr lang="ru-RU" sz="2000" spc="-50" dirty="0" smtClean="0">
                <a:solidFill>
                  <a:srgbClr val="FF0000"/>
                </a:solidFill>
              </a:rPr>
              <a:t>бюджет</a:t>
            </a:r>
            <a:endParaRPr lang="ru-RU" sz="2000" spc="-5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20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Краткая характеристика </a:t>
            </a:r>
            <a:br>
              <a:rPr lang="ru-RU" sz="2400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упрощенной системы налогообложения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3790803" y="1812215"/>
            <a:ext cx="790859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доходы;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доходы, уменьшенные на величину расходов.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spc="-100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налогообложения может изменяться налогоплательщиком </a:t>
            </a:r>
            <a:r>
              <a:rPr lang="ru-RU" sz="1600" b="1" spc="-100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</a:t>
            </a:r>
            <a:endParaRPr lang="ru-RU" sz="1600" b="1" spc="-100" dirty="0">
              <a:solidFill>
                <a:srgbClr val="005AA9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3682627" y="3577909"/>
            <a:ext cx="829029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6%, - если объектом налогообложения являются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доходы, согласно НК РФ </a:t>
            </a:r>
            <a:endParaRPr lang="ru-RU" sz="1600" b="1" dirty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15%- если объектом налогообложения являются доходы,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уменьшенные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на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величину расходов, согласно НК РФ </a:t>
            </a:r>
            <a:endParaRPr lang="ru-RU" sz="1600" b="1" dirty="0" smtClean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 РХ от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16.11.2009 года № 123-3РХ «О Налоговой ставке при применении упрощенной системы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налогообложения» (в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редакции Закона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РХ от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09.06.2020 №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21-ЗРХ) приняты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следующие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ставки: </a:t>
            </a:r>
            <a:endParaRPr lang="ru-RU" sz="1600" b="1" dirty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 - с объектом доходы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7,5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доходы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уменьшенные на величину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</a:t>
            </a:r>
            <a:endParaRPr lang="ru-RU" sz="1600" b="1" dirty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835313" y="1412776"/>
            <a:ext cx="2926915" cy="1642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Объект налогообложения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848958" y="3861048"/>
            <a:ext cx="2843194" cy="1642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Основные налоговые ставки</a:t>
            </a:r>
          </a:p>
        </p:txBody>
      </p:sp>
    </p:spTree>
    <p:extLst>
      <p:ext uri="{BB962C8B-B14F-4D97-AF65-F5344CB8AC3E}">
        <p14:creationId xmlns:p14="http://schemas.microsoft.com/office/powerpoint/2010/main" val="4179261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496" y="565036"/>
            <a:ext cx="9949543" cy="1055189"/>
          </a:xfrm>
        </p:spPr>
        <p:txBody>
          <a:bodyPr>
            <a:normAutofit fontScale="90000"/>
          </a:bodyPr>
          <a:lstStyle/>
          <a:p>
            <a:r>
              <a:rPr lang="ru-RU" sz="3600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ОСОБЕННОСТИ ПРИМЕНЕНИЯ </a:t>
            </a:r>
            <a:r>
              <a:rPr lang="ru-RU" sz="3600" cap="all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/>
            </a:r>
            <a:br>
              <a:rPr lang="ru-RU" sz="3600" cap="all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</a:br>
            <a:r>
              <a:rPr lang="ru-RU" sz="3600" cap="all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УПРОЩЕННОЙ </a:t>
            </a:r>
            <a:r>
              <a:rPr lang="ru-RU" sz="3600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СИСТЕМЫ НАЛОГООБЛОЖЕНИЯ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73046" y="1788528"/>
            <a:ext cx="7848873" cy="442674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000" cap="all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77378" y="3655478"/>
            <a:ext cx="3528393" cy="1148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cap="all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97483" y="1976223"/>
            <a:ext cx="3898278" cy="597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3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cap="all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941574" y="1976222"/>
            <a:ext cx="113982" cy="298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Надпись 2"/>
          <p:cNvSpPr txBox="1">
            <a:spLocks noChangeArrowheads="1"/>
          </p:cNvSpPr>
          <p:nvPr/>
        </p:nvSpPr>
        <p:spPr bwMode="auto">
          <a:xfrm>
            <a:off x="1832292" y="1658055"/>
            <a:ext cx="60960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Упрощенная система налогообложения</a:t>
            </a:r>
            <a:endParaRPr lang="ru-RU" sz="1100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6042645" y="3477913"/>
            <a:ext cx="45719" cy="3551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143597" y="1976222"/>
            <a:ext cx="113982" cy="298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Надпись 2"/>
          <p:cNvSpPr txBox="1">
            <a:spLocks noChangeArrowheads="1"/>
          </p:cNvSpPr>
          <p:nvPr/>
        </p:nvSpPr>
        <p:spPr bwMode="auto">
          <a:xfrm>
            <a:off x="5418430" y="2352293"/>
            <a:ext cx="3456384" cy="4616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Налоговая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база</a:t>
            </a:r>
          </a:p>
          <a:p>
            <a:pPr algn="ctr">
              <a:spcAft>
                <a:spcPts val="0"/>
              </a:spcAft>
            </a:pP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Надпись 2"/>
          <p:cNvSpPr txBox="1">
            <a:spLocks noChangeArrowheads="1"/>
          </p:cNvSpPr>
          <p:nvPr/>
        </p:nvSpPr>
        <p:spPr bwMode="auto">
          <a:xfrm>
            <a:off x="873975" y="2375250"/>
            <a:ext cx="1136222" cy="676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Предельный размер доходов</a:t>
            </a:r>
          </a:p>
        </p:txBody>
      </p:sp>
      <p:sp>
        <p:nvSpPr>
          <p:cNvPr id="15" name="Надпись 2"/>
          <p:cNvSpPr txBox="1">
            <a:spLocks noChangeArrowheads="1"/>
          </p:cNvSpPr>
          <p:nvPr/>
        </p:nvSpPr>
        <p:spPr bwMode="auto">
          <a:xfrm>
            <a:off x="2050459" y="2379289"/>
            <a:ext cx="1064201" cy="676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Средняя численность работников</a:t>
            </a:r>
          </a:p>
        </p:txBody>
      </p:sp>
      <p:sp>
        <p:nvSpPr>
          <p:cNvPr id="16" name="Надпись 2"/>
          <p:cNvSpPr txBox="1">
            <a:spLocks noChangeArrowheads="1"/>
          </p:cNvSpPr>
          <p:nvPr/>
        </p:nvSpPr>
        <p:spPr bwMode="auto">
          <a:xfrm>
            <a:off x="3222017" y="2379288"/>
            <a:ext cx="1682505" cy="69306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Остаточная стоимость основных средств и нематериальных активов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2596712" y="3051525"/>
            <a:ext cx="76200" cy="2959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3666381" y="3063112"/>
            <a:ext cx="76200" cy="2959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Надпись 2"/>
          <p:cNvSpPr txBox="1">
            <a:spLocks noChangeArrowheads="1"/>
          </p:cNvSpPr>
          <p:nvPr/>
        </p:nvSpPr>
        <p:spPr bwMode="auto">
          <a:xfrm>
            <a:off x="880346" y="3558523"/>
            <a:ext cx="1032335" cy="3112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450 млн руб. </a:t>
            </a:r>
            <a:endParaRPr lang="ru-RU" sz="1100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Надпись 2"/>
          <p:cNvSpPr txBox="1">
            <a:spLocks noChangeArrowheads="1"/>
          </p:cNvSpPr>
          <p:nvPr/>
        </p:nvSpPr>
        <p:spPr bwMode="auto">
          <a:xfrm>
            <a:off x="2010197" y="3359029"/>
            <a:ext cx="1152129" cy="71020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Не более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130 чел. - 2021г</a:t>
            </a:r>
            <a:endParaRPr lang="ru-RU" sz="1100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3255025" y="3358745"/>
            <a:ext cx="975111" cy="6458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Не более 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200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 млн руб.</a:t>
            </a:r>
            <a:endParaRPr lang="ru-RU" sz="1100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Надпись 2"/>
          <p:cNvSpPr txBox="1">
            <a:spLocks noChangeArrowheads="1"/>
          </p:cNvSpPr>
          <p:nvPr/>
        </p:nvSpPr>
        <p:spPr bwMode="auto">
          <a:xfrm>
            <a:off x="4437977" y="3347442"/>
            <a:ext cx="2274636" cy="569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Доходы за вычетом расходов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endParaRPr lang="ru-RU" sz="10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6906740" y="3364001"/>
            <a:ext cx="2376264" cy="561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Доходы</a:t>
            </a:r>
          </a:p>
          <a:p>
            <a:pPr marL="171450" indent="-171450">
              <a:spcAft>
                <a:spcPts val="0"/>
              </a:spcAft>
              <a:buFontTx/>
              <a:buChar char="-"/>
            </a:pPr>
            <a:endParaRPr lang="ru-RU" sz="10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05854" y="2269364"/>
            <a:ext cx="4291629" cy="85008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5057760" y="3917055"/>
            <a:ext cx="45719" cy="3963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Надпись 2"/>
          <p:cNvSpPr txBox="1">
            <a:spLocks noChangeArrowheads="1"/>
          </p:cNvSpPr>
          <p:nvPr/>
        </p:nvSpPr>
        <p:spPr bwMode="auto">
          <a:xfrm>
            <a:off x="4282045" y="4358994"/>
            <a:ext cx="1944216" cy="481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Минимальный налог </a:t>
            </a:r>
            <a:endParaRPr lang="ru-RU" sz="1200" dirty="0" smtClean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% от доходов</a:t>
            </a:r>
          </a:p>
        </p:txBody>
      </p:sp>
      <p:sp>
        <p:nvSpPr>
          <p:cNvPr id="28" name="Надпись 2"/>
          <p:cNvSpPr txBox="1">
            <a:spLocks noChangeArrowheads="1"/>
          </p:cNvSpPr>
          <p:nvPr/>
        </p:nvSpPr>
        <p:spPr bwMode="auto">
          <a:xfrm>
            <a:off x="6066846" y="5019825"/>
            <a:ext cx="2682040" cy="136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Уменьшение суммы налога на величину страховых взносов, пособий по временной нетрудоспособности:</a:t>
            </a:r>
          </a:p>
          <a:p>
            <a:pPr marL="171450" indent="-171450"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но не более чем на 50% с наемными работниками</a:t>
            </a:r>
          </a:p>
          <a:p>
            <a:pPr marL="171450" indent="-171450"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100% без наемных работников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Стрелка вниз 28"/>
          <p:cNvSpPr/>
          <p:nvPr/>
        </p:nvSpPr>
        <p:spPr>
          <a:xfrm flipH="1">
            <a:off x="8058941" y="3917361"/>
            <a:ext cx="71861" cy="10607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6065504" y="2915153"/>
            <a:ext cx="76200" cy="2959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8078450" y="2950054"/>
            <a:ext cx="76200" cy="2959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1358413" y="3042538"/>
            <a:ext cx="45719" cy="435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налоговые ставки </a:t>
            </a:r>
            <a:br>
              <a:rPr lang="ru-RU" sz="2400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</a:br>
            <a:r>
              <a:rPr lang="ru-RU" sz="2400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ПРИ применении упрощенной системы налогообложения</a:t>
            </a:r>
            <a:br>
              <a:rPr lang="ru-RU" sz="2400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</a:br>
            <a:r>
              <a:rPr lang="ru-RU" sz="2400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на территории республики Хакасия 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761889" y="6259703"/>
            <a:ext cx="1268186" cy="365125"/>
          </a:xfrm>
        </p:spPr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73046" y="1759953"/>
            <a:ext cx="7848873" cy="442674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000" cap="all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77378" y="3626903"/>
            <a:ext cx="3528393" cy="1148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cap="all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97533" y="1947648"/>
            <a:ext cx="3898278" cy="597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3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cap="all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8739823" y="4974641"/>
            <a:ext cx="45719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Надпись 2"/>
          <p:cNvSpPr txBox="1">
            <a:spLocks noChangeArrowheads="1"/>
          </p:cNvSpPr>
          <p:nvPr/>
        </p:nvSpPr>
        <p:spPr bwMode="auto">
          <a:xfrm>
            <a:off x="1360264" y="2459523"/>
            <a:ext cx="3456384" cy="3231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Доходы 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за вычетом 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расходов</a:t>
            </a:r>
            <a:endParaRPr lang="ru-RU" sz="1500" b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628651" y="3090098"/>
            <a:ext cx="4714873" cy="35347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0% - ИП, впервые зарегистрированные, распространяется для отдельных 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категорий 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налогоплательщиков на 2 периода. Имеются ограничения 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(Закон РХ от 16.11.2009 года № 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123-3РХ)</a:t>
            </a:r>
          </a:p>
          <a:p>
            <a:pPr algn="just">
              <a:spcAft>
                <a:spcPts val="300"/>
              </a:spcAft>
            </a:pPr>
            <a:endParaRPr lang="ru-RU" sz="1100" dirty="0" smtClean="0">
              <a:solidFill>
                <a:schemeClr val="accent2">
                  <a:lumMod val="50000"/>
                </a:schemeClr>
              </a:solidFill>
              <a:latin typeface="+mn-lt"/>
              <a:ea typeface="Calibri"/>
              <a:cs typeface="Times New Roman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5% - 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для налогоплательщиков - резидентов территорий опережающего социально-экономического развития в Республике Хакасия (ст. 1(6) Закон РХ от 22.07.2022 №51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just">
              <a:spcAft>
                <a:spcPts val="300"/>
              </a:spcAft>
            </a:pPr>
            <a:endParaRPr lang="ru-RU" sz="11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5% - на 2026 год для социальные предприятия РСМСП</a:t>
            </a: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(ст. 1(7) Закон РХ от 22.07.2022 №51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just">
              <a:spcAft>
                <a:spcPts val="300"/>
              </a:spcAft>
            </a:pPr>
            <a:endParaRPr lang="ru-RU" sz="11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5% - для отдельных категорий налогоплательщиков  (образование; сбор отходов; подметание улиц) ст. 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 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Закон РХ от 22.07.2022 №51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)</a:t>
            </a:r>
            <a:endParaRPr lang="ru-RU" sz="11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endParaRPr lang="ru-RU" sz="11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7,5% - для иных налогоплательщиков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100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5860655" y="3103921"/>
            <a:ext cx="4759720" cy="35088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0% - ИП, впервые зарегистрированные, распространяется для отдельных категорий налогоплательщиков на 2 периода. Имеются ограничения (Закон РХ от 16.11.2009 года № 123-3РХ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just">
              <a:spcAft>
                <a:spcPts val="300"/>
              </a:spcAft>
            </a:pPr>
            <a:endParaRPr lang="ru-RU" sz="11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1% 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- 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для налогоплательщиков - резидентов территорий опережающего социально-экономического развития в Республике Хакасия (ст. 1(6) Закон РХ от 22.07.2022 №51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just">
              <a:spcAft>
                <a:spcPts val="300"/>
              </a:spcAft>
            </a:pPr>
            <a:endParaRPr lang="ru-RU" sz="11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1% - на 2026 год для социальные предприятия РСМСП</a:t>
            </a: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(ст. 1(7) Закон РХ от 22.07.2022 №51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just">
              <a:spcAft>
                <a:spcPts val="300"/>
              </a:spcAft>
            </a:pPr>
            <a:endParaRPr lang="ru-RU" sz="11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2% - для отдельных категорий налогоплательщиков  (образование; сбор отходов; подметание улиц) ст. 1(2) Закон РХ от 22.07.2022 №51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)</a:t>
            </a:r>
            <a:endParaRPr lang="ru-RU" sz="11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endParaRPr lang="ru-RU" sz="11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 algn="just">
              <a:spcAft>
                <a:spcPts val="300"/>
              </a:spcAft>
              <a:buFontTx/>
              <a:buChar char="-"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4 % - для иных налогоплательщиков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3047423" y="2802066"/>
            <a:ext cx="8206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7718910" y="2802066"/>
            <a:ext cx="76200" cy="277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Надпись 2"/>
          <p:cNvSpPr txBox="1">
            <a:spLocks noChangeArrowheads="1"/>
          </p:cNvSpPr>
          <p:nvPr/>
        </p:nvSpPr>
        <p:spPr bwMode="auto">
          <a:xfrm>
            <a:off x="6047925" y="2459523"/>
            <a:ext cx="3456384" cy="3231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Доходы</a:t>
            </a:r>
            <a:endParaRPr lang="ru-RU" sz="1200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Надпись 2"/>
          <p:cNvSpPr txBox="1">
            <a:spLocks noChangeArrowheads="1"/>
          </p:cNvSpPr>
          <p:nvPr/>
        </p:nvSpPr>
        <p:spPr bwMode="auto">
          <a:xfrm>
            <a:off x="714375" y="1766713"/>
            <a:ext cx="9258299" cy="55399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На территории Республики Хакасия налоговые ставки утверждены </a:t>
            </a:r>
          </a:p>
          <a:p>
            <a:pPr algn="ctr">
              <a:spcAft>
                <a:spcPts val="0"/>
              </a:spcAft>
            </a:pP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Законом Республики Хакасия от 16.11.2009 № 123-ЗРХ</a:t>
            </a:r>
            <a:endParaRPr lang="ru-RU" sz="1500" b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58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1191" y="709786"/>
            <a:ext cx="8682137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Нормативная база налогообложения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4" y="2298799"/>
            <a:ext cx="6949083" cy="290884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799289" y="2408865"/>
            <a:ext cx="3538438" cy="3892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Налоговый кодекс РФ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Федеральные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законы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>
              <a:lnSpc>
                <a:spcPts val="2009"/>
              </a:lnSpc>
              <a:buSzPct val="100000"/>
            </a:pPr>
            <a:endParaRPr lang="ru-RU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Законы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субъектов РФ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>
              <a:lnSpc>
                <a:spcPts val="2009"/>
              </a:lnSpc>
              <a:buSzPct val="100000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региональных налогах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endParaRPr lang="ru-RU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endParaRPr lang="ru-RU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Нормативные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акты муниципальных образований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3</a:t>
            </a:fld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18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88471" y="534873"/>
            <a:ext cx="9949543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Федеральный закон от 25.02.2022 №17-ФЗ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700" dirty="0" smtClean="0"/>
              <a:t>АВТОМАТИЗИРОВАННАЯ УПРОЩЕННАЯ СИСТЕМА НАЛОГООБЛОЖЕНИЯ (АУСН)</a:t>
            </a:r>
            <a:endParaRPr lang="ru-RU" sz="2700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8471" y="1931986"/>
            <a:ext cx="11579679" cy="42386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800" dirty="0" smtClean="0"/>
              <a:t>В Республике Хакасия введен АУСН с </a:t>
            </a:r>
            <a:r>
              <a:rPr lang="ru-RU" sz="2800" dirty="0" smtClean="0">
                <a:solidFill>
                  <a:srgbClr val="FF0000"/>
                </a:solidFill>
              </a:rPr>
              <a:t>01.01.2025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(Закон РХ от 28.11.2024 №88-ЗРХ)</a:t>
            </a:r>
          </a:p>
          <a:p>
            <a:pPr algn="ctr"/>
            <a:endParaRPr lang="ru-RU" sz="2800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Налогоплательщики АУСН, зарегистрированные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на территории Республики Хакасии </a:t>
            </a:r>
          </a:p>
          <a:p>
            <a:pPr algn="just"/>
            <a:endParaRPr lang="ru-RU" sz="2800" dirty="0" smtClean="0">
              <a:solidFill>
                <a:srgbClr val="002060"/>
              </a:solidFill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</a:rPr>
              <a:t>на 01.12.2025- </a:t>
            </a:r>
            <a:r>
              <a:rPr lang="ru-RU" sz="2800" b="1" dirty="0" smtClean="0">
                <a:solidFill>
                  <a:srgbClr val="C00000"/>
                </a:solidFill>
              </a:rPr>
              <a:t>112</a:t>
            </a:r>
          </a:p>
          <a:p>
            <a:pPr algn="just"/>
            <a:r>
              <a:rPr lang="ru-RU" sz="2800" dirty="0" smtClean="0">
                <a:solidFill>
                  <a:srgbClr val="002060"/>
                </a:solidFill>
              </a:rPr>
              <a:t>                                       на 01.01.2026 - </a:t>
            </a:r>
            <a:r>
              <a:rPr lang="ru-RU" sz="2800" b="1" dirty="0" smtClean="0">
                <a:solidFill>
                  <a:srgbClr val="C00000"/>
                </a:solidFill>
              </a:rPr>
              <a:t>940</a:t>
            </a:r>
          </a:p>
          <a:p>
            <a:pPr algn="just"/>
            <a:r>
              <a:rPr lang="ru-RU" sz="2800" smtClean="0">
                <a:solidFill>
                  <a:srgbClr val="002060"/>
                </a:solidFill>
              </a:rPr>
              <a:t>                                                                                  </a:t>
            </a:r>
            <a:r>
              <a:rPr lang="ru-RU" sz="2800" dirty="0" smtClean="0">
                <a:solidFill>
                  <a:srgbClr val="002060"/>
                </a:solidFill>
              </a:rPr>
              <a:t>на 01.03.2026 - </a:t>
            </a:r>
            <a:r>
              <a:rPr lang="ru-RU" sz="2800" b="1" dirty="0" smtClean="0">
                <a:solidFill>
                  <a:srgbClr val="C00000"/>
                </a:solidFill>
              </a:rPr>
              <a:t>1194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cap="all" dirty="0">
                <a:solidFill>
                  <a:srgbClr val="00206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Не вправе применять специальный налоговый режим:</a:t>
            </a:r>
            <a:br>
              <a:rPr lang="ru-RU" sz="2400" cap="all" dirty="0">
                <a:solidFill>
                  <a:srgbClr val="00206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</a:br>
            <a:endParaRPr lang="ru-RU" sz="2400" cap="all" dirty="0">
              <a:solidFill>
                <a:srgbClr val="002060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372" y="1620225"/>
            <a:ext cx="9476456" cy="4580549"/>
          </a:xfrm>
        </p:spPr>
        <p:txBody>
          <a:bodyPr/>
          <a:lstStyle/>
          <a:p>
            <a:pPr algn="just"/>
            <a:r>
              <a:rPr lang="ru-RU" sz="1600" dirty="0"/>
              <a:t>Ограничения (требования) для применения АУСН установлены ч.2 ст.3 Федерального закона от 25.02.2022 № 17-ФЗ </a:t>
            </a:r>
          </a:p>
          <a:p>
            <a:pPr algn="just"/>
            <a:r>
              <a:rPr lang="ru-RU" sz="1600" dirty="0">
                <a:solidFill>
                  <a:srgbClr val="C00000"/>
                </a:solidFill>
              </a:rPr>
              <a:t>Всего установлено 34 ограничения</a:t>
            </a:r>
          </a:p>
          <a:p>
            <a:r>
              <a:rPr lang="ru-RU" sz="1600" dirty="0"/>
              <a:t>Основные ограничения:</a:t>
            </a:r>
          </a:p>
          <a:p>
            <a:pPr marL="171450" indent="-171450" algn="just">
              <a:buFontTx/>
              <a:buChar char="-"/>
            </a:pPr>
            <a:r>
              <a:rPr lang="ru-RU" sz="1600" dirty="0"/>
              <a:t>остаточная стоимость  основных средств у ЮЛ до 150 млн руб.</a:t>
            </a:r>
          </a:p>
          <a:p>
            <a:pPr marL="171450" indent="-171450" algn="just">
              <a:buFontTx/>
              <a:buChar char="-"/>
            </a:pPr>
            <a:r>
              <a:rPr lang="ru-RU" sz="1600" dirty="0"/>
              <a:t>доля других компаний в УК у ЮЛ не более 25%</a:t>
            </a:r>
          </a:p>
          <a:p>
            <a:pPr marL="171450" indent="-171450" algn="just">
              <a:buFontTx/>
              <a:buChar char="-"/>
            </a:pPr>
            <a:r>
              <a:rPr lang="ru-RU" sz="1600" dirty="0"/>
              <a:t> не могут перейти унитарные предприятия, банки, МФО, производители подакцизных товаров, ювелирный бизнес, адвокаты, нотариусы, крестьянские и фермерские хозяйства </a:t>
            </a:r>
          </a:p>
          <a:p>
            <a:pPr marL="171450" indent="-171450" algn="just">
              <a:buFontTx/>
              <a:buChar char="-"/>
            </a:pPr>
            <a:r>
              <a:rPr lang="ru-RU" sz="1600" dirty="0"/>
              <a:t>ЮЛ и ИП, привлекающие к трудовой деятельности ФЛ, </a:t>
            </a:r>
            <a:r>
              <a:rPr lang="ru-RU" sz="1600" dirty="0" smtClean="0"/>
              <a:t>не </a:t>
            </a:r>
            <a:r>
              <a:rPr lang="ru-RU" sz="1600" dirty="0"/>
              <a:t>являющихся налоговыми резидентами РФ</a:t>
            </a:r>
          </a:p>
          <a:p>
            <a:pPr marL="171450" indent="-171450" algn="just">
              <a:buFontTx/>
              <a:buChar char="-"/>
            </a:pPr>
            <a:r>
              <a:rPr lang="ru-RU" sz="1600" dirty="0"/>
              <a:t>ЮЛ и ИП, имеющие счета, в кредитной организации, </a:t>
            </a:r>
            <a:r>
              <a:rPr lang="ru-RU" sz="1600" dirty="0" smtClean="0"/>
              <a:t>не </a:t>
            </a:r>
            <a:r>
              <a:rPr lang="ru-RU" sz="1600" dirty="0"/>
              <a:t>включенной в реестр уполномоченных кредитных организаций</a:t>
            </a:r>
          </a:p>
          <a:p>
            <a:pPr marL="171450" indent="-171450" algn="just">
              <a:buFontTx/>
              <a:buChar char="-"/>
            </a:pPr>
            <a:r>
              <a:rPr lang="ru-RU" sz="1600" dirty="0"/>
              <a:t>и др.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74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/>
          </p:cNvPicPr>
          <p:nvPr/>
        </p:nvPicPr>
        <p:blipFill rotWithShape="1">
          <a:blip r:embed="rId2"/>
          <a:srcRect l="20321" t="14704" r="5337" b="11049"/>
          <a:stretch/>
        </p:blipFill>
        <p:spPr bwMode="auto">
          <a:xfrm>
            <a:off x="0" y="114300"/>
            <a:ext cx="12192000" cy="6743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/>
              <a:t>Патентная система налогообложения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1" y="1962149"/>
            <a:ext cx="11344274" cy="4238625"/>
          </a:xfrm>
        </p:spPr>
        <p:txBody>
          <a:bodyPr/>
          <a:lstStyle/>
          <a:p>
            <a:r>
              <a:rPr lang="ru-RU" sz="2400" b="1" dirty="0"/>
              <a:t>Налог  при патентной системе налогообложения- это стоимость </a:t>
            </a:r>
            <a:r>
              <a:rPr lang="ru-RU" sz="2400" b="1" dirty="0" smtClean="0"/>
              <a:t>патента</a:t>
            </a:r>
            <a:endParaRPr lang="ru-RU" sz="2400" b="1" dirty="0"/>
          </a:p>
          <a:p>
            <a:pPr algn="just"/>
            <a:endParaRPr lang="ru-RU" sz="1800" dirty="0" smtClean="0"/>
          </a:p>
          <a:p>
            <a:pPr algn="just"/>
            <a:r>
              <a:rPr lang="ru-RU" sz="1800" dirty="0" smtClean="0"/>
              <a:t>Индивидуальный </a:t>
            </a:r>
            <a:r>
              <a:rPr lang="ru-RU" sz="1800" dirty="0"/>
              <a:t>предприниматель подает заявление на получение патента не позднее чем за 10 дней до начала применения </a:t>
            </a:r>
            <a:r>
              <a:rPr lang="ru-RU" sz="1800" dirty="0" smtClean="0"/>
              <a:t>ПСН</a:t>
            </a:r>
          </a:p>
          <a:p>
            <a:pPr algn="just"/>
            <a:endParaRPr lang="ru-RU" sz="1800" dirty="0">
              <a:hlinkClick r:id="rId2"/>
            </a:endParaRPr>
          </a:p>
          <a:p>
            <a:pPr algn="just">
              <a:spcBef>
                <a:spcPts val="0"/>
              </a:spcBef>
            </a:pPr>
            <a:r>
              <a:rPr lang="ru-RU" sz="1800" dirty="0"/>
              <a:t>Патент действует на всей территории субъекта РФ, </a:t>
            </a:r>
            <a:r>
              <a:rPr lang="ru-RU" sz="1800" dirty="0" smtClean="0"/>
              <a:t>за </a:t>
            </a:r>
            <a:r>
              <a:rPr lang="ru-RU" sz="1800" dirty="0"/>
              <a:t>исключением когда законом субъекта РФ определена территория действия патента. В патенте должно содержаться </a:t>
            </a:r>
            <a:r>
              <a:rPr lang="ru-RU" sz="1800" dirty="0" smtClean="0"/>
              <a:t>указание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 </a:t>
            </a:r>
            <a:r>
              <a:rPr lang="ru-RU" sz="1800" dirty="0"/>
              <a:t>на территорию его </a:t>
            </a:r>
            <a:r>
              <a:rPr lang="ru-RU" sz="1800" dirty="0" smtClean="0"/>
              <a:t>действия</a:t>
            </a:r>
          </a:p>
          <a:p>
            <a:pPr algn="just"/>
            <a:endParaRPr lang="ru-RU" sz="1800" dirty="0">
              <a:hlinkClick r:id="rId3"/>
            </a:endParaRPr>
          </a:p>
          <a:p>
            <a:pPr algn="just"/>
            <a:r>
              <a:rPr lang="ru-RU" sz="1800" dirty="0"/>
              <a:t>ИП вправе  получить несколько патентов (на каждый вид деятельности</a:t>
            </a:r>
            <a:r>
              <a:rPr lang="ru-RU" sz="1800" dirty="0" smtClean="0"/>
              <a:t>).\</a:t>
            </a:r>
            <a:endParaRPr lang="ru-RU" sz="1800" dirty="0">
              <a:hlinkClick r:id="rId4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48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1371" y="565036"/>
            <a:ext cx="8331397" cy="1055189"/>
          </a:xfrm>
        </p:spPr>
        <p:txBody>
          <a:bodyPr>
            <a:normAutofit/>
          </a:bodyPr>
          <a:lstStyle/>
          <a:p>
            <a:r>
              <a:rPr lang="ru-RU" alt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  <a:t>краткая характеристика </a:t>
            </a:r>
            <a:br>
              <a:rPr lang="ru-RU" alt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  <a:t>атентной системы налогообложения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3983393" y="1932510"/>
            <a:ext cx="7674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потенциально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возможный к получению годовой доход индивидуального предпринимателя по соответствующему виду предпринимательской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деятельности. 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годового дохода установлен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статьей 2 Закона РХ от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05.10.2012г. № 90-ЗРХ (ред. от 09.06.2020г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1600" b="1" dirty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3844710" y="4104654"/>
            <a:ext cx="774685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- НК РФ;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для налогоплательщиков- ИП,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зарегистрированных после вступления в силу указанных законов и осуществляющих предпринимательскую деятельность в производственной, социальной или научной сферах, а также в сфере бытовых услуг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населению (Закон РХ </a:t>
            </a:r>
            <a:r>
              <a:rPr lang="ru-RU" sz="16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05.10.2012г. № </a:t>
            </a:r>
            <a:r>
              <a:rPr lang="ru-RU" sz="16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90-ЗРХ)</a:t>
            </a:r>
            <a:endParaRPr lang="ru-RU" altLang="ru-RU" sz="1600" b="1" cap="all" dirty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67544" y="1649704"/>
            <a:ext cx="3443841" cy="1642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Объект налогообложения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539552" y="4100881"/>
            <a:ext cx="3443841" cy="1642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Основные налоговые ставки</a:t>
            </a:r>
          </a:p>
        </p:txBody>
      </p:sp>
    </p:spTree>
    <p:extLst>
      <p:ext uri="{BB962C8B-B14F-4D97-AF65-F5344CB8AC3E}">
        <p14:creationId xmlns:p14="http://schemas.microsoft.com/office/powerpoint/2010/main" val="4040373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326806"/>
            <a:ext cx="11487150" cy="4238625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Патентную систему налогообложения (ПСН) может применять только индивидуальный предприниматель и только по определенным видам деятельности. Среди них - розница, общепит, </a:t>
            </a:r>
            <a:r>
              <a:rPr lang="ru-RU" sz="2000" dirty="0" smtClean="0"/>
              <a:t>перевозки</a:t>
            </a:r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>
              <a:spcBef>
                <a:spcPts val="0"/>
              </a:spcBef>
            </a:pPr>
            <a:r>
              <a:rPr lang="ru-RU" sz="2000" dirty="0"/>
              <a:t>Патент заменяет НДФЛ и НДС. Налог на имущество за недвижимость, используемую для деятельности на патенте, надо платить только в отношении </a:t>
            </a:r>
            <a:r>
              <a:rPr lang="ru-RU" sz="2000" dirty="0" smtClean="0"/>
              <a:t>объектов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/>
              <a:t>по </a:t>
            </a:r>
            <a:r>
              <a:rPr lang="ru-RU" sz="2000" dirty="0"/>
              <a:t>кадастровой стоимости  (ст. 346.43 НК РФ</a:t>
            </a:r>
            <a:r>
              <a:rPr lang="ru-RU" sz="2000" dirty="0" smtClean="0"/>
              <a:t>)</a:t>
            </a:r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>
              <a:spcBef>
                <a:spcPts val="0"/>
              </a:spcBef>
            </a:pPr>
            <a:r>
              <a:rPr lang="ru-RU" sz="2000" dirty="0"/>
              <a:t>ИП на патенте платит страховые взносы за себя,  а также НДФЛ и </a:t>
            </a:r>
            <a:r>
              <a:rPr lang="ru-RU" sz="2000" dirty="0" smtClean="0"/>
              <a:t>взносы за работников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41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Ограничения применения патентной системы налогообложения:</a:t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275" y="1962149"/>
            <a:ext cx="11363325" cy="4238625"/>
          </a:xfrm>
        </p:spPr>
        <p:txBody>
          <a:bodyPr/>
          <a:lstStyle/>
          <a:p>
            <a:pPr marL="661541" indent="-342900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ru-RU" sz="1800" dirty="0"/>
              <a:t>средняя численность работников - не больше 15 </a:t>
            </a:r>
            <a:r>
              <a:rPr lang="ru-RU" sz="1800" dirty="0" smtClean="0"/>
              <a:t>человек</a:t>
            </a:r>
            <a:endParaRPr lang="ru-RU" sz="1800" dirty="0"/>
          </a:p>
          <a:p>
            <a:pPr marL="661541" indent="-342900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ru-RU" sz="1800" dirty="0"/>
              <a:t>доходы - не больше 20 млн руб. в год при совмещении ПСН и УСН  (ОСН, или ЕСХН) доходы по обоим режимам суммируют  (ст. 346.43 НК РФ</a:t>
            </a:r>
            <a:r>
              <a:rPr lang="ru-RU" sz="1800" dirty="0" smtClean="0"/>
              <a:t>)</a:t>
            </a:r>
            <a:endParaRPr lang="ru-RU" sz="1800" dirty="0"/>
          </a:p>
          <a:p>
            <a:pPr marL="661541" indent="-342900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ru-RU" sz="1800" dirty="0"/>
              <a:t>ПСН нельзя применять при торговле некоторыми маркированными товарами (ст. 346.43 НК РФ</a:t>
            </a:r>
            <a:r>
              <a:rPr lang="ru-RU" sz="1800" dirty="0" smtClean="0"/>
              <a:t>)</a:t>
            </a:r>
            <a:endParaRPr lang="ru-RU" sz="1800" dirty="0"/>
          </a:p>
          <a:p>
            <a:pPr marL="661541" indent="-342900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ru-RU" sz="1800" dirty="0"/>
              <a:t>в деятельности по производству подакцизных товаров, а также по добыче и реализации полезных </a:t>
            </a:r>
            <a:r>
              <a:rPr lang="ru-RU" sz="1800" dirty="0" smtClean="0"/>
              <a:t>ископаемых</a:t>
            </a:r>
            <a:endParaRPr lang="ru-RU" sz="1800" dirty="0"/>
          </a:p>
          <a:p>
            <a:pPr marL="661541" indent="-342900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ru-RU" sz="1800" dirty="0"/>
              <a:t>имеются ограничения по площади осуществления предпринимательской деятельности (торговля общепит не более 150 </a:t>
            </a:r>
            <a:r>
              <a:rPr lang="ru-RU" sz="1800" dirty="0" err="1"/>
              <a:t>кв.м</a:t>
            </a:r>
            <a:r>
              <a:rPr lang="ru-RU" sz="1800" dirty="0" smtClean="0"/>
              <a:t>)</a:t>
            </a:r>
            <a:endParaRPr lang="ru-RU" sz="1800" dirty="0"/>
          </a:p>
          <a:p>
            <a:pPr marL="661541" indent="-342900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ru-RU" sz="1800" dirty="0"/>
              <a:t>количество транспортных средств, используемых при перевозках (не более 20 единиц)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  <a:t>Краткая характеристика </a:t>
            </a:r>
            <a:br>
              <a:rPr 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  <a:t>Единого сельскохозяйственного налога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771414" y="6337605"/>
            <a:ext cx="1268186" cy="365125"/>
          </a:xfrm>
        </p:spPr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3639065" y="4029612"/>
            <a:ext cx="7202093" cy="3400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lang="ru-RU" sz="14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уменьшенные на величину </a:t>
            </a:r>
            <a:r>
              <a:rPr lang="ru-RU" sz="14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</a:t>
            </a:r>
            <a:endParaRPr lang="ru-RU" sz="1600" b="1" dirty="0" smtClean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8334379" y="6073002"/>
            <a:ext cx="836806" cy="58057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C60DF16F-9F8A-4E8E-8F33-483CA6DE486F}" type="slidenum">
              <a:rPr lang="ru-RU" sz="2400" smtClean="0">
                <a:solidFill>
                  <a:prstClr val="white"/>
                </a:solidFill>
                <a:latin typeface="Arial Narrow" panose="020B0606020202030204" pitchFamily="34" charset="0"/>
              </a:rPr>
              <a:pPr algn="ctr">
                <a:defRPr/>
              </a:pPr>
              <a:t>37</a:t>
            </a:fld>
            <a:endParaRPr lang="ru-RU" sz="2400" dirty="0"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3678468" y="4704850"/>
            <a:ext cx="7288977" cy="163275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6 % - согласно </a:t>
            </a:r>
            <a:r>
              <a:rPr lang="ru-RU" sz="1400" b="1" dirty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НК РФ </a:t>
            </a:r>
            <a:endParaRPr lang="ru-RU" sz="1400" b="1" dirty="0" smtClean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5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% -  на территории Республики Хакасия (Закон РХ от 04.05.2022 №20-3РХ «</a:t>
            </a:r>
            <a:r>
              <a:rPr lang="ru-RU" sz="1400" b="1" dirty="0">
                <a:solidFill>
                  <a:srgbClr val="005AA9"/>
                </a:solidFill>
              </a:rPr>
              <a:t>О Налоговой ставке при применении системы налогообложения для сельскохозяйственных товаропроизводителей (Единого сельскохозяйственного налога) на территории Республики Хакасия и о внесении изменений в отдельные законодательные акты Республики Хакасия о </a:t>
            </a:r>
            <a:r>
              <a:rPr lang="ru-RU" sz="1400" b="1" dirty="0" smtClean="0">
                <a:solidFill>
                  <a:srgbClr val="005AA9"/>
                </a:solidFill>
              </a:rPr>
              <a:t>налогах»), при условии сохранения численности сотрудников не менее 90%</a:t>
            </a:r>
            <a:endParaRPr lang="ru-RU" sz="1400" b="1" dirty="0">
              <a:solidFill>
                <a:srgbClr val="005AA9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99837" y="3696738"/>
            <a:ext cx="3139228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Объект налогообложения</a:t>
            </a:r>
            <a:endParaRPr lang="ru-RU" sz="1600" b="1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499837" y="1680514"/>
            <a:ext cx="3178631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Налогоплательщики ЕСХН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69484" y="1448491"/>
            <a:ext cx="792829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80" b="1" dirty="0">
                <a:solidFill>
                  <a:srgbClr val="005AA9"/>
                </a:solidFill>
              </a:rPr>
              <a:t>О</a:t>
            </a:r>
            <a:r>
              <a:rPr lang="ru-RU" sz="1380" b="1" dirty="0" smtClean="0">
                <a:solidFill>
                  <a:srgbClr val="005AA9"/>
                </a:solidFill>
              </a:rPr>
              <a:t>рганизации </a:t>
            </a:r>
            <a:r>
              <a:rPr lang="ru-RU" sz="1380" b="1" dirty="0">
                <a:solidFill>
                  <a:srgbClr val="005AA9"/>
                </a:solidFill>
              </a:rPr>
              <a:t>и индивидуальные предприниматели, производящие </a:t>
            </a:r>
            <a:r>
              <a:rPr lang="ru-RU" sz="1380" b="1" dirty="0" smtClean="0">
                <a:solidFill>
                  <a:srgbClr val="005AA9"/>
                </a:solidFill>
              </a:rPr>
              <a:t>сельхозпродукцию</a:t>
            </a:r>
            <a:r>
              <a:rPr lang="ru-RU" sz="1380" b="1" dirty="0">
                <a:solidFill>
                  <a:srgbClr val="005AA9"/>
                </a:solidFill>
              </a:rPr>
              <a:t>, осуществляющие ее первичную и последующую (</a:t>
            </a:r>
            <a:r>
              <a:rPr lang="ru-RU" sz="1380" b="1" dirty="0" smtClean="0">
                <a:solidFill>
                  <a:srgbClr val="005AA9"/>
                </a:solidFill>
              </a:rPr>
              <a:t>промышленную</a:t>
            </a:r>
            <a:r>
              <a:rPr lang="ru-RU" sz="1380" b="1" dirty="0">
                <a:solidFill>
                  <a:srgbClr val="005AA9"/>
                </a:solidFill>
              </a:rPr>
              <a:t>) переработку (в том числе на арендованных основных средствах) и реализующие эту продукцию, при условии, что в общем доходе от реализации товаров (работ, услуг) </a:t>
            </a:r>
            <a:r>
              <a:rPr lang="ru-RU" sz="1380" b="1" dirty="0" smtClean="0">
                <a:solidFill>
                  <a:srgbClr val="005AA9"/>
                </a:solidFill>
              </a:rPr>
              <a:t>таких организаций и индивидуальных предпринимателей доля </a:t>
            </a:r>
            <a:r>
              <a:rPr lang="ru-RU" sz="1380" b="1" dirty="0">
                <a:solidFill>
                  <a:srgbClr val="005AA9"/>
                </a:solidFill>
              </a:rPr>
              <a:t>дохода от реализации произведенной ими </a:t>
            </a:r>
            <a:r>
              <a:rPr lang="ru-RU" sz="1380" b="1" dirty="0" smtClean="0">
                <a:solidFill>
                  <a:srgbClr val="005AA9"/>
                </a:solidFill>
              </a:rPr>
              <a:t>сельхозпродукции</a:t>
            </a:r>
            <a:r>
              <a:rPr lang="ru-RU" sz="1380" b="1" dirty="0">
                <a:solidFill>
                  <a:srgbClr val="005AA9"/>
                </a:solidFill>
              </a:rPr>
              <a:t>, включая продукцию ее первичной переработки, произведенную ими из </a:t>
            </a:r>
            <a:r>
              <a:rPr lang="ru-RU" sz="1380" b="1" dirty="0" smtClean="0">
                <a:solidFill>
                  <a:srgbClr val="005AA9"/>
                </a:solidFill>
              </a:rPr>
              <a:t>сельхозсырья </a:t>
            </a:r>
            <a:r>
              <a:rPr lang="ru-RU" sz="1380" b="1" dirty="0">
                <a:solidFill>
                  <a:srgbClr val="005AA9"/>
                </a:solidFill>
              </a:rPr>
              <a:t>собственного производства, а также от оказания сельскохозяйственным товаропроизводителям услуг, указанных в </a:t>
            </a:r>
            <a:r>
              <a:rPr lang="ru-RU" sz="1380" b="1" dirty="0" smtClean="0">
                <a:solidFill>
                  <a:srgbClr val="005AA9"/>
                </a:solidFill>
              </a:rPr>
              <a:t>пп.2 </a:t>
            </a:r>
            <a:r>
              <a:rPr lang="ru-RU" sz="1380" b="1" dirty="0">
                <a:solidFill>
                  <a:srgbClr val="005AA9"/>
                </a:solidFill>
              </a:rPr>
              <a:t>п.2 ст.346.2 составляет не менее </a:t>
            </a:r>
            <a:r>
              <a:rPr lang="ru-RU" sz="1380" b="1" dirty="0" smtClean="0">
                <a:solidFill>
                  <a:srgbClr val="005AA9"/>
                </a:solidFill>
              </a:rPr>
              <a:t>70 %</a:t>
            </a:r>
            <a:endParaRPr lang="ru-RU" sz="1380" b="1" dirty="0">
              <a:solidFill>
                <a:srgbClr val="005AA9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530256" y="5064890"/>
            <a:ext cx="3139228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Налоговые ставки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909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363" y="1324680"/>
            <a:ext cx="7848873" cy="442674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dirty="0" smtClean="0"/>
              <a:t> </a:t>
            </a:r>
            <a:endParaRPr lang="ru-RU" sz="2000" cap="all" dirty="0">
              <a:solidFill>
                <a:srgbClr val="1F4E79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6853" y="3179228"/>
            <a:ext cx="3528393" cy="1148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cap="all" dirty="0">
              <a:solidFill>
                <a:srgbClr val="005AA9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06958" y="1499973"/>
            <a:ext cx="3898278" cy="597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3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cap="all" dirty="0">
              <a:solidFill>
                <a:srgbClr val="005AA9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5" y="3179228"/>
            <a:ext cx="10224839" cy="2421642"/>
          </a:xfrm>
          <a:prstGeom prst="roundRect">
            <a:avLst>
              <a:gd name="adj" fmla="val 17948"/>
            </a:avLst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rgbClr val="005AA9"/>
              </a:solidFill>
            </a:endParaRPr>
          </a:p>
          <a:p>
            <a:pPr algn="just"/>
            <a:endParaRPr lang="ru-RU" sz="1600" b="1" dirty="0" smtClean="0">
              <a:solidFill>
                <a:srgbClr val="005AA9"/>
              </a:solidFill>
            </a:endParaRPr>
          </a:p>
          <a:p>
            <a:pPr algn="just"/>
            <a:r>
              <a:rPr lang="ru-RU" sz="1400" b="1" dirty="0">
                <a:solidFill>
                  <a:srgbClr val="005AA9"/>
                </a:solidFill>
              </a:rPr>
              <a:t>налогоплательщик представляет налоговую </a:t>
            </a:r>
            <a:r>
              <a:rPr lang="ru-RU" sz="1400" b="1" dirty="0" smtClean="0">
                <a:solidFill>
                  <a:srgbClr val="005AA9"/>
                </a:solidFill>
              </a:rPr>
              <a:t>декларацию один раз в год:</a:t>
            </a:r>
          </a:p>
          <a:p>
            <a:pPr algn="just"/>
            <a:r>
              <a:rPr lang="ru-RU" sz="1300" b="1" dirty="0" smtClean="0">
                <a:solidFill>
                  <a:srgbClr val="005AA9"/>
                </a:solidFill>
              </a:rPr>
              <a:t> </a:t>
            </a:r>
          </a:p>
          <a:p>
            <a:pPr algn="just"/>
            <a:r>
              <a:rPr lang="ru-RU" sz="1600" b="1" dirty="0" smtClean="0">
                <a:solidFill>
                  <a:srgbClr val="005AA9"/>
                </a:solidFill>
              </a:rPr>
              <a:t>- </a:t>
            </a:r>
            <a:r>
              <a:rPr lang="ru-RU" sz="1400" b="1" dirty="0" smtClean="0">
                <a:solidFill>
                  <a:srgbClr val="005AA9"/>
                </a:solidFill>
              </a:rPr>
              <a:t>не позднее 25 </a:t>
            </a:r>
            <a:r>
              <a:rPr lang="ru-RU" sz="1400" b="1" dirty="0">
                <a:solidFill>
                  <a:srgbClr val="005AA9"/>
                </a:solidFill>
              </a:rPr>
              <a:t>марта года, следующего за истекшим налоговым периодом в налоговый орган по месту нахождения организации или месту жительства индивидуального предпринимателя по итогам налогового </a:t>
            </a:r>
            <a:r>
              <a:rPr lang="ru-RU" sz="1400" b="1" dirty="0" smtClean="0">
                <a:solidFill>
                  <a:srgbClr val="005AA9"/>
                </a:solidFill>
              </a:rPr>
              <a:t>периода</a:t>
            </a:r>
          </a:p>
          <a:p>
            <a:pPr algn="just"/>
            <a:endParaRPr lang="ru-RU" sz="1600" b="1" dirty="0" smtClean="0">
              <a:solidFill>
                <a:srgbClr val="005AA9"/>
              </a:solidFill>
            </a:endParaRPr>
          </a:p>
          <a:p>
            <a:pPr algn="just"/>
            <a:endParaRPr lang="ru-RU" sz="1600" b="1" dirty="0">
              <a:solidFill>
                <a:srgbClr val="005AA9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67544" y="2942724"/>
            <a:ext cx="2431728" cy="74889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Налоговая отчетность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91840" y="327290"/>
            <a:ext cx="2448272" cy="73081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Налоговый период и сроки уплаты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7836" y="946972"/>
            <a:ext cx="9945864" cy="170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u="sng" dirty="0" smtClean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5AA9"/>
                </a:solidFill>
              </a:rPr>
              <a:t>налоговым </a:t>
            </a:r>
            <a:r>
              <a:rPr lang="ru-RU" sz="1400" b="1" dirty="0">
                <a:solidFill>
                  <a:srgbClr val="005AA9"/>
                </a:solidFill>
              </a:rPr>
              <a:t>периодом по налогу признается календарный </a:t>
            </a:r>
            <a:r>
              <a:rPr lang="ru-RU" sz="1400" b="1" dirty="0" smtClean="0">
                <a:solidFill>
                  <a:srgbClr val="005AA9"/>
                </a:solidFill>
              </a:rPr>
              <a:t>год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5AA9"/>
                </a:solidFill>
              </a:rPr>
              <a:t>отчетными </a:t>
            </a:r>
            <a:r>
              <a:rPr lang="ru-RU" sz="1400" b="1" dirty="0">
                <a:solidFill>
                  <a:srgbClr val="005AA9"/>
                </a:solidFill>
              </a:rPr>
              <a:t>периодами по налогу признаются </a:t>
            </a:r>
            <a:r>
              <a:rPr lang="ru-RU" sz="1400" b="1" dirty="0" smtClean="0">
                <a:solidFill>
                  <a:srgbClr val="005AA9"/>
                </a:solidFill>
              </a:rPr>
              <a:t>полугодие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5AA9"/>
                </a:solidFill>
              </a:rPr>
              <a:t>авансовые </a:t>
            </a:r>
            <a:r>
              <a:rPr lang="ru-RU" sz="1400" b="1" dirty="0">
                <a:solidFill>
                  <a:srgbClr val="005AA9"/>
                </a:solidFill>
              </a:rPr>
              <a:t>платежи по налогу уплачиваются не позднее </a:t>
            </a:r>
            <a:r>
              <a:rPr lang="ru-RU" sz="1400" b="1" dirty="0" smtClean="0">
                <a:solidFill>
                  <a:srgbClr val="005AA9"/>
                </a:solidFill>
              </a:rPr>
              <a:t>28 </a:t>
            </a:r>
            <a:r>
              <a:rPr lang="ru-RU" sz="1400" b="1" dirty="0">
                <a:solidFill>
                  <a:srgbClr val="005AA9"/>
                </a:solidFill>
              </a:rPr>
              <a:t>календарных дней со дня окончания отчетного </a:t>
            </a:r>
            <a:r>
              <a:rPr lang="ru-RU" sz="1400" b="1" dirty="0" smtClean="0">
                <a:solidFill>
                  <a:srgbClr val="005AA9"/>
                </a:solidFill>
              </a:rPr>
              <a:t>периода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5AA9"/>
                </a:solidFill>
              </a:rPr>
              <a:t>налог уплачивается по </a:t>
            </a:r>
            <a:r>
              <a:rPr lang="ru-RU" sz="1400" b="1" dirty="0">
                <a:solidFill>
                  <a:srgbClr val="005AA9"/>
                </a:solidFill>
              </a:rPr>
              <a:t>итогам налогового периода уплачивается не позднее </a:t>
            </a:r>
            <a:r>
              <a:rPr lang="ru-RU" sz="1400" b="1" dirty="0" smtClean="0">
                <a:solidFill>
                  <a:srgbClr val="005AA9"/>
                </a:solidFill>
              </a:rPr>
              <a:t>28 </a:t>
            </a:r>
            <a:r>
              <a:rPr lang="ru-RU" sz="1400" b="1" dirty="0">
                <a:solidFill>
                  <a:srgbClr val="005AA9"/>
                </a:solidFill>
              </a:rPr>
              <a:t>марта года, следующего за истекшим налоговым </a:t>
            </a:r>
            <a:r>
              <a:rPr lang="ru-RU" sz="1400" b="1" dirty="0" smtClean="0">
                <a:solidFill>
                  <a:srgbClr val="005AA9"/>
                </a:solidFill>
              </a:rPr>
              <a:t>периодом</a:t>
            </a:r>
          </a:p>
        </p:txBody>
      </p:sp>
    </p:spTree>
    <p:extLst>
      <p:ext uri="{BB962C8B-B14F-4D97-AF65-F5344CB8AC3E}">
        <p14:creationId xmlns:p14="http://schemas.microsoft.com/office/powerpoint/2010/main" val="186930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Применение единого сельскохозяйственного налога  освобождает от уплаты следующих налогов: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marL="285750" indent="-285750" algn="just">
              <a:buFontTx/>
              <a:buChar char="-"/>
            </a:pPr>
            <a:r>
              <a:rPr lang="ru-RU" sz="1800" dirty="0"/>
              <a:t>налога на доходы физических </a:t>
            </a:r>
            <a:r>
              <a:rPr lang="ru-RU" sz="1800" dirty="0" smtClean="0"/>
              <a:t>лиц</a:t>
            </a:r>
            <a:endParaRPr lang="ru-RU" sz="1800" dirty="0"/>
          </a:p>
          <a:p>
            <a:pPr marL="285750" indent="-285750" algn="just">
              <a:buFontTx/>
              <a:buChar char="-"/>
            </a:pPr>
            <a:endParaRPr lang="ru-RU" sz="1800" dirty="0"/>
          </a:p>
          <a:p>
            <a:pPr marL="285750" indent="-285750" algn="just">
              <a:buFontTx/>
              <a:buChar char="-"/>
            </a:pPr>
            <a:r>
              <a:rPr lang="ru-RU" sz="1800" dirty="0"/>
              <a:t>налога на имущество физических лиц (в отношении имущества, используемого для осуществления предпринимательской </a:t>
            </a:r>
            <a:r>
              <a:rPr lang="ru-RU" sz="1800" dirty="0" smtClean="0"/>
              <a:t>деятельности, переработке </a:t>
            </a:r>
            <a:r>
              <a:rPr lang="ru-RU" sz="1800" dirty="0"/>
              <a:t>и реализации этой продукции, а также при оказании услуг сельскохозяйственными товаропроизводителями</a:t>
            </a:r>
            <a:r>
              <a:rPr lang="ru-RU" sz="1800" dirty="0" smtClean="0"/>
              <a:t>)</a:t>
            </a:r>
            <a:endParaRPr lang="ru-RU" sz="1800" dirty="0"/>
          </a:p>
          <a:p>
            <a:pPr marL="285750" indent="-285750" algn="just">
              <a:buFontTx/>
              <a:buChar char="-"/>
            </a:pPr>
            <a:endParaRPr lang="ru-RU" sz="1800" dirty="0"/>
          </a:p>
          <a:p>
            <a:pPr marL="285750" indent="-285750" algn="just">
              <a:buFontTx/>
              <a:buChar char="-"/>
            </a:pPr>
            <a:r>
              <a:rPr lang="ru-RU" sz="1800" dirty="0"/>
              <a:t>налога на добавленную стоимость, при условии, что указанные лица переходят на уплату ЕСХН и реализуют данное право,  в одном и том же календарном году либо при условии, что за предшествующий налоговый период по ЕСХН сумма дохода, полученного от реализации товаров (работ, услуг) при осуществлении видов предпринимательской деятельности, в отношении которых применяется указанная система налогообложения, без учета налога не превысила в совокупности: 60 миллионов </a:t>
            </a:r>
            <a:r>
              <a:rPr lang="ru-RU" sz="1800" dirty="0" smtClean="0"/>
              <a:t>рублей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8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4" y="1547887"/>
            <a:ext cx="10582573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Трёхуровневая структура налоговой системы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902693" y="2805783"/>
            <a:ext cx="3251498" cy="135359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31924" y="2670311"/>
            <a:ext cx="541635" cy="406226"/>
          </a:xfrm>
          <a:prstGeom prst="roundRect">
            <a:avLst>
              <a:gd name="adj" fmla="val 7034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12403" y="3211934"/>
            <a:ext cx="3161407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Федеральные налоги и сборы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812403" y="3738414"/>
            <a:ext cx="3161407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Действуют на всей территории России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 регулируются НК РФ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812402" y="4379309"/>
            <a:ext cx="3161407" cy="4807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НДС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НДФЛ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алог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 прибыль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кцизы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НДПИ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одный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Shape 6"/>
          <p:cNvSpPr/>
          <p:nvPr/>
        </p:nvSpPr>
        <p:spPr>
          <a:xfrm>
            <a:off x="4605536" y="2602632"/>
            <a:ext cx="3251498" cy="135359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334768" y="2467161"/>
            <a:ext cx="541635" cy="406226"/>
          </a:xfrm>
          <a:prstGeom prst="roundRect">
            <a:avLst>
              <a:gd name="adj" fmla="val 7034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4515247" y="3008784"/>
            <a:ext cx="25757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Региональные налоги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4515247" y="3312616"/>
            <a:ext cx="3161407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Устанавливаются законодательными актами субъектов РФ в пределах, определённых НК РФ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 10"/>
          <p:cNvSpPr/>
          <p:nvPr/>
        </p:nvSpPr>
        <p:spPr>
          <a:xfrm>
            <a:off x="4515247" y="4260577"/>
            <a:ext cx="3161407" cy="914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 на имущество организаций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Транспортный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алог</a:t>
            </a: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игорный бизнес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Shape 11"/>
          <p:cNvSpPr/>
          <p:nvPr/>
        </p:nvSpPr>
        <p:spPr>
          <a:xfrm>
            <a:off x="8308380" y="2399556"/>
            <a:ext cx="3251597" cy="135359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8037612" y="2264085"/>
            <a:ext cx="541635" cy="406226"/>
          </a:xfrm>
          <a:prstGeom prst="roundRect">
            <a:avLst>
              <a:gd name="adj" fmla="val 7034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8" name="Text 13"/>
          <p:cNvSpPr/>
          <p:nvPr/>
        </p:nvSpPr>
        <p:spPr>
          <a:xfrm>
            <a:off x="8218091" y="2805708"/>
            <a:ext cx="2922389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Местные налоги и сборы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 14"/>
          <p:cNvSpPr/>
          <p:nvPr/>
        </p:nvSpPr>
        <p:spPr>
          <a:xfrm>
            <a:off x="8218091" y="3109540"/>
            <a:ext cx="3161506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Регулируются НК РФ и местными нормативными актами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 15"/>
          <p:cNvSpPr/>
          <p:nvPr/>
        </p:nvSpPr>
        <p:spPr>
          <a:xfrm>
            <a:off x="8218091" y="3624114"/>
            <a:ext cx="3161506" cy="914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Земельный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алог</a:t>
            </a: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имущество физических лиц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уристический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77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Налог на профессиональный доход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sz="2000" dirty="0"/>
              <a:t>Федеральный закон от 27.11.2018 года №422-ФЗ «О проведении эксперимента по установлению специального налогового режима «Налог на профессиональный доход» ввел на территории Российской Федерации проведение эксперимента по установлению   специального налогового режима «Налог на профессиональный доход» (НПД</a:t>
            </a:r>
            <a:r>
              <a:rPr lang="ru-RU" sz="2000" dirty="0" smtClean="0"/>
              <a:t>)</a:t>
            </a:r>
            <a:endParaRPr lang="ru-RU" sz="2000" dirty="0"/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Применять специальный налоговый режим "Налог на профессиональный доход"  вправе физические лица, в том числе индивидуальные предприниматели, местом ведения деятельности которых является территория любого из субъектов Российской Федерации, включенных в </a:t>
            </a:r>
            <a:r>
              <a:rPr lang="ru-RU" sz="2000" dirty="0" smtClean="0"/>
              <a:t>эксперимент </a:t>
            </a:r>
            <a:endParaRPr lang="ru-RU" sz="2000" dirty="0"/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На </a:t>
            </a:r>
            <a:r>
              <a:rPr lang="ru-RU" sz="2000" dirty="0"/>
              <a:t>территории Республики Хакасия НПД действует с 01.07.2020 </a:t>
            </a:r>
            <a:r>
              <a:rPr lang="ru-RU" sz="2000" dirty="0" smtClean="0"/>
              <a:t>года</a:t>
            </a:r>
          </a:p>
          <a:p>
            <a:pPr algn="just"/>
            <a:r>
              <a:rPr lang="ru-RU" sz="2000" dirty="0" smtClean="0"/>
              <a:t>По состоянию на 01.04.2026 на территории РХ состояло на учете 41922 «самозанятых», на 01.04.2025  - 33626</a:t>
            </a:r>
            <a:endParaRPr lang="ru-RU" sz="2000" dirty="0"/>
          </a:p>
          <a:p>
            <a:r>
              <a:rPr lang="ru-RU" sz="2000" dirty="0" smtClean="0"/>
              <a:t> </a:t>
            </a: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92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Специального налогового режима </a:t>
            </a:r>
            <a:br>
              <a:rPr 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cap="all" dirty="0">
                <a:latin typeface="Arial" panose="020B0604020202020204" pitchFamily="34" charset="0"/>
                <a:cs typeface="Arial" panose="020B0604020202020204" pitchFamily="34" charset="0"/>
              </a:rPr>
              <a:t>«Налог на профессиональный доход»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sz="1800" dirty="0"/>
              <a:t>Профессиональный доход - доход физических лиц от деятельности, при ведении которой они не имеют работодателя и не привлекают наемных работников по трудовым договорам, а также доход от использования </a:t>
            </a:r>
            <a:r>
              <a:rPr lang="ru-RU" sz="1800" dirty="0" smtClean="0"/>
              <a:t>имущества</a:t>
            </a:r>
            <a:endParaRPr lang="ru-RU" sz="1800" dirty="0"/>
          </a:p>
          <a:p>
            <a:pPr algn="just"/>
            <a:endParaRPr lang="ru-RU" sz="1800" dirty="0"/>
          </a:p>
          <a:p>
            <a:pPr algn="just"/>
            <a:r>
              <a:rPr lang="ru-RU" sz="1800" dirty="0"/>
              <a:t>Налоговая декларация по налогу в налоговые органы не </a:t>
            </a:r>
            <a:r>
              <a:rPr lang="ru-RU" sz="1800" dirty="0" smtClean="0"/>
              <a:t>представляется</a:t>
            </a:r>
            <a:endParaRPr lang="ru-RU" sz="1800" dirty="0"/>
          </a:p>
          <a:p>
            <a:pPr algn="just"/>
            <a:endParaRPr lang="ru-RU" sz="1800" dirty="0"/>
          </a:p>
          <a:p>
            <a:pPr algn="just"/>
            <a:r>
              <a:rPr lang="ru-RU" sz="1800" dirty="0"/>
              <a:t>Постановка на учет в налоговом органе физического лица   в качестве налогоплательщика налога на профессиональный доход и снятие физического лица с учета в налоговых органах осуществляется </a:t>
            </a:r>
            <a:r>
              <a:rPr lang="en-US" sz="1800" dirty="0"/>
              <a:t>c </a:t>
            </a:r>
            <a:r>
              <a:rPr lang="ru-RU" sz="1800" dirty="0"/>
              <a:t>использованием мобильного приложения «Мой налог» (</a:t>
            </a:r>
            <a:r>
              <a:rPr lang="en-US" sz="1800" dirty="0"/>
              <a:t>https</a:t>
            </a:r>
            <a:r>
              <a:rPr lang="ru-RU" sz="1800" dirty="0"/>
              <a:t>://</a:t>
            </a:r>
            <a:r>
              <a:rPr lang="en-US" sz="1800" dirty="0"/>
              <a:t>Iknpd.nalog.ru)</a:t>
            </a:r>
            <a:endParaRPr lang="ru-RU" sz="1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33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5435" y="692696"/>
            <a:ext cx="10164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3" y="1154361"/>
            <a:ext cx="10762431" cy="396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5AA9"/>
                </a:solidFill>
              </a:rPr>
              <a:t>Налоговым </a:t>
            </a:r>
            <a:r>
              <a:rPr lang="ru-RU" sz="1500" dirty="0">
                <a:solidFill>
                  <a:srgbClr val="005AA9"/>
                </a:solidFill>
              </a:rPr>
              <a:t>периодом признается календарный </a:t>
            </a:r>
            <a:r>
              <a:rPr lang="ru-RU" sz="1500" dirty="0" smtClean="0">
                <a:solidFill>
                  <a:srgbClr val="005AA9"/>
                </a:solidFill>
              </a:rPr>
              <a:t>месяц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 smtClean="0">
              <a:solidFill>
                <a:srgbClr val="005A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5AA9"/>
                </a:solidFill>
              </a:rPr>
              <a:t>Налогоплательщик в мобильном </a:t>
            </a:r>
            <a:r>
              <a:rPr lang="ru-RU" sz="1500" dirty="0">
                <a:solidFill>
                  <a:srgbClr val="005AA9"/>
                </a:solidFill>
              </a:rPr>
              <a:t>приложение "Мой налог" </a:t>
            </a:r>
            <a:r>
              <a:rPr lang="ru-RU" sz="1500" dirty="0" smtClean="0">
                <a:solidFill>
                  <a:srgbClr val="005AA9"/>
                </a:solidFill>
              </a:rPr>
              <a:t> формирует чеки и выгружает их в налоговые органы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 smtClean="0">
              <a:solidFill>
                <a:srgbClr val="005AA9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5AA9"/>
                </a:solidFill>
              </a:rPr>
              <a:t>Налоговый </a:t>
            </a:r>
            <a:r>
              <a:rPr lang="ru-RU" sz="1500" dirty="0">
                <a:solidFill>
                  <a:srgbClr val="005AA9"/>
                </a:solidFill>
              </a:rPr>
              <a:t>орган уведомляет налогоплательщика через мобильное приложение "Мой налог" не позднее 12-го числа месяца, следующего за истекшим налоговым периодом, о сумме налога, подлежащей уплате по итогам налогового периода, с указанием реквизитов, необходимых для уплаты налога. В случае, если сумма налога, подлежащая уплате по итогам налогового периода, составляет менее 100 рублей, указанная сумма добавляется к сумме налога, подлежащей уплате по итогам следующего налогового </a:t>
            </a:r>
            <a:r>
              <a:rPr lang="ru-RU" sz="1500" dirty="0" smtClean="0">
                <a:solidFill>
                  <a:srgbClr val="005AA9"/>
                </a:solidFill>
              </a:rPr>
              <a:t>периода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500" dirty="0" smtClean="0">
              <a:solidFill>
                <a:srgbClr val="005AA9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5AA9"/>
                </a:solidFill>
              </a:rPr>
              <a:t>Уплата налога осуществляется не позднее 25-го числа месяца, следующего за истекшим налоговым периодом, по месту ведения налогоплательщиком </a:t>
            </a:r>
            <a:r>
              <a:rPr lang="ru-RU" sz="1500" dirty="0" smtClean="0">
                <a:solidFill>
                  <a:srgbClr val="005AA9"/>
                </a:solidFill>
              </a:rPr>
              <a:t>деятельности</a:t>
            </a:r>
          </a:p>
          <a:p>
            <a:endParaRPr lang="ru-RU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u="sng" dirty="0" smtClean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83567" y="366970"/>
            <a:ext cx="3170533" cy="98453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Налоговый период и сроки уплаты</a:t>
            </a:r>
          </a:p>
        </p:txBody>
      </p:sp>
    </p:spTree>
    <p:extLst>
      <p:ext uri="{BB962C8B-B14F-4D97-AF65-F5344CB8AC3E}">
        <p14:creationId xmlns:p14="http://schemas.microsoft.com/office/powerpoint/2010/main" val="1048415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cap="all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Краткая характеристика </a:t>
            </a:r>
            <a:br>
              <a:rPr lang="ru-RU" sz="2400" cap="all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cap="all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Режима «Налог на профессиональный доход»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8324852" y="6093296"/>
            <a:ext cx="932382" cy="58057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C60DF16F-9F8A-4E8E-8F33-483CA6DE486F}" type="slidenum">
              <a:rPr lang="ru-RU" sz="2400" smtClean="0">
                <a:solidFill>
                  <a:prstClr val="white"/>
                </a:solidFill>
                <a:latin typeface="Arial Narrow" panose="020B0606020202030204" pitchFamily="34" charset="0"/>
              </a:rPr>
              <a:pPr algn="ctr">
                <a:defRPr/>
              </a:pPr>
              <a:t>43</a:t>
            </a:fld>
            <a:endParaRPr lang="ru-RU" sz="2400" dirty="0"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3552721" y="1918742"/>
            <a:ext cx="7848703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5AA9"/>
                </a:solidFill>
              </a:rPr>
              <a:t>Объектом налогообложения признаются доходы от реализации товаров (работ, услуг, имущественных прав)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/>
          </a:p>
          <a:p>
            <a:r>
              <a:rPr lang="ru-RU" sz="1600" b="1" dirty="0" smtClean="0">
                <a:solidFill>
                  <a:srgbClr val="005AA9"/>
                </a:solidFill>
              </a:rPr>
              <a:t>4</a:t>
            </a:r>
            <a:r>
              <a:rPr lang="ru-RU" sz="1600" dirty="0" smtClean="0">
                <a:solidFill>
                  <a:srgbClr val="005AA9"/>
                </a:solidFill>
              </a:rPr>
              <a:t> процента </a:t>
            </a:r>
            <a:r>
              <a:rPr lang="ru-RU" sz="1600" dirty="0">
                <a:solidFill>
                  <a:srgbClr val="005AA9"/>
                </a:solidFill>
              </a:rPr>
              <a:t>в отношении доходов, полученных налогоплательщиками от реализации товаров (работ, услуг, имущественных прав) физическим </a:t>
            </a:r>
            <a:r>
              <a:rPr lang="ru-RU" sz="1600" dirty="0" smtClean="0">
                <a:solidFill>
                  <a:srgbClr val="005AA9"/>
                </a:solidFill>
              </a:rPr>
              <a:t>лицам</a:t>
            </a:r>
          </a:p>
          <a:p>
            <a:endParaRPr lang="ru-RU" sz="1600" dirty="0">
              <a:solidFill>
                <a:srgbClr val="005AA9"/>
              </a:solidFill>
            </a:endParaRPr>
          </a:p>
          <a:p>
            <a:r>
              <a:rPr lang="ru-RU" sz="1600" dirty="0" smtClean="0">
                <a:solidFill>
                  <a:srgbClr val="005AA9"/>
                </a:solidFill>
              </a:rPr>
              <a:t> </a:t>
            </a:r>
            <a:r>
              <a:rPr lang="ru-RU" sz="1600" b="1" dirty="0">
                <a:solidFill>
                  <a:srgbClr val="005AA9"/>
                </a:solidFill>
              </a:rPr>
              <a:t>6</a:t>
            </a:r>
            <a:r>
              <a:rPr lang="ru-RU" sz="1600" dirty="0">
                <a:solidFill>
                  <a:srgbClr val="005AA9"/>
                </a:solidFill>
              </a:rPr>
              <a:t> процентов в отношении доходов, полученных налогоплательщиками от реализации товаров (работ, услуг, имущественных прав) индивидуальным предпринимателям для использования при ведении предпринимательской деятельности и юридическим </a:t>
            </a:r>
            <a:r>
              <a:rPr lang="ru-RU" sz="1600" dirty="0" smtClean="0">
                <a:solidFill>
                  <a:srgbClr val="005AA9"/>
                </a:solidFill>
              </a:rPr>
              <a:t>лицам</a:t>
            </a:r>
            <a:endParaRPr lang="ru-RU" sz="1600" b="1" dirty="0" smtClean="0">
              <a:solidFill>
                <a:srgbClr val="005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835313" y="1412776"/>
            <a:ext cx="2717409" cy="1642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Объект </a:t>
            </a:r>
            <a:r>
              <a:rPr lang="ru-RU" dirty="0" smtClean="0"/>
              <a:t>налогообложения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848958" y="3861048"/>
            <a:ext cx="2560992" cy="1642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Основные налоговые ставки</a:t>
            </a:r>
          </a:p>
        </p:txBody>
      </p:sp>
    </p:spTree>
    <p:extLst>
      <p:ext uri="{BB962C8B-B14F-4D97-AF65-F5344CB8AC3E}">
        <p14:creationId xmlns:p14="http://schemas.microsoft.com/office/powerpoint/2010/main" val="2764313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/>
              <a:t>Алгоритм формирования чека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type="subTitle" idx="1"/>
          </p:nvPr>
        </p:nvSpPr>
        <p:spPr>
          <a:xfrm>
            <a:off x="774247" y="1509238"/>
            <a:ext cx="9583548" cy="4775628"/>
          </a:xfrm>
        </p:spPr>
        <p:txBody>
          <a:bodyPr/>
          <a:lstStyle/>
          <a:p>
            <a:r>
              <a:rPr lang="ru-RU" sz="1600" b="0" dirty="0">
                <a:solidFill>
                  <a:schemeClr val="accent2">
                    <a:lumMod val="50000"/>
                  </a:schemeClr>
                </a:solidFill>
              </a:rPr>
              <a:t>При осуществлении расчетов, связанных с получением доходов от реализации товаров (работ, услуг, имущественных прав), являющихся объектом налогообложения налогом, налогоплательщик обязан с использованием мобильного приложения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"Мой налог" </a:t>
            </a:r>
            <a:r>
              <a:rPr lang="ru-RU" sz="1600" b="0" dirty="0">
                <a:solidFill>
                  <a:schemeClr val="accent2">
                    <a:lumMod val="50000"/>
                  </a:schemeClr>
                </a:solidFill>
              </a:rPr>
              <a:t>передать сведения о произведенных расчетах в налоговый орган, сформировать чек и обеспечить его передачу покупателю (заказчику</a:t>
            </a:r>
            <a:r>
              <a:rPr lang="ru-RU" sz="1600" b="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ru-RU" sz="1600" b="0" dirty="0" smtClean="0">
              <a:solidFill>
                <a:schemeClr val="tx1"/>
              </a:solidFill>
            </a:endParaRPr>
          </a:p>
          <a:p>
            <a:endParaRPr lang="ru-RU" sz="1600" b="0" dirty="0" smtClean="0">
              <a:solidFill>
                <a:schemeClr val="tx1"/>
              </a:solidFill>
            </a:endParaRPr>
          </a:p>
          <a:p>
            <a:endParaRPr lang="ru-RU" sz="1600" b="0" dirty="0" smtClean="0">
              <a:solidFill>
                <a:schemeClr val="tx1"/>
              </a:solidFill>
            </a:endParaRPr>
          </a:p>
          <a:p>
            <a:endParaRPr lang="ru-RU" sz="1600" b="0" dirty="0">
              <a:solidFill>
                <a:schemeClr val="tx1"/>
              </a:solidFill>
            </a:endParaRPr>
          </a:p>
          <a:p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3212976"/>
            <a:ext cx="86409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Мой налог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3225390"/>
            <a:ext cx="1089248" cy="529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Новая продажа</a:t>
            </a:r>
            <a:endParaRPr lang="ru-RU" sz="14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2082226" y="3304408"/>
            <a:ext cx="21602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54388" y="3212976"/>
            <a:ext cx="137006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Дата реализации наименование и стоимость товара (работ, услуг</a:t>
            </a:r>
            <a:endParaRPr lang="ru-RU" sz="12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3511670" y="3329796"/>
            <a:ext cx="165895" cy="469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1179" y="3260992"/>
            <a:ext cx="1737370" cy="384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физическом лицу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644736" y="3897052"/>
            <a:ext cx="1803813" cy="1476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Юридическому лицу:</a:t>
            </a:r>
          </a:p>
          <a:p>
            <a:pPr algn="just"/>
            <a:r>
              <a:rPr lang="ru-RU" sz="1400" dirty="0" smtClean="0"/>
              <a:t>ИНН, наименование организации/ (ИП)</a:t>
            </a:r>
            <a:endParaRPr lang="ru-RU" sz="1400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5207124" y="4107083"/>
            <a:ext cx="307283" cy="288032"/>
          </a:xfrm>
          <a:prstGeom prst="rightArrow">
            <a:avLst>
              <a:gd name="adj1" fmla="val 6797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7551390" y="3068960"/>
            <a:ext cx="360040" cy="673224"/>
          </a:xfrm>
          <a:prstGeom prst="rightArrow">
            <a:avLst>
              <a:gd name="adj1" fmla="val 50000"/>
              <a:gd name="adj2" fmla="val 527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7551390" y="3742184"/>
            <a:ext cx="360040" cy="766936"/>
          </a:xfrm>
          <a:prstGeom prst="rightArrow">
            <a:avLst>
              <a:gd name="adj1" fmla="val 3650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055446" y="3212976"/>
            <a:ext cx="13464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Выдать чек</a:t>
            </a:r>
            <a:endParaRPr lang="ru-RU" sz="1400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5207125" y="3325021"/>
            <a:ext cx="308010" cy="329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8470479" y="4293097"/>
            <a:ext cx="4846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127454" y="4635134"/>
            <a:ext cx="1378496" cy="538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отправить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494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E40446-3119-0AB4-C56B-DF4D5C4D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7">
            <a:extLst>
              <a:ext uri="{FF2B5EF4-FFF2-40B4-BE49-F238E27FC236}">
                <a16:creationId xmlns="" xmlns:a16="http://schemas.microsoft.com/office/drawing/2014/main" id="{8947046D-6536-EE13-7549-444863E8A6A6}"/>
              </a:ext>
            </a:extLst>
          </p:cNvPr>
          <p:cNvGrpSpPr/>
          <p:nvPr/>
        </p:nvGrpSpPr>
        <p:grpSpPr>
          <a:xfrm>
            <a:off x="606390" y="529046"/>
            <a:ext cx="11146971" cy="5799908"/>
            <a:chOff x="1563052" y="880570"/>
            <a:chExt cx="9064944" cy="5099223"/>
          </a:xfrm>
          <a:solidFill>
            <a:schemeClr val="accent5">
              <a:alpha val="46000"/>
            </a:schemeClr>
          </a:solidFill>
        </p:grpSpPr>
        <p:sp>
          <p:nvSpPr>
            <p:cNvPr id="96" name="Freeform: Shape 14">
              <a:extLst>
                <a:ext uri="{FF2B5EF4-FFF2-40B4-BE49-F238E27FC236}">
                  <a16:creationId xmlns="" xmlns:a16="http://schemas.microsoft.com/office/drawing/2014/main" id="{AED3342C-3400-8467-8696-EB67C1D357AD}"/>
                </a:ext>
              </a:extLst>
            </p:cNvPr>
            <p:cNvSpPr/>
            <p:nvPr/>
          </p:nvSpPr>
          <p:spPr>
            <a:xfrm>
              <a:off x="1968817" y="4986337"/>
              <a:ext cx="517207" cy="812482"/>
            </a:xfrm>
            <a:custGeom>
              <a:avLst/>
              <a:gdLst>
                <a:gd name="connsiteX0" fmla="*/ 508635 w 517207"/>
                <a:gd name="connsiteY0" fmla="*/ 458153 h 812482"/>
                <a:gd name="connsiteX1" fmla="*/ 493395 w 517207"/>
                <a:gd name="connsiteY1" fmla="*/ 442913 h 812482"/>
                <a:gd name="connsiteX2" fmla="*/ 493395 w 517207"/>
                <a:gd name="connsiteY2" fmla="*/ 420053 h 812482"/>
                <a:gd name="connsiteX3" fmla="*/ 507683 w 517207"/>
                <a:gd name="connsiteY3" fmla="*/ 405765 h 812482"/>
                <a:gd name="connsiteX4" fmla="*/ 509587 w 517207"/>
                <a:gd name="connsiteY4" fmla="*/ 381000 h 812482"/>
                <a:gd name="connsiteX5" fmla="*/ 502920 w 517207"/>
                <a:gd name="connsiteY5" fmla="*/ 362903 h 812482"/>
                <a:gd name="connsiteX6" fmla="*/ 488633 w 517207"/>
                <a:gd name="connsiteY6" fmla="*/ 357188 h 812482"/>
                <a:gd name="connsiteX7" fmla="*/ 479108 w 517207"/>
                <a:gd name="connsiteY7" fmla="*/ 342900 h 812482"/>
                <a:gd name="connsiteX8" fmla="*/ 460058 w 517207"/>
                <a:gd name="connsiteY8" fmla="*/ 328613 h 812482"/>
                <a:gd name="connsiteX9" fmla="*/ 460058 w 517207"/>
                <a:gd name="connsiteY9" fmla="*/ 296228 h 812482"/>
                <a:gd name="connsiteX10" fmla="*/ 447675 w 517207"/>
                <a:gd name="connsiteY10" fmla="*/ 278130 h 812482"/>
                <a:gd name="connsiteX11" fmla="*/ 443865 w 517207"/>
                <a:gd name="connsiteY11" fmla="*/ 256222 h 812482"/>
                <a:gd name="connsiteX12" fmla="*/ 428625 w 517207"/>
                <a:gd name="connsiteY12" fmla="*/ 240982 h 812482"/>
                <a:gd name="connsiteX13" fmla="*/ 428625 w 517207"/>
                <a:gd name="connsiteY13" fmla="*/ 223838 h 812482"/>
                <a:gd name="connsiteX14" fmla="*/ 418147 w 517207"/>
                <a:gd name="connsiteY14" fmla="*/ 209550 h 812482"/>
                <a:gd name="connsiteX15" fmla="*/ 403860 w 517207"/>
                <a:gd name="connsiteY15" fmla="*/ 195263 h 812482"/>
                <a:gd name="connsiteX16" fmla="*/ 393383 w 517207"/>
                <a:gd name="connsiteY16" fmla="*/ 175260 h 812482"/>
                <a:gd name="connsiteX17" fmla="*/ 402908 w 517207"/>
                <a:gd name="connsiteY17" fmla="*/ 156210 h 812482"/>
                <a:gd name="connsiteX18" fmla="*/ 393383 w 517207"/>
                <a:gd name="connsiteY18" fmla="*/ 130493 h 812482"/>
                <a:gd name="connsiteX19" fmla="*/ 380047 w 517207"/>
                <a:gd name="connsiteY19" fmla="*/ 117157 h 812482"/>
                <a:gd name="connsiteX20" fmla="*/ 376237 w 517207"/>
                <a:gd name="connsiteY20" fmla="*/ 99060 h 812482"/>
                <a:gd name="connsiteX21" fmla="*/ 362903 w 517207"/>
                <a:gd name="connsiteY21" fmla="*/ 83820 h 812482"/>
                <a:gd name="connsiteX22" fmla="*/ 360045 w 517207"/>
                <a:gd name="connsiteY22" fmla="*/ 63818 h 812482"/>
                <a:gd name="connsiteX23" fmla="*/ 343853 w 517207"/>
                <a:gd name="connsiteY23" fmla="*/ 57150 h 812482"/>
                <a:gd name="connsiteX24" fmla="*/ 319087 w 517207"/>
                <a:gd name="connsiteY24" fmla="*/ 61913 h 812482"/>
                <a:gd name="connsiteX25" fmla="*/ 307658 w 517207"/>
                <a:gd name="connsiteY25" fmla="*/ 50482 h 812482"/>
                <a:gd name="connsiteX26" fmla="*/ 300990 w 517207"/>
                <a:gd name="connsiteY26" fmla="*/ 32385 h 812482"/>
                <a:gd name="connsiteX27" fmla="*/ 289560 w 517207"/>
                <a:gd name="connsiteY27" fmla="*/ 36195 h 812482"/>
                <a:gd name="connsiteX28" fmla="*/ 275272 w 517207"/>
                <a:gd name="connsiteY28" fmla="*/ 36195 h 812482"/>
                <a:gd name="connsiteX29" fmla="*/ 268605 w 517207"/>
                <a:gd name="connsiteY29" fmla="*/ 18097 h 812482"/>
                <a:gd name="connsiteX30" fmla="*/ 252412 w 517207"/>
                <a:gd name="connsiteY30" fmla="*/ 10478 h 812482"/>
                <a:gd name="connsiteX31" fmla="*/ 241935 w 517207"/>
                <a:gd name="connsiteY31" fmla="*/ 0 h 812482"/>
                <a:gd name="connsiteX32" fmla="*/ 226695 w 517207"/>
                <a:gd name="connsiteY32" fmla="*/ 0 h 812482"/>
                <a:gd name="connsiteX33" fmla="*/ 214312 w 517207"/>
                <a:gd name="connsiteY33" fmla="*/ 12382 h 812482"/>
                <a:gd name="connsiteX34" fmla="*/ 194310 w 517207"/>
                <a:gd name="connsiteY34" fmla="*/ 15240 h 812482"/>
                <a:gd name="connsiteX35" fmla="*/ 186690 w 517207"/>
                <a:gd name="connsiteY35" fmla="*/ 3810 h 812482"/>
                <a:gd name="connsiteX36" fmla="*/ 175260 w 517207"/>
                <a:gd name="connsiteY36" fmla="*/ 0 h 812482"/>
                <a:gd name="connsiteX37" fmla="*/ 164783 w 517207"/>
                <a:gd name="connsiteY37" fmla="*/ 12382 h 812482"/>
                <a:gd name="connsiteX38" fmla="*/ 164783 w 517207"/>
                <a:gd name="connsiteY38" fmla="*/ 29528 h 812482"/>
                <a:gd name="connsiteX39" fmla="*/ 153352 w 517207"/>
                <a:gd name="connsiteY39" fmla="*/ 46672 h 812482"/>
                <a:gd name="connsiteX40" fmla="*/ 163830 w 517207"/>
                <a:gd name="connsiteY40" fmla="*/ 55245 h 812482"/>
                <a:gd name="connsiteX41" fmla="*/ 172402 w 517207"/>
                <a:gd name="connsiteY41" fmla="*/ 72390 h 812482"/>
                <a:gd name="connsiteX42" fmla="*/ 160972 w 517207"/>
                <a:gd name="connsiteY42" fmla="*/ 90488 h 812482"/>
                <a:gd name="connsiteX43" fmla="*/ 174308 w 517207"/>
                <a:gd name="connsiteY43" fmla="*/ 103822 h 812482"/>
                <a:gd name="connsiteX44" fmla="*/ 151447 w 517207"/>
                <a:gd name="connsiteY44" fmla="*/ 121920 h 812482"/>
                <a:gd name="connsiteX45" fmla="*/ 136208 w 517207"/>
                <a:gd name="connsiteY45" fmla="*/ 125730 h 812482"/>
                <a:gd name="connsiteX46" fmla="*/ 141922 w 517207"/>
                <a:gd name="connsiteY46" fmla="*/ 145732 h 812482"/>
                <a:gd name="connsiteX47" fmla="*/ 134302 w 517207"/>
                <a:gd name="connsiteY47" fmla="*/ 160972 h 812482"/>
                <a:gd name="connsiteX48" fmla="*/ 113347 w 517207"/>
                <a:gd name="connsiteY48" fmla="*/ 187643 h 812482"/>
                <a:gd name="connsiteX49" fmla="*/ 85725 w 517207"/>
                <a:gd name="connsiteY49" fmla="*/ 187643 h 812482"/>
                <a:gd name="connsiteX50" fmla="*/ 73343 w 517207"/>
                <a:gd name="connsiteY50" fmla="*/ 169545 h 812482"/>
                <a:gd name="connsiteX51" fmla="*/ 65722 w 517207"/>
                <a:gd name="connsiteY51" fmla="*/ 152400 h 812482"/>
                <a:gd name="connsiteX52" fmla="*/ 51435 w 517207"/>
                <a:gd name="connsiteY52" fmla="*/ 152400 h 812482"/>
                <a:gd name="connsiteX53" fmla="*/ 37147 w 517207"/>
                <a:gd name="connsiteY53" fmla="*/ 166688 h 812482"/>
                <a:gd name="connsiteX54" fmla="*/ 17145 w 517207"/>
                <a:gd name="connsiteY54" fmla="*/ 169545 h 812482"/>
                <a:gd name="connsiteX55" fmla="*/ 0 w 517207"/>
                <a:gd name="connsiteY55" fmla="*/ 186690 h 812482"/>
                <a:gd name="connsiteX56" fmla="*/ 6668 w 517207"/>
                <a:gd name="connsiteY56" fmla="*/ 215265 h 812482"/>
                <a:gd name="connsiteX57" fmla="*/ 27622 w 517207"/>
                <a:gd name="connsiteY57" fmla="*/ 247650 h 812482"/>
                <a:gd name="connsiteX58" fmla="*/ 37147 w 517207"/>
                <a:gd name="connsiteY58" fmla="*/ 281940 h 812482"/>
                <a:gd name="connsiteX59" fmla="*/ 68580 w 517207"/>
                <a:gd name="connsiteY59" fmla="*/ 302895 h 812482"/>
                <a:gd name="connsiteX60" fmla="*/ 89535 w 517207"/>
                <a:gd name="connsiteY60" fmla="*/ 312420 h 812482"/>
                <a:gd name="connsiteX61" fmla="*/ 101918 w 517207"/>
                <a:gd name="connsiteY61" fmla="*/ 344805 h 812482"/>
                <a:gd name="connsiteX62" fmla="*/ 125730 w 517207"/>
                <a:gd name="connsiteY62" fmla="*/ 364807 h 812482"/>
                <a:gd name="connsiteX63" fmla="*/ 120015 w 517207"/>
                <a:gd name="connsiteY63" fmla="*/ 393382 h 812482"/>
                <a:gd name="connsiteX64" fmla="*/ 140018 w 517207"/>
                <a:gd name="connsiteY64" fmla="*/ 411480 h 812482"/>
                <a:gd name="connsiteX65" fmla="*/ 145733 w 517207"/>
                <a:gd name="connsiteY65" fmla="*/ 456247 h 812482"/>
                <a:gd name="connsiteX66" fmla="*/ 165735 w 517207"/>
                <a:gd name="connsiteY66" fmla="*/ 476250 h 812482"/>
                <a:gd name="connsiteX67" fmla="*/ 197168 w 517207"/>
                <a:gd name="connsiteY67" fmla="*/ 480060 h 812482"/>
                <a:gd name="connsiteX68" fmla="*/ 215265 w 517207"/>
                <a:gd name="connsiteY68" fmla="*/ 498157 h 812482"/>
                <a:gd name="connsiteX69" fmla="*/ 220028 w 517207"/>
                <a:gd name="connsiteY69" fmla="*/ 513397 h 812482"/>
                <a:gd name="connsiteX70" fmla="*/ 243840 w 517207"/>
                <a:gd name="connsiteY70" fmla="*/ 516255 h 812482"/>
                <a:gd name="connsiteX71" fmla="*/ 250508 w 517207"/>
                <a:gd name="connsiteY71" fmla="*/ 541972 h 812482"/>
                <a:gd name="connsiteX72" fmla="*/ 271462 w 517207"/>
                <a:gd name="connsiteY72" fmla="*/ 564832 h 812482"/>
                <a:gd name="connsiteX73" fmla="*/ 262890 w 517207"/>
                <a:gd name="connsiteY73" fmla="*/ 588645 h 812482"/>
                <a:gd name="connsiteX74" fmla="*/ 250508 w 517207"/>
                <a:gd name="connsiteY74" fmla="*/ 609600 h 812482"/>
                <a:gd name="connsiteX75" fmla="*/ 270510 w 517207"/>
                <a:gd name="connsiteY75" fmla="*/ 635318 h 812482"/>
                <a:gd name="connsiteX76" fmla="*/ 281940 w 517207"/>
                <a:gd name="connsiteY76" fmla="*/ 664845 h 812482"/>
                <a:gd name="connsiteX77" fmla="*/ 281940 w 517207"/>
                <a:gd name="connsiteY77" fmla="*/ 682943 h 812482"/>
                <a:gd name="connsiteX78" fmla="*/ 304800 w 517207"/>
                <a:gd name="connsiteY78" fmla="*/ 698182 h 812482"/>
                <a:gd name="connsiteX79" fmla="*/ 307658 w 517207"/>
                <a:gd name="connsiteY79" fmla="*/ 732472 h 812482"/>
                <a:gd name="connsiteX80" fmla="*/ 322897 w 517207"/>
                <a:gd name="connsiteY80" fmla="*/ 779145 h 812482"/>
                <a:gd name="connsiteX81" fmla="*/ 326708 w 517207"/>
                <a:gd name="connsiteY81" fmla="*/ 805815 h 812482"/>
                <a:gd name="connsiteX82" fmla="*/ 358140 w 517207"/>
                <a:gd name="connsiteY82" fmla="*/ 812482 h 812482"/>
                <a:gd name="connsiteX83" fmla="*/ 390525 w 517207"/>
                <a:gd name="connsiteY83" fmla="*/ 801052 h 812482"/>
                <a:gd name="connsiteX84" fmla="*/ 413385 w 517207"/>
                <a:gd name="connsiteY84" fmla="*/ 810577 h 812482"/>
                <a:gd name="connsiteX85" fmla="*/ 447675 w 517207"/>
                <a:gd name="connsiteY85" fmla="*/ 795338 h 812482"/>
                <a:gd name="connsiteX86" fmla="*/ 444818 w 517207"/>
                <a:gd name="connsiteY86" fmla="*/ 750570 h 812482"/>
                <a:gd name="connsiteX87" fmla="*/ 450533 w 517207"/>
                <a:gd name="connsiteY87" fmla="*/ 713422 h 812482"/>
                <a:gd name="connsiteX88" fmla="*/ 441960 w 517207"/>
                <a:gd name="connsiteY88" fmla="*/ 665797 h 812482"/>
                <a:gd name="connsiteX89" fmla="*/ 441960 w 517207"/>
                <a:gd name="connsiteY89" fmla="*/ 626745 h 812482"/>
                <a:gd name="connsiteX90" fmla="*/ 473393 w 517207"/>
                <a:gd name="connsiteY90" fmla="*/ 576263 h 812482"/>
                <a:gd name="connsiteX91" fmla="*/ 487680 w 517207"/>
                <a:gd name="connsiteY91" fmla="*/ 563880 h 812482"/>
                <a:gd name="connsiteX92" fmla="*/ 487680 w 517207"/>
                <a:gd name="connsiteY92" fmla="*/ 554355 h 812482"/>
                <a:gd name="connsiteX93" fmla="*/ 503872 w 517207"/>
                <a:gd name="connsiteY93" fmla="*/ 538163 h 812482"/>
                <a:gd name="connsiteX94" fmla="*/ 510540 w 517207"/>
                <a:gd name="connsiteY94" fmla="*/ 513397 h 812482"/>
                <a:gd name="connsiteX95" fmla="*/ 517208 w 517207"/>
                <a:gd name="connsiteY95" fmla="*/ 486728 h 812482"/>
                <a:gd name="connsiteX96" fmla="*/ 508635 w 517207"/>
                <a:gd name="connsiteY96" fmla="*/ 458153 h 81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17207" h="812482">
                  <a:moveTo>
                    <a:pt x="508635" y="458153"/>
                  </a:moveTo>
                  <a:lnTo>
                    <a:pt x="493395" y="442913"/>
                  </a:lnTo>
                  <a:lnTo>
                    <a:pt x="493395" y="420053"/>
                  </a:lnTo>
                  <a:lnTo>
                    <a:pt x="507683" y="405765"/>
                  </a:lnTo>
                  <a:lnTo>
                    <a:pt x="509587" y="381000"/>
                  </a:lnTo>
                  <a:lnTo>
                    <a:pt x="502920" y="362903"/>
                  </a:lnTo>
                  <a:lnTo>
                    <a:pt x="488633" y="357188"/>
                  </a:lnTo>
                  <a:lnTo>
                    <a:pt x="479108" y="342900"/>
                  </a:lnTo>
                  <a:lnTo>
                    <a:pt x="460058" y="328613"/>
                  </a:lnTo>
                  <a:lnTo>
                    <a:pt x="460058" y="296228"/>
                  </a:lnTo>
                  <a:lnTo>
                    <a:pt x="447675" y="278130"/>
                  </a:lnTo>
                  <a:lnTo>
                    <a:pt x="443865" y="256222"/>
                  </a:lnTo>
                  <a:lnTo>
                    <a:pt x="428625" y="240982"/>
                  </a:lnTo>
                  <a:lnTo>
                    <a:pt x="428625" y="223838"/>
                  </a:lnTo>
                  <a:lnTo>
                    <a:pt x="418147" y="209550"/>
                  </a:lnTo>
                  <a:lnTo>
                    <a:pt x="403860" y="195263"/>
                  </a:lnTo>
                  <a:lnTo>
                    <a:pt x="393383" y="175260"/>
                  </a:lnTo>
                  <a:lnTo>
                    <a:pt x="402908" y="156210"/>
                  </a:lnTo>
                  <a:lnTo>
                    <a:pt x="393383" y="130493"/>
                  </a:lnTo>
                  <a:lnTo>
                    <a:pt x="380047" y="117157"/>
                  </a:lnTo>
                  <a:lnTo>
                    <a:pt x="376237" y="99060"/>
                  </a:lnTo>
                  <a:lnTo>
                    <a:pt x="362903" y="83820"/>
                  </a:lnTo>
                  <a:lnTo>
                    <a:pt x="360045" y="63818"/>
                  </a:lnTo>
                  <a:lnTo>
                    <a:pt x="343853" y="57150"/>
                  </a:lnTo>
                  <a:lnTo>
                    <a:pt x="319087" y="61913"/>
                  </a:lnTo>
                  <a:lnTo>
                    <a:pt x="307658" y="50482"/>
                  </a:lnTo>
                  <a:lnTo>
                    <a:pt x="300990" y="32385"/>
                  </a:lnTo>
                  <a:lnTo>
                    <a:pt x="289560" y="36195"/>
                  </a:lnTo>
                  <a:lnTo>
                    <a:pt x="275272" y="36195"/>
                  </a:lnTo>
                  <a:lnTo>
                    <a:pt x="268605" y="18097"/>
                  </a:lnTo>
                  <a:lnTo>
                    <a:pt x="252412" y="10478"/>
                  </a:lnTo>
                  <a:lnTo>
                    <a:pt x="241935" y="0"/>
                  </a:lnTo>
                  <a:lnTo>
                    <a:pt x="226695" y="0"/>
                  </a:lnTo>
                  <a:lnTo>
                    <a:pt x="214312" y="12382"/>
                  </a:lnTo>
                  <a:lnTo>
                    <a:pt x="194310" y="15240"/>
                  </a:lnTo>
                  <a:lnTo>
                    <a:pt x="186690" y="3810"/>
                  </a:lnTo>
                  <a:lnTo>
                    <a:pt x="175260" y="0"/>
                  </a:lnTo>
                  <a:lnTo>
                    <a:pt x="164783" y="12382"/>
                  </a:lnTo>
                  <a:lnTo>
                    <a:pt x="164783" y="29528"/>
                  </a:lnTo>
                  <a:lnTo>
                    <a:pt x="153352" y="46672"/>
                  </a:lnTo>
                  <a:lnTo>
                    <a:pt x="163830" y="55245"/>
                  </a:lnTo>
                  <a:lnTo>
                    <a:pt x="172402" y="72390"/>
                  </a:lnTo>
                  <a:lnTo>
                    <a:pt x="160972" y="90488"/>
                  </a:lnTo>
                  <a:lnTo>
                    <a:pt x="174308" y="103822"/>
                  </a:lnTo>
                  <a:lnTo>
                    <a:pt x="151447" y="121920"/>
                  </a:lnTo>
                  <a:lnTo>
                    <a:pt x="136208" y="125730"/>
                  </a:lnTo>
                  <a:lnTo>
                    <a:pt x="141922" y="145732"/>
                  </a:lnTo>
                  <a:lnTo>
                    <a:pt x="134302" y="160972"/>
                  </a:lnTo>
                  <a:lnTo>
                    <a:pt x="113347" y="187643"/>
                  </a:lnTo>
                  <a:lnTo>
                    <a:pt x="85725" y="187643"/>
                  </a:lnTo>
                  <a:lnTo>
                    <a:pt x="73343" y="169545"/>
                  </a:lnTo>
                  <a:lnTo>
                    <a:pt x="65722" y="152400"/>
                  </a:lnTo>
                  <a:lnTo>
                    <a:pt x="51435" y="152400"/>
                  </a:lnTo>
                  <a:lnTo>
                    <a:pt x="37147" y="166688"/>
                  </a:lnTo>
                  <a:lnTo>
                    <a:pt x="17145" y="169545"/>
                  </a:lnTo>
                  <a:lnTo>
                    <a:pt x="0" y="186690"/>
                  </a:lnTo>
                  <a:lnTo>
                    <a:pt x="6668" y="215265"/>
                  </a:lnTo>
                  <a:lnTo>
                    <a:pt x="27622" y="247650"/>
                  </a:lnTo>
                  <a:lnTo>
                    <a:pt x="37147" y="281940"/>
                  </a:lnTo>
                  <a:lnTo>
                    <a:pt x="68580" y="302895"/>
                  </a:lnTo>
                  <a:lnTo>
                    <a:pt x="89535" y="312420"/>
                  </a:lnTo>
                  <a:lnTo>
                    <a:pt x="101918" y="344805"/>
                  </a:lnTo>
                  <a:lnTo>
                    <a:pt x="125730" y="364807"/>
                  </a:lnTo>
                  <a:lnTo>
                    <a:pt x="120015" y="393382"/>
                  </a:lnTo>
                  <a:lnTo>
                    <a:pt x="140018" y="411480"/>
                  </a:lnTo>
                  <a:lnTo>
                    <a:pt x="145733" y="456247"/>
                  </a:lnTo>
                  <a:lnTo>
                    <a:pt x="165735" y="476250"/>
                  </a:lnTo>
                  <a:lnTo>
                    <a:pt x="197168" y="480060"/>
                  </a:lnTo>
                  <a:lnTo>
                    <a:pt x="215265" y="498157"/>
                  </a:lnTo>
                  <a:lnTo>
                    <a:pt x="220028" y="513397"/>
                  </a:lnTo>
                  <a:lnTo>
                    <a:pt x="243840" y="516255"/>
                  </a:lnTo>
                  <a:lnTo>
                    <a:pt x="250508" y="541972"/>
                  </a:lnTo>
                  <a:lnTo>
                    <a:pt x="271462" y="564832"/>
                  </a:lnTo>
                  <a:lnTo>
                    <a:pt x="262890" y="588645"/>
                  </a:lnTo>
                  <a:lnTo>
                    <a:pt x="250508" y="609600"/>
                  </a:lnTo>
                  <a:lnTo>
                    <a:pt x="270510" y="635318"/>
                  </a:lnTo>
                  <a:lnTo>
                    <a:pt x="281940" y="664845"/>
                  </a:lnTo>
                  <a:lnTo>
                    <a:pt x="281940" y="682943"/>
                  </a:lnTo>
                  <a:lnTo>
                    <a:pt x="304800" y="698182"/>
                  </a:lnTo>
                  <a:lnTo>
                    <a:pt x="307658" y="732472"/>
                  </a:lnTo>
                  <a:lnTo>
                    <a:pt x="322897" y="779145"/>
                  </a:lnTo>
                  <a:lnTo>
                    <a:pt x="326708" y="805815"/>
                  </a:lnTo>
                  <a:lnTo>
                    <a:pt x="358140" y="812482"/>
                  </a:lnTo>
                  <a:lnTo>
                    <a:pt x="390525" y="801052"/>
                  </a:lnTo>
                  <a:lnTo>
                    <a:pt x="413385" y="810577"/>
                  </a:lnTo>
                  <a:lnTo>
                    <a:pt x="447675" y="795338"/>
                  </a:lnTo>
                  <a:lnTo>
                    <a:pt x="444818" y="750570"/>
                  </a:lnTo>
                  <a:lnTo>
                    <a:pt x="450533" y="713422"/>
                  </a:lnTo>
                  <a:lnTo>
                    <a:pt x="441960" y="665797"/>
                  </a:lnTo>
                  <a:lnTo>
                    <a:pt x="441960" y="626745"/>
                  </a:lnTo>
                  <a:lnTo>
                    <a:pt x="473393" y="576263"/>
                  </a:lnTo>
                  <a:lnTo>
                    <a:pt x="487680" y="563880"/>
                  </a:lnTo>
                  <a:lnTo>
                    <a:pt x="487680" y="554355"/>
                  </a:lnTo>
                  <a:lnTo>
                    <a:pt x="503872" y="538163"/>
                  </a:lnTo>
                  <a:lnTo>
                    <a:pt x="510540" y="513397"/>
                  </a:lnTo>
                  <a:lnTo>
                    <a:pt x="517208" y="486728"/>
                  </a:lnTo>
                  <a:lnTo>
                    <a:pt x="508635" y="45815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7" name="Freeform: Shape 15">
              <a:extLst>
                <a:ext uri="{FF2B5EF4-FFF2-40B4-BE49-F238E27FC236}">
                  <a16:creationId xmlns="" xmlns:a16="http://schemas.microsoft.com/office/drawing/2014/main" id="{C7E4D156-5ED9-6C22-A1AB-8FBC8ACA9C77}"/>
                </a:ext>
              </a:extLst>
            </p:cNvPr>
            <p:cNvSpPr/>
            <p:nvPr/>
          </p:nvSpPr>
          <p:spPr>
            <a:xfrm>
              <a:off x="2169794" y="3466147"/>
              <a:ext cx="1386839" cy="1147762"/>
            </a:xfrm>
            <a:custGeom>
              <a:avLst/>
              <a:gdLst>
                <a:gd name="connsiteX0" fmla="*/ 1349693 w 1386839"/>
                <a:gd name="connsiteY0" fmla="*/ 424815 h 1147762"/>
                <a:gd name="connsiteX1" fmla="*/ 1332548 w 1386839"/>
                <a:gd name="connsiteY1" fmla="*/ 452438 h 1147762"/>
                <a:gd name="connsiteX2" fmla="*/ 1302068 w 1386839"/>
                <a:gd name="connsiteY2" fmla="*/ 444818 h 1147762"/>
                <a:gd name="connsiteX3" fmla="*/ 1288733 w 1386839"/>
                <a:gd name="connsiteY3" fmla="*/ 458153 h 1147762"/>
                <a:gd name="connsiteX4" fmla="*/ 1269683 w 1386839"/>
                <a:gd name="connsiteY4" fmla="*/ 430530 h 1147762"/>
                <a:gd name="connsiteX5" fmla="*/ 1217295 w 1386839"/>
                <a:gd name="connsiteY5" fmla="*/ 402908 h 1147762"/>
                <a:gd name="connsiteX6" fmla="*/ 1207770 w 1386839"/>
                <a:gd name="connsiteY6" fmla="*/ 375285 h 1147762"/>
                <a:gd name="connsiteX7" fmla="*/ 1180148 w 1386839"/>
                <a:gd name="connsiteY7" fmla="*/ 347663 h 1147762"/>
                <a:gd name="connsiteX8" fmla="*/ 1143953 w 1386839"/>
                <a:gd name="connsiteY8" fmla="*/ 340995 h 1147762"/>
                <a:gd name="connsiteX9" fmla="*/ 1125855 w 1386839"/>
                <a:gd name="connsiteY9" fmla="*/ 300990 h 1147762"/>
                <a:gd name="connsiteX10" fmla="*/ 1097280 w 1386839"/>
                <a:gd name="connsiteY10" fmla="*/ 314325 h 1147762"/>
                <a:gd name="connsiteX11" fmla="*/ 1066800 w 1386839"/>
                <a:gd name="connsiteY11" fmla="*/ 300990 h 1147762"/>
                <a:gd name="connsiteX12" fmla="*/ 1032510 w 1386839"/>
                <a:gd name="connsiteY12" fmla="*/ 309563 h 1147762"/>
                <a:gd name="connsiteX13" fmla="*/ 1002030 w 1386839"/>
                <a:gd name="connsiteY13" fmla="*/ 322897 h 1147762"/>
                <a:gd name="connsiteX14" fmla="*/ 968693 w 1386839"/>
                <a:gd name="connsiteY14" fmla="*/ 289560 h 1147762"/>
                <a:gd name="connsiteX15" fmla="*/ 968693 w 1386839"/>
                <a:gd name="connsiteY15" fmla="*/ 234315 h 1147762"/>
                <a:gd name="connsiteX16" fmla="*/ 942023 w 1386839"/>
                <a:gd name="connsiteY16" fmla="*/ 207645 h 1147762"/>
                <a:gd name="connsiteX17" fmla="*/ 928688 w 1386839"/>
                <a:gd name="connsiteY17" fmla="*/ 220980 h 1147762"/>
                <a:gd name="connsiteX18" fmla="*/ 893445 w 1386839"/>
                <a:gd name="connsiteY18" fmla="*/ 197168 h 1147762"/>
                <a:gd name="connsiteX19" fmla="*/ 878205 w 1386839"/>
                <a:gd name="connsiteY19" fmla="*/ 181928 h 1147762"/>
                <a:gd name="connsiteX20" fmla="*/ 852488 w 1386839"/>
                <a:gd name="connsiteY20" fmla="*/ 184785 h 1147762"/>
                <a:gd name="connsiteX21" fmla="*/ 835343 w 1386839"/>
                <a:gd name="connsiteY21" fmla="*/ 187643 h 1147762"/>
                <a:gd name="connsiteX22" fmla="*/ 819150 w 1386839"/>
                <a:gd name="connsiteY22" fmla="*/ 194310 h 1147762"/>
                <a:gd name="connsiteX23" fmla="*/ 835343 w 1386839"/>
                <a:gd name="connsiteY23" fmla="*/ 187643 h 1147762"/>
                <a:gd name="connsiteX24" fmla="*/ 835343 w 1386839"/>
                <a:gd name="connsiteY24" fmla="*/ 159068 h 1147762"/>
                <a:gd name="connsiteX25" fmla="*/ 842963 w 1386839"/>
                <a:gd name="connsiteY25" fmla="*/ 135255 h 1147762"/>
                <a:gd name="connsiteX26" fmla="*/ 822960 w 1386839"/>
                <a:gd name="connsiteY26" fmla="*/ 128588 h 1147762"/>
                <a:gd name="connsiteX27" fmla="*/ 800100 w 1386839"/>
                <a:gd name="connsiteY27" fmla="*/ 133350 h 1147762"/>
                <a:gd name="connsiteX28" fmla="*/ 783908 w 1386839"/>
                <a:gd name="connsiteY28" fmla="*/ 126683 h 1147762"/>
                <a:gd name="connsiteX29" fmla="*/ 771525 w 1386839"/>
                <a:gd name="connsiteY29" fmla="*/ 119063 h 1147762"/>
                <a:gd name="connsiteX30" fmla="*/ 751523 w 1386839"/>
                <a:gd name="connsiteY30" fmla="*/ 109538 h 1147762"/>
                <a:gd name="connsiteX31" fmla="*/ 728663 w 1386839"/>
                <a:gd name="connsiteY31" fmla="*/ 100013 h 1147762"/>
                <a:gd name="connsiteX32" fmla="*/ 717233 w 1386839"/>
                <a:gd name="connsiteY32" fmla="*/ 88583 h 1147762"/>
                <a:gd name="connsiteX33" fmla="*/ 713423 w 1386839"/>
                <a:gd name="connsiteY33" fmla="*/ 100013 h 1147762"/>
                <a:gd name="connsiteX34" fmla="*/ 695325 w 1386839"/>
                <a:gd name="connsiteY34" fmla="*/ 100013 h 1147762"/>
                <a:gd name="connsiteX35" fmla="*/ 681990 w 1386839"/>
                <a:gd name="connsiteY35" fmla="*/ 83820 h 1147762"/>
                <a:gd name="connsiteX36" fmla="*/ 661988 w 1386839"/>
                <a:gd name="connsiteY36" fmla="*/ 83820 h 1147762"/>
                <a:gd name="connsiteX37" fmla="*/ 657225 w 1386839"/>
                <a:gd name="connsiteY37" fmla="*/ 62865 h 1147762"/>
                <a:gd name="connsiteX38" fmla="*/ 645795 w 1386839"/>
                <a:gd name="connsiteY38" fmla="*/ 51435 h 1147762"/>
                <a:gd name="connsiteX39" fmla="*/ 630555 w 1386839"/>
                <a:gd name="connsiteY39" fmla="*/ 43815 h 1147762"/>
                <a:gd name="connsiteX40" fmla="*/ 611505 w 1386839"/>
                <a:gd name="connsiteY40" fmla="*/ 43815 h 1147762"/>
                <a:gd name="connsiteX41" fmla="*/ 596265 w 1386839"/>
                <a:gd name="connsiteY41" fmla="*/ 59055 h 1147762"/>
                <a:gd name="connsiteX42" fmla="*/ 572453 w 1386839"/>
                <a:gd name="connsiteY42" fmla="*/ 59055 h 1147762"/>
                <a:gd name="connsiteX43" fmla="*/ 561023 w 1386839"/>
                <a:gd name="connsiteY43" fmla="*/ 70485 h 1147762"/>
                <a:gd name="connsiteX44" fmla="*/ 541020 w 1386839"/>
                <a:gd name="connsiteY44" fmla="*/ 68580 h 1147762"/>
                <a:gd name="connsiteX45" fmla="*/ 524828 w 1386839"/>
                <a:gd name="connsiteY45" fmla="*/ 52388 h 1147762"/>
                <a:gd name="connsiteX46" fmla="*/ 494347 w 1386839"/>
                <a:gd name="connsiteY46" fmla="*/ 52388 h 1147762"/>
                <a:gd name="connsiteX47" fmla="*/ 478155 w 1386839"/>
                <a:gd name="connsiteY47" fmla="*/ 41910 h 1147762"/>
                <a:gd name="connsiteX48" fmla="*/ 456247 w 1386839"/>
                <a:gd name="connsiteY48" fmla="*/ 42863 h 1147762"/>
                <a:gd name="connsiteX49" fmla="*/ 443865 w 1386839"/>
                <a:gd name="connsiteY49" fmla="*/ 30480 h 1147762"/>
                <a:gd name="connsiteX50" fmla="*/ 419100 w 1386839"/>
                <a:gd name="connsiteY50" fmla="*/ 30480 h 1147762"/>
                <a:gd name="connsiteX51" fmla="*/ 406718 w 1386839"/>
                <a:gd name="connsiteY51" fmla="*/ 18097 h 1147762"/>
                <a:gd name="connsiteX52" fmla="*/ 398145 w 1386839"/>
                <a:gd name="connsiteY52" fmla="*/ 0 h 1147762"/>
                <a:gd name="connsiteX53" fmla="*/ 376238 w 1386839"/>
                <a:gd name="connsiteY53" fmla="*/ 18097 h 1147762"/>
                <a:gd name="connsiteX54" fmla="*/ 374333 w 1386839"/>
                <a:gd name="connsiteY54" fmla="*/ 36195 h 1147762"/>
                <a:gd name="connsiteX55" fmla="*/ 361950 w 1386839"/>
                <a:gd name="connsiteY55" fmla="*/ 48578 h 1147762"/>
                <a:gd name="connsiteX56" fmla="*/ 359093 w 1386839"/>
                <a:gd name="connsiteY56" fmla="*/ 78105 h 1147762"/>
                <a:gd name="connsiteX57" fmla="*/ 351472 w 1386839"/>
                <a:gd name="connsiteY57" fmla="*/ 95250 h 1147762"/>
                <a:gd name="connsiteX58" fmla="*/ 342900 w 1386839"/>
                <a:gd name="connsiteY58" fmla="*/ 110490 h 1147762"/>
                <a:gd name="connsiteX59" fmla="*/ 322897 w 1386839"/>
                <a:gd name="connsiteY59" fmla="*/ 110490 h 1147762"/>
                <a:gd name="connsiteX60" fmla="*/ 314325 w 1386839"/>
                <a:gd name="connsiteY60" fmla="*/ 134303 h 1147762"/>
                <a:gd name="connsiteX61" fmla="*/ 295275 w 1386839"/>
                <a:gd name="connsiteY61" fmla="*/ 111443 h 1147762"/>
                <a:gd name="connsiteX62" fmla="*/ 271463 w 1386839"/>
                <a:gd name="connsiteY62" fmla="*/ 113347 h 1147762"/>
                <a:gd name="connsiteX63" fmla="*/ 244793 w 1386839"/>
                <a:gd name="connsiteY63" fmla="*/ 136208 h 1147762"/>
                <a:gd name="connsiteX64" fmla="*/ 235268 w 1386839"/>
                <a:gd name="connsiteY64" fmla="*/ 157163 h 1147762"/>
                <a:gd name="connsiteX65" fmla="*/ 206693 w 1386839"/>
                <a:gd name="connsiteY65" fmla="*/ 165735 h 1147762"/>
                <a:gd name="connsiteX66" fmla="*/ 195263 w 1386839"/>
                <a:gd name="connsiteY66" fmla="*/ 197168 h 1147762"/>
                <a:gd name="connsiteX67" fmla="*/ 180022 w 1386839"/>
                <a:gd name="connsiteY67" fmla="*/ 234315 h 1147762"/>
                <a:gd name="connsiteX68" fmla="*/ 171450 w 1386839"/>
                <a:gd name="connsiteY68" fmla="*/ 268605 h 1147762"/>
                <a:gd name="connsiteX69" fmla="*/ 172403 w 1386839"/>
                <a:gd name="connsiteY69" fmla="*/ 292418 h 1147762"/>
                <a:gd name="connsiteX70" fmla="*/ 158115 w 1386839"/>
                <a:gd name="connsiteY70" fmla="*/ 301943 h 1147762"/>
                <a:gd name="connsiteX71" fmla="*/ 179070 w 1386839"/>
                <a:gd name="connsiteY71" fmla="*/ 322897 h 1147762"/>
                <a:gd name="connsiteX72" fmla="*/ 170497 w 1386839"/>
                <a:gd name="connsiteY72" fmla="*/ 354330 h 1147762"/>
                <a:gd name="connsiteX73" fmla="*/ 163830 w 1386839"/>
                <a:gd name="connsiteY73" fmla="*/ 382905 h 1147762"/>
                <a:gd name="connsiteX74" fmla="*/ 137160 w 1386839"/>
                <a:gd name="connsiteY74" fmla="*/ 391478 h 1147762"/>
                <a:gd name="connsiteX75" fmla="*/ 108585 w 1386839"/>
                <a:gd name="connsiteY75" fmla="*/ 381953 h 1147762"/>
                <a:gd name="connsiteX76" fmla="*/ 100013 w 1386839"/>
                <a:gd name="connsiteY76" fmla="*/ 360997 h 1147762"/>
                <a:gd name="connsiteX77" fmla="*/ 84772 w 1386839"/>
                <a:gd name="connsiteY77" fmla="*/ 343853 h 1147762"/>
                <a:gd name="connsiteX78" fmla="*/ 63818 w 1386839"/>
                <a:gd name="connsiteY78" fmla="*/ 344805 h 1147762"/>
                <a:gd name="connsiteX79" fmla="*/ 57150 w 1386839"/>
                <a:gd name="connsiteY79" fmla="*/ 370522 h 1147762"/>
                <a:gd name="connsiteX80" fmla="*/ 39053 w 1386839"/>
                <a:gd name="connsiteY80" fmla="*/ 391478 h 1147762"/>
                <a:gd name="connsiteX81" fmla="*/ 12382 w 1386839"/>
                <a:gd name="connsiteY81" fmla="*/ 418147 h 1147762"/>
                <a:gd name="connsiteX82" fmla="*/ 0 w 1386839"/>
                <a:gd name="connsiteY82" fmla="*/ 441008 h 1147762"/>
                <a:gd name="connsiteX83" fmla="*/ 12382 w 1386839"/>
                <a:gd name="connsiteY83" fmla="*/ 461963 h 1147762"/>
                <a:gd name="connsiteX84" fmla="*/ 27622 w 1386839"/>
                <a:gd name="connsiteY84" fmla="*/ 477203 h 1147762"/>
                <a:gd name="connsiteX85" fmla="*/ 46672 w 1386839"/>
                <a:gd name="connsiteY85" fmla="*/ 461010 h 1147762"/>
                <a:gd name="connsiteX86" fmla="*/ 59055 w 1386839"/>
                <a:gd name="connsiteY86" fmla="*/ 479108 h 1147762"/>
                <a:gd name="connsiteX87" fmla="*/ 74295 w 1386839"/>
                <a:gd name="connsiteY87" fmla="*/ 496253 h 1147762"/>
                <a:gd name="connsiteX88" fmla="*/ 95250 w 1386839"/>
                <a:gd name="connsiteY88" fmla="*/ 499110 h 1147762"/>
                <a:gd name="connsiteX89" fmla="*/ 110490 w 1386839"/>
                <a:gd name="connsiteY89" fmla="*/ 514350 h 1147762"/>
                <a:gd name="connsiteX90" fmla="*/ 121920 w 1386839"/>
                <a:gd name="connsiteY90" fmla="*/ 542925 h 1147762"/>
                <a:gd name="connsiteX91" fmla="*/ 119063 w 1386839"/>
                <a:gd name="connsiteY91" fmla="*/ 565785 h 1147762"/>
                <a:gd name="connsiteX92" fmla="*/ 109538 w 1386839"/>
                <a:gd name="connsiteY92" fmla="*/ 603885 h 1147762"/>
                <a:gd name="connsiteX93" fmla="*/ 97155 w 1386839"/>
                <a:gd name="connsiteY93" fmla="*/ 615315 h 1147762"/>
                <a:gd name="connsiteX94" fmla="*/ 80010 w 1386839"/>
                <a:gd name="connsiteY94" fmla="*/ 615315 h 1147762"/>
                <a:gd name="connsiteX95" fmla="*/ 71438 w 1386839"/>
                <a:gd name="connsiteY95" fmla="*/ 636270 h 1147762"/>
                <a:gd name="connsiteX96" fmla="*/ 57150 w 1386839"/>
                <a:gd name="connsiteY96" fmla="*/ 647700 h 1147762"/>
                <a:gd name="connsiteX97" fmla="*/ 72390 w 1386839"/>
                <a:gd name="connsiteY97" fmla="*/ 671513 h 1147762"/>
                <a:gd name="connsiteX98" fmla="*/ 87630 w 1386839"/>
                <a:gd name="connsiteY98" fmla="*/ 700088 h 1147762"/>
                <a:gd name="connsiteX99" fmla="*/ 87630 w 1386839"/>
                <a:gd name="connsiteY99" fmla="*/ 729615 h 1147762"/>
                <a:gd name="connsiteX100" fmla="*/ 73343 w 1386839"/>
                <a:gd name="connsiteY100" fmla="*/ 761047 h 1147762"/>
                <a:gd name="connsiteX101" fmla="*/ 55245 w 1386839"/>
                <a:gd name="connsiteY101" fmla="*/ 782003 h 1147762"/>
                <a:gd name="connsiteX102" fmla="*/ 61913 w 1386839"/>
                <a:gd name="connsiteY102" fmla="*/ 802005 h 1147762"/>
                <a:gd name="connsiteX103" fmla="*/ 82868 w 1386839"/>
                <a:gd name="connsiteY103" fmla="*/ 819150 h 1147762"/>
                <a:gd name="connsiteX104" fmla="*/ 92393 w 1386839"/>
                <a:gd name="connsiteY104" fmla="*/ 851535 h 1147762"/>
                <a:gd name="connsiteX105" fmla="*/ 123825 w 1386839"/>
                <a:gd name="connsiteY105" fmla="*/ 875347 h 1147762"/>
                <a:gd name="connsiteX106" fmla="*/ 150495 w 1386839"/>
                <a:gd name="connsiteY106" fmla="*/ 895350 h 1147762"/>
                <a:gd name="connsiteX107" fmla="*/ 159068 w 1386839"/>
                <a:gd name="connsiteY107" fmla="*/ 939165 h 1147762"/>
                <a:gd name="connsiteX108" fmla="*/ 150495 w 1386839"/>
                <a:gd name="connsiteY108" fmla="*/ 968693 h 1147762"/>
                <a:gd name="connsiteX109" fmla="*/ 173355 w 1386839"/>
                <a:gd name="connsiteY109" fmla="*/ 994410 h 1147762"/>
                <a:gd name="connsiteX110" fmla="*/ 194310 w 1386839"/>
                <a:gd name="connsiteY110" fmla="*/ 1006793 h 1147762"/>
                <a:gd name="connsiteX111" fmla="*/ 202883 w 1386839"/>
                <a:gd name="connsiteY111" fmla="*/ 1039178 h 1147762"/>
                <a:gd name="connsiteX112" fmla="*/ 206693 w 1386839"/>
                <a:gd name="connsiteY112" fmla="*/ 1043940 h 1147762"/>
                <a:gd name="connsiteX113" fmla="*/ 224790 w 1386839"/>
                <a:gd name="connsiteY113" fmla="*/ 1064895 h 1147762"/>
                <a:gd name="connsiteX114" fmla="*/ 224790 w 1386839"/>
                <a:gd name="connsiteY114" fmla="*/ 1094423 h 1147762"/>
                <a:gd name="connsiteX115" fmla="*/ 248603 w 1386839"/>
                <a:gd name="connsiteY115" fmla="*/ 1105853 h 1147762"/>
                <a:gd name="connsiteX116" fmla="*/ 259080 w 1386839"/>
                <a:gd name="connsiteY116" fmla="*/ 1116330 h 1147762"/>
                <a:gd name="connsiteX117" fmla="*/ 259080 w 1386839"/>
                <a:gd name="connsiteY117" fmla="*/ 1134428 h 1147762"/>
                <a:gd name="connsiteX118" fmla="*/ 283845 w 1386839"/>
                <a:gd name="connsiteY118" fmla="*/ 1134428 h 1147762"/>
                <a:gd name="connsiteX119" fmla="*/ 293370 w 1386839"/>
                <a:gd name="connsiteY119" fmla="*/ 1147763 h 1147762"/>
                <a:gd name="connsiteX120" fmla="*/ 313372 w 1386839"/>
                <a:gd name="connsiteY120" fmla="*/ 1147763 h 1147762"/>
                <a:gd name="connsiteX121" fmla="*/ 325755 w 1386839"/>
                <a:gd name="connsiteY121" fmla="*/ 1135380 h 1147762"/>
                <a:gd name="connsiteX122" fmla="*/ 361950 w 1386839"/>
                <a:gd name="connsiteY122" fmla="*/ 1135380 h 1147762"/>
                <a:gd name="connsiteX123" fmla="*/ 395288 w 1386839"/>
                <a:gd name="connsiteY123" fmla="*/ 1102043 h 1147762"/>
                <a:gd name="connsiteX124" fmla="*/ 405765 w 1386839"/>
                <a:gd name="connsiteY124" fmla="*/ 1067753 h 1147762"/>
                <a:gd name="connsiteX125" fmla="*/ 445770 w 1386839"/>
                <a:gd name="connsiteY125" fmla="*/ 1067753 h 1147762"/>
                <a:gd name="connsiteX126" fmla="*/ 465772 w 1386839"/>
                <a:gd name="connsiteY126" fmla="*/ 1049655 h 1147762"/>
                <a:gd name="connsiteX127" fmla="*/ 486728 w 1386839"/>
                <a:gd name="connsiteY127" fmla="*/ 1053465 h 1147762"/>
                <a:gd name="connsiteX128" fmla="*/ 491490 w 1386839"/>
                <a:gd name="connsiteY128" fmla="*/ 1069658 h 1147762"/>
                <a:gd name="connsiteX129" fmla="*/ 513397 w 1386839"/>
                <a:gd name="connsiteY129" fmla="*/ 1081088 h 1147762"/>
                <a:gd name="connsiteX130" fmla="*/ 541973 w 1386839"/>
                <a:gd name="connsiteY130" fmla="*/ 1081088 h 1147762"/>
                <a:gd name="connsiteX131" fmla="*/ 552450 w 1386839"/>
                <a:gd name="connsiteY131" fmla="*/ 1070610 h 1147762"/>
                <a:gd name="connsiteX132" fmla="*/ 541020 w 1386839"/>
                <a:gd name="connsiteY132" fmla="*/ 1042035 h 1147762"/>
                <a:gd name="connsiteX133" fmla="*/ 561023 w 1386839"/>
                <a:gd name="connsiteY133" fmla="*/ 1033463 h 1147762"/>
                <a:gd name="connsiteX134" fmla="*/ 574358 w 1386839"/>
                <a:gd name="connsiteY134" fmla="*/ 1032510 h 1147762"/>
                <a:gd name="connsiteX135" fmla="*/ 588645 w 1386839"/>
                <a:gd name="connsiteY135" fmla="*/ 1018222 h 1147762"/>
                <a:gd name="connsiteX136" fmla="*/ 613410 w 1386839"/>
                <a:gd name="connsiteY136" fmla="*/ 1004888 h 1147762"/>
                <a:gd name="connsiteX137" fmla="*/ 641033 w 1386839"/>
                <a:gd name="connsiteY137" fmla="*/ 987743 h 1147762"/>
                <a:gd name="connsiteX138" fmla="*/ 648652 w 1386839"/>
                <a:gd name="connsiteY138" fmla="*/ 973455 h 1147762"/>
                <a:gd name="connsiteX139" fmla="*/ 672465 w 1386839"/>
                <a:gd name="connsiteY139" fmla="*/ 973455 h 1147762"/>
                <a:gd name="connsiteX140" fmla="*/ 675323 w 1386839"/>
                <a:gd name="connsiteY140" fmla="*/ 928688 h 1147762"/>
                <a:gd name="connsiteX141" fmla="*/ 663893 w 1386839"/>
                <a:gd name="connsiteY141" fmla="*/ 907733 h 1147762"/>
                <a:gd name="connsiteX142" fmla="*/ 668655 w 1386839"/>
                <a:gd name="connsiteY142" fmla="*/ 870585 h 1147762"/>
                <a:gd name="connsiteX143" fmla="*/ 663893 w 1386839"/>
                <a:gd name="connsiteY143" fmla="*/ 848678 h 1147762"/>
                <a:gd name="connsiteX144" fmla="*/ 677227 w 1386839"/>
                <a:gd name="connsiteY144" fmla="*/ 835343 h 1147762"/>
                <a:gd name="connsiteX145" fmla="*/ 693420 w 1386839"/>
                <a:gd name="connsiteY145" fmla="*/ 817245 h 1147762"/>
                <a:gd name="connsiteX146" fmla="*/ 706755 w 1386839"/>
                <a:gd name="connsiteY146" fmla="*/ 823913 h 1147762"/>
                <a:gd name="connsiteX147" fmla="*/ 722948 w 1386839"/>
                <a:gd name="connsiteY147" fmla="*/ 812483 h 1147762"/>
                <a:gd name="connsiteX148" fmla="*/ 735330 w 1386839"/>
                <a:gd name="connsiteY148" fmla="*/ 800100 h 1147762"/>
                <a:gd name="connsiteX149" fmla="*/ 735330 w 1386839"/>
                <a:gd name="connsiteY149" fmla="*/ 788670 h 1147762"/>
                <a:gd name="connsiteX150" fmla="*/ 751523 w 1386839"/>
                <a:gd name="connsiteY150" fmla="*/ 788670 h 1147762"/>
                <a:gd name="connsiteX151" fmla="*/ 764858 w 1386839"/>
                <a:gd name="connsiteY151" fmla="*/ 775335 h 1147762"/>
                <a:gd name="connsiteX152" fmla="*/ 773430 w 1386839"/>
                <a:gd name="connsiteY152" fmla="*/ 766763 h 1147762"/>
                <a:gd name="connsiteX153" fmla="*/ 790575 w 1386839"/>
                <a:gd name="connsiteY153" fmla="*/ 762000 h 1147762"/>
                <a:gd name="connsiteX154" fmla="*/ 803910 w 1386839"/>
                <a:gd name="connsiteY154" fmla="*/ 748665 h 1147762"/>
                <a:gd name="connsiteX155" fmla="*/ 799148 w 1386839"/>
                <a:gd name="connsiteY155" fmla="*/ 735330 h 1147762"/>
                <a:gd name="connsiteX156" fmla="*/ 799148 w 1386839"/>
                <a:gd name="connsiteY156" fmla="*/ 721995 h 1147762"/>
                <a:gd name="connsiteX157" fmla="*/ 789623 w 1386839"/>
                <a:gd name="connsiteY157" fmla="*/ 712470 h 1147762"/>
                <a:gd name="connsiteX158" fmla="*/ 776288 w 1386839"/>
                <a:gd name="connsiteY158" fmla="*/ 702945 h 1147762"/>
                <a:gd name="connsiteX159" fmla="*/ 776288 w 1386839"/>
                <a:gd name="connsiteY159" fmla="*/ 677228 h 1147762"/>
                <a:gd name="connsiteX160" fmla="*/ 792480 w 1386839"/>
                <a:gd name="connsiteY160" fmla="*/ 661035 h 1147762"/>
                <a:gd name="connsiteX161" fmla="*/ 816293 w 1386839"/>
                <a:gd name="connsiteY161" fmla="*/ 656272 h 1147762"/>
                <a:gd name="connsiteX162" fmla="*/ 833438 w 1386839"/>
                <a:gd name="connsiteY162" fmla="*/ 639128 h 1147762"/>
                <a:gd name="connsiteX163" fmla="*/ 862013 w 1386839"/>
                <a:gd name="connsiteY163" fmla="*/ 634365 h 1147762"/>
                <a:gd name="connsiteX164" fmla="*/ 892493 w 1386839"/>
                <a:gd name="connsiteY164" fmla="*/ 624840 h 1147762"/>
                <a:gd name="connsiteX165" fmla="*/ 928688 w 1386839"/>
                <a:gd name="connsiteY165" fmla="*/ 620078 h 1147762"/>
                <a:gd name="connsiteX166" fmla="*/ 946785 w 1386839"/>
                <a:gd name="connsiteY166" fmla="*/ 601980 h 1147762"/>
                <a:gd name="connsiteX167" fmla="*/ 954405 w 1386839"/>
                <a:gd name="connsiteY167" fmla="*/ 572453 h 1147762"/>
                <a:gd name="connsiteX168" fmla="*/ 970598 w 1386839"/>
                <a:gd name="connsiteY168" fmla="*/ 556260 h 1147762"/>
                <a:gd name="connsiteX169" fmla="*/ 990600 w 1386839"/>
                <a:gd name="connsiteY169" fmla="*/ 576263 h 1147762"/>
                <a:gd name="connsiteX170" fmla="*/ 1019175 w 1386839"/>
                <a:gd name="connsiteY170" fmla="*/ 576263 h 1147762"/>
                <a:gd name="connsiteX171" fmla="*/ 1030605 w 1386839"/>
                <a:gd name="connsiteY171" fmla="*/ 547688 h 1147762"/>
                <a:gd name="connsiteX172" fmla="*/ 1059180 w 1386839"/>
                <a:gd name="connsiteY172" fmla="*/ 547688 h 1147762"/>
                <a:gd name="connsiteX173" fmla="*/ 1092518 w 1386839"/>
                <a:gd name="connsiteY173" fmla="*/ 555308 h 1147762"/>
                <a:gd name="connsiteX174" fmla="*/ 1135380 w 1386839"/>
                <a:gd name="connsiteY174" fmla="*/ 543878 h 1147762"/>
                <a:gd name="connsiteX175" fmla="*/ 1151573 w 1386839"/>
                <a:gd name="connsiteY175" fmla="*/ 527685 h 1147762"/>
                <a:gd name="connsiteX176" fmla="*/ 1176338 w 1386839"/>
                <a:gd name="connsiteY176" fmla="*/ 527685 h 1147762"/>
                <a:gd name="connsiteX177" fmla="*/ 1185863 w 1386839"/>
                <a:gd name="connsiteY177" fmla="*/ 551497 h 1147762"/>
                <a:gd name="connsiteX178" fmla="*/ 1201103 w 1386839"/>
                <a:gd name="connsiteY178" fmla="*/ 566738 h 1147762"/>
                <a:gd name="connsiteX179" fmla="*/ 1227773 w 1386839"/>
                <a:gd name="connsiteY179" fmla="*/ 566738 h 1147762"/>
                <a:gd name="connsiteX180" fmla="*/ 1237298 w 1386839"/>
                <a:gd name="connsiteY180" fmla="*/ 576263 h 1147762"/>
                <a:gd name="connsiteX181" fmla="*/ 1259205 w 1386839"/>
                <a:gd name="connsiteY181" fmla="*/ 554355 h 1147762"/>
                <a:gd name="connsiteX182" fmla="*/ 1293495 w 1386839"/>
                <a:gd name="connsiteY182" fmla="*/ 542925 h 1147762"/>
                <a:gd name="connsiteX183" fmla="*/ 1307783 w 1386839"/>
                <a:gd name="connsiteY183" fmla="*/ 557213 h 1147762"/>
                <a:gd name="connsiteX184" fmla="*/ 1324928 w 1386839"/>
                <a:gd name="connsiteY184" fmla="*/ 539115 h 1147762"/>
                <a:gd name="connsiteX185" fmla="*/ 1364933 w 1386839"/>
                <a:gd name="connsiteY185" fmla="*/ 539115 h 1147762"/>
                <a:gd name="connsiteX186" fmla="*/ 1369695 w 1386839"/>
                <a:gd name="connsiteY186" fmla="*/ 472440 h 1147762"/>
                <a:gd name="connsiteX187" fmla="*/ 1386840 w 1386839"/>
                <a:gd name="connsiteY187" fmla="*/ 453390 h 1147762"/>
                <a:gd name="connsiteX188" fmla="*/ 1349693 w 1386839"/>
                <a:gd name="connsiteY188" fmla="*/ 424815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386839" h="1147762">
                  <a:moveTo>
                    <a:pt x="1349693" y="424815"/>
                  </a:moveTo>
                  <a:lnTo>
                    <a:pt x="1332548" y="452438"/>
                  </a:lnTo>
                  <a:lnTo>
                    <a:pt x="1302068" y="444818"/>
                  </a:lnTo>
                  <a:lnTo>
                    <a:pt x="1288733" y="458153"/>
                  </a:lnTo>
                  <a:lnTo>
                    <a:pt x="1269683" y="430530"/>
                  </a:lnTo>
                  <a:lnTo>
                    <a:pt x="1217295" y="402908"/>
                  </a:lnTo>
                  <a:lnTo>
                    <a:pt x="1207770" y="375285"/>
                  </a:lnTo>
                  <a:lnTo>
                    <a:pt x="1180148" y="347663"/>
                  </a:lnTo>
                  <a:lnTo>
                    <a:pt x="1143953" y="340995"/>
                  </a:lnTo>
                  <a:lnTo>
                    <a:pt x="1125855" y="300990"/>
                  </a:lnTo>
                  <a:lnTo>
                    <a:pt x="1097280" y="314325"/>
                  </a:lnTo>
                  <a:lnTo>
                    <a:pt x="1066800" y="300990"/>
                  </a:lnTo>
                  <a:lnTo>
                    <a:pt x="1032510" y="309563"/>
                  </a:lnTo>
                  <a:lnTo>
                    <a:pt x="1002030" y="322897"/>
                  </a:lnTo>
                  <a:lnTo>
                    <a:pt x="968693" y="289560"/>
                  </a:lnTo>
                  <a:lnTo>
                    <a:pt x="968693" y="234315"/>
                  </a:lnTo>
                  <a:lnTo>
                    <a:pt x="942023" y="207645"/>
                  </a:lnTo>
                  <a:lnTo>
                    <a:pt x="928688" y="220980"/>
                  </a:lnTo>
                  <a:lnTo>
                    <a:pt x="893445" y="197168"/>
                  </a:lnTo>
                  <a:lnTo>
                    <a:pt x="878205" y="181928"/>
                  </a:lnTo>
                  <a:lnTo>
                    <a:pt x="852488" y="184785"/>
                  </a:lnTo>
                  <a:lnTo>
                    <a:pt x="835343" y="187643"/>
                  </a:lnTo>
                  <a:lnTo>
                    <a:pt x="819150" y="194310"/>
                  </a:lnTo>
                  <a:lnTo>
                    <a:pt x="835343" y="187643"/>
                  </a:lnTo>
                  <a:lnTo>
                    <a:pt x="835343" y="159068"/>
                  </a:lnTo>
                  <a:lnTo>
                    <a:pt x="842963" y="135255"/>
                  </a:lnTo>
                  <a:lnTo>
                    <a:pt x="822960" y="128588"/>
                  </a:lnTo>
                  <a:lnTo>
                    <a:pt x="800100" y="133350"/>
                  </a:lnTo>
                  <a:lnTo>
                    <a:pt x="783908" y="126683"/>
                  </a:lnTo>
                  <a:lnTo>
                    <a:pt x="771525" y="119063"/>
                  </a:lnTo>
                  <a:cubicBezTo>
                    <a:pt x="771525" y="119063"/>
                    <a:pt x="755333" y="109538"/>
                    <a:pt x="751523" y="109538"/>
                  </a:cubicBezTo>
                  <a:cubicBezTo>
                    <a:pt x="747713" y="109538"/>
                    <a:pt x="728663" y="100013"/>
                    <a:pt x="728663" y="100013"/>
                  </a:cubicBezTo>
                  <a:lnTo>
                    <a:pt x="717233" y="88583"/>
                  </a:lnTo>
                  <a:lnTo>
                    <a:pt x="713423" y="100013"/>
                  </a:lnTo>
                  <a:lnTo>
                    <a:pt x="695325" y="100013"/>
                  </a:lnTo>
                  <a:lnTo>
                    <a:pt x="681990" y="83820"/>
                  </a:lnTo>
                  <a:lnTo>
                    <a:pt x="661988" y="83820"/>
                  </a:lnTo>
                  <a:cubicBezTo>
                    <a:pt x="661988" y="83820"/>
                    <a:pt x="661035" y="62865"/>
                    <a:pt x="657225" y="62865"/>
                  </a:cubicBezTo>
                  <a:cubicBezTo>
                    <a:pt x="653415" y="62865"/>
                    <a:pt x="645795" y="51435"/>
                    <a:pt x="645795" y="51435"/>
                  </a:cubicBezTo>
                  <a:lnTo>
                    <a:pt x="630555" y="43815"/>
                  </a:lnTo>
                  <a:lnTo>
                    <a:pt x="611505" y="43815"/>
                  </a:lnTo>
                  <a:lnTo>
                    <a:pt x="596265" y="59055"/>
                  </a:lnTo>
                  <a:lnTo>
                    <a:pt x="572453" y="59055"/>
                  </a:lnTo>
                  <a:lnTo>
                    <a:pt x="561023" y="70485"/>
                  </a:lnTo>
                  <a:lnTo>
                    <a:pt x="541020" y="68580"/>
                  </a:lnTo>
                  <a:lnTo>
                    <a:pt x="524828" y="52388"/>
                  </a:lnTo>
                  <a:lnTo>
                    <a:pt x="494347" y="52388"/>
                  </a:lnTo>
                  <a:lnTo>
                    <a:pt x="478155" y="41910"/>
                  </a:lnTo>
                  <a:lnTo>
                    <a:pt x="456247" y="42863"/>
                  </a:lnTo>
                  <a:lnTo>
                    <a:pt x="443865" y="30480"/>
                  </a:lnTo>
                  <a:lnTo>
                    <a:pt x="419100" y="30480"/>
                  </a:lnTo>
                  <a:lnTo>
                    <a:pt x="406718" y="18097"/>
                  </a:lnTo>
                  <a:lnTo>
                    <a:pt x="398145" y="0"/>
                  </a:lnTo>
                  <a:lnTo>
                    <a:pt x="376238" y="18097"/>
                  </a:lnTo>
                  <a:lnTo>
                    <a:pt x="374333" y="36195"/>
                  </a:lnTo>
                  <a:lnTo>
                    <a:pt x="361950" y="48578"/>
                  </a:lnTo>
                  <a:lnTo>
                    <a:pt x="359093" y="78105"/>
                  </a:lnTo>
                  <a:lnTo>
                    <a:pt x="351472" y="95250"/>
                  </a:lnTo>
                  <a:lnTo>
                    <a:pt x="342900" y="110490"/>
                  </a:lnTo>
                  <a:lnTo>
                    <a:pt x="322897" y="110490"/>
                  </a:lnTo>
                  <a:lnTo>
                    <a:pt x="314325" y="134303"/>
                  </a:lnTo>
                  <a:lnTo>
                    <a:pt x="295275" y="111443"/>
                  </a:lnTo>
                  <a:lnTo>
                    <a:pt x="271463" y="113347"/>
                  </a:lnTo>
                  <a:lnTo>
                    <a:pt x="244793" y="136208"/>
                  </a:lnTo>
                  <a:lnTo>
                    <a:pt x="235268" y="157163"/>
                  </a:lnTo>
                  <a:lnTo>
                    <a:pt x="206693" y="165735"/>
                  </a:lnTo>
                  <a:lnTo>
                    <a:pt x="195263" y="197168"/>
                  </a:lnTo>
                  <a:lnTo>
                    <a:pt x="180022" y="234315"/>
                  </a:lnTo>
                  <a:lnTo>
                    <a:pt x="171450" y="268605"/>
                  </a:lnTo>
                  <a:lnTo>
                    <a:pt x="172403" y="292418"/>
                  </a:lnTo>
                  <a:lnTo>
                    <a:pt x="158115" y="301943"/>
                  </a:lnTo>
                  <a:lnTo>
                    <a:pt x="179070" y="322897"/>
                  </a:lnTo>
                  <a:lnTo>
                    <a:pt x="170497" y="354330"/>
                  </a:lnTo>
                  <a:lnTo>
                    <a:pt x="163830" y="382905"/>
                  </a:lnTo>
                  <a:lnTo>
                    <a:pt x="137160" y="391478"/>
                  </a:lnTo>
                  <a:lnTo>
                    <a:pt x="108585" y="381953"/>
                  </a:lnTo>
                  <a:lnTo>
                    <a:pt x="100013" y="360997"/>
                  </a:lnTo>
                  <a:lnTo>
                    <a:pt x="84772" y="343853"/>
                  </a:lnTo>
                  <a:lnTo>
                    <a:pt x="63818" y="344805"/>
                  </a:lnTo>
                  <a:lnTo>
                    <a:pt x="57150" y="370522"/>
                  </a:lnTo>
                  <a:lnTo>
                    <a:pt x="39053" y="391478"/>
                  </a:lnTo>
                  <a:lnTo>
                    <a:pt x="12382" y="418147"/>
                  </a:lnTo>
                  <a:lnTo>
                    <a:pt x="0" y="441008"/>
                  </a:lnTo>
                  <a:lnTo>
                    <a:pt x="12382" y="461963"/>
                  </a:lnTo>
                  <a:lnTo>
                    <a:pt x="27622" y="477203"/>
                  </a:lnTo>
                  <a:lnTo>
                    <a:pt x="46672" y="461010"/>
                  </a:lnTo>
                  <a:lnTo>
                    <a:pt x="59055" y="479108"/>
                  </a:lnTo>
                  <a:lnTo>
                    <a:pt x="74295" y="496253"/>
                  </a:lnTo>
                  <a:lnTo>
                    <a:pt x="95250" y="499110"/>
                  </a:lnTo>
                  <a:lnTo>
                    <a:pt x="110490" y="514350"/>
                  </a:lnTo>
                  <a:lnTo>
                    <a:pt x="121920" y="542925"/>
                  </a:lnTo>
                  <a:lnTo>
                    <a:pt x="119063" y="565785"/>
                  </a:lnTo>
                  <a:lnTo>
                    <a:pt x="109538" y="603885"/>
                  </a:lnTo>
                  <a:lnTo>
                    <a:pt x="97155" y="615315"/>
                  </a:lnTo>
                  <a:lnTo>
                    <a:pt x="80010" y="615315"/>
                  </a:lnTo>
                  <a:lnTo>
                    <a:pt x="71438" y="636270"/>
                  </a:lnTo>
                  <a:lnTo>
                    <a:pt x="57150" y="647700"/>
                  </a:lnTo>
                  <a:lnTo>
                    <a:pt x="72390" y="671513"/>
                  </a:lnTo>
                  <a:lnTo>
                    <a:pt x="87630" y="700088"/>
                  </a:lnTo>
                  <a:lnTo>
                    <a:pt x="87630" y="729615"/>
                  </a:lnTo>
                  <a:lnTo>
                    <a:pt x="73343" y="761047"/>
                  </a:lnTo>
                  <a:lnTo>
                    <a:pt x="55245" y="782003"/>
                  </a:lnTo>
                  <a:lnTo>
                    <a:pt x="61913" y="802005"/>
                  </a:lnTo>
                  <a:lnTo>
                    <a:pt x="82868" y="819150"/>
                  </a:lnTo>
                  <a:lnTo>
                    <a:pt x="92393" y="851535"/>
                  </a:lnTo>
                  <a:lnTo>
                    <a:pt x="123825" y="875347"/>
                  </a:lnTo>
                  <a:lnTo>
                    <a:pt x="150495" y="895350"/>
                  </a:lnTo>
                  <a:lnTo>
                    <a:pt x="159068" y="939165"/>
                  </a:lnTo>
                  <a:lnTo>
                    <a:pt x="150495" y="968693"/>
                  </a:lnTo>
                  <a:lnTo>
                    <a:pt x="173355" y="994410"/>
                  </a:lnTo>
                  <a:lnTo>
                    <a:pt x="194310" y="1006793"/>
                  </a:lnTo>
                  <a:lnTo>
                    <a:pt x="202883" y="1039178"/>
                  </a:lnTo>
                  <a:lnTo>
                    <a:pt x="206693" y="1043940"/>
                  </a:lnTo>
                  <a:lnTo>
                    <a:pt x="224790" y="1064895"/>
                  </a:lnTo>
                  <a:lnTo>
                    <a:pt x="224790" y="1094423"/>
                  </a:lnTo>
                  <a:lnTo>
                    <a:pt x="248603" y="1105853"/>
                  </a:lnTo>
                  <a:lnTo>
                    <a:pt x="259080" y="1116330"/>
                  </a:lnTo>
                  <a:lnTo>
                    <a:pt x="259080" y="1134428"/>
                  </a:lnTo>
                  <a:lnTo>
                    <a:pt x="283845" y="1134428"/>
                  </a:lnTo>
                  <a:lnTo>
                    <a:pt x="293370" y="1147763"/>
                  </a:lnTo>
                  <a:lnTo>
                    <a:pt x="313372" y="1147763"/>
                  </a:lnTo>
                  <a:lnTo>
                    <a:pt x="325755" y="1135380"/>
                  </a:lnTo>
                  <a:lnTo>
                    <a:pt x="361950" y="1135380"/>
                  </a:lnTo>
                  <a:lnTo>
                    <a:pt x="395288" y="1102043"/>
                  </a:lnTo>
                  <a:lnTo>
                    <a:pt x="405765" y="1067753"/>
                  </a:lnTo>
                  <a:lnTo>
                    <a:pt x="445770" y="1067753"/>
                  </a:lnTo>
                  <a:lnTo>
                    <a:pt x="465772" y="1049655"/>
                  </a:lnTo>
                  <a:lnTo>
                    <a:pt x="486728" y="1053465"/>
                  </a:lnTo>
                  <a:lnTo>
                    <a:pt x="491490" y="1069658"/>
                  </a:lnTo>
                  <a:lnTo>
                    <a:pt x="513397" y="1081088"/>
                  </a:lnTo>
                  <a:lnTo>
                    <a:pt x="541973" y="1081088"/>
                  </a:lnTo>
                  <a:lnTo>
                    <a:pt x="552450" y="1070610"/>
                  </a:lnTo>
                  <a:lnTo>
                    <a:pt x="541020" y="1042035"/>
                  </a:lnTo>
                  <a:lnTo>
                    <a:pt x="561023" y="1033463"/>
                  </a:lnTo>
                  <a:lnTo>
                    <a:pt x="574358" y="1032510"/>
                  </a:lnTo>
                  <a:lnTo>
                    <a:pt x="588645" y="1018222"/>
                  </a:lnTo>
                  <a:lnTo>
                    <a:pt x="613410" y="1004888"/>
                  </a:lnTo>
                  <a:lnTo>
                    <a:pt x="641033" y="987743"/>
                  </a:lnTo>
                  <a:lnTo>
                    <a:pt x="648652" y="973455"/>
                  </a:lnTo>
                  <a:lnTo>
                    <a:pt x="672465" y="973455"/>
                  </a:lnTo>
                  <a:lnTo>
                    <a:pt x="675323" y="928688"/>
                  </a:lnTo>
                  <a:lnTo>
                    <a:pt x="663893" y="907733"/>
                  </a:lnTo>
                  <a:lnTo>
                    <a:pt x="668655" y="870585"/>
                  </a:lnTo>
                  <a:lnTo>
                    <a:pt x="663893" y="848678"/>
                  </a:lnTo>
                  <a:lnTo>
                    <a:pt x="677227" y="835343"/>
                  </a:lnTo>
                  <a:lnTo>
                    <a:pt x="693420" y="817245"/>
                  </a:lnTo>
                  <a:lnTo>
                    <a:pt x="706755" y="823913"/>
                  </a:lnTo>
                  <a:lnTo>
                    <a:pt x="722948" y="812483"/>
                  </a:lnTo>
                  <a:lnTo>
                    <a:pt x="735330" y="800100"/>
                  </a:lnTo>
                  <a:lnTo>
                    <a:pt x="735330" y="788670"/>
                  </a:lnTo>
                  <a:lnTo>
                    <a:pt x="751523" y="788670"/>
                  </a:lnTo>
                  <a:lnTo>
                    <a:pt x="764858" y="775335"/>
                  </a:lnTo>
                  <a:lnTo>
                    <a:pt x="773430" y="766763"/>
                  </a:lnTo>
                  <a:lnTo>
                    <a:pt x="790575" y="762000"/>
                  </a:lnTo>
                  <a:lnTo>
                    <a:pt x="803910" y="748665"/>
                  </a:lnTo>
                  <a:lnTo>
                    <a:pt x="799148" y="735330"/>
                  </a:lnTo>
                  <a:lnTo>
                    <a:pt x="799148" y="721995"/>
                  </a:lnTo>
                  <a:lnTo>
                    <a:pt x="789623" y="712470"/>
                  </a:lnTo>
                  <a:lnTo>
                    <a:pt x="776288" y="702945"/>
                  </a:lnTo>
                  <a:lnTo>
                    <a:pt x="776288" y="677228"/>
                  </a:lnTo>
                  <a:lnTo>
                    <a:pt x="792480" y="661035"/>
                  </a:lnTo>
                  <a:lnTo>
                    <a:pt x="816293" y="656272"/>
                  </a:lnTo>
                  <a:lnTo>
                    <a:pt x="833438" y="639128"/>
                  </a:lnTo>
                  <a:lnTo>
                    <a:pt x="862013" y="634365"/>
                  </a:lnTo>
                  <a:lnTo>
                    <a:pt x="892493" y="624840"/>
                  </a:lnTo>
                  <a:lnTo>
                    <a:pt x="928688" y="620078"/>
                  </a:lnTo>
                  <a:lnTo>
                    <a:pt x="946785" y="601980"/>
                  </a:lnTo>
                  <a:lnTo>
                    <a:pt x="954405" y="572453"/>
                  </a:lnTo>
                  <a:lnTo>
                    <a:pt x="970598" y="556260"/>
                  </a:lnTo>
                  <a:lnTo>
                    <a:pt x="990600" y="576263"/>
                  </a:lnTo>
                  <a:lnTo>
                    <a:pt x="1019175" y="576263"/>
                  </a:lnTo>
                  <a:lnTo>
                    <a:pt x="1030605" y="547688"/>
                  </a:lnTo>
                  <a:lnTo>
                    <a:pt x="1059180" y="547688"/>
                  </a:lnTo>
                  <a:lnTo>
                    <a:pt x="1092518" y="555308"/>
                  </a:lnTo>
                  <a:lnTo>
                    <a:pt x="1135380" y="543878"/>
                  </a:lnTo>
                  <a:lnTo>
                    <a:pt x="1151573" y="527685"/>
                  </a:lnTo>
                  <a:lnTo>
                    <a:pt x="1176338" y="527685"/>
                  </a:lnTo>
                  <a:lnTo>
                    <a:pt x="1185863" y="551497"/>
                  </a:lnTo>
                  <a:lnTo>
                    <a:pt x="1201103" y="566738"/>
                  </a:lnTo>
                  <a:lnTo>
                    <a:pt x="1227773" y="566738"/>
                  </a:lnTo>
                  <a:lnTo>
                    <a:pt x="1237298" y="576263"/>
                  </a:lnTo>
                  <a:lnTo>
                    <a:pt x="1259205" y="554355"/>
                  </a:lnTo>
                  <a:lnTo>
                    <a:pt x="1293495" y="542925"/>
                  </a:lnTo>
                  <a:lnTo>
                    <a:pt x="1307783" y="557213"/>
                  </a:lnTo>
                  <a:lnTo>
                    <a:pt x="1324928" y="539115"/>
                  </a:lnTo>
                  <a:lnTo>
                    <a:pt x="1364933" y="539115"/>
                  </a:lnTo>
                  <a:lnTo>
                    <a:pt x="1369695" y="472440"/>
                  </a:lnTo>
                  <a:lnTo>
                    <a:pt x="1386840" y="453390"/>
                  </a:lnTo>
                  <a:lnTo>
                    <a:pt x="1349693" y="424815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8" name="Freeform: Shape 16">
              <a:extLst>
                <a:ext uri="{FF2B5EF4-FFF2-40B4-BE49-F238E27FC236}">
                  <a16:creationId xmlns="" xmlns:a16="http://schemas.microsoft.com/office/drawing/2014/main" id="{6754F5AB-F460-5CCB-E454-BCF82DEEF450}"/>
                </a:ext>
              </a:extLst>
            </p:cNvPr>
            <p:cNvSpPr/>
            <p:nvPr/>
          </p:nvSpPr>
          <p:spPr>
            <a:xfrm>
              <a:off x="2705100" y="3778567"/>
              <a:ext cx="1612582" cy="1556384"/>
            </a:xfrm>
            <a:custGeom>
              <a:avLst/>
              <a:gdLst>
                <a:gd name="connsiteX0" fmla="*/ 1563053 w 1612582"/>
                <a:gd name="connsiteY0" fmla="*/ 286702 h 1556384"/>
                <a:gd name="connsiteX1" fmla="*/ 1526857 w 1612582"/>
                <a:gd name="connsiteY1" fmla="*/ 273367 h 1556384"/>
                <a:gd name="connsiteX2" fmla="*/ 1495425 w 1612582"/>
                <a:gd name="connsiteY2" fmla="*/ 256222 h 1556384"/>
                <a:gd name="connsiteX3" fmla="*/ 1463040 w 1612582"/>
                <a:gd name="connsiteY3" fmla="*/ 234315 h 1556384"/>
                <a:gd name="connsiteX4" fmla="*/ 1447800 w 1612582"/>
                <a:gd name="connsiteY4" fmla="*/ 234315 h 1556384"/>
                <a:gd name="connsiteX5" fmla="*/ 1439228 w 1612582"/>
                <a:gd name="connsiteY5" fmla="*/ 252413 h 1556384"/>
                <a:gd name="connsiteX6" fmla="*/ 1424940 w 1612582"/>
                <a:gd name="connsiteY6" fmla="*/ 257175 h 1556384"/>
                <a:gd name="connsiteX7" fmla="*/ 1414463 w 1612582"/>
                <a:gd name="connsiteY7" fmla="*/ 246697 h 1556384"/>
                <a:gd name="connsiteX8" fmla="*/ 1400175 w 1612582"/>
                <a:gd name="connsiteY8" fmla="*/ 241935 h 1556384"/>
                <a:gd name="connsiteX9" fmla="*/ 1385888 w 1612582"/>
                <a:gd name="connsiteY9" fmla="*/ 256222 h 1556384"/>
                <a:gd name="connsiteX10" fmla="*/ 1360170 w 1612582"/>
                <a:gd name="connsiteY10" fmla="*/ 246697 h 1556384"/>
                <a:gd name="connsiteX11" fmla="*/ 1338263 w 1612582"/>
                <a:gd name="connsiteY11" fmla="*/ 258127 h 1556384"/>
                <a:gd name="connsiteX12" fmla="*/ 1318260 w 1612582"/>
                <a:gd name="connsiteY12" fmla="*/ 238125 h 1556384"/>
                <a:gd name="connsiteX13" fmla="*/ 1287780 w 1612582"/>
                <a:gd name="connsiteY13" fmla="*/ 224790 h 1556384"/>
                <a:gd name="connsiteX14" fmla="*/ 1269683 w 1612582"/>
                <a:gd name="connsiteY14" fmla="*/ 231457 h 1556384"/>
                <a:gd name="connsiteX15" fmla="*/ 1254443 w 1612582"/>
                <a:gd name="connsiteY15" fmla="*/ 213360 h 1556384"/>
                <a:gd name="connsiteX16" fmla="*/ 1257300 w 1612582"/>
                <a:gd name="connsiteY16" fmla="*/ 195263 h 1556384"/>
                <a:gd name="connsiteX17" fmla="*/ 1249680 w 1612582"/>
                <a:gd name="connsiteY17" fmla="*/ 183832 h 1556384"/>
                <a:gd name="connsiteX18" fmla="*/ 1231583 w 1612582"/>
                <a:gd name="connsiteY18" fmla="*/ 177165 h 1556384"/>
                <a:gd name="connsiteX19" fmla="*/ 1218248 w 1612582"/>
                <a:gd name="connsiteY19" fmla="*/ 190500 h 1556384"/>
                <a:gd name="connsiteX20" fmla="*/ 1207770 w 1612582"/>
                <a:gd name="connsiteY20" fmla="*/ 180022 h 1556384"/>
                <a:gd name="connsiteX21" fmla="*/ 1197293 w 1612582"/>
                <a:gd name="connsiteY21" fmla="*/ 190500 h 1556384"/>
                <a:gd name="connsiteX22" fmla="*/ 1168718 w 1612582"/>
                <a:gd name="connsiteY22" fmla="*/ 174307 h 1556384"/>
                <a:gd name="connsiteX23" fmla="*/ 1155383 w 1612582"/>
                <a:gd name="connsiteY23" fmla="*/ 200025 h 1556384"/>
                <a:gd name="connsiteX24" fmla="*/ 1169670 w 1612582"/>
                <a:gd name="connsiteY24" fmla="*/ 214313 h 1556384"/>
                <a:gd name="connsiteX25" fmla="*/ 1169670 w 1612582"/>
                <a:gd name="connsiteY25" fmla="*/ 231457 h 1556384"/>
                <a:gd name="connsiteX26" fmla="*/ 1147763 w 1612582"/>
                <a:gd name="connsiteY26" fmla="*/ 240030 h 1556384"/>
                <a:gd name="connsiteX27" fmla="*/ 1124903 w 1612582"/>
                <a:gd name="connsiteY27" fmla="*/ 240030 h 1556384"/>
                <a:gd name="connsiteX28" fmla="*/ 1111568 w 1612582"/>
                <a:gd name="connsiteY28" fmla="*/ 253365 h 1556384"/>
                <a:gd name="connsiteX29" fmla="*/ 1090613 w 1612582"/>
                <a:gd name="connsiteY29" fmla="*/ 256222 h 1556384"/>
                <a:gd name="connsiteX30" fmla="*/ 1085850 w 1612582"/>
                <a:gd name="connsiteY30" fmla="*/ 240982 h 1556384"/>
                <a:gd name="connsiteX31" fmla="*/ 1074420 w 1612582"/>
                <a:gd name="connsiteY31" fmla="*/ 229552 h 1556384"/>
                <a:gd name="connsiteX32" fmla="*/ 1052513 w 1612582"/>
                <a:gd name="connsiteY32" fmla="*/ 250507 h 1556384"/>
                <a:gd name="connsiteX33" fmla="*/ 1036320 w 1612582"/>
                <a:gd name="connsiteY33" fmla="*/ 234315 h 1556384"/>
                <a:gd name="connsiteX34" fmla="*/ 1010603 w 1612582"/>
                <a:gd name="connsiteY34" fmla="*/ 221932 h 1556384"/>
                <a:gd name="connsiteX35" fmla="*/ 985838 w 1612582"/>
                <a:gd name="connsiteY35" fmla="*/ 227647 h 1556384"/>
                <a:gd name="connsiteX36" fmla="*/ 976313 w 1612582"/>
                <a:gd name="connsiteY36" fmla="*/ 256222 h 1556384"/>
                <a:gd name="connsiteX37" fmla="*/ 960120 w 1612582"/>
                <a:gd name="connsiteY37" fmla="*/ 276225 h 1556384"/>
                <a:gd name="connsiteX38" fmla="*/ 950595 w 1612582"/>
                <a:gd name="connsiteY38" fmla="*/ 266700 h 1556384"/>
                <a:gd name="connsiteX39" fmla="*/ 959168 w 1612582"/>
                <a:gd name="connsiteY39" fmla="*/ 246697 h 1556384"/>
                <a:gd name="connsiteX40" fmla="*/ 953453 w 1612582"/>
                <a:gd name="connsiteY40" fmla="*/ 224790 h 1556384"/>
                <a:gd name="connsiteX41" fmla="*/ 953453 w 1612582"/>
                <a:gd name="connsiteY41" fmla="*/ 202882 h 1556384"/>
                <a:gd name="connsiteX42" fmla="*/ 938213 w 1612582"/>
                <a:gd name="connsiteY42" fmla="*/ 187642 h 1556384"/>
                <a:gd name="connsiteX43" fmla="*/ 938213 w 1612582"/>
                <a:gd name="connsiteY43" fmla="*/ 166688 h 1556384"/>
                <a:gd name="connsiteX44" fmla="*/ 956310 w 1612582"/>
                <a:gd name="connsiteY44" fmla="*/ 148590 h 1556384"/>
                <a:gd name="connsiteX45" fmla="*/ 956310 w 1612582"/>
                <a:gd name="connsiteY45" fmla="*/ 130492 h 1556384"/>
                <a:gd name="connsiteX46" fmla="*/ 983933 w 1612582"/>
                <a:gd name="connsiteY46" fmla="*/ 124777 h 1556384"/>
                <a:gd name="connsiteX47" fmla="*/ 983933 w 1612582"/>
                <a:gd name="connsiteY47" fmla="*/ 96202 h 1556384"/>
                <a:gd name="connsiteX48" fmla="*/ 1001078 w 1612582"/>
                <a:gd name="connsiteY48" fmla="*/ 79057 h 1556384"/>
                <a:gd name="connsiteX49" fmla="*/ 998220 w 1612582"/>
                <a:gd name="connsiteY49" fmla="*/ 57150 h 1556384"/>
                <a:gd name="connsiteX50" fmla="*/ 985838 w 1612582"/>
                <a:gd name="connsiteY50" fmla="*/ 50482 h 1556384"/>
                <a:gd name="connsiteX51" fmla="*/ 990600 w 1612582"/>
                <a:gd name="connsiteY51" fmla="*/ 35242 h 1556384"/>
                <a:gd name="connsiteX52" fmla="*/ 963930 w 1612582"/>
                <a:gd name="connsiteY52" fmla="*/ 3810 h 1556384"/>
                <a:gd name="connsiteX53" fmla="*/ 953453 w 1612582"/>
                <a:gd name="connsiteY53" fmla="*/ 0 h 1556384"/>
                <a:gd name="connsiteX54" fmla="*/ 938213 w 1612582"/>
                <a:gd name="connsiteY54" fmla="*/ 13335 h 1556384"/>
                <a:gd name="connsiteX55" fmla="*/ 887730 w 1612582"/>
                <a:gd name="connsiteY55" fmla="*/ 63817 h 1556384"/>
                <a:gd name="connsiteX56" fmla="*/ 861060 w 1612582"/>
                <a:gd name="connsiteY56" fmla="*/ 52388 h 1556384"/>
                <a:gd name="connsiteX57" fmla="*/ 845820 w 1612582"/>
                <a:gd name="connsiteY57" fmla="*/ 65722 h 1556384"/>
                <a:gd name="connsiteX58" fmla="*/ 876300 w 1612582"/>
                <a:gd name="connsiteY58" fmla="*/ 98107 h 1556384"/>
                <a:gd name="connsiteX59" fmla="*/ 856297 w 1612582"/>
                <a:gd name="connsiteY59" fmla="*/ 107632 h 1556384"/>
                <a:gd name="connsiteX60" fmla="*/ 856297 w 1612582"/>
                <a:gd name="connsiteY60" fmla="*/ 133350 h 1556384"/>
                <a:gd name="connsiteX61" fmla="*/ 846772 w 1612582"/>
                <a:gd name="connsiteY61" fmla="*/ 142875 h 1556384"/>
                <a:gd name="connsiteX62" fmla="*/ 829628 w 1612582"/>
                <a:gd name="connsiteY62" fmla="*/ 161925 h 1556384"/>
                <a:gd name="connsiteX63" fmla="*/ 824865 w 1612582"/>
                <a:gd name="connsiteY63" fmla="*/ 228600 h 1556384"/>
                <a:gd name="connsiteX64" fmla="*/ 784860 w 1612582"/>
                <a:gd name="connsiteY64" fmla="*/ 228600 h 1556384"/>
                <a:gd name="connsiteX65" fmla="*/ 767715 w 1612582"/>
                <a:gd name="connsiteY65" fmla="*/ 246697 h 1556384"/>
                <a:gd name="connsiteX66" fmla="*/ 753428 w 1612582"/>
                <a:gd name="connsiteY66" fmla="*/ 232410 h 1556384"/>
                <a:gd name="connsiteX67" fmla="*/ 719138 w 1612582"/>
                <a:gd name="connsiteY67" fmla="*/ 243840 h 1556384"/>
                <a:gd name="connsiteX68" fmla="*/ 697230 w 1612582"/>
                <a:gd name="connsiteY68" fmla="*/ 265747 h 1556384"/>
                <a:gd name="connsiteX69" fmla="*/ 687705 w 1612582"/>
                <a:gd name="connsiteY69" fmla="*/ 256222 h 1556384"/>
                <a:gd name="connsiteX70" fmla="*/ 661035 w 1612582"/>
                <a:gd name="connsiteY70" fmla="*/ 256222 h 1556384"/>
                <a:gd name="connsiteX71" fmla="*/ 645795 w 1612582"/>
                <a:gd name="connsiteY71" fmla="*/ 240982 h 1556384"/>
                <a:gd name="connsiteX72" fmla="*/ 636270 w 1612582"/>
                <a:gd name="connsiteY72" fmla="*/ 217170 h 1556384"/>
                <a:gd name="connsiteX73" fmla="*/ 611505 w 1612582"/>
                <a:gd name="connsiteY73" fmla="*/ 217170 h 1556384"/>
                <a:gd name="connsiteX74" fmla="*/ 595313 w 1612582"/>
                <a:gd name="connsiteY74" fmla="*/ 233363 h 1556384"/>
                <a:gd name="connsiteX75" fmla="*/ 552450 w 1612582"/>
                <a:gd name="connsiteY75" fmla="*/ 244792 h 1556384"/>
                <a:gd name="connsiteX76" fmla="*/ 519113 w 1612582"/>
                <a:gd name="connsiteY76" fmla="*/ 237172 h 1556384"/>
                <a:gd name="connsiteX77" fmla="*/ 490538 w 1612582"/>
                <a:gd name="connsiteY77" fmla="*/ 237172 h 1556384"/>
                <a:gd name="connsiteX78" fmla="*/ 479108 w 1612582"/>
                <a:gd name="connsiteY78" fmla="*/ 265747 h 1556384"/>
                <a:gd name="connsiteX79" fmla="*/ 450533 w 1612582"/>
                <a:gd name="connsiteY79" fmla="*/ 265747 h 1556384"/>
                <a:gd name="connsiteX80" fmla="*/ 430530 w 1612582"/>
                <a:gd name="connsiteY80" fmla="*/ 245745 h 1556384"/>
                <a:gd name="connsiteX81" fmla="*/ 414338 w 1612582"/>
                <a:gd name="connsiteY81" fmla="*/ 261938 h 1556384"/>
                <a:gd name="connsiteX82" fmla="*/ 406717 w 1612582"/>
                <a:gd name="connsiteY82" fmla="*/ 291465 h 1556384"/>
                <a:gd name="connsiteX83" fmla="*/ 388620 w 1612582"/>
                <a:gd name="connsiteY83" fmla="*/ 309563 h 1556384"/>
                <a:gd name="connsiteX84" fmla="*/ 352425 w 1612582"/>
                <a:gd name="connsiteY84" fmla="*/ 314325 h 1556384"/>
                <a:gd name="connsiteX85" fmla="*/ 321945 w 1612582"/>
                <a:gd name="connsiteY85" fmla="*/ 323850 h 1556384"/>
                <a:gd name="connsiteX86" fmla="*/ 293370 w 1612582"/>
                <a:gd name="connsiteY86" fmla="*/ 328613 h 1556384"/>
                <a:gd name="connsiteX87" fmla="*/ 276225 w 1612582"/>
                <a:gd name="connsiteY87" fmla="*/ 345757 h 1556384"/>
                <a:gd name="connsiteX88" fmla="*/ 252413 w 1612582"/>
                <a:gd name="connsiteY88" fmla="*/ 350520 h 1556384"/>
                <a:gd name="connsiteX89" fmla="*/ 236220 w 1612582"/>
                <a:gd name="connsiteY89" fmla="*/ 366713 h 1556384"/>
                <a:gd name="connsiteX90" fmla="*/ 236220 w 1612582"/>
                <a:gd name="connsiteY90" fmla="*/ 392430 h 1556384"/>
                <a:gd name="connsiteX91" fmla="*/ 259080 w 1612582"/>
                <a:gd name="connsiteY91" fmla="*/ 411480 h 1556384"/>
                <a:gd name="connsiteX92" fmla="*/ 259080 w 1612582"/>
                <a:gd name="connsiteY92" fmla="*/ 424815 h 1556384"/>
                <a:gd name="connsiteX93" fmla="*/ 263842 w 1612582"/>
                <a:gd name="connsiteY93" fmla="*/ 438150 h 1556384"/>
                <a:gd name="connsiteX94" fmla="*/ 250508 w 1612582"/>
                <a:gd name="connsiteY94" fmla="*/ 451485 h 1556384"/>
                <a:gd name="connsiteX95" fmla="*/ 233363 w 1612582"/>
                <a:gd name="connsiteY95" fmla="*/ 456247 h 1556384"/>
                <a:gd name="connsiteX96" fmla="*/ 211455 w 1612582"/>
                <a:gd name="connsiteY96" fmla="*/ 478155 h 1556384"/>
                <a:gd name="connsiteX97" fmla="*/ 195263 w 1612582"/>
                <a:gd name="connsiteY97" fmla="*/ 478155 h 1556384"/>
                <a:gd name="connsiteX98" fmla="*/ 195263 w 1612582"/>
                <a:gd name="connsiteY98" fmla="*/ 489585 h 1556384"/>
                <a:gd name="connsiteX99" fmla="*/ 182880 w 1612582"/>
                <a:gd name="connsiteY99" fmla="*/ 501967 h 1556384"/>
                <a:gd name="connsiteX100" fmla="*/ 166688 w 1612582"/>
                <a:gd name="connsiteY100" fmla="*/ 513397 h 1556384"/>
                <a:gd name="connsiteX101" fmla="*/ 153353 w 1612582"/>
                <a:gd name="connsiteY101" fmla="*/ 506730 h 1556384"/>
                <a:gd name="connsiteX102" fmla="*/ 123825 w 1612582"/>
                <a:gd name="connsiteY102" fmla="*/ 538163 h 1556384"/>
                <a:gd name="connsiteX103" fmla="*/ 128588 w 1612582"/>
                <a:gd name="connsiteY103" fmla="*/ 560070 h 1556384"/>
                <a:gd name="connsiteX104" fmla="*/ 123825 w 1612582"/>
                <a:gd name="connsiteY104" fmla="*/ 597217 h 1556384"/>
                <a:gd name="connsiteX105" fmla="*/ 135255 w 1612582"/>
                <a:gd name="connsiteY105" fmla="*/ 618172 h 1556384"/>
                <a:gd name="connsiteX106" fmla="*/ 132397 w 1612582"/>
                <a:gd name="connsiteY106" fmla="*/ 662940 h 1556384"/>
                <a:gd name="connsiteX107" fmla="*/ 108585 w 1612582"/>
                <a:gd name="connsiteY107" fmla="*/ 662940 h 1556384"/>
                <a:gd name="connsiteX108" fmla="*/ 100965 w 1612582"/>
                <a:gd name="connsiteY108" fmla="*/ 677227 h 1556384"/>
                <a:gd name="connsiteX109" fmla="*/ 73342 w 1612582"/>
                <a:gd name="connsiteY109" fmla="*/ 694372 h 1556384"/>
                <a:gd name="connsiteX110" fmla="*/ 48577 w 1612582"/>
                <a:gd name="connsiteY110" fmla="*/ 707707 h 1556384"/>
                <a:gd name="connsiteX111" fmla="*/ 34290 w 1612582"/>
                <a:gd name="connsiteY111" fmla="*/ 721995 h 1556384"/>
                <a:gd name="connsiteX112" fmla="*/ 20955 w 1612582"/>
                <a:gd name="connsiteY112" fmla="*/ 722947 h 1556384"/>
                <a:gd name="connsiteX113" fmla="*/ 952 w 1612582"/>
                <a:gd name="connsiteY113" fmla="*/ 731520 h 1556384"/>
                <a:gd name="connsiteX114" fmla="*/ 12383 w 1612582"/>
                <a:gd name="connsiteY114" fmla="*/ 760095 h 1556384"/>
                <a:gd name="connsiteX115" fmla="*/ 1905 w 1612582"/>
                <a:gd name="connsiteY115" fmla="*/ 770572 h 1556384"/>
                <a:gd name="connsiteX116" fmla="*/ 0 w 1612582"/>
                <a:gd name="connsiteY116" fmla="*/ 795338 h 1556384"/>
                <a:gd name="connsiteX117" fmla="*/ 8573 w 1612582"/>
                <a:gd name="connsiteY117" fmla="*/ 828675 h 1556384"/>
                <a:gd name="connsiteX118" fmla="*/ 40005 w 1612582"/>
                <a:gd name="connsiteY118" fmla="*/ 832485 h 1556384"/>
                <a:gd name="connsiteX119" fmla="*/ 59055 w 1612582"/>
                <a:gd name="connsiteY119" fmla="*/ 842010 h 1556384"/>
                <a:gd name="connsiteX120" fmla="*/ 59055 w 1612582"/>
                <a:gd name="connsiteY120" fmla="*/ 859155 h 1556384"/>
                <a:gd name="connsiteX121" fmla="*/ 87630 w 1612582"/>
                <a:gd name="connsiteY121" fmla="*/ 858202 h 1556384"/>
                <a:gd name="connsiteX122" fmla="*/ 120967 w 1612582"/>
                <a:gd name="connsiteY122" fmla="*/ 890588 h 1556384"/>
                <a:gd name="connsiteX123" fmla="*/ 124778 w 1612582"/>
                <a:gd name="connsiteY123" fmla="*/ 929640 h 1556384"/>
                <a:gd name="connsiteX124" fmla="*/ 99060 w 1612582"/>
                <a:gd name="connsiteY124" fmla="*/ 954405 h 1556384"/>
                <a:gd name="connsiteX125" fmla="*/ 118110 w 1612582"/>
                <a:gd name="connsiteY125" fmla="*/ 972502 h 1556384"/>
                <a:gd name="connsiteX126" fmla="*/ 128588 w 1612582"/>
                <a:gd name="connsiteY126" fmla="*/ 962025 h 1556384"/>
                <a:gd name="connsiteX127" fmla="*/ 148590 w 1612582"/>
                <a:gd name="connsiteY127" fmla="*/ 969645 h 1556384"/>
                <a:gd name="connsiteX128" fmla="*/ 154305 w 1612582"/>
                <a:gd name="connsiteY128" fmla="*/ 998220 h 1556384"/>
                <a:gd name="connsiteX129" fmla="*/ 167640 w 1612582"/>
                <a:gd name="connsiteY129" fmla="*/ 1011555 h 1556384"/>
                <a:gd name="connsiteX130" fmla="*/ 187642 w 1612582"/>
                <a:gd name="connsiteY130" fmla="*/ 1011555 h 1556384"/>
                <a:gd name="connsiteX131" fmla="*/ 191453 w 1612582"/>
                <a:gd name="connsiteY131" fmla="*/ 1032510 h 1556384"/>
                <a:gd name="connsiteX132" fmla="*/ 208597 w 1612582"/>
                <a:gd name="connsiteY132" fmla="*/ 1049655 h 1556384"/>
                <a:gd name="connsiteX133" fmla="*/ 209550 w 1612582"/>
                <a:gd name="connsiteY133" fmla="*/ 1078230 h 1556384"/>
                <a:gd name="connsiteX134" fmla="*/ 233363 w 1612582"/>
                <a:gd name="connsiteY134" fmla="*/ 1078230 h 1556384"/>
                <a:gd name="connsiteX135" fmla="*/ 248603 w 1612582"/>
                <a:gd name="connsiteY135" fmla="*/ 1093470 h 1556384"/>
                <a:gd name="connsiteX136" fmla="*/ 239078 w 1612582"/>
                <a:gd name="connsiteY136" fmla="*/ 1121092 h 1556384"/>
                <a:gd name="connsiteX137" fmla="*/ 239078 w 1612582"/>
                <a:gd name="connsiteY137" fmla="*/ 1149667 h 1556384"/>
                <a:gd name="connsiteX138" fmla="*/ 259080 w 1612582"/>
                <a:gd name="connsiteY138" fmla="*/ 1169670 h 1556384"/>
                <a:gd name="connsiteX139" fmla="*/ 293370 w 1612582"/>
                <a:gd name="connsiteY139" fmla="*/ 1176338 h 1556384"/>
                <a:gd name="connsiteX140" fmla="*/ 296228 w 1612582"/>
                <a:gd name="connsiteY140" fmla="*/ 1149667 h 1556384"/>
                <a:gd name="connsiteX141" fmla="*/ 314325 w 1612582"/>
                <a:gd name="connsiteY141" fmla="*/ 1131570 h 1556384"/>
                <a:gd name="connsiteX142" fmla="*/ 320992 w 1612582"/>
                <a:gd name="connsiteY142" fmla="*/ 1116330 h 1556384"/>
                <a:gd name="connsiteX143" fmla="*/ 353378 w 1612582"/>
                <a:gd name="connsiteY143" fmla="*/ 1116330 h 1556384"/>
                <a:gd name="connsiteX144" fmla="*/ 382905 w 1612582"/>
                <a:gd name="connsiteY144" fmla="*/ 1116330 h 1556384"/>
                <a:gd name="connsiteX145" fmla="*/ 397192 w 1612582"/>
                <a:gd name="connsiteY145" fmla="*/ 1095375 h 1556384"/>
                <a:gd name="connsiteX146" fmla="*/ 426720 w 1612582"/>
                <a:gd name="connsiteY146" fmla="*/ 1095375 h 1556384"/>
                <a:gd name="connsiteX147" fmla="*/ 455295 w 1612582"/>
                <a:gd name="connsiteY147" fmla="*/ 1110615 h 1556384"/>
                <a:gd name="connsiteX148" fmla="*/ 487680 w 1612582"/>
                <a:gd name="connsiteY148" fmla="*/ 1099185 h 1556384"/>
                <a:gd name="connsiteX149" fmla="*/ 505778 w 1612582"/>
                <a:gd name="connsiteY149" fmla="*/ 1081088 h 1556384"/>
                <a:gd name="connsiteX150" fmla="*/ 540068 w 1612582"/>
                <a:gd name="connsiteY150" fmla="*/ 1087755 h 1556384"/>
                <a:gd name="connsiteX151" fmla="*/ 549593 w 1612582"/>
                <a:gd name="connsiteY151" fmla="*/ 1116330 h 1556384"/>
                <a:gd name="connsiteX152" fmla="*/ 549593 w 1612582"/>
                <a:gd name="connsiteY152" fmla="*/ 1143000 h 1556384"/>
                <a:gd name="connsiteX153" fmla="*/ 569595 w 1612582"/>
                <a:gd name="connsiteY153" fmla="*/ 1143000 h 1556384"/>
                <a:gd name="connsiteX154" fmla="*/ 603885 w 1612582"/>
                <a:gd name="connsiteY154" fmla="*/ 1137285 h 1556384"/>
                <a:gd name="connsiteX155" fmla="*/ 621983 w 1612582"/>
                <a:gd name="connsiteY155" fmla="*/ 1155382 h 1556384"/>
                <a:gd name="connsiteX156" fmla="*/ 631508 w 1612582"/>
                <a:gd name="connsiteY156" fmla="*/ 1179195 h 1556384"/>
                <a:gd name="connsiteX157" fmla="*/ 665797 w 1612582"/>
                <a:gd name="connsiteY157" fmla="*/ 1191577 h 1556384"/>
                <a:gd name="connsiteX158" fmla="*/ 686753 w 1612582"/>
                <a:gd name="connsiteY158" fmla="*/ 1217295 h 1556384"/>
                <a:gd name="connsiteX159" fmla="*/ 692468 w 1612582"/>
                <a:gd name="connsiteY159" fmla="*/ 1255395 h 1556384"/>
                <a:gd name="connsiteX160" fmla="*/ 706755 w 1612582"/>
                <a:gd name="connsiteY160" fmla="*/ 1292542 h 1556384"/>
                <a:gd name="connsiteX161" fmla="*/ 718185 w 1612582"/>
                <a:gd name="connsiteY161" fmla="*/ 1316355 h 1556384"/>
                <a:gd name="connsiteX162" fmla="*/ 701040 w 1612582"/>
                <a:gd name="connsiteY162" fmla="*/ 1333500 h 1556384"/>
                <a:gd name="connsiteX163" fmla="*/ 701040 w 1612582"/>
                <a:gd name="connsiteY163" fmla="*/ 1356360 h 1556384"/>
                <a:gd name="connsiteX164" fmla="*/ 719138 w 1612582"/>
                <a:gd name="connsiteY164" fmla="*/ 1356360 h 1556384"/>
                <a:gd name="connsiteX165" fmla="*/ 736283 w 1612582"/>
                <a:gd name="connsiteY165" fmla="*/ 1327785 h 1556384"/>
                <a:gd name="connsiteX166" fmla="*/ 760095 w 1612582"/>
                <a:gd name="connsiteY166" fmla="*/ 1348740 h 1556384"/>
                <a:gd name="connsiteX167" fmla="*/ 777240 w 1612582"/>
                <a:gd name="connsiteY167" fmla="*/ 1381125 h 1556384"/>
                <a:gd name="connsiteX168" fmla="*/ 801053 w 1612582"/>
                <a:gd name="connsiteY168" fmla="*/ 1387792 h 1556384"/>
                <a:gd name="connsiteX169" fmla="*/ 830580 w 1612582"/>
                <a:gd name="connsiteY169" fmla="*/ 1383982 h 1556384"/>
                <a:gd name="connsiteX170" fmla="*/ 862965 w 1612582"/>
                <a:gd name="connsiteY170" fmla="*/ 1368742 h 1556384"/>
                <a:gd name="connsiteX171" fmla="*/ 886778 w 1612582"/>
                <a:gd name="connsiteY171" fmla="*/ 1381125 h 1556384"/>
                <a:gd name="connsiteX172" fmla="*/ 913447 w 1612582"/>
                <a:gd name="connsiteY172" fmla="*/ 1402080 h 1556384"/>
                <a:gd name="connsiteX173" fmla="*/ 922972 w 1612582"/>
                <a:gd name="connsiteY173" fmla="*/ 1423035 h 1556384"/>
                <a:gd name="connsiteX174" fmla="*/ 949643 w 1612582"/>
                <a:gd name="connsiteY174" fmla="*/ 1413510 h 1556384"/>
                <a:gd name="connsiteX175" fmla="*/ 982028 w 1612582"/>
                <a:gd name="connsiteY175" fmla="*/ 1413510 h 1556384"/>
                <a:gd name="connsiteX176" fmla="*/ 1000125 w 1612582"/>
                <a:gd name="connsiteY176" fmla="*/ 1431607 h 1556384"/>
                <a:gd name="connsiteX177" fmla="*/ 1000125 w 1612582"/>
                <a:gd name="connsiteY177" fmla="*/ 1467802 h 1556384"/>
                <a:gd name="connsiteX178" fmla="*/ 1021080 w 1612582"/>
                <a:gd name="connsiteY178" fmla="*/ 1488757 h 1556384"/>
                <a:gd name="connsiteX179" fmla="*/ 1026795 w 1612582"/>
                <a:gd name="connsiteY179" fmla="*/ 1504950 h 1556384"/>
                <a:gd name="connsiteX180" fmla="*/ 1054418 w 1612582"/>
                <a:gd name="connsiteY180" fmla="*/ 1532573 h 1556384"/>
                <a:gd name="connsiteX181" fmla="*/ 1079183 w 1612582"/>
                <a:gd name="connsiteY181" fmla="*/ 1532573 h 1556384"/>
                <a:gd name="connsiteX182" fmla="*/ 1094423 w 1612582"/>
                <a:gd name="connsiteY182" fmla="*/ 1517332 h 1556384"/>
                <a:gd name="connsiteX183" fmla="*/ 1108710 w 1612582"/>
                <a:gd name="connsiteY183" fmla="*/ 1517332 h 1556384"/>
                <a:gd name="connsiteX184" fmla="*/ 1120140 w 1612582"/>
                <a:gd name="connsiteY184" fmla="*/ 1540192 h 1556384"/>
                <a:gd name="connsiteX185" fmla="*/ 1136333 w 1612582"/>
                <a:gd name="connsiteY185" fmla="*/ 1556385 h 1556384"/>
                <a:gd name="connsiteX186" fmla="*/ 1167765 w 1612582"/>
                <a:gd name="connsiteY186" fmla="*/ 1554480 h 1556384"/>
                <a:gd name="connsiteX187" fmla="*/ 1199198 w 1612582"/>
                <a:gd name="connsiteY187" fmla="*/ 1554480 h 1556384"/>
                <a:gd name="connsiteX188" fmla="*/ 1217295 w 1612582"/>
                <a:gd name="connsiteY188" fmla="*/ 1536382 h 1556384"/>
                <a:gd name="connsiteX189" fmla="*/ 1237298 w 1612582"/>
                <a:gd name="connsiteY189" fmla="*/ 1509713 h 1556384"/>
                <a:gd name="connsiteX190" fmla="*/ 1217295 w 1612582"/>
                <a:gd name="connsiteY190" fmla="*/ 1489710 h 1556384"/>
                <a:gd name="connsiteX191" fmla="*/ 1211580 w 1612582"/>
                <a:gd name="connsiteY191" fmla="*/ 1465898 h 1556384"/>
                <a:gd name="connsiteX192" fmla="*/ 1198245 w 1612582"/>
                <a:gd name="connsiteY192" fmla="*/ 1452563 h 1556384"/>
                <a:gd name="connsiteX193" fmla="*/ 1178243 w 1612582"/>
                <a:gd name="connsiteY193" fmla="*/ 1432560 h 1556384"/>
                <a:gd name="connsiteX194" fmla="*/ 1168718 w 1612582"/>
                <a:gd name="connsiteY194" fmla="*/ 1412557 h 1556384"/>
                <a:gd name="connsiteX195" fmla="*/ 1164908 w 1612582"/>
                <a:gd name="connsiteY195" fmla="*/ 1390650 h 1556384"/>
                <a:gd name="connsiteX196" fmla="*/ 1149668 w 1612582"/>
                <a:gd name="connsiteY196" fmla="*/ 1390650 h 1556384"/>
                <a:gd name="connsiteX197" fmla="*/ 1147763 w 1612582"/>
                <a:gd name="connsiteY197" fmla="*/ 1372552 h 1556384"/>
                <a:gd name="connsiteX198" fmla="*/ 1174433 w 1612582"/>
                <a:gd name="connsiteY198" fmla="*/ 1359217 h 1556384"/>
                <a:gd name="connsiteX199" fmla="*/ 1182053 w 1612582"/>
                <a:gd name="connsiteY199" fmla="*/ 1341120 h 1556384"/>
                <a:gd name="connsiteX200" fmla="*/ 1171575 w 1612582"/>
                <a:gd name="connsiteY200" fmla="*/ 1323023 h 1556384"/>
                <a:gd name="connsiteX201" fmla="*/ 1157288 w 1612582"/>
                <a:gd name="connsiteY201" fmla="*/ 1323023 h 1556384"/>
                <a:gd name="connsiteX202" fmla="*/ 1134428 w 1612582"/>
                <a:gd name="connsiteY202" fmla="*/ 1312545 h 1556384"/>
                <a:gd name="connsiteX203" fmla="*/ 1118235 w 1612582"/>
                <a:gd name="connsiteY203" fmla="*/ 1319213 h 1556384"/>
                <a:gd name="connsiteX204" fmla="*/ 1090613 w 1612582"/>
                <a:gd name="connsiteY204" fmla="*/ 1319213 h 1556384"/>
                <a:gd name="connsiteX205" fmla="*/ 1067753 w 1612582"/>
                <a:gd name="connsiteY205" fmla="*/ 1319213 h 1556384"/>
                <a:gd name="connsiteX206" fmla="*/ 1076325 w 1612582"/>
                <a:gd name="connsiteY206" fmla="*/ 1303973 h 1556384"/>
                <a:gd name="connsiteX207" fmla="*/ 1098233 w 1612582"/>
                <a:gd name="connsiteY207" fmla="*/ 1293495 h 1556384"/>
                <a:gd name="connsiteX208" fmla="*/ 1102043 w 1612582"/>
                <a:gd name="connsiteY208" fmla="*/ 1272540 h 1556384"/>
                <a:gd name="connsiteX209" fmla="*/ 1121093 w 1612582"/>
                <a:gd name="connsiteY209" fmla="*/ 1237298 h 1556384"/>
                <a:gd name="connsiteX210" fmla="*/ 1136333 w 1612582"/>
                <a:gd name="connsiteY210" fmla="*/ 1237298 h 1556384"/>
                <a:gd name="connsiteX211" fmla="*/ 1136333 w 1612582"/>
                <a:gd name="connsiteY211" fmla="*/ 1212532 h 1556384"/>
                <a:gd name="connsiteX212" fmla="*/ 1155383 w 1612582"/>
                <a:gd name="connsiteY212" fmla="*/ 1187767 h 1556384"/>
                <a:gd name="connsiteX213" fmla="*/ 1155383 w 1612582"/>
                <a:gd name="connsiteY213" fmla="*/ 1171575 h 1556384"/>
                <a:gd name="connsiteX214" fmla="*/ 1183958 w 1612582"/>
                <a:gd name="connsiteY214" fmla="*/ 1143000 h 1556384"/>
                <a:gd name="connsiteX215" fmla="*/ 1205865 w 1612582"/>
                <a:gd name="connsiteY215" fmla="*/ 1135380 h 1556384"/>
                <a:gd name="connsiteX216" fmla="*/ 1205865 w 1612582"/>
                <a:gd name="connsiteY216" fmla="*/ 1124902 h 1556384"/>
                <a:gd name="connsiteX217" fmla="*/ 1229678 w 1612582"/>
                <a:gd name="connsiteY217" fmla="*/ 1122998 h 1556384"/>
                <a:gd name="connsiteX218" fmla="*/ 1240155 w 1612582"/>
                <a:gd name="connsiteY218" fmla="*/ 1136332 h 1556384"/>
                <a:gd name="connsiteX219" fmla="*/ 1256348 w 1612582"/>
                <a:gd name="connsiteY219" fmla="*/ 1136332 h 1556384"/>
                <a:gd name="connsiteX220" fmla="*/ 1256348 w 1612582"/>
                <a:gd name="connsiteY220" fmla="*/ 1108710 h 1556384"/>
                <a:gd name="connsiteX221" fmla="*/ 1245870 w 1612582"/>
                <a:gd name="connsiteY221" fmla="*/ 1078230 h 1556384"/>
                <a:gd name="connsiteX222" fmla="*/ 1211580 w 1612582"/>
                <a:gd name="connsiteY222" fmla="*/ 1067752 h 1556384"/>
                <a:gd name="connsiteX223" fmla="*/ 1196340 w 1612582"/>
                <a:gd name="connsiteY223" fmla="*/ 1078230 h 1556384"/>
                <a:gd name="connsiteX224" fmla="*/ 1161098 w 1612582"/>
                <a:gd name="connsiteY224" fmla="*/ 1074420 h 1556384"/>
                <a:gd name="connsiteX225" fmla="*/ 1143000 w 1612582"/>
                <a:gd name="connsiteY225" fmla="*/ 1045845 h 1556384"/>
                <a:gd name="connsiteX226" fmla="*/ 1138238 w 1612582"/>
                <a:gd name="connsiteY226" fmla="*/ 1007745 h 1556384"/>
                <a:gd name="connsiteX227" fmla="*/ 1124903 w 1612582"/>
                <a:gd name="connsiteY227" fmla="*/ 994410 h 1556384"/>
                <a:gd name="connsiteX228" fmla="*/ 1119188 w 1612582"/>
                <a:gd name="connsiteY228" fmla="*/ 966788 h 1556384"/>
                <a:gd name="connsiteX229" fmla="*/ 1149668 w 1612582"/>
                <a:gd name="connsiteY229" fmla="*/ 943927 h 1556384"/>
                <a:gd name="connsiteX230" fmla="*/ 1171575 w 1612582"/>
                <a:gd name="connsiteY230" fmla="*/ 950595 h 1556384"/>
                <a:gd name="connsiteX231" fmla="*/ 1194435 w 1612582"/>
                <a:gd name="connsiteY231" fmla="*/ 962025 h 1556384"/>
                <a:gd name="connsiteX232" fmla="*/ 1210628 w 1612582"/>
                <a:gd name="connsiteY232" fmla="*/ 978217 h 1556384"/>
                <a:gd name="connsiteX233" fmla="*/ 1210628 w 1612582"/>
                <a:gd name="connsiteY233" fmla="*/ 997267 h 1556384"/>
                <a:gd name="connsiteX234" fmla="*/ 1240155 w 1612582"/>
                <a:gd name="connsiteY234" fmla="*/ 1007745 h 1556384"/>
                <a:gd name="connsiteX235" fmla="*/ 1259205 w 1612582"/>
                <a:gd name="connsiteY235" fmla="*/ 988695 h 1556384"/>
                <a:gd name="connsiteX236" fmla="*/ 1290638 w 1612582"/>
                <a:gd name="connsiteY236" fmla="*/ 981075 h 1556384"/>
                <a:gd name="connsiteX237" fmla="*/ 1290638 w 1612582"/>
                <a:gd name="connsiteY237" fmla="*/ 963930 h 1556384"/>
                <a:gd name="connsiteX238" fmla="*/ 1307782 w 1612582"/>
                <a:gd name="connsiteY238" fmla="*/ 932497 h 1556384"/>
                <a:gd name="connsiteX239" fmla="*/ 1314450 w 1612582"/>
                <a:gd name="connsiteY239" fmla="*/ 910590 h 1556384"/>
                <a:gd name="connsiteX240" fmla="*/ 1308735 w 1612582"/>
                <a:gd name="connsiteY240" fmla="*/ 886777 h 1556384"/>
                <a:gd name="connsiteX241" fmla="*/ 1290638 w 1612582"/>
                <a:gd name="connsiteY241" fmla="*/ 904875 h 1556384"/>
                <a:gd name="connsiteX242" fmla="*/ 1273493 w 1612582"/>
                <a:gd name="connsiteY242" fmla="*/ 880110 h 1556384"/>
                <a:gd name="connsiteX243" fmla="*/ 1257300 w 1612582"/>
                <a:gd name="connsiteY243" fmla="*/ 880110 h 1556384"/>
                <a:gd name="connsiteX244" fmla="*/ 1224915 w 1612582"/>
                <a:gd name="connsiteY244" fmla="*/ 856297 h 1556384"/>
                <a:gd name="connsiteX245" fmla="*/ 1206818 w 1612582"/>
                <a:gd name="connsiteY245" fmla="*/ 831532 h 1556384"/>
                <a:gd name="connsiteX246" fmla="*/ 1224915 w 1612582"/>
                <a:gd name="connsiteY246" fmla="*/ 811530 h 1556384"/>
                <a:gd name="connsiteX247" fmla="*/ 1236345 w 1612582"/>
                <a:gd name="connsiteY247" fmla="*/ 800100 h 1556384"/>
                <a:gd name="connsiteX248" fmla="*/ 1236345 w 1612582"/>
                <a:gd name="connsiteY248" fmla="*/ 774382 h 1556384"/>
                <a:gd name="connsiteX249" fmla="*/ 1245870 w 1612582"/>
                <a:gd name="connsiteY249" fmla="*/ 755332 h 1556384"/>
                <a:gd name="connsiteX250" fmla="*/ 1254443 w 1612582"/>
                <a:gd name="connsiteY250" fmla="*/ 763905 h 1556384"/>
                <a:gd name="connsiteX251" fmla="*/ 1282065 w 1612582"/>
                <a:gd name="connsiteY251" fmla="*/ 763905 h 1556384"/>
                <a:gd name="connsiteX252" fmla="*/ 1304925 w 1612582"/>
                <a:gd name="connsiteY252" fmla="*/ 752475 h 1556384"/>
                <a:gd name="connsiteX253" fmla="*/ 1311593 w 1612582"/>
                <a:gd name="connsiteY253" fmla="*/ 725805 h 1556384"/>
                <a:gd name="connsiteX254" fmla="*/ 1326832 w 1612582"/>
                <a:gd name="connsiteY254" fmla="*/ 701040 h 1556384"/>
                <a:gd name="connsiteX255" fmla="*/ 1345882 w 1612582"/>
                <a:gd name="connsiteY255" fmla="*/ 701040 h 1556384"/>
                <a:gd name="connsiteX256" fmla="*/ 1363028 w 1612582"/>
                <a:gd name="connsiteY256" fmla="*/ 726757 h 1556384"/>
                <a:gd name="connsiteX257" fmla="*/ 1373505 w 1612582"/>
                <a:gd name="connsiteY257" fmla="*/ 716280 h 1556384"/>
                <a:gd name="connsiteX258" fmla="*/ 1388745 w 1612582"/>
                <a:gd name="connsiteY258" fmla="*/ 701040 h 1556384"/>
                <a:gd name="connsiteX259" fmla="*/ 1377315 w 1612582"/>
                <a:gd name="connsiteY259" fmla="*/ 689610 h 1556384"/>
                <a:gd name="connsiteX260" fmla="*/ 1376363 w 1612582"/>
                <a:gd name="connsiteY260" fmla="*/ 676275 h 1556384"/>
                <a:gd name="connsiteX261" fmla="*/ 1402080 w 1612582"/>
                <a:gd name="connsiteY261" fmla="*/ 659130 h 1556384"/>
                <a:gd name="connsiteX262" fmla="*/ 1426845 w 1612582"/>
                <a:gd name="connsiteY262" fmla="*/ 664845 h 1556384"/>
                <a:gd name="connsiteX263" fmla="*/ 1443990 w 1612582"/>
                <a:gd name="connsiteY263" fmla="*/ 650557 h 1556384"/>
                <a:gd name="connsiteX264" fmla="*/ 1461135 w 1612582"/>
                <a:gd name="connsiteY264" fmla="*/ 633413 h 1556384"/>
                <a:gd name="connsiteX265" fmla="*/ 1445895 w 1612582"/>
                <a:gd name="connsiteY265" fmla="*/ 617220 h 1556384"/>
                <a:gd name="connsiteX266" fmla="*/ 1445895 w 1612582"/>
                <a:gd name="connsiteY266" fmla="*/ 606742 h 1556384"/>
                <a:gd name="connsiteX267" fmla="*/ 1460182 w 1612582"/>
                <a:gd name="connsiteY267" fmla="*/ 592455 h 1556384"/>
                <a:gd name="connsiteX268" fmla="*/ 1469707 w 1612582"/>
                <a:gd name="connsiteY268" fmla="*/ 561022 h 1556384"/>
                <a:gd name="connsiteX269" fmla="*/ 1451610 w 1612582"/>
                <a:gd name="connsiteY269" fmla="*/ 532447 h 1556384"/>
                <a:gd name="connsiteX270" fmla="*/ 1451610 w 1612582"/>
                <a:gd name="connsiteY270" fmla="*/ 496252 h 1556384"/>
                <a:gd name="connsiteX271" fmla="*/ 1474470 w 1612582"/>
                <a:gd name="connsiteY271" fmla="*/ 476250 h 1556384"/>
                <a:gd name="connsiteX272" fmla="*/ 1499235 w 1612582"/>
                <a:gd name="connsiteY272" fmla="*/ 476250 h 1556384"/>
                <a:gd name="connsiteX273" fmla="*/ 1518285 w 1612582"/>
                <a:gd name="connsiteY273" fmla="*/ 457200 h 1556384"/>
                <a:gd name="connsiteX274" fmla="*/ 1539240 w 1612582"/>
                <a:gd name="connsiteY274" fmla="*/ 425767 h 1556384"/>
                <a:gd name="connsiteX275" fmla="*/ 1567815 w 1612582"/>
                <a:gd name="connsiteY275" fmla="*/ 400050 h 1556384"/>
                <a:gd name="connsiteX276" fmla="*/ 1584007 w 1612582"/>
                <a:gd name="connsiteY276" fmla="*/ 360997 h 1556384"/>
                <a:gd name="connsiteX277" fmla="*/ 1584007 w 1612582"/>
                <a:gd name="connsiteY277" fmla="*/ 332422 h 1556384"/>
                <a:gd name="connsiteX278" fmla="*/ 1612582 w 1612582"/>
                <a:gd name="connsiteY278" fmla="*/ 317182 h 1556384"/>
                <a:gd name="connsiteX279" fmla="*/ 1612582 w 1612582"/>
                <a:gd name="connsiteY279" fmla="*/ 295275 h 1556384"/>
                <a:gd name="connsiteX280" fmla="*/ 1563053 w 1612582"/>
                <a:gd name="connsiteY280" fmla="*/ 286702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612582" h="1556384">
                  <a:moveTo>
                    <a:pt x="1563053" y="286702"/>
                  </a:moveTo>
                  <a:lnTo>
                    <a:pt x="1526857" y="273367"/>
                  </a:lnTo>
                  <a:lnTo>
                    <a:pt x="1495425" y="256222"/>
                  </a:lnTo>
                  <a:lnTo>
                    <a:pt x="1463040" y="234315"/>
                  </a:lnTo>
                  <a:lnTo>
                    <a:pt x="1447800" y="234315"/>
                  </a:lnTo>
                  <a:lnTo>
                    <a:pt x="1439228" y="252413"/>
                  </a:lnTo>
                  <a:lnTo>
                    <a:pt x="1424940" y="257175"/>
                  </a:lnTo>
                  <a:lnTo>
                    <a:pt x="1414463" y="246697"/>
                  </a:lnTo>
                  <a:lnTo>
                    <a:pt x="1400175" y="241935"/>
                  </a:lnTo>
                  <a:lnTo>
                    <a:pt x="1385888" y="256222"/>
                  </a:lnTo>
                  <a:lnTo>
                    <a:pt x="1360170" y="246697"/>
                  </a:lnTo>
                  <a:lnTo>
                    <a:pt x="1338263" y="258127"/>
                  </a:lnTo>
                  <a:lnTo>
                    <a:pt x="1318260" y="238125"/>
                  </a:lnTo>
                  <a:lnTo>
                    <a:pt x="1287780" y="224790"/>
                  </a:lnTo>
                  <a:lnTo>
                    <a:pt x="1269683" y="231457"/>
                  </a:lnTo>
                  <a:lnTo>
                    <a:pt x="1254443" y="213360"/>
                  </a:lnTo>
                  <a:lnTo>
                    <a:pt x="1257300" y="195263"/>
                  </a:lnTo>
                  <a:lnTo>
                    <a:pt x="1249680" y="183832"/>
                  </a:lnTo>
                  <a:lnTo>
                    <a:pt x="1231583" y="177165"/>
                  </a:lnTo>
                  <a:lnTo>
                    <a:pt x="1218248" y="190500"/>
                  </a:lnTo>
                  <a:lnTo>
                    <a:pt x="1207770" y="180022"/>
                  </a:lnTo>
                  <a:lnTo>
                    <a:pt x="1197293" y="190500"/>
                  </a:lnTo>
                  <a:lnTo>
                    <a:pt x="1168718" y="174307"/>
                  </a:lnTo>
                  <a:lnTo>
                    <a:pt x="1155383" y="200025"/>
                  </a:lnTo>
                  <a:lnTo>
                    <a:pt x="1169670" y="214313"/>
                  </a:lnTo>
                  <a:lnTo>
                    <a:pt x="1169670" y="231457"/>
                  </a:lnTo>
                  <a:lnTo>
                    <a:pt x="1147763" y="240030"/>
                  </a:lnTo>
                  <a:lnTo>
                    <a:pt x="1124903" y="240030"/>
                  </a:lnTo>
                  <a:lnTo>
                    <a:pt x="1111568" y="253365"/>
                  </a:lnTo>
                  <a:lnTo>
                    <a:pt x="1090613" y="256222"/>
                  </a:lnTo>
                  <a:lnTo>
                    <a:pt x="1085850" y="240982"/>
                  </a:lnTo>
                  <a:lnTo>
                    <a:pt x="1074420" y="229552"/>
                  </a:lnTo>
                  <a:lnTo>
                    <a:pt x="1052513" y="250507"/>
                  </a:lnTo>
                  <a:lnTo>
                    <a:pt x="1036320" y="234315"/>
                  </a:lnTo>
                  <a:lnTo>
                    <a:pt x="1010603" y="221932"/>
                  </a:lnTo>
                  <a:lnTo>
                    <a:pt x="985838" y="227647"/>
                  </a:lnTo>
                  <a:lnTo>
                    <a:pt x="976313" y="256222"/>
                  </a:lnTo>
                  <a:lnTo>
                    <a:pt x="960120" y="276225"/>
                  </a:lnTo>
                  <a:lnTo>
                    <a:pt x="950595" y="266700"/>
                  </a:lnTo>
                  <a:lnTo>
                    <a:pt x="959168" y="246697"/>
                  </a:lnTo>
                  <a:lnTo>
                    <a:pt x="953453" y="224790"/>
                  </a:lnTo>
                  <a:lnTo>
                    <a:pt x="953453" y="202882"/>
                  </a:lnTo>
                  <a:lnTo>
                    <a:pt x="938213" y="187642"/>
                  </a:lnTo>
                  <a:lnTo>
                    <a:pt x="938213" y="166688"/>
                  </a:lnTo>
                  <a:lnTo>
                    <a:pt x="956310" y="148590"/>
                  </a:lnTo>
                  <a:lnTo>
                    <a:pt x="956310" y="130492"/>
                  </a:lnTo>
                  <a:lnTo>
                    <a:pt x="983933" y="124777"/>
                  </a:lnTo>
                  <a:lnTo>
                    <a:pt x="983933" y="96202"/>
                  </a:lnTo>
                  <a:lnTo>
                    <a:pt x="1001078" y="79057"/>
                  </a:lnTo>
                  <a:lnTo>
                    <a:pt x="998220" y="57150"/>
                  </a:lnTo>
                  <a:lnTo>
                    <a:pt x="985838" y="50482"/>
                  </a:lnTo>
                  <a:lnTo>
                    <a:pt x="990600" y="35242"/>
                  </a:lnTo>
                  <a:lnTo>
                    <a:pt x="963930" y="3810"/>
                  </a:lnTo>
                  <a:lnTo>
                    <a:pt x="953453" y="0"/>
                  </a:lnTo>
                  <a:lnTo>
                    <a:pt x="938213" y="13335"/>
                  </a:lnTo>
                  <a:lnTo>
                    <a:pt x="887730" y="63817"/>
                  </a:lnTo>
                  <a:lnTo>
                    <a:pt x="861060" y="52388"/>
                  </a:lnTo>
                  <a:lnTo>
                    <a:pt x="845820" y="65722"/>
                  </a:lnTo>
                  <a:lnTo>
                    <a:pt x="876300" y="98107"/>
                  </a:lnTo>
                  <a:lnTo>
                    <a:pt x="856297" y="107632"/>
                  </a:lnTo>
                  <a:lnTo>
                    <a:pt x="856297" y="133350"/>
                  </a:lnTo>
                  <a:lnTo>
                    <a:pt x="846772" y="142875"/>
                  </a:lnTo>
                  <a:lnTo>
                    <a:pt x="829628" y="161925"/>
                  </a:lnTo>
                  <a:lnTo>
                    <a:pt x="824865" y="228600"/>
                  </a:lnTo>
                  <a:lnTo>
                    <a:pt x="784860" y="228600"/>
                  </a:lnTo>
                  <a:lnTo>
                    <a:pt x="767715" y="246697"/>
                  </a:lnTo>
                  <a:lnTo>
                    <a:pt x="753428" y="232410"/>
                  </a:lnTo>
                  <a:lnTo>
                    <a:pt x="719138" y="243840"/>
                  </a:lnTo>
                  <a:lnTo>
                    <a:pt x="697230" y="265747"/>
                  </a:lnTo>
                  <a:lnTo>
                    <a:pt x="687705" y="256222"/>
                  </a:lnTo>
                  <a:lnTo>
                    <a:pt x="661035" y="256222"/>
                  </a:lnTo>
                  <a:lnTo>
                    <a:pt x="645795" y="240982"/>
                  </a:lnTo>
                  <a:lnTo>
                    <a:pt x="636270" y="217170"/>
                  </a:lnTo>
                  <a:lnTo>
                    <a:pt x="611505" y="217170"/>
                  </a:lnTo>
                  <a:lnTo>
                    <a:pt x="595313" y="233363"/>
                  </a:lnTo>
                  <a:lnTo>
                    <a:pt x="552450" y="244792"/>
                  </a:lnTo>
                  <a:lnTo>
                    <a:pt x="519113" y="237172"/>
                  </a:lnTo>
                  <a:lnTo>
                    <a:pt x="490538" y="237172"/>
                  </a:lnTo>
                  <a:lnTo>
                    <a:pt x="479108" y="265747"/>
                  </a:lnTo>
                  <a:lnTo>
                    <a:pt x="450533" y="265747"/>
                  </a:lnTo>
                  <a:lnTo>
                    <a:pt x="430530" y="245745"/>
                  </a:lnTo>
                  <a:lnTo>
                    <a:pt x="414338" y="261938"/>
                  </a:lnTo>
                  <a:lnTo>
                    <a:pt x="406717" y="291465"/>
                  </a:lnTo>
                  <a:lnTo>
                    <a:pt x="388620" y="309563"/>
                  </a:lnTo>
                  <a:lnTo>
                    <a:pt x="352425" y="314325"/>
                  </a:lnTo>
                  <a:lnTo>
                    <a:pt x="321945" y="323850"/>
                  </a:lnTo>
                  <a:lnTo>
                    <a:pt x="293370" y="328613"/>
                  </a:lnTo>
                  <a:lnTo>
                    <a:pt x="276225" y="345757"/>
                  </a:lnTo>
                  <a:lnTo>
                    <a:pt x="252413" y="350520"/>
                  </a:lnTo>
                  <a:lnTo>
                    <a:pt x="236220" y="366713"/>
                  </a:lnTo>
                  <a:lnTo>
                    <a:pt x="236220" y="392430"/>
                  </a:lnTo>
                  <a:lnTo>
                    <a:pt x="259080" y="411480"/>
                  </a:lnTo>
                  <a:lnTo>
                    <a:pt x="259080" y="424815"/>
                  </a:lnTo>
                  <a:lnTo>
                    <a:pt x="263842" y="438150"/>
                  </a:lnTo>
                  <a:lnTo>
                    <a:pt x="250508" y="451485"/>
                  </a:lnTo>
                  <a:lnTo>
                    <a:pt x="233363" y="456247"/>
                  </a:lnTo>
                  <a:lnTo>
                    <a:pt x="211455" y="478155"/>
                  </a:lnTo>
                  <a:lnTo>
                    <a:pt x="195263" y="478155"/>
                  </a:lnTo>
                  <a:lnTo>
                    <a:pt x="195263" y="489585"/>
                  </a:lnTo>
                  <a:lnTo>
                    <a:pt x="182880" y="501967"/>
                  </a:lnTo>
                  <a:lnTo>
                    <a:pt x="166688" y="513397"/>
                  </a:lnTo>
                  <a:lnTo>
                    <a:pt x="153353" y="506730"/>
                  </a:lnTo>
                  <a:lnTo>
                    <a:pt x="123825" y="538163"/>
                  </a:lnTo>
                  <a:lnTo>
                    <a:pt x="128588" y="560070"/>
                  </a:lnTo>
                  <a:lnTo>
                    <a:pt x="123825" y="597217"/>
                  </a:lnTo>
                  <a:lnTo>
                    <a:pt x="135255" y="618172"/>
                  </a:lnTo>
                  <a:lnTo>
                    <a:pt x="132397" y="662940"/>
                  </a:lnTo>
                  <a:lnTo>
                    <a:pt x="108585" y="662940"/>
                  </a:lnTo>
                  <a:lnTo>
                    <a:pt x="100965" y="677227"/>
                  </a:lnTo>
                  <a:lnTo>
                    <a:pt x="73342" y="694372"/>
                  </a:lnTo>
                  <a:lnTo>
                    <a:pt x="48577" y="707707"/>
                  </a:lnTo>
                  <a:lnTo>
                    <a:pt x="34290" y="721995"/>
                  </a:lnTo>
                  <a:lnTo>
                    <a:pt x="20955" y="722947"/>
                  </a:lnTo>
                  <a:lnTo>
                    <a:pt x="952" y="731520"/>
                  </a:lnTo>
                  <a:lnTo>
                    <a:pt x="12383" y="760095"/>
                  </a:lnTo>
                  <a:lnTo>
                    <a:pt x="1905" y="770572"/>
                  </a:lnTo>
                  <a:lnTo>
                    <a:pt x="0" y="795338"/>
                  </a:lnTo>
                  <a:lnTo>
                    <a:pt x="8573" y="828675"/>
                  </a:lnTo>
                  <a:lnTo>
                    <a:pt x="40005" y="832485"/>
                  </a:lnTo>
                  <a:lnTo>
                    <a:pt x="59055" y="842010"/>
                  </a:lnTo>
                  <a:lnTo>
                    <a:pt x="59055" y="859155"/>
                  </a:lnTo>
                  <a:lnTo>
                    <a:pt x="87630" y="858202"/>
                  </a:lnTo>
                  <a:lnTo>
                    <a:pt x="120967" y="890588"/>
                  </a:lnTo>
                  <a:lnTo>
                    <a:pt x="124778" y="929640"/>
                  </a:lnTo>
                  <a:lnTo>
                    <a:pt x="99060" y="954405"/>
                  </a:lnTo>
                  <a:lnTo>
                    <a:pt x="118110" y="972502"/>
                  </a:lnTo>
                  <a:lnTo>
                    <a:pt x="128588" y="962025"/>
                  </a:lnTo>
                  <a:lnTo>
                    <a:pt x="148590" y="969645"/>
                  </a:lnTo>
                  <a:lnTo>
                    <a:pt x="154305" y="998220"/>
                  </a:lnTo>
                  <a:lnTo>
                    <a:pt x="167640" y="1011555"/>
                  </a:lnTo>
                  <a:lnTo>
                    <a:pt x="187642" y="1011555"/>
                  </a:lnTo>
                  <a:lnTo>
                    <a:pt x="191453" y="1032510"/>
                  </a:lnTo>
                  <a:lnTo>
                    <a:pt x="208597" y="1049655"/>
                  </a:lnTo>
                  <a:lnTo>
                    <a:pt x="209550" y="1078230"/>
                  </a:lnTo>
                  <a:lnTo>
                    <a:pt x="233363" y="1078230"/>
                  </a:lnTo>
                  <a:lnTo>
                    <a:pt x="248603" y="1093470"/>
                  </a:lnTo>
                  <a:lnTo>
                    <a:pt x="239078" y="1121092"/>
                  </a:lnTo>
                  <a:lnTo>
                    <a:pt x="239078" y="1149667"/>
                  </a:lnTo>
                  <a:lnTo>
                    <a:pt x="259080" y="1169670"/>
                  </a:lnTo>
                  <a:lnTo>
                    <a:pt x="293370" y="1176338"/>
                  </a:lnTo>
                  <a:lnTo>
                    <a:pt x="296228" y="1149667"/>
                  </a:lnTo>
                  <a:lnTo>
                    <a:pt x="314325" y="1131570"/>
                  </a:lnTo>
                  <a:lnTo>
                    <a:pt x="320992" y="1116330"/>
                  </a:lnTo>
                  <a:lnTo>
                    <a:pt x="353378" y="1116330"/>
                  </a:lnTo>
                  <a:lnTo>
                    <a:pt x="382905" y="1116330"/>
                  </a:lnTo>
                  <a:lnTo>
                    <a:pt x="397192" y="1095375"/>
                  </a:lnTo>
                  <a:lnTo>
                    <a:pt x="426720" y="1095375"/>
                  </a:lnTo>
                  <a:lnTo>
                    <a:pt x="455295" y="1110615"/>
                  </a:lnTo>
                  <a:lnTo>
                    <a:pt x="487680" y="1099185"/>
                  </a:lnTo>
                  <a:lnTo>
                    <a:pt x="505778" y="1081088"/>
                  </a:lnTo>
                  <a:lnTo>
                    <a:pt x="540068" y="1087755"/>
                  </a:lnTo>
                  <a:lnTo>
                    <a:pt x="549593" y="1116330"/>
                  </a:lnTo>
                  <a:lnTo>
                    <a:pt x="549593" y="1143000"/>
                  </a:lnTo>
                  <a:lnTo>
                    <a:pt x="569595" y="1143000"/>
                  </a:lnTo>
                  <a:lnTo>
                    <a:pt x="603885" y="1137285"/>
                  </a:lnTo>
                  <a:lnTo>
                    <a:pt x="621983" y="1155382"/>
                  </a:lnTo>
                  <a:lnTo>
                    <a:pt x="631508" y="1179195"/>
                  </a:lnTo>
                  <a:lnTo>
                    <a:pt x="665797" y="1191577"/>
                  </a:lnTo>
                  <a:lnTo>
                    <a:pt x="686753" y="1217295"/>
                  </a:lnTo>
                  <a:lnTo>
                    <a:pt x="692468" y="1255395"/>
                  </a:lnTo>
                  <a:lnTo>
                    <a:pt x="706755" y="1292542"/>
                  </a:lnTo>
                  <a:lnTo>
                    <a:pt x="718185" y="1316355"/>
                  </a:lnTo>
                  <a:lnTo>
                    <a:pt x="701040" y="1333500"/>
                  </a:lnTo>
                  <a:lnTo>
                    <a:pt x="701040" y="1356360"/>
                  </a:lnTo>
                  <a:lnTo>
                    <a:pt x="719138" y="1356360"/>
                  </a:lnTo>
                  <a:lnTo>
                    <a:pt x="736283" y="1327785"/>
                  </a:lnTo>
                  <a:lnTo>
                    <a:pt x="760095" y="1348740"/>
                  </a:lnTo>
                  <a:lnTo>
                    <a:pt x="777240" y="1381125"/>
                  </a:lnTo>
                  <a:lnTo>
                    <a:pt x="801053" y="1387792"/>
                  </a:lnTo>
                  <a:lnTo>
                    <a:pt x="830580" y="1383982"/>
                  </a:lnTo>
                  <a:lnTo>
                    <a:pt x="862965" y="1368742"/>
                  </a:lnTo>
                  <a:lnTo>
                    <a:pt x="886778" y="1381125"/>
                  </a:lnTo>
                  <a:lnTo>
                    <a:pt x="913447" y="1402080"/>
                  </a:lnTo>
                  <a:lnTo>
                    <a:pt x="922972" y="1423035"/>
                  </a:lnTo>
                  <a:lnTo>
                    <a:pt x="949643" y="1413510"/>
                  </a:lnTo>
                  <a:lnTo>
                    <a:pt x="982028" y="1413510"/>
                  </a:lnTo>
                  <a:lnTo>
                    <a:pt x="1000125" y="1431607"/>
                  </a:lnTo>
                  <a:lnTo>
                    <a:pt x="1000125" y="1467802"/>
                  </a:lnTo>
                  <a:lnTo>
                    <a:pt x="1021080" y="1488757"/>
                  </a:lnTo>
                  <a:lnTo>
                    <a:pt x="1026795" y="1504950"/>
                  </a:lnTo>
                  <a:lnTo>
                    <a:pt x="1054418" y="1532573"/>
                  </a:lnTo>
                  <a:lnTo>
                    <a:pt x="1079183" y="1532573"/>
                  </a:lnTo>
                  <a:lnTo>
                    <a:pt x="1094423" y="1517332"/>
                  </a:lnTo>
                  <a:lnTo>
                    <a:pt x="1108710" y="1517332"/>
                  </a:lnTo>
                  <a:lnTo>
                    <a:pt x="1120140" y="1540192"/>
                  </a:lnTo>
                  <a:lnTo>
                    <a:pt x="1136333" y="1556385"/>
                  </a:lnTo>
                  <a:lnTo>
                    <a:pt x="1167765" y="1554480"/>
                  </a:lnTo>
                  <a:lnTo>
                    <a:pt x="1199198" y="1554480"/>
                  </a:lnTo>
                  <a:lnTo>
                    <a:pt x="1217295" y="1536382"/>
                  </a:lnTo>
                  <a:lnTo>
                    <a:pt x="1237298" y="1509713"/>
                  </a:lnTo>
                  <a:lnTo>
                    <a:pt x="1217295" y="1489710"/>
                  </a:lnTo>
                  <a:lnTo>
                    <a:pt x="1211580" y="1465898"/>
                  </a:lnTo>
                  <a:lnTo>
                    <a:pt x="1198245" y="1452563"/>
                  </a:lnTo>
                  <a:lnTo>
                    <a:pt x="1178243" y="1432560"/>
                  </a:lnTo>
                  <a:lnTo>
                    <a:pt x="1168718" y="1412557"/>
                  </a:lnTo>
                  <a:lnTo>
                    <a:pt x="1164908" y="1390650"/>
                  </a:lnTo>
                  <a:lnTo>
                    <a:pt x="1149668" y="1390650"/>
                  </a:lnTo>
                  <a:lnTo>
                    <a:pt x="1147763" y="1372552"/>
                  </a:lnTo>
                  <a:lnTo>
                    <a:pt x="1174433" y="1359217"/>
                  </a:lnTo>
                  <a:lnTo>
                    <a:pt x="1182053" y="1341120"/>
                  </a:lnTo>
                  <a:lnTo>
                    <a:pt x="1171575" y="1323023"/>
                  </a:lnTo>
                  <a:lnTo>
                    <a:pt x="1157288" y="1323023"/>
                  </a:lnTo>
                  <a:lnTo>
                    <a:pt x="1134428" y="1312545"/>
                  </a:lnTo>
                  <a:lnTo>
                    <a:pt x="1118235" y="1319213"/>
                  </a:lnTo>
                  <a:lnTo>
                    <a:pt x="1090613" y="1319213"/>
                  </a:lnTo>
                  <a:lnTo>
                    <a:pt x="1067753" y="1319213"/>
                  </a:lnTo>
                  <a:lnTo>
                    <a:pt x="1076325" y="1303973"/>
                  </a:lnTo>
                  <a:lnTo>
                    <a:pt x="1098233" y="1293495"/>
                  </a:lnTo>
                  <a:lnTo>
                    <a:pt x="1102043" y="1272540"/>
                  </a:lnTo>
                  <a:lnTo>
                    <a:pt x="1121093" y="1237298"/>
                  </a:lnTo>
                  <a:lnTo>
                    <a:pt x="1136333" y="1237298"/>
                  </a:lnTo>
                  <a:lnTo>
                    <a:pt x="1136333" y="1212532"/>
                  </a:lnTo>
                  <a:lnTo>
                    <a:pt x="1155383" y="1187767"/>
                  </a:lnTo>
                  <a:lnTo>
                    <a:pt x="1155383" y="1171575"/>
                  </a:lnTo>
                  <a:lnTo>
                    <a:pt x="1183958" y="1143000"/>
                  </a:lnTo>
                  <a:lnTo>
                    <a:pt x="1205865" y="1135380"/>
                  </a:lnTo>
                  <a:lnTo>
                    <a:pt x="1205865" y="1124902"/>
                  </a:lnTo>
                  <a:lnTo>
                    <a:pt x="1229678" y="1122998"/>
                  </a:lnTo>
                  <a:lnTo>
                    <a:pt x="1240155" y="1136332"/>
                  </a:lnTo>
                  <a:lnTo>
                    <a:pt x="1256348" y="1136332"/>
                  </a:lnTo>
                  <a:lnTo>
                    <a:pt x="1256348" y="1108710"/>
                  </a:lnTo>
                  <a:lnTo>
                    <a:pt x="1245870" y="1078230"/>
                  </a:lnTo>
                  <a:lnTo>
                    <a:pt x="1211580" y="1067752"/>
                  </a:lnTo>
                  <a:lnTo>
                    <a:pt x="1196340" y="1078230"/>
                  </a:lnTo>
                  <a:lnTo>
                    <a:pt x="1161098" y="1074420"/>
                  </a:lnTo>
                  <a:lnTo>
                    <a:pt x="1143000" y="1045845"/>
                  </a:lnTo>
                  <a:lnTo>
                    <a:pt x="1138238" y="1007745"/>
                  </a:lnTo>
                  <a:lnTo>
                    <a:pt x="1124903" y="994410"/>
                  </a:lnTo>
                  <a:lnTo>
                    <a:pt x="1119188" y="966788"/>
                  </a:lnTo>
                  <a:lnTo>
                    <a:pt x="1149668" y="943927"/>
                  </a:lnTo>
                  <a:lnTo>
                    <a:pt x="1171575" y="950595"/>
                  </a:lnTo>
                  <a:lnTo>
                    <a:pt x="1194435" y="962025"/>
                  </a:lnTo>
                  <a:lnTo>
                    <a:pt x="1210628" y="978217"/>
                  </a:lnTo>
                  <a:lnTo>
                    <a:pt x="1210628" y="997267"/>
                  </a:lnTo>
                  <a:lnTo>
                    <a:pt x="1240155" y="1007745"/>
                  </a:lnTo>
                  <a:lnTo>
                    <a:pt x="1259205" y="988695"/>
                  </a:lnTo>
                  <a:lnTo>
                    <a:pt x="1290638" y="981075"/>
                  </a:lnTo>
                  <a:lnTo>
                    <a:pt x="1290638" y="963930"/>
                  </a:lnTo>
                  <a:lnTo>
                    <a:pt x="1307782" y="932497"/>
                  </a:lnTo>
                  <a:lnTo>
                    <a:pt x="1314450" y="910590"/>
                  </a:lnTo>
                  <a:lnTo>
                    <a:pt x="1308735" y="886777"/>
                  </a:lnTo>
                  <a:lnTo>
                    <a:pt x="1290638" y="904875"/>
                  </a:lnTo>
                  <a:lnTo>
                    <a:pt x="1273493" y="880110"/>
                  </a:lnTo>
                  <a:lnTo>
                    <a:pt x="1257300" y="880110"/>
                  </a:lnTo>
                  <a:lnTo>
                    <a:pt x="1224915" y="856297"/>
                  </a:lnTo>
                  <a:lnTo>
                    <a:pt x="1206818" y="831532"/>
                  </a:lnTo>
                  <a:lnTo>
                    <a:pt x="1224915" y="811530"/>
                  </a:lnTo>
                  <a:lnTo>
                    <a:pt x="1236345" y="800100"/>
                  </a:lnTo>
                  <a:lnTo>
                    <a:pt x="1236345" y="774382"/>
                  </a:lnTo>
                  <a:lnTo>
                    <a:pt x="1245870" y="755332"/>
                  </a:lnTo>
                  <a:lnTo>
                    <a:pt x="1254443" y="763905"/>
                  </a:lnTo>
                  <a:lnTo>
                    <a:pt x="1282065" y="763905"/>
                  </a:lnTo>
                  <a:lnTo>
                    <a:pt x="1304925" y="752475"/>
                  </a:lnTo>
                  <a:lnTo>
                    <a:pt x="1311593" y="725805"/>
                  </a:lnTo>
                  <a:lnTo>
                    <a:pt x="1326832" y="701040"/>
                  </a:lnTo>
                  <a:lnTo>
                    <a:pt x="1345882" y="701040"/>
                  </a:lnTo>
                  <a:lnTo>
                    <a:pt x="1363028" y="726757"/>
                  </a:lnTo>
                  <a:lnTo>
                    <a:pt x="1373505" y="716280"/>
                  </a:lnTo>
                  <a:lnTo>
                    <a:pt x="1388745" y="701040"/>
                  </a:lnTo>
                  <a:lnTo>
                    <a:pt x="1377315" y="689610"/>
                  </a:lnTo>
                  <a:lnTo>
                    <a:pt x="1376363" y="676275"/>
                  </a:lnTo>
                  <a:lnTo>
                    <a:pt x="1402080" y="659130"/>
                  </a:lnTo>
                  <a:lnTo>
                    <a:pt x="1426845" y="664845"/>
                  </a:lnTo>
                  <a:lnTo>
                    <a:pt x="1443990" y="650557"/>
                  </a:lnTo>
                  <a:lnTo>
                    <a:pt x="1461135" y="633413"/>
                  </a:lnTo>
                  <a:lnTo>
                    <a:pt x="1445895" y="617220"/>
                  </a:lnTo>
                  <a:lnTo>
                    <a:pt x="1445895" y="606742"/>
                  </a:lnTo>
                  <a:lnTo>
                    <a:pt x="1460182" y="592455"/>
                  </a:lnTo>
                  <a:lnTo>
                    <a:pt x="1469707" y="561022"/>
                  </a:lnTo>
                  <a:lnTo>
                    <a:pt x="1451610" y="532447"/>
                  </a:lnTo>
                  <a:lnTo>
                    <a:pt x="1451610" y="496252"/>
                  </a:lnTo>
                  <a:lnTo>
                    <a:pt x="1474470" y="476250"/>
                  </a:lnTo>
                  <a:lnTo>
                    <a:pt x="1499235" y="476250"/>
                  </a:lnTo>
                  <a:lnTo>
                    <a:pt x="1518285" y="457200"/>
                  </a:lnTo>
                  <a:lnTo>
                    <a:pt x="1539240" y="425767"/>
                  </a:lnTo>
                  <a:lnTo>
                    <a:pt x="1567815" y="400050"/>
                  </a:lnTo>
                  <a:lnTo>
                    <a:pt x="1584007" y="360997"/>
                  </a:lnTo>
                  <a:lnTo>
                    <a:pt x="1584007" y="332422"/>
                  </a:lnTo>
                  <a:lnTo>
                    <a:pt x="1612582" y="317182"/>
                  </a:lnTo>
                  <a:lnTo>
                    <a:pt x="1612582" y="295275"/>
                  </a:lnTo>
                  <a:lnTo>
                    <a:pt x="1563053" y="286702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9" name="Рисунок 3">
              <a:extLst>
                <a:ext uri="{FF2B5EF4-FFF2-40B4-BE49-F238E27FC236}">
                  <a16:creationId xmlns="" xmlns:a16="http://schemas.microsoft.com/office/drawing/2014/main" id="{499105F8-1967-D36E-F007-F1A0A131EB9C}"/>
                </a:ext>
              </a:extLst>
            </p:cNvPr>
            <p:cNvGrpSpPr/>
            <p:nvPr/>
          </p:nvGrpSpPr>
          <p:grpSpPr>
            <a:xfrm>
              <a:off x="3775709" y="2869882"/>
              <a:ext cx="2063115" cy="2320289"/>
              <a:chOff x="3775709" y="2869882"/>
              <a:chExt cx="2063115" cy="2320289"/>
            </a:xfrm>
            <a:grpFill/>
          </p:grpSpPr>
          <p:sp>
            <p:nvSpPr>
              <p:cNvPr id="178" name="Freeform: Shape 180">
                <a:extLst>
                  <a:ext uri="{FF2B5EF4-FFF2-40B4-BE49-F238E27FC236}">
                    <a16:creationId xmlns="" xmlns:a16="http://schemas.microsoft.com/office/drawing/2014/main" id="{4F7FE903-5C89-D048-0252-AA8B4DC4824B}"/>
                  </a:ext>
                </a:extLst>
              </p:cNvPr>
              <p:cNvSpPr/>
              <p:nvPr/>
            </p:nvSpPr>
            <p:spPr>
              <a:xfrm>
                <a:off x="5538787" y="3043237"/>
                <a:ext cx="60007" cy="41909"/>
              </a:xfrm>
              <a:custGeom>
                <a:avLst/>
                <a:gdLst>
                  <a:gd name="connsiteX0" fmla="*/ 13335 w 60007"/>
                  <a:gd name="connsiteY0" fmla="*/ 41910 h 41909"/>
                  <a:gd name="connsiteX1" fmla="*/ 24765 w 60007"/>
                  <a:gd name="connsiteY1" fmla="*/ 31433 h 41909"/>
                  <a:gd name="connsiteX2" fmla="*/ 42863 w 60007"/>
                  <a:gd name="connsiteY2" fmla="*/ 31433 h 41909"/>
                  <a:gd name="connsiteX3" fmla="*/ 60007 w 60007"/>
                  <a:gd name="connsiteY3" fmla="*/ 16192 h 41909"/>
                  <a:gd name="connsiteX4" fmla="*/ 44768 w 60007"/>
                  <a:gd name="connsiteY4" fmla="*/ 0 h 41909"/>
                  <a:gd name="connsiteX5" fmla="*/ 29528 w 60007"/>
                  <a:gd name="connsiteY5" fmla="*/ 4763 h 41909"/>
                  <a:gd name="connsiteX6" fmla="*/ 15240 w 60007"/>
                  <a:gd name="connsiteY6" fmla="*/ 18097 h 41909"/>
                  <a:gd name="connsiteX7" fmla="*/ 0 w 60007"/>
                  <a:gd name="connsiteY7" fmla="*/ 31433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07" h="41909">
                    <a:moveTo>
                      <a:pt x="13335" y="41910"/>
                    </a:moveTo>
                    <a:lnTo>
                      <a:pt x="24765" y="31433"/>
                    </a:lnTo>
                    <a:lnTo>
                      <a:pt x="42863" y="31433"/>
                    </a:lnTo>
                    <a:lnTo>
                      <a:pt x="60007" y="16192"/>
                    </a:lnTo>
                    <a:lnTo>
                      <a:pt x="44768" y="0"/>
                    </a:lnTo>
                    <a:lnTo>
                      <a:pt x="29528" y="4763"/>
                    </a:lnTo>
                    <a:lnTo>
                      <a:pt x="15240" y="18097"/>
                    </a:lnTo>
                    <a:lnTo>
                      <a:pt x="0" y="314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: Shape 181">
                <a:extLst>
                  <a:ext uri="{FF2B5EF4-FFF2-40B4-BE49-F238E27FC236}">
                    <a16:creationId xmlns="" xmlns:a16="http://schemas.microsoft.com/office/drawing/2014/main" id="{DCDFB7A9-98EC-D7AE-9D78-248328D25F13}"/>
                  </a:ext>
                </a:extLst>
              </p:cNvPr>
              <p:cNvSpPr/>
              <p:nvPr/>
            </p:nvSpPr>
            <p:spPr>
              <a:xfrm>
                <a:off x="5510212" y="2905125"/>
                <a:ext cx="41909" cy="21907"/>
              </a:xfrm>
              <a:custGeom>
                <a:avLst/>
                <a:gdLst>
                  <a:gd name="connsiteX0" fmla="*/ 22860 w 41909"/>
                  <a:gd name="connsiteY0" fmla="*/ 11430 h 21907"/>
                  <a:gd name="connsiteX1" fmla="*/ 41910 w 41909"/>
                  <a:gd name="connsiteY1" fmla="*/ 17145 h 21907"/>
                  <a:gd name="connsiteX2" fmla="*/ 37147 w 41909"/>
                  <a:gd name="connsiteY2" fmla="*/ 5715 h 21907"/>
                  <a:gd name="connsiteX3" fmla="*/ 11430 w 41909"/>
                  <a:gd name="connsiteY3" fmla="*/ 0 h 21907"/>
                  <a:gd name="connsiteX4" fmla="*/ 0 w 41909"/>
                  <a:gd name="connsiteY4" fmla="*/ 10478 h 21907"/>
                  <a:gd name="connsiteX5" fmla="*/ 7620 w 41909"/>
                  <a:gd name="connsiteY5" fmla="*/ 21908 h 2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09" h="21907">
                    <a:moveTo>
                      <a:pt x="22860" y="11430"/>
                    </a:moveTo>
                    <a:lnTo>
                      <a:pt x="41910" y="17145"/>
                    </a:lnTo>
                    <a:lnTo>
                      <a:pt x="37147" y="5715"/>
                    </a:lnTo>
                    <a:lnTo>
                      <a:pt x="11430" y="0"/>
                    </a:lnTo>
                    <a:lnTo>
                      <a:pt x="0" y="10478"/>
                    </a:lnTo>
                    <a:lnTo>
                      <a:pt x="7620" y="21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: Shape 182">
                <a:extLst>
                  <a:ext uri="{FF2B5EF4-FFF2-40B4-BE49-F238E27FC236}">
                    <a16:creationId xmlns="" xmlns:a16="http://schemas.microsoft.com/office/drawing/2014/main" id="{DC5096E8-27C3-C0F1-0294-9E6C196DFB84}"/>
                  </a:ext>
                </a:extLst>
              </p:cNvPr>
              <p:cNvSpPr/>
              <p:nvPr/>
            </p:nvSpPr>
            <p:spPr>
              <a:xfrm>
                <a:off x="5456872" y="2956559"/>
                <a:ext cx="20955" cy="25717"/>
              </a:xfrm>
              <a:custGeom>
                <a:avLst/>
                <a:gdLst>
                  <a:gd name="connsiteX0" fmla="*/ 20955 w 20955"/>
                  <a:gd name="connsiteY0" fmla="*/ 11430 h 25717"/>
                  <a:gd name="connsiteX1" fmla="*/ 5715 w 20955"/>
                  <a:gd name="connsiteY1" fmla="*/ 0 h 25717"/>
                  <a:gd name="connsiteX2" fmla="*/ 0 w 20955"/>
                  <a:gd name="connsiteY2" fmla="*/ 17145 h 25717"/>
                  <a:gd name="connsiteX3" fmla="*/ 9525 w 20955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" h="25717">
                    <a:moveTo>
                      <a:pt x="20955" y="11430"/>
                    </a:moveTo>
                    <a:lnTo>
                      <a:pt x="5715" y="0"/>
                    </a:lnTo>
                    <a:lnTo>
                      <a:pt x="0" y="17145"/>
                    </a:lnTo>
                    <a:lnTo>
                      <a:pt x="9525" y="257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: Shape 183">
                <a:extLst>
                  <a:ext uri="{FF2B5EF4-FFF2-40B4-BE49-F238E27FC236}">
                    <a16:creationId xmlns="" xmlns:a16="http://schemas.microsoft.com/office/drawing/2014/main" id="{7BEE3276-92DF-4A57-D2F3-65D5D6F1A07E}"/>
                  </a:ext>
                </a:extLst>
              </p:cNvPr>
              <p:cNvSpPr/>
              <p:nvPr/>
            </p:nvSpPr>
            <p:spPr>
              <a:xfrm>
                <a:off x="5306377" y="2869882"/>
                <a:ext cx="60007" cy="54292"/>
              </a:xfrm>
              <a:custGeom>
                <a:avLst/>
                <a:gdLst>
                  <a:gd name="connsiteX0" fmla="*/ 2857 w 60007"/>
                  <a:gd name="connsiteY0" fmla="*/ 48577 h 54292"/>
                  <a:gd name="connsiteX1" fmla="*/ 25717 w 60007"/>
                  <a:gd name="connsiteY1" fmla="*/ 54292 h 54292"/>
                  <a:gd name="connsiteX2" fmla="*/ 47625 w 60007"/>
                  <a:gd name="connsiteY2" fmla="*/ 44767 h 54292"/>
                  <a:gd name="connsiteX3" fmla="*/ 60007 w 60007"/>
                  <a:gd name="connsiteY3" fmla="*/ 45720 h 54292"/>
                  <a:gd name="connsiteX4" fmla="*/ 60007 w 60007"/>
                  <a:gd name="connsiteY4" fmla="*/ 33338 h 54292"/>
                  <a:gd name="connsiteX5" fmla="*/ 40005 w 60007"/>
                  <a:gd name="connsiteY5" fmla="*/ 27622 h 54292"/>
                  <a:gd name="connsiteX6" fmla="*/ 50482 w 60007"/>
                  <a:gd name="connsiteY6" fmla="*/ 16192 h 54292"/>
                  <a:gd name="connsiteX7" fmla="*/ 39053 w 60007"/>
                  <a:gd name="connsiteY7" fmla="*/ 0 h 54292"/>
                  <a:gd name="connsiteX8" fmla="*/ 24765 w 60007"/>
                  <a:gd name="connsiteY8" fmla="*/ 4763 h 54292"/>
                  <a:gd name="connsiteX9" fmla="*/ 19050 w 60007"/>
                  <a:gd name="connsiteY9" fmla="*/ 3810 h 54292"/>
                  <a:gd name="connsiteX10" fmla="*/ 5715 w 60007"/>
                  <a:gd name="connsiteY10" fmla="*/ 13335 h 54292"/>
                  <a:gd name="connsiteX11" fmla="*/ 10478 w 60007"/>
                  <a:gd name="connsiteY11" fmla="*/ 25717 h 54292"/>
                  <a:gd name="connsiteX12" fmla="*/ 0 w 60007"/>
                  <a:gd name="connsiteY12" fmla="*/ 39052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007" h="54292">
                    <a:moveTo>
                      <a:pt x="2857" y="48577"/>
                    </a:moveTo>
                    <a:lnTo>
                      <a:pt x="25717" y="54292"/>
                    </a:lnTo>
                    <a:lnTo>
                      <a:pt x="47625" y="44767"/>
                    </a:lnTo>
                    <a:lnTo>
                      <a:pt x="60007" y="45720"/>
                    </a:lnTo>
                    <a:lnTo>
                      <a:pt x="60007" y="33338"/>
                    </a:lnTo>
                    <a:lnTo>
                      <a:pt x="40005" y="27622"/>
                    </a:lnTo>
                    <a:lnTo>
                      <a:pt x="50482" y="16192"/>
                    </a:lnTo>
                    <a:lnTo>
                      <a:pt x="39053" y="0"/>
                    </a:lnTo>
                    <a:lnTo>
                      <a:pt x="24765" y="4763"/>
                    </a:lnTo>
                    <a:lnTo>
                      <a:pt x="19050" y="3810"/>
                    </a:lnTo>
                    <a:lnTo>
                      <a:pt x="5715" y="13335"/>
                    </a:lnTo>
                    <a:lnTo>
                      <a:pt x="10478" y="25717"/>
                    </a:lnTo>
                    <a:lnTo>
                      <a:pt x="0" y="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: Shape 184">
                <a:extLst>
                  <a:ext uri="{FF2B5EF4-FFF2-40B4-BE49-F238E27FC236}">
                    <a16:creationId xmlns="" xmlns:a16="http://schemas.microsoft.com/office/drawing/2014/main" id="{AA397190-27F3-AE54-E389-F61FD49F4A9B}"/>
                  </a:ext>
                </a:extLst>
              </p:cNvPr>
              <p:cNvSpPr/>
              <p:nvPr/>
            </p:nvSpPr>
            <p:spPr>
              <a:xfrm>
                <a:off x="3775709" y="2924175"/>
                <a:ext cx="2063115" cy="2265997"/>
              </a:xfrm>
              <a:custGeom>
                <a:avLst/>
                <a:gdLst>
                  <a:gd name="connsiteX0" fmla="*/ 2044065 w 2063115"/>
                  <a:gd name="connsiteY0" fmla="*/ 1233488 h 2265997"/>
                  <a:gd name="connsiteX1" fmla="*/ 2063115 w 2063115"/>
                  <a:gd name="connsiteY1" fmla="*/ 1214438 h 2265997"/>
                  <a:gd name="connsiteX2" fmla="*/ 2053590 w 2063115"/>
                  <a:gd name="connsiteY2" fmla="*/ 1191578 h 2265997"/>
                  <a:gd name="connsiteX3" fmla="*/ 2059305 w 2063115"/>
                  <a:gd name="connsiteY3" fmla="*/ 1162050 h 2265997"/>
                  <a:gd name="connsiteX4" fmla="*/ 2053590 w 2063115"/>
                  <a:gd name="connsiteY4" fmla="*/ 1127760 h 2265997"/>
                  <a:gd name="connsiteX5" fmla="*/ 2037398 w 2063115"/>
                  <a:gd name="connsiteY5" fmla="*/ 1143953 h 2265997"/>
                  <a:gd name="connsiteX6" fmla="*/ 2021205 w 2063115"/>
                  <a:gd name="connsiteY6" fmla="*/ 1127760 h 2265997"/>
                  <a:gd name="connsiteX7" fmla="*/ 1988820 w 2063115"/>
                  <a:gd name="connsiteY7" fmla="*/ 1121093 h 2265997"/>
                  <a:gd name="connsiteX8" fmla="*/ 1982153 w 2063115"/>
                  <a:gd name="connsiteY8" fmla="*/ 1091565 h 2265997"/>
                  <a:gd name="connsiteX9" fmla="*/ 1996440 w 2063115"/>
                  <a:gd name="connsiteY9" fmla="*/ 1077278 h 2265997"/>
                  <a:gd name="connsiteX10" fmla="*/ 1993583 w 2063115"/>
                  <a:gd name="connsiteY10" fmla="*/ 1044893 h 2265997"/>
                  <a:gd name="connsiteX11" fmla="*/ 1981200 w 2063115"/>
                  <a:gd name="connsiteY11" fmla="*/ 1019175 h 2265997"/>
                  <a:gd name="connsiteX12" fmla="*/ 1964055 w 2063115"/>
                  <a:gd name="connsiteY12" fmla="*/ 1002030 h 2265997"/>
                  <a:gd name="connsiteX13" fmla="*/ 1946910 w 2063115"/>
                  <a:gd name="connsiteY13" fmla="*/ 1002030 h 2265997"/>
                  <a:gd name="connsiteX14" fmla="*/ 1931670 w 2063115"/>
                  <a:gd name="connsiteY14" fmla="*/ 973455 h 2265997"/>
                  <a:gd name="connsiteX15" fmla="*/ 1944053 w 2063115"/>
                  <a:gd name="connsiteY15" fmla="*/ 963930 h 2265997"/>
                  <a:gd name="connsiteX16" fmla="*/ 1944053 w 2063115"/>
                  <a:gd name="connsiteY16" fmla="*/ 938213 h 2265997"/>
                  <a:gd name="connsiteX17" fmla="*/ 1934528 w 2063115"/>
                  <a:gd name="connsiteY17" fmla="*/ 921068 h 2265997"/>
                  <a:gd name="connsiteX18" fmla="*/ 1934528 w 2063115"/>
                  <a:gd name="connsiteY18" fmla="*/ 906780 h 2265997"/>
                  <a:gd name="connsiteX19" fmla="*/ 1953578 w 2063115"/>
                  <a:gd name="connsiteY19" fmla="*/ 888682 h 2265997"/>
                  <a:gd name="connsiteX20" fmla="*/ 1941195 w 2063115"/>
                  <a:gd name="connsiteY20" fmla="*/ 863918 h 2265997"/>
                  <a:gd name="connsiteX21" fmla="*/ 1909763 w 2063115"/>
                  <a:gd name="connsiteY21" fmla="*/ 845820 h 2265997"/>
                  <a:gd name="connsiteX22" fmla="*/ 1909763 w 2063115"/>
                  <a:gd name="connsiteY22" fmla="*/ 825818 h 2265997"/>
                  <a:gd name="connsiteX23" fmla="*/ 1897380 w 2063115"/>
                  <a:gd name="connsiteY23" fmla="*/ 813435 h 2265997"/>
                  <a:gd name="connsiteX24" fmla="*/ 1909763 w 2063115"/>
                  <a:gd name="connsiteY24" fmla="*/ 792480 h 2265997"/>
                  <a:gd name="connsiteX25" fmla="*/ 1905000 w 2063115"/>
                  <a:gd name="connsiteY25" fmla="*/ 766763 h 2265997"/>
                  <a:gd name="connsiteX26" fmla="*/ 1891665 w 2063115"/>
                  <a:gd name="connsiteY26" fmla="*/ 753428 h 2265997"/>
                  <a:gd name="connsiteX27" fmla="*/ 1892618 w 2063115"/>
                  <a:gd name="connsiteY27" fmla="*/ 730568 h 2265997"/>
                  <a:gd name="connsiteX28" fmla="*/ 1912620 w 2063115"/>
                  <a:gd name="connsiteY28" fmla="*/ 734378 h 2265997"/>
                  <a:gd name="connsiteX29" fmla="*/ 1918335 w 2063115"/>
                  <a:gd name="connsiteY29" fmla="*/ 717232 h 2265997"/>
                  <a:gd name="connsiteX30" fmla="*/ 1933575 w 2063115"/>
                  <a:gd name="connsiteY30" fmla="*/ 701993 h 2265997"/>
                  <a:gd name="connsiteX31" fmla="*/ 1943100 w 2063115"/>
                  <a:gd name="connsiteY31" fmla="*/ 675322 h 2265997"/>
                  <a:gd name="connsiteX32" fmla="*/ 1931670 w 2063115"/>
                  <a:gd name="connsiteY32" fmla="*/ 654368 h 2265997"/>
                  <a:gd name="connsiteX33" fmla="*/ 1942148 w 2063115"/>
                  <a:gd name="connsiteY33" fmla="*/ 654368 h 2265997"/>
                  <a:gd name="connsiteX34" fmla="*/ 1949768 w 2063115"/>
                  <a:gd name="connsiteY34" fmla="*/ 634365 h 2265997"/>
                  <a:gd name="connsiteX35" fmla="*/ 1936433 w 2063115"/>
                  <a:gd name="connsiteY35" fmla="*/ 601980 h 2265997"/>
                  <a:gd name="connsiteX36" fmla="*/ 1936433 w 2063115"/>
                  <a:gd name="connsiteY36" fmla="*/ 581025 h 2265997"/>
                  <a:gd name="connsiteX37" fmla="*/ 1914525 w 2063115"/>
                  <a:gd name="connsiteY37" fmla="*/ 577215 h 2265997"/>
                  <a:gd name="connsiteX38" fmla="*/ 1915478 w 2063115"/>
                  <a:gd name="connsiteY38" fmla="*/ 549593 h 2265997"/>
                  <a:gd name="connsiteX39" fmla="*/ 1898333 w 2063115"/>
                  <a:gd name="connsiteY39" fmla="*/ 565785 h 2265997"/>
                  <a:gd name="connsiteX40" fmla="*/ 1889760 w 2063115"/>
                  <a:gd name="connsiteY40" fmla="*/ 557213 h 2265997"/>
                  <a:gd name="connsiteX41" fmla="*/ 1872615 w 2063115"/>
                  <a:gd name="connsiteY41" fmla="*/ 572453 h 2265997"/>
                  <a:gd name="connsiteX42" fmla="*/ 1863090 w 2063115"/>
                  <a:gd name="connsiteY42" fmla="*/ 562928 h 2265997"/>
                  <a:gd name="connsiteX43" fmla="*/ 1859280 w 2063115"/>
                  <a:gd name="connsiteY43" fmla="*/ 544830 h 2265997"/>
                  <a:gd name="connsiteX44" fmla="*/ 1832610 w 2063115"/>
                  <a:gd name="connsiteY44" fmla="*/ 541020 h 2265997"/>
                  <a:gd name="connsiteX45" fmla="*/ 1814513 w 2063115"/>
                  <a:gd name="connsiteY45" fmla="*/ 522922 h 2265997"/>
                  <a:gd name="connsiteX46" fmla="*/ 1810703 w 2063115"/>
                  <a:gd name="connsiteY46" fmla="*/ 507682 h 2265997"/>
                  <a:gd name="connsiteX47" fmla="*/ 1798320 w 2063115"/>
                  <a:gd name="connsiteY47" fmla="*/ 495300 h 2265997"/>
                  <a:gd name="connsiteX48" fmla="*/ 1797368 w 2063115"/>
                  <a:gd name="connsiteY48" fmla="*/ 469582 h 2265997"/>
                  <a:gd name="connsiteX49" fmla="*/ 1823085 w 2063115"/>
                  <a:gd name="connsiteY49" fmla="*/ 450532 h 2265997"/>
                  <a:gd name="connsiteX50" fmla="*/ 1844040 w 2063115"/>
                  <a:gd name="connsiteY50" fmla="*/ 429578 h 2265997"/>
                  <a:gd name="connsiteX51" fmla="*/ 1854518 w 2063115"/>
                  <a:gd name="connsiteY51" fmla="*/ 412432 h 2265997"/>
                  <a:gd name="connsiteX52" fmla="*/ 1883093 w 2063115"/>
                  <a:gd name="connsiteY52" fmla="*/ 412432 h 2265997"/>
                  <a:gd name="connsiteX53" fmla="*/ 1883093 w 2063115"/>
                  <a:gd name="connsiteY53" fmla="*/ 363855 h 2265997"/>
                  <a:gd name="connsiteX54" fmla="*/ 1885950 w 2063115"/>
                  <a:gd name="connsiteY54" fmla="*/ 329565 h 2265997"/>
                  <a:gd name="connsiteX55" fmla="*/ 1855470 w 2063115"/>
                  <a:gd name="connsiteY55" fmla="*/ 312420 h 2265997"/>
                  <a:gd name="connsiteX56" fmla="*/ 1846898 w 2063115"/>
                  <a:gd name="connsiteY56" fmla="*/ 296228 h 2265997"/>
                  <a:gd name="connsiteX57" fmla="*/ 1840230 w 2063115"/>
                  <a:gd name="connsiteY57" fmla="*/ 302895 h 2265997"/>
                  <a:gd name="connsiteX58" fmla="*/ 1831658 w 2063115"/>
                  <a:gd name="connsiteY58" fmla="*/ 283845 h 2265997"/>
                  <a:gd name="connsiteX59" fmla="*/ 1839278 w 2063115"/>
                  <a:gd name="connsiteY59" fmla="*/ 276225 h 2265997"/>
                  <a:gd name="connsiteX60" fmla="*/ 1851660 w 2063115"/>
                  <a:gd name="connsiteY60" fmla="*/ 263842 h 2265997"/>
                  <a:gd name="connsiteX61" fmla="*/ 1878330 w 2063115"/>
                  <a:gd name="connsiteY61" fmla="*/ 260033 h 2265997"/>
                  <a:gd name="connsiteX62" fmla="*/ 1875473 w 2063115"/>
                  <a:gd name="connsiteY62" fmla="*/ 244792 h 2265997"/>
                  <a:gd name="connsiteX63" fmla="*/ 1888808 w 2063115"/>
                  <a:gd name="connsiteY63" fmla="*/ 231458 h 2265997"/>
                  <a:gd name="connsiteX64" fmla="*/ 1884045 w 2063115"/>
                  <a:gd name="connsiteY64" fmla="*/ 213360 h 2265997"/>
                  <a:gd name="connsiteX65" fmla="*/ 1864043 w 2063115"/>
                  <a:gd name="connsiteY65" fmla="*/ 202883 h 2265997"/>
                  <a:gd name="connsiteX66" fmla="*/ 1844993 w 2063115"/>
                  <a:gd name="connsiteY66" fmla="*/ 198120 h 2265997"/>
                  <a:gd name="connsiteX67" fmla="*/ 1834515 w 2063115"/>
                  <a:gd name="connsiteY67" fmla="*/ 187642 h 2265997"/>
                  <a:gd name="connsiteX68" fmla="*/ 1828800 w 2063115"/>
                  <a:gd name="connsiteY68" fmla="*/ 172403 h 2265997"/>
                  <a:gd name="connsiteX69" fmla="*/ 1815465 w 2063115"/>
                  <a:gd name="connsiteY69" fmla="*/ 172403 h 2265997"/>
                  <a:gd name="connsiteX70" fmla="*/ 1814513 w 2063115"/>
                  <a:gd name="connsiteY70" fmla="*/ 155258 h 2265997"/>
                  <a:gd name="connsiteX71" fmla="*/ 1798320 w 2063115"/>
                  <a:gd name="connsiteY71" fmla="*/ 171450 h 2265997"/>
                  <a:gd name="connsiteX72" fmla="*/ 1800225 w 2063115"/>
                  <a:gd name="connsiteY72" fmla="*/ 187642 h 2265997"/>
                  <a:gd name="connsiteX73" fmla="*/ 1805940 w 2063115"/>
                  <a:gd name="connsiteY73" fmla="*/ 205740 h 2265997"/>
                  <a:gd name="connsiteX74" fmla="*/ 1788795 w 2063115"/>
                  <a:gd name="connsiteY74" fmla="*/ 220980 h 2265997"/>
                  <a:gd name="connsiteX75" fmla="*/ 1765935 w 2063115"/>
                  <a:gd name="connsiteY75" fmla="*/ 198120 h 2265997"/>
                  <a:gd name="connsiteX76" fmla="*/ 1751648 w 2063115"/>
                  <a:gd name="connsiteY76" fmla="*/ 183833 h 2265997"/>
                  <a:gd name="connsiteX77" fmla="*/ 1722120 w 2063115"/>
                  <a:gd name="connsiteY77" fmla="*/ 203835 h 2265997"/>
                  <a:gd name="connsiteX78" fmla="*/ 1731645 w 2063115"/>
                  <a:gd name="connsiteY78" fmla="*/ 235267 h 2265997"/>
                  <a:gd name="connsiteX79" fmla="*/ 1752600 w 2063115"/>
                  <a:gd name="connsiteY79" fmla="*/ 256222 h 2265997"/>
                  <a:gd name="connsiteX80" fmla="*/ 1752600 w 2063115"/>
                  <a:gd name="connsiteY80" fmla="*/ 267653 h 2265997"/>
                  <a:gd name="connsiteX81" fmla="*/ 1778318 w 2063115"/>
                  <a:gd name="connsiteY81" fmla="*/ 280035 h 2265997"/>
                  <a:gd name="connsiteX82" fmla="*/ 1794510 w 2063115"/>
                  <a:gd name="connsiteY82" fmla="*/ 296228 h 2265997"/>
                  <a:gd name="connsiteX83" fmla="*/ 1804035 w 2063115"/>
                  <a:gd name="connsiteY83" fmla="*/ 318135 h 2265997"/>
                  <a:gd name="connsiteX84" fmla="*/ 1804035 w 2063115"/>
                  <a:gd name="connsiteY84" fmla="*/ 335280 h 2265997"/>
                  <a:gd name="connsiteX85" fmla="*/ 1780223 w 2063115"/>
                  <a:gd name="connsiteY85" fmla="*/ 312420 h 2265997"/>
                  <a:gd name="connsiteX86" fmla="*/ 1758315 w 2063115"/>
                  <a:gd name="connsiteY86" fmla="*/ 290513 h 2265997"/>
                  <a:gd name="connsiteX87" fmla="*/ 1736408 w 2063115"/>
                  <a:gd name="connsiteY87" fmla="*/ 303847 h 2265997"/>
                  <a:gd name="connsiteX88" fmla="*/ 1719263 w 2063115"/>
                  <a:gd name="connsiteY88" fmla="*/ 289560 h 2265997"/>
                  <a:gd name="connsiteX89" fmla="*/ 1689735 w 2063115"/>
                  <a:gd name="connsiteY89" fmla="*/ 266700 h 2265997"/>
                  <a:gd name="connsiteX90" fmla="*/ 1689735 w 2063115"/>
                  <a:gd name="connsiteY90" fmla="*/ 240983 h 2265997"/>
                  <a:gd name="connsiteX91" fmla="*/ 1689735 w 2063115"/>
                  <a:gd name="connsiteY91" fmla="*/ 205740 h 2265997"/>
                  <a:gd name="connsiteX92" fmla="*/ 1715453 w 2063115"/>
                  <a:gd name="connsiteY92" fmla="*/ 180022 h 2265997"/>
                  <a:gd name="connsiteX93" fmla="*/ 1721168 w 2063115"/>
                  <a:gd name="connsiteY93" fmla="*/ 142875 h 2265997"/>
                  <a:gd name="connsiteX94" fmla="*/ 1721168 w 2063115"/>
                  <a:gd name="connsiteY94" fmla="*/ 101917 h 2265997"/>
                  <a:gd name="connsiteX95" fmla="*/ 1727835 w 2063115"/>
                  <a:gd name="connsiteY95" fmla="*/ 72390 h 2265997"/>
                  <a:gd name="connsiteX96" fmla="*/ 1704975 w 2063115"/>
                  <a:gd name="connsiteY96" fmla="*/ 72390 h 2265997"/>
                  <a:gd name="connsiteX97" fmla="*/ 1695450 w 2063115"/>
                  <a:gd name="connsiteY97" fmla="*/ 93345 h 2265997"/>
                  <a:gd name="connsiteX98" fmla="*/ 1704975 w 2063115"/>
                  <a:gd name="connsiteY98" fmla="*/ 117158 h 2265997"/>
                  <a:gd name="connsiteX99" fmla="*/ 1693545 w 2063115"/>
                  <a:gd name="connsiteY99" fmla="*/ 146685 h 2265997"/>
                  <a:gd name="connsiteX100" fmla="*/ 1676400 w 2063115"/>
                  <a:gd name="connsiteY100" fmla="*/ 173355 h 2265997"/>
                  <a:gd name="connsiteX101" fmla="*/ 1646873 w 2063115"/>
                  <a:gd name="connsiteY101" fmla="*/ 173355 h 2265997"/>
                  <a:gd name="connsiteX102" fmla="*/ 1611630 w 2063115"/>
                  <a:gd name="connsiteY102" fmla="*/ 208597 h 2265997"/>
                  <a:gd name="connsiteX103" fmla="*/ 1588770 w 2063115"/>
                  <a:gd name="connsiteY103" fmla="*/ 231458 h 2265997"/>
                  <a:gd name="connsiteX104" fmla="*/ 1608773 w 2063115"/>
                  <a:gd name="connsiteY104" fmla="*/ 251460 h 2265997"/>
                  <a:gd name="connsiteX105" fmla="*/ 1604963 w 2063115"/>
                  <a:gd name="connsiteY105" fmla="*/ 280035 h 2265997"/>
                  <a:gd name="connsiteX106" fmla="*/ 1613535 w 2063115"/>
                  <a:gd name="connsiteY106" fmla="*/ 306705 h 2265997"/>
                  <a:gd name="connsiteX107" fmla="*/ 1623060 w 2063115"/>
                  <a:gd name="connsiteY107" fmla="*/ 338138 h 2265997"/>
                  <a:gd name="connsiteX108" fmla="*/ 1594485 w 2063115"/>
                  <a:gd name="connsiteY108" fmla="*/ 366713 h 2265997"/>
                  <a:gd name="connsiteX109" fmla="*/ 1582103 w 2063115"/>
                  <a:gd name="connsiteY109" fmla="*/ 403860 h 2265997"/>
                  <a:gd name="connsiteX110" fmla="*/ 1562100 w 2063115"/>
                  <a:gd name="connsiteY110" fmla="*/ 435293 h 2265997"/>
                  <a:gd name="connsiteX111" fmla="*/ 1565910 w 2063115"/>
                  <a:gd name="connsiteY111" fmla="*/ 480060 h 2265997"/>
                  <a:gd name="connsiteX112" fmla="*/ 1548765 w 2063115"/>
                  <a:gd name="connsiteY112" fmla="*/ 497205 h 2265997"/>
                  <a:gd name="connsiteX113" fmla="*/ 1552575 w 2063115"/>
                  <a:gd name="connsiteY113" fmla="*/ 523875 h 2265997"/>
                  <a:gd name="connsiteX114" fmla="*/ 1578293 w 2063115"/>
                  <a:gd name="connsiteY114" fmla="*/ 523875 h 2265997"/>
                  <a:gd name="connsiteX115" fmla="*/ 1589723 w 2063115"/>
                  <a:gd name="connsiteY115" fmla="*/ 539115 h 2265997"/>
                  <a:gd name="connsiteX116" fmla="*/ 1610678 w 2063115"/>
                  <a:gd name="connsiteY116" fmla="*/ 529590 h 2265997"/>
                  <a:gd name="connsiteX117" fmla="*/ 1626870 w 2063115"/>
                  <a:gd name="connsiteY117" fmla="*/ 513397 h 2265997"/>
                  <a:gd name="connsiteX118" fmla="*/ 1646873 w 2063115"/>
                  <a:gd name="connsiteY118" fmla="*/ 533400 h 2265997"/>
                  <a:gd name="connsiteX119" fmla="*/ 1681163 w 2063115"/>
                  <a:gd name="connsiteY119" fmla="*/ 545782 h 2265997"/>
                  <a:gd name="connsiteX120" fmla="*/ 1692593 w 2063115"/>
                  <a:gd name="connsiteY120" fmla="*/ 557213 h 2265997"/>
                  <a:gd name="connsiteX121" fmla="*/ 1710690 w 2063115"/>
                  <a:gd name="connsiteY121" fmla="*/ 574357 h 2265997"/>
                  <a:gd name="connsiteX122" fmla="*/ 1724978 w 2063115"/>
                  <a:gd name="connsiteY122" fmla="*/ 602932 h 2265997"/>
                  <a:gd name="connsiteX123" fmla="*/ 1715453 w 2063115"/>
                  <a:gd name="connsiteY123" fmla="*/ 625793 h 2265997"/>
                  <a:gd name="connsiteX124" fmla="*/ 1724025 w 2063115"/>
                  <a:gd name="connsiteY124" fmla="*/ 652463 h 2265997"/>
                  <a:gd name="connsiteX125" fmla="*/ 1715453 w 2063115"/>
                  <a:gd name="connsiteY125" fmla="*/ 670560 h 2265997"/>
                  <a:gd name="connsiteX126" fmla="*/ 1692593 w 2063115"/>
                  <a:gd name="connsiteY126" fmla="*/ 677228 h 2265997"/>
                  <a:gd name="connsiteX127" fmla="*/ 1695450 w 2063115"/>
                  <a:gd name="connsiteY127" fmla="*/ 702945 h 2265997"/>
                  <a:gd name="connsiteX128" fmla="*/ 1695450 w 2063115"/>
                  <a:gd name="connsiteY128" fmla="*/ 720090 h 2265997"/>
                  <a:gd name="connsiteX129" fmla="*/ 1707833 w 2063115"/>
                  <a:gd name="connsiteY129" fmla="*/ 732472 h 2265997"/>
                  <a:gd name="connsiteX130" fmla="*/ 1739265 w 2063115"/>
                  <a:gd name="connsiteY130" fmla="*/ 741997 h 2265997"/>
                  <a:gd name="connsiteX131" fmla="*/ 1739265 w 2063115"/>
                  <a:gd name="connsiteY131" fmla="*/ 762000 h 2265997"/>
                  <a:gd name="connsiteX132" fmla="*/ 1706880 w 2063115"/>
                  <a:gd name="connsiteY132" fmla="*/ 755332 h 2265997"/>
                  <a:gd name="connsiteX133" fmla="*/ 1678305 w 2063115"/>
                  <a:gd name="connsiteY133" fmla="*/ 726757 h 2265997"/>
                  <a:gd name="connsiteX134" fmla="*/ 1678305 w 2063115"/>
                  <a:gd name="connsiteY134" fmla="*/ 705803 h 2265997"/>
                  <a:gd name="connsiteX135" fmla="*/ 1677353 w 2063115"/>
                  <a:gd name="connsiteY135" fmla="*/ 671513 h 2265997"/>
                  <a:gd name="connsiteX136" fmla="*/ 1700213 w 2063115"/>
                  <a:gd name="connsiteY136" fmla="*/ 648653 h 2265997"/>
                  <a:gd name="connsiteX137" fmla="*/ 1683068 w 2063115"/>
                  <a:gd name="connsiteY137" fmla="*/ 604838 h 2265997"/>
                  <a:gd name="connsiteX138" fmla="*/ 1669733 w 2063115"/>
                  <a:gd name="connsiteY138" fmla="*/ 591503 h 2265997"/>
                  <a:gd name="connsiteX139" fmla="*/ 1660208 w 2063115"/>
                  <a:gd name="connsiteY139" fmla="*/ 563880 h 2265997"/>
                  <a:gd name="connsiteX140" fmla="*/ 1627823 w 2063115"/>
                  <a:gd name="connsiteY140" fmla="*/ 567690 h 2265997"/>
                  <a:gd name="connsiteX141" fmla="*/ 1598295 w 2063115"/>
                  <a:gd name="connsiteY141" fmla="*/ 567690 h 2265997"/>
                  <a:gd name="connsiteX142" fmla="*/ 1579245 w 2063115"/>
                  <a:gd name="connsiteY142" fmla="*/ 586740 h 2265997"/>
                  <a:gd name="connsiteX143" fmla="*/ 1560195 w 2063115"/>
                  <a:gd name="connsiteY143" fmla="*/ 605790 h 2265997"/>
                  <a:gd name="connsiteX144" fmla="*/ 1563053 w 2063115"/>
                  <a:gd name="connsiteY144" fmla="*/ 632460 h 2265997"/>
                  <a:gd name="connsiteX145" fmla="*/ 1569720 w 2063115"/>
                  <a:gd name="connsiteY145" fmla="*/ 661988 h 2265997"/>
                  <a:gd name="connsiteX146" fmla="*/ 1561148 w 2063115"/>
                  <a:gd name="connsiteY146" fmla="*/ 696278 h 2265997"/>
                  <a:gd name="connsiteX147" fmla="*/ 1543050 w 2063115"/>
                  <a:gd name="connsiteY147" fmla="*/ 714375 h 2265997"/>
                  <a:gd name="connsiteX148" fmla="*/ 1521143 w 2063115"/>
                  <a:gd name="connsiteY148" fmla="*/ 736282 h 2265997"/>
                  <a:gd name="connsiteX149" fmla="*/ 1508760 w 2063115"/>
                  <a:gd name="connsiteY149" fmla="*/ 748665 h 2265997"/>
                  <a:gd name="connsiteX150" fmla="*/ 1508760 w 2063115"/>
                  <a:gd name="connsiteY150" fmla="*/ 778193 h 2265997"/>
                  <a:gd name="connsiteX151" fmla="*/ 1480185 w 2063115"/>
                  <a:gd name="connsiteY151" fmla="*/ 793432 h 2265997"/>
                  <a:gd name="connsiteX152" fmla="*/ 1444943 w 2063115"/>
                  <a:gd name="connsiteY152" fmla="*/ 802957 h 2265997"/>
                  <a:gd name="connsiteX153" fmla="*/ 1436370 w 2063115"/>
                  <a:gd name="connsiteY153" fmla="*/ 811530 h 2265997"/>
                  <a:gd name="connsiteX154" fmla="*/ 1418273 w 2063115"/>
                  <a:gd name="connsiteY154" fmla="*/ 811530 h 2265997"/>
                  <a:gd name="connsiteX155" fmla="*/ 1403033 w 2063115"/>
                  <a:gd name="connsiteY155" fmla="*/ 826770 h 2265997"/>
                  <a:gd name="connsiteX156" fmla="*/ 1398270 w 2063115"/>
                  <a:gd name="connsiteY156" fmla="*/ 851535 h 2265997"/>
                  <a:gd name="connsiteX157" fmla="*/ 1372553 w 2063115"/>
                  <a:gd name="connsiteY157" fmla="*/ 851535 h 2265997"/>
                  <a:gd name="connsiteX158" fmla="*/ 1355408 w 2063115"/>
                  <a:gd name="connsiteY158" fmla="*/ 827722 h 2265997"/>
                  <a:gd name="connsiteX159" fmla="*/ 1331595 w 2063115"/>
                  <a:gd name="connsiteY159" fmla="*/ 828675 h 2265997"/>
                  <a:gd name="connsiteX160" fmla="*/ 1303020 w 2063115"/>
                  <a:gd name="connsiteY160" fmla="*/ 808672 h 2265997"/>
                  <a:gd name="connsiteX161" fmla="*/ 1282065 w 2063115"/>
                  <a:gd name="connsiteY161" fmla="*/ 799147 h 2265997"/>
                  <a:gd name="connsiteX162" fmla="*/ 1261110 w 2063115"/>
                  <a:gd name="connsiteY162" fmla="*/ 766763 h 2265997"/>
                  <a:gd name="connsiteX163" fmla="*/ 1261110 w 2063115"/>
                  <a:gd name="connsiteY163" fmla="*/ 740093 h 2265997"/>
                  <a:gd name="connsiteX164" fmla="*/ 1282065 w 2063115"/>
                  <a:gd name="connsiteY164" fmla="*/ 746760 h 2265997"/>
                  <a:gd name="connsiteX165" fmla="*/ 1297305 w 2063115"/>
                  <a:gd name="connsiteY165" fmla="*/ 762000 h 2265997"/>
                  <a:gd name="connsiteX166" fmla="*/ 1320165 w 2063115"/>
                  <a:gd name="connsiteY166" fmla="*/ 777240 h 2265997"/>
                  <a:gd name="connsiteX167" fmla="*/ 1341120 w 2063115"/>
                  <a:gd name="connsiteY167" fmla="*/ 762953 h 2265997"/>
                  <a:gd name="connsiteX168" fmla="*/ 1376363 w 2063115"/>
                  <a:gd name="connsiteY168" fmla="*/ 769620 h 2265997"/>
                  <a:gd name="connsiteX169" fmla="*/ 1396365 w 2063115"/>
                  <a:gd name="connsiteY169" fmla="*/ 758190 h 2265997"/>
                  <a:gd name="connsiteX170" fmla="*/ 1417320 w 2063115"/>
                  <a:gd name="connsiteY170" fmla="*/ 726757 h 2265997"/>
                  <a:gd name="connsiteX171" fmla="*/ 1454468 w 2063115"/>
                  <a:gd name="connsiteY171" fmla="*/ 689610 h 2265997"/>
                  <a:gd name="connsiteX172" fmla="*/ 1485900 w 2063115"/>
                  <a:gd name="connsiteY172" fmla="*/ 681038 h 2265997"/>
                  <a:gd name="connsiteX173" fmla="*/ 1491615 w 2063115"/>
                  <a:gd name="connsiteY173" fmla="*/ 628650 h 2265997"/>
                  <a:gd name="connsiteX174" fmla="*/ 1523048 w 2063115"/>
                  <a:gd name="connsiteY174" fmla="*/ 604838 h 2265997"/>
                  <a:gd name="connsiteX175" fmla="*/ 1526858 w 2063115"/>
                  <a:gd name="connsiteY175" fmla="*/ 581978 h 2265997"/>
                  <a:gd name="connsiteX176" fmla="*/ 1502093 w 2063115"/>
                  <a:gd name="connsiteY176" fmla="*/ 557213 h 2265997"/>
                  <a:gd name="connsiteX177" fmla="*/ 1491615 w 2063115"/>
                  <a:gd name="connsiteY177" fmla="*/ 520065 h 2265997"/>
                  <a:gd name="connsiteX178" fmla="*/ 1503045 w 2063115"/>
                  <a:gd name="connsiteY178" fmla="*/ 493395 h 2265997"/>
                  <a:gd name="connsiteX179" fmla="*/ 1518285 w 2063115"/>
                  <a:gd name="connsiteY179" fmla="*/ 440055 h 2265997"/>
                  <a:gd name="connsiteX180" fmla="*/ 1527810 w 2063115"/>
                  <a:gd name="connsiteY180" fmla="*/ 379095 h 2265997"/>
                  <a:gd name="connsiteX181" fmla="*/ 1556385 w 2063115"/>
                  <a:gd name="connsiteY181" fmla="*/ 337185 h 2265997"/>
                  <a:gd name="connsiteX182" fmla="*/ 1563053 w 2063115"/>
                  <a:gd name="connsiteY182" fmla="*/ 299085 h 2265997"/>
                  <a:gd name="connsiteX183" fmla="*/ 1571625 w 2063115"/>
                  <a:gd name="connsiteY183" fmla="*/ 251460 h 2265997"/>
                  <a:gd name="connsiteX184" fmla="*/ 1547813 w 2063115"/>
                  <a:gd name="connsiteY184" fmla="*/ 230505 h 2265997"/>
                  <a:gd name="connsiteX185" fmla="*/ 1559243 w 2063115"/>
                  <a:gd name="connsiteY185" fmla="*/ 193358 h 2265997"/>
                  <a:gd name="connsiteX186" fmla="*/ 1599248 w 2063115"/>
                  <a:gd name="connsiteY186" fmla="*/ 153353 h 2265997"/>
                  <a:gd name="connsiteX187" fmla="*/ 1605915 w 2063115"/>
                  <a:gd name="connsiteY187" fmla="*/ 101917 h 2265997"/>
                  <a:gd name="connsiteX188" fmla="*/ 1620203 w 2063115"/>
                  <a:gd name="connsiteY188" fmla="*/ 87630 h 2265997"/>
                  <a:gd name="connsiteX189" fmla="*/ 1607820 w 2063115"/>
                  <a:gd name="connsiteY189" fmla="*/ 40005 h 2265997"/>
                  <a:gd name="connsiteX190" fmla="*/ 1578293 w 2063115"/>
                  <a:gd name="connsiteY190" fmla="*/ 40005 h 2265997"/>
                  <a:gd name="connsiteX191" fmla="*/ 1561148 w 2063115"/>
                  <a:gd name="connsiteY191" fmla="*/ 22860 h 2265997"/>
                  <a:gd name="connsiteX192" fmla="*/ 1526858 w 2063115"/>
                  <a:gd name="connsiteY192" fmla="*/ 22860 h 2265997"/>
                  <a:gd name="connsiteX193" fmla="*/ 1510665 w 2063115"/>
                  <a:gd name="connsiteY193" fmla="*/ 0 h 2265997"/>
                  <a:gd name="connsiteX194" fmla="*/ 1483995 w 2063115"/>
                  <a:gd name="connsiteY194" fmla="*/ 14288 h 2265997"/>
                  <a:gd name="connsiteX195" fmla="*/ 1468755 w 2063115"/>
                  <a:gd name="connsiteY195" fmla="*/ 48578 h 2265997"/>
                  <a:gd name="connsiteX196" fmla="*/ 1454468 w 2063115"/>
                  <a:gd name="connsiteY196" fmla="*/ 82867 h 2265997"/>
                  <a:gd name="connsiteX197" fmla="*/ 1436370 w 2063115"/>
                  <a:gd name="connsiteY197" fmla="*/ 123825 h 2265997"/>
                  <a:gd name="connsiteX198" fmla="*/ 1412558 w 2063115"/>
                  <a:gd name="connsiteY198" fmla="*/ 147638 h 2265997"/>
                  <a:gd name="connsiteX199" fmla="*/ 1402080 w 2063115"/>
                  <a:gd name="connsiteY199" fmla="*/ 158115 h 2265997"/>
                  <a:gd name="connsiteX200" fmla="*/ 1371600 w 2063115"/>
                  <a:gd name="connsiteY200" fmla="*/ 173355 h 2265997"/>
                  <a:gd name="connsiteX201" fmla="*/ 1343025 w 2063115"/>
                  <a:gd name="connsiteY201" fmla="*/ 182880 h 2265997"/>
                  <a:gd name="connsiteX202" fmla="*/ 1327785 w 2063115"/>
                  <a:gd name="connsiteY202" fmla="*/ 202883 h 2265997"/>
                  <a:gd name="connsiteX203" fmla="*/ 1318260 w 2063115"/>
                  <a:gd name="connsiteY203" fmla="*/ 231458 h 2265997"/>
                  <a:gd name="connsiteX204" fmla="*/ 1336358 w 2063115"/>
                  <a:gd name="connsiteY204" fmla="*/ 237172 h 2265997"/>
                  <a:gd name="connsiteX205" fmla="*/ 1336358 w 2063115"/>
                  <a:gd name="connsiteY205" fmla="*/ 258128 h 2265997"/>
                  <a:gd name="connsiteX206" fmla="*/ 1323975 w 2063115"/>
                  <a:gd name="connsiteY206" fmla="*/ 275272 h 2265997"/>
                  <a:gd name="connsiteX207" fmla="*/ 1317308 w 2063115"/>
                  <a:gd name="connsiteY207" fmla="*/ 309563 h 2265997"/>
                  <a:gd name="connsiteX208" fmla="*/ 1317308 w 2063115"/>
                  <a:gd name="connsiteY208" fmla="*/ 332422 h 2265997"/>
                  <a:gd name="connsiteX209" fmla="*/ 1288733 w 2063115"/>
                  <a:gd name="connsiteY209" fmla="*/ 346710 h 2265997"/>
                  <a:gd name="connsiteX210" fmla="*/ 1275398 w 2063115"/>
                  <a:gd name="connsiteY210" fmla="*/ 360045 h 2265997"/>
                  <a:gd name="connsiteX211" fmla="*/ 1290638 w 2063115"/>
                  <a:gd name="connsiteY211" fmla="*/ 390525 h 2265997"/>
                  <a:gd name="connsiteX212" fmla="*/ 1317308 w 2063115"/>
                  <a:gd name="connsiteY212" fmla="*/ 408622 h 2265997"/>
                  <a:gd name="connsiteX213" fmla="*/ 1311593 w 2063115"/>
                  <a:gd name="connsiteY213" fmla="*/ 447675 h 2265997"/>
                  <a:gd name="connsiteX214" fmla="*/ 1326833 w 2063115"/>
                  <a:gd name="connsiteY214" fmla="*/ 484822 h 2265997"/>
                  <a:gd name="connsiteX215" fmla="*/ 1349693 w 2063115"/>
                  <a:gd name="connsiteY215" fmla="*/ 491490 h 2265997"/>
                  <a:gd name="connsiteX216" fmla="*/ 1317308 w 2063115"/>
                  <a:gd name="connsiteY216" fmla="*/ 521018 h 2265997"/>
                  <a:gd name="connsiteX217" fmla="*/ 1317308 w 2063115"/>
                  <a:gd name="connsiteY217" fmla="*/ 550545 h 2265997"/>
                  <a:gd name="connsiteX218" fmla="*/ 1288733 w 2063115"/>
                  <a:gd name="connsiteY218" fmla="*/ 567690 h 2265997"/>
                  <a:gd name="connsiteX219" fmla="*/ 1268730 w 2063115"/>
                  <a:gd name="connsiteY219" fmla="*/ 536257 h 2265997"/>
                  <a:gd name="connsiteX220" fmla="*/ 1268730 w 2063115"/>
                  <a:gd name="connsiteY220" fmla="*/ 507682 h 2265997"/>
                  <a:gd name="connsiteX221" fmla="*/ 1244918 w 2063115"/>
                  <a:gd name="connsiteY221" fmla="*/ 475297 h 2265997"/>
                  <a:gd name="connsiteX222" fmla="*/ 1222058 w 2063115"/>
                  <a:gd name="connsiteY222" fmla="*/ 440055 h 2265997"/>
                  <a:gd name="connsiteX223" fmla="*/ 1188720 w 2063115"/>
                  <a:gd name="connsiteY223" fmla="*/ 406718 h 2265997"/>
                  <a:gd name="connsiteX224" fmla="*/ 1177290 w 2063115"/>
                  <a:gd name="connsiteY224" fmla="*/ 383858 h 2265997"/>
                  <a:gd name="connsiteX225" fmla="*/ 1165860 w 2063115"/>
                  <a:gd name="connsiteY225" fmla="*/ 401003 h 2265997"/>
                  <a:gd name="connsiteX226" fmla="*/ 1143953 w 2063115"/>
                  <a:gd name="connsiteY226" fmla="*/ 422910 h 2265997"/>
                  <a:gd name="connsiteX227" fmla="*/ 1157288 w 2063115"/>
                  <a:gd name="connsiteY227" fmla="*/ 436245 h 2265997"/>
                  <a:gd name="connsiteX228" fmla="*/ 1160145 w 2063115"/>
                  <a:gd name="connsiteY228" fmla="*/ 446722 h 2265997"/>
                  <a:gd name="connsiteX229" fmla="*/ 1170623 w 2063115"/>
                  <a:gd name="connsiteY229" fmla="*/ 450532 h 2265997"/>
                  <a:gd name="connsiteX230" fmla="*/ 1170623 w 2063115"/>
                  <a:gd name="connsiteY230" fmla="*/ 498157 h 2265997"/>
                  <a:gd name="connsiteX231" fmla="*/ 1157288 w 2063115"/>
                  <a:gd name="connsiteY231" fmla="*/ 498157 h 2265997"/>
                  <a:gd name="connsiteX232" fmla="*/ 1150620 w 2063115"/>
                  <a:gd name="connsiteY232" fmla="*/ 513397 h 2265997"/>
                  <a:gd name="connsiteX233" fmla="*/ 1139190 w 2063115"/>
                  <a:gd name="connsiteY233" fmla="*/ 519113 h 2265997"/>
                  <a:gd name="connsiteX234" fmla="*/ 1137285 w 2063115"/>
                  <a:gd name="connsiteY234" fmla="*/ 534353 h 2265997"/>
                  <a:gd name="connsiteX235" fmla="*/ 1135380 w 2063115"/>
                  <a:gd name="connsiteY235" fmla="*/ 544830 h 2265997"/>
                  <a:gd name="connsiteX236" fmla="*/ 1163955 w 2063115"/>
                  <a:gd name="connsiteY236" fmla="*/ 559118 h 2265997"/>
                  <a:gd name="connsiteX237" fmla="*/ 1163955 w 2063115"/>
                  <a:gd name="connsiteY237" fmla="*/ 577215 h 2265997"/>
                  <a:gd name="connsiteX238" fmla="*/ 1138238 w 2063115"/>
                  <a:gd name="connsiteY238" fmla="*/ 587693 h 2265997"/>
                  <a:gd name="connsiteX239" fmla="*/ 1160145 w 2063115"/>
                  <a:gd name="connsiteY239" fmla="*/ 609600 h 2265997"/>
                  <a:gd name="connsiteX240" fmla="*/ 1125855 w 2063115"/>
                  <a:gd name="connsiteY240" fmla="*/ 626745 h 2265997"/>
                  <a:gd name="connsiteX241" fmla="*/ 1100138 w 2063115"/>
                  <a:gd name="connsiteY241" fmla="*/ 652463 h 2265997"/>
                  <a:gd name="connsiteX242" fmla="*/ 1073468 w 2063115"/>
                  <a:gd name="connsiteY242" fmla="*/ 652463 h 2265997"/>
                  <a:gd name="connsiteX243" fmla="*/ 1063943 w 2063115"/>
                  <a:gd name="connsiteY243" fmla="*/ 683895 h 2265997"/>
                  <a:gd name="connsiteX244" fmla="*/ 1016318 w 2063115"/>
                  <a:gd name="connsiteY244" fmla="*/ 683895 h 2265997"/>
                  <a:gd name="connsiteX245" fmla="*/ 971550 w 2063115"/>
                  <a:gd name="connsiteY245" fmla="*/ 693420 h 2265997"/>
                  <a:gd name="connsiteX246" fmla="*/ 926783 w 2063115"/>
                  <a:gd name="connsiteY246" fmla="*/ 719138 h 2265997"/>
                  <a:gd name="connsiteX247" fmla="*/ 889635 w 2063115"/>
                  <a:gd name="connsiteY247" fmla="*/ 748665 h 2265997"/>
                  <a:gd name="connsiteX248" fmla="*/ 862965 w 2063115"/>
                  <a:gd name="connsiteY248" fmla="*/ 752475 h 2265997"/>
                  <a:gd name="connsiteX249" fmla="*/ 847725 w 2063115"/>
                  <a:gd name="connsiteY249" fmla="*/ 769620 h 2265997"/>
                  <a:gd name="connsiteX250" fmla="*/ 821055 w 2063115"/>
                  <a:gd name="connsiteY250" fmla="*/ 782955 h 2265997"/>
                  <a:gd name="connsiteX251" fmla="*/ 794385 w 2063115"/>
                  <a:gd name="connsiteY251" fmla="*/ 809625 h 2265997"/>
                  <a:gd name="connsiteX252" fmla="*/ 769620 w 2063115"/>
                  <a:gd name="connsiteY252" fmla="*/ 812482 h 2265997"/>
                  <a:gd name="connsiteX253" fmla="*/ 769620 w 2063115"/>
                  <a:gd name="connsiteY253" fmla="*/ 790575 h 2265997"/>
                  <a:gd name="connsiteX254" fmla="*/ 751522 w 2063115"/>
                  <a:gd name="connsiteY254" fmla="*/ 783907 h 2265997"/>
                  <a:gd name="connsiteX255" fmla="*/ 729615 w 2063115"/>
                  <a:gd name="connsiteY255" fmla="*/ 805815 h 2265997"/>
                  <a:gd name="connsiteX256" fmla="*/ 700088 w 2063115"/>
                  <a:gd name="connsiteY256" fmla="*/ 835343 h 2265997"/>
                  <a:gd name="connsiteX257" fmla="*/ 687705 w 2063115"/>
                  <a:gd name="connsiteY257" fmla="*/ 860107 h 2265997"/>
                  <a:gd name="connsiteX258" fmla="*/ 693420 w 2063115"/>
                  <a:gd name="connsiteY258" fmla="*/ 890588 h 2265997"/>
                  <a:gd name="connsiteX259" fmla="*/ 659130 w 2063115"/>
                  <a:gd name="connsiteY259" fmla="*/ 911543 h 2265997"/>
                  <a:gd name="connsiteX260" fmla="*/ 656272 w 2063115"/>
                  <a:gd name="connsiteY260" fmla="*/ 937260 h 2265997"/>
                  <a:gd name="connsiteX261" fmla="*/ 627697 w 2063115"/>
                  <a:gd name="connsiteY261" fmla="*/ 955357 h 2265997"/>
                  <a:gd name="connsiteX262" fmla="*/ 608647 w 2063115"/>
                  <a:gd name="connsiteY262" fmla="*/ 991553 h 2265997"/>
                  <a:gd name="connsiteX263" fmla="*/ 614363 w 2063115"/>
                  <a:gd name="connsiteY263" fmla="*/ 1016318 h 2265997"/>
                  <a:gd name="connsiteX264" fmla="*/ 602933 w 2063115"/>
                  <a:gd name="connsiteY264" fmla="*/ 1038225 h 2265997"/>
                  <a:gd name="connsiteX265" fmla="*/ 602933 w 2063115"/>
                  <a:gd name="connsiteY265" fmla="*/ 1057275 h 2265997"/>
                  <a:gd name="connsiteX266" fmla="*/ 567690 w 2063115"/>
                  <a:gd name="connsiteY266" fmla="*/ 1092518 h 2265997"/>
                  <a:gd name="connsiteX267" fmla="*/ 562928 w 2063115"/>
                  <a:gd name="connsiteY267" fmla="*/ 1117282 h 2265997"/>
                  <a:gd name="connsiteX268" fmla="*/ 574358 w 2063115"/>
                  <a:gd name="connsiteY268" fmla="*/ 1124903 h 2265997"/>
                  <a:gd name="connsiteX269" fmla="*/ 562928 w 2063115"/>
                  <a:gd name="connsiteY269" fmla="*/ 1117282 h 2265997"/>
                  <a:gd name="connsiteX270" fmla="*/ 549593 w 2063115"/>
                  <a:gd name="connsiteY270" fmla="*/ 1130618 h 2265997"/>
                  <a:gd name="connsiteX271" fmla="*/ 541972 w 2063115"/>
                  <a:gd name="connsiteY271" fmla="*/ 1150620 h 2265997"/>
                  <a:gd name="connsiteX272" fmla="*/ 541972 w 2063115"/>
                  <a:gd name="connsiteY272" fmla="*/ 1172528 h 2265997"/>
                  <a:gd name="connsiteX273" fmla="*/ 513397 w 2063115"/>
                  <a:gd name="connsiteY273" fmla="*/ 1187768 h 2265997"/>
                  <a:gd name="connsiteX274" fmla="*/ 513397 w 2063115"/>
                  <a:gd name="connsiteY274" fmla="*/ 1216343 h 2265997"/>
                  <a:gd name="connsiteX275" fmla="*/ 497205 w 2063115"/>
                  <a:gd name="connsiteY275" fmla="*/ 1255395 h 2265997"/>
                  <a:gd name="connsiteX276" fmla="*/ 468630 w 2063115"/>
                  <a:gd name="connsiteY276" fmla="*/ 1281113 h 2265997"/>
                  <a:gd name="connsiteX277" fmla="*/ 447675 w 2063115"/>
                  <a:gd name="connsiteY277" fmla="*/ 1312545 h 2265997"/>
                  <a:gd name="connsiteX278" fmla="*/ 428625 w 2063115"/>
                  <a:gd name="connsiteY278" fmla="*/ 1331595 h 2265997"/>
                  <a:gd name="connsiteX279" fmla="*/ 403860 w 2063115"/>
                  <a:gd name="connsiteY279" fmla="*/ 1331595 h 2265997"/>
                  <a:gd name="connsiteX280" fmla="*/ 381000 w 2063115"/>
                  <a:gd name="connsiteY280" fmla="*/ 1351598 h 2265997"/>
                  <a:gd name="connsiteX281" fmla="*/ 381000 w 2063115"/>
                  <a:gd name="connsiteY281" fmla="*/ 1387793 h 2265997"/>
                  <a:gd name="connsiteX282" fmla="*/ 399097 w 2063115"/>
                  <a:gd name="connsiteY282" fmla="*/ 1416368 h 2265997"/>
                  <a:gd name="connsiteX283" fmla="*/ 389572 w 2063115"/>
                  <a:gd name="connsiteY283" fmla="*/ 1447800 h 2265997"/>
                  <a:gd name="connsiteX284" fmla="*/ 375285 w 2063115"/>
                  <a:gd name="connsiteY284" fmla="*/ 1462088 h 2265997"/>
                  <a:gd name="connsiteX285" fmla="*/ 375285 w 2063115"/>
                  <a:gd name="connsiteY285" fmla="*/ 1472565 h 2265997"/>
                  <a:gd name="connsiteX286" fmla="*/ 390525 w 2063115"/>
                  <a:gd name="connsiteY286" fmla="*/ 1488757 h 2265997"/>
                  <a:gd name="connsiteX287" fmla="*/ 373380 w 2063115"/>
                  <a:gd name="connsiteY287" fmla="*/ 1505903 h 2265997"/>
                  <a:gd name="connsiteX288" fmla="*/ 356235 w 2063115"/>
                  <a:gd name="connsiteY288" fmla="*/ 1520190 h 2265997"/>
                  <a:gd name="connsiteX289" fmla="*/ 331470 w 2063115"/>
                  <a:gd name="connsiteY289" fmla="*/ 1514475 h 2265997"/>
                  <a:gd name="connsiteX290" fmla="*/ 305753 w 2063115"/>
                  <a:gd name="connsiteY290" fmla="*/ 1531620 h 2265997"/>
                  <a:gd name="connsiteX291" fmla="*/ 306705 w 2063115"/>
                  <a:gd name="connsiteY291" fmla="*/ 1544955 h 2265997"/>
                  <a:gd name="connsiteX292" fmla="*/ 318135 w 2063115"/>
                  <a:gd name="connsiteY292" fmla="*/ 1556385 h 2265997"/>
                  <a:gd name="connsiteX293" fmla="*/ 302895 w 2063115"/>
                  <a:gd name="connsiteY293" fmla="*/ 1571625 h 2265997"/>
                  <a:gd name="connsiteX294" fmla="*/ 291465 w 2063115"/>
                  <a:gd name="connsiteY294" fmla="*/ 1581150 h 2265997"/>
                  <a:gd name="connsiteX295" fmla="*/ 274320 w 2063115"/>
                  <a:gd name="connsiteY295" fmla="*/ 1555432 h 2265997"/>
                  <a:gd name="connsiteX296" fmla="*/ 255270 w 2063115"/>
                  <a:gd name="connsiteY296" fmla="*/ 1555432 h 2265997"/>
                  <a:gd name="connsiteX297" fmla="*/ 240030 w 2063115"/>
                  <a:gd name="connsiteY297" fmla="*/ 1580198 h 2265997"/>
                  <a:gd name="connsiteX298" fmla="*/ 233363 w 2063115"/>
                  <a:gd name="connsiteY298" fmla="*/ 1606868 h 2265997"/>
                  <a:gd name="connsiteX299" fmla="*/ 210503 w 2063115"/>
                  <a:gd name="connsiteY299" fmla="*/ 1618298 h 2265997"/>
                  <a:gd name="connsiteX300" fmla="*/ 182880 w 2063115"/>
                  <a:gd name="connsiteY300" fmla="*/ 1618298 h 2265997"/>
                  <a:gd name="connsiteX301" fmla="*/ 174308 w 2063115"/>
                  <a:gd name="connsiteY301" fmla="*/ 1609725 h 2265997"/>
                  <a:gd name="connsiteX302" fmla="*/ 164783 w 2063115"/>
                  <a:gd name="connsiteY302" fmla="*/ 1628775 h 2265997"/>
                  <a:gd name="connsiteX303" fmla="*/ 164783 w 2063115"/>
                  <a:gd name="connsiteY303" fmla="*/ 1653540 h 2265997"/>
                  <a:gd name="connsiteX304" fmla="*/ 153353 w 2063115"/>
                  <a:gd name="connsiteY304" fmla="*/ 1664970 h 2265997"/>
                  <a:gd name="connsiteX305" fmla="*/ 135255 w 2063115"/>
                  <a:gd name="connsiteY305" fmla="*/ 1684973 h 2265997"/>
                  <a:gd name="connsiteX306" fmla="*/ 153353 w 2063115"/>
                  <a:gd name="connsiteY306" fmla="*/ 1709738 h 2265997"/>
                  <a:gd name="connsiteX307" fmla="*/ 185738 w 2063115"/>
                  <a:gd name="connsiteY307" fmla="*/ 1733550 h 2265997"/>
                  <a:gd name="connsiteX308" fmla="*/ 205740 w 2063115"/>
                  <a:gd name="connsiteY308" fmla="*/ 1733550 h 2265997"/>
                  <a:gd name="connsiteX309" fmla="*/ 222885 w 2063115"/>
                  <a:gd name="connsiteY309" fmla="*/ 1758315 h 2265997"/>
                  <a:gd name="connsiteX310" fmla="*/ 240983 w 2063115"/>
                  <a:gd name="connsiteY310" fmla="*/ 1740218 h 2265997"/>
                  <a:gd name="connsiteX311" fmla="*/ 246697 w 2063115"/>
                  <a:gd name="connsiteY311" fmla="*/ 1764030 h 2265997"/>
                  <a:gd name="connsiteX312" fmla="*/ 240030 w 2063115"/>
                  <a:gd name="connsiteY312" fmla="*/ 1785938 h 2265997"/>
                  <a:gd name="connsiteX313" fmla="*/ 222885 w 2063115"/>
                  <a:gd name="connsiteY313" fmla="*/ 1817370 h 2265997"/>
                  <a:gd name="connsiteX314" fmla="*/ 222885 w 2063115"/>
                  <a:gd name="connsiteY314" fmla="*/ 1834515 h 2265997"/>
                  <a:gd name="connsiteX315" fmla="*/ 191453 w 2063115"/>
                  <a:gd name="connsiteY315" fmla="*/ 1842135 h 2265997"/>
                  <a:gd name="connsiteX316" fmla="*/ 172403 w 2063115"/>
                  <a:gd name="connsiteY316" fmla="*/ 1861185 h 2265997"/>
                  <a:gd name="connsiteX317" fmla="*/ 142875 w 2063115"/>
                  <a:gd name="connsiteY317" fmla="*/ 1850707 h 2265997"/>
                  <a:gd name="connsiteX318" fmla="*/ 142875 w 2063115"/>
                  <a:gd name="connsiteY318" fmla="*/ 1831657 h 2265997"/>
                  <a:gd name="connsiteX319" fmla="*/ 126683 w 2063115"/>
                  <a:gd name="connsiteY319" fmla="*/ 1815465 h 2265997"/>
                  <a:gd name="connsiteX320" fmla="*/ 103823 w 2063115"/>
                  <a:gd name="connsiteY320" fmla="*/ 1804035 h 2265997"/>
                  <a:gd name="connsiteX321" fmla="*/ 81915 w 2063115"/>
                  <a:gd name="connsiteY321" fmla="*/ 1797368 h 2265997"/>
                  <a:gd name="connsiteX322" fmla="*/ 51435 w 2063115"/>
                  <a:gd name="connsiteY322" fmla="*/ 1820228 h 2265997"/>
                  <a:gd name="connsiteX323" fmla="*/ 57150 w 2063115"/>
                  <a:gd name="connsiteY323" fmla="*/ 1847850 h 2265997"/>
                  <a:gd name="connsiteX324" fmla="*/ 70485 w 2063115"/>
                  <a:gd name="connsiteY324" fmla="*/ 1861185 h 2265997"/>
                  <a:gd name="connsiteX325" fmla="*/ 75248 w 2063115"/>
                  <a:gd name="connsiteY325" fmla="*/ 1899285 h 2265997"/>
                  <a:gd name="connsiteX326" fmla="*/ 93345 w 2063115"/>
                  <a:gd name="connsiteY326" fmla="*/ 1927860 h 2265997"/>
                  <a:gd name="connsiteX327" fmla="*/ 128588 w 2063115"/>
                  <a:gd name="connsiteY327" fmla="*/ 1931670 h 2265997"/>
                  <a:gd name="connsiteX328" fmla="*/ 143828 w 2063115"/>
                  <a:gd name="connsiteY328" fmla="*/ 1921193 h 2265997"/>
                  <a:gd name="connsiteX329" fmla="*/ 178118 w 2063115"/>
                  <a:gd name="connsiteY329" fmla="*/ 1931670 h 2265997"/>
                  <a:gd name="connsiteX330" fmla="*/ 188595 w 2063115"/>
                  <a:gd name="connsiteY330" fmla="*/ 1962150 h 2265997"/>
                  <a:gd name="connsiteX331" fmla="*/ 188595 w 2063115"/>
                  <a:gd name="connsiteY331" fmla="*/ 1989773 h 2265997"/>
                  <a:gd name="connsiteX332" fmla="*/ 172403 w 2063115"/>
                  <a:gd name="connsiteY332" fmla="*/ 1989773 h 2265997"/>
                  <a:gd name="connsiteX333" fmla="*/ 161925 w 2063115"/>
                  <a:gd name="connsiteY333" fmla="*/ 1976438 h 2265997"/>
                  <a:gd name="connsiteX334" fmla="*/ 138113 w 2063115"/>
                  <a:gd name="connsiteY334" fmla="*/ 1978343 h 2265997"/>
                  <a:gd name="connsiteX335" fmla="*/ 138113 w 2063115"/>
                  <a:gd name="connsiteY335" fmla="*/ 1988820 h 2265997"/>
                  <a:gd name="connsiteX336" fmla="*/ 116205 w 2063115"/>
                  <a:gd name="connsiteY336" fmla="*/ 1996440 h 2265997"/>
                  <a:gd name="connsiteX337" fmla="*/ 87630 w 2063115"/>
                  <a:gd name="connsiteY337" fmla="*/ 2025015 h 2265997"/>
                  <a:gd name="connsiteX338" fmla="*/ 87630 w 2063115"/>
                  <a:gd name="connsiteY338" fmla="*/ 2041207 h 2265997"/>
                  <a:gd name="connsiteX339" fmla="*/ 68580 w 2063115"/>
                  <a:gd name="connsiteY339" fmla="*/ 2065973 h 2265997"/>
                  <a:gd name="connsiteX340" fmla="*/ 68580 w 2063115"/>
                  <a:gd name="connsiteY340" fmla="*/ 2090738 h 2265997"/>
                  <a:gd name="connsiteX341" fmla="*/ 53340 w 2063115"/>
                  <a:gd name="connsiteY341" fmla="*/ 2090738 h 2265997"/>
                  <a:gd name="connsiteX342" fmla="*/ 34290 w 2063115"/>
                  <a:gd name="connsiteY342" fmla="*/ 2125980 h 2265997"/>
                  <a:gd name="connsiteX343" fmla="*/ 30480 w 2063115"/>
                  <a:gd name="connsiteY343" fmla="*/ 2146935 h 2265997"/>
                  <a:gd name="connsiteX344" fmla="*/ 8573 w 2063115"/>
                  <a:gd name="connsiteY344" fmla="*/ 2157413 h 2265997"/>
                  <a:gd name="connsiteX345" fmla="*/ 0 w 2063115"/>
                  <a:gd name="connsiteY345" fmla="*/ 2172653 h 2265997"/>
                  <a:gd name="connsiteX346" fmla="*/ 50483 w 2063115"/>
                  <a:gd name="connsiteY346" fmla="*/ 2172653 h 2265997"/>
                  <a:gd name="connsiteX347" fmla="*/ 66675 w 2063115"/>
                  <a:gd name="connsiteY347" fmla="*/ 2165985 h 2265997"/>
                  <a:gd name="connsiteX348" fmla="*/ 89535 w 2063115"/>
                  <a:gd name="connsiteY348" fmla="*/ 2176463 h 2265997"/>
                  <a:gd name="connsiteX349" fmla="*/ 103823 w 2063115"/>
                  <a:gd name="connsiteY349" fmla="*/ 2176463 h 2265997"/>
                  <a:gd name="connsiteX350" fmla="*/ 114300 w 2063115"/>
                  <a:gd name="connsiteY350" fmla="*/ 2194560 h 2265997"/>
                  <a:gd name="connsiteX351" fmla="*/ 106680 w 2063115"/>
                  <a:gd name="connsiteY351" fmla="*/ 2212658 h 2265997"/>
                  <a:gd name="connsiteX352" fmla="*/ 80010 w 2063115"/>
                  <a:gd name="connsiteY352" fmla="*/ 2225993 h 2265997"/>
                  <a:gd name="connsiteX353" fmla="*/ 81915 w 2063115"/>
                  <a:gd name="connsiteY353" fmla="*/ 2244090 h 2265997"/>
                  <a:gd name="connsiteX354" fmla="*/ 97155 w 2063115"/>
                  <a:gd name="connsiteY354" fmla="*/ 2244090 h 2265997"/>
                  <a:gd name="connsiteX355" fmla="*/ 100965 w 2063115"/>
                  <a:gd name="connsiteY355" fmla="*/ 2265998 h 2265997"/>
                  <a:gd name="connsiteX356" fmla="*/ 112395 w 2063115"/>
                  <a:gd name="connsiteY356" fmla="*/ 2236470 h 2265997"/>
                  <a:gd name="connsiteX357" fmla="*/ 140970 w 2063115"/>
                  <a:gd name="connsiteY357" fmla="*/ 2243138 h 2265997"/>
                  <a:gd name="connsiteX358" fmla="*/ 164783 w 2063115"/>
                  <a:gd name="connsiteY358" fmla="*/ 2236470 h 2265997"/>
                  <a:gd name="connsiteX359" fmla="*/ 174308 w 2063115"/>
                  <a:gd name="connsiteY359" fmla="*/ 2210753 h 2265997"/>
                  <a:gd name="connsiteX360" fmla="*/ 164783 w 2063115"/>
                  <a:gd name="connsiteY360" fmla="*/ 2175510 h 2265997"/>
                  <a:gd name="connsiteX361" fmla="*/ 188595 w 2063115"/>
                  <a:gd name="connsiteY361" fmla="*/ 2165985 h 2265997"/>
                  <a:gd name="connsiteX362" fmla="*/ 225743 w 2063115"/>
                  <a:gd name="connsiteY362" fmla="*/ 2165033 h 2265997"/>
                  <a:gd name="connsiteX363" fmla="*/ 249555 w 2063115"/>
                  <a:gd name="connsiteY363" fmla="*/ 2188845 h 2265997"/>
                  <a:gd name="connsiteX364" fmla="*/ 269558 w 2063115"/>
                  <a:gd name="connsiteY364" fmla="*/ 2188845 h 2265997"/>
                  <a:gd name="connsiteX365" fmla="*/ 287655 w 2063115"/>
                  <a:gd name="connsiteY365" fmla="*/ 2170748 h 2265997"/>
                  <a:gd name="connsiteX366" fmla="*/ 268605 w 2063115"/>
                  <a:gd name="connsiteY366" fmla="*/ 2151698 h 2265997"/>
                  <a:gd name="connsiteX367" fmla="*/ 253365 w 2063115"/>
                  <a:gd name="connsiteY367" fmla="*/ 2136458 h 2265997"/>
                  <a:gd name="connsiteX368" fmla="*/ 238125 w 2063115"/>
                  <a:gd name="connsiteY368" fmla="*/ 2126933 h 2265997"/>
                  <a:gd name="connsiteX369" fmla="*/ 258128 w 2063115"/>
                  <a:gd name="connsiteY369" fmla="*/ 2106930 h 2265997"/>
                  <a:gd name="connsiteX370" fmla="*/ 248603 w 2063115"/>
                  <a:gd name="connsiteY370" fmla="*/ 2085975 h 2265997"/>
                  <a:gd name="connsiteX371" fmla="*/ 258128 w 2063115"/>
                  <a:gd name="connsiteY371" fmla="*/ 2054543 h 2265997"/>
                  <a:gd name="connsiteX372" fmla="*/ 287655 w 2063115"/>
                  <a:gd name="connsiteY372" fmla="*/ 2054543 h 2265997"/>
                  <a:gd name="connsiteX373" fmla="*/ 320040 w 2063115"/>
                  <a:gd name="connsiteY373" fmla="*/ 2071688 h 2265997"/>
                  <a:gd name="connsiteX374" fmla="*/ 342900 w 2063115"/>
                  <a:gd name="connsiteY374" fmla="*/ 2091690 h 2265997"/>
                  <a:gd name="connsiteX375" fmla="*/ 368618 w 2063115"/>
                  <a:gd name="connsiteY375" fmla="*/ 2085023 h 2265997"/>
                  <a:gd name="connsiteX376" fmla="*/ 403860 w 2063115"/>
                  <a:gd name="connsiteY376" fmla="*/ 2091690 h 2265997"/>
                  <a:gd name="connsiteX377" fmla="*/ 451485 w 2063115"/>
                  <a:gd name="connsiteY377" fmla="*/ 2090738 h 2265997"/>
                  <a:gd name="connsiteX378" fmla="*/ 483870 w 2063115"/>
                  <a:gd name="connsiteY378" fmla="*/ 2100263 h 2265997"/>
                  <a:gd name="connsiteX379" fmla="*/ 507683 w 2063115"/>
                  <a:gd name="connsiteY379" fmla="*/ 2100263 h 2265997"/>
                  <a:gd name="connsiteX380" fmla="*/ 534353 w 2063115"/>
                  <a:gd name="connsiteY380" fmla="*/ 2114550 h 2265997"/>
                  <a:gd name="connsiteX381" fmla="*/ 562928 w 2063115"/>
                  <a:gd name="connsiteY381" fmla="*/ 2108835 h 2265997"/>
                  <a:gd name="connsiteX382" fmla="*/ 579120 w 2063115"/>
                  <a:gd name="connsiteY382" fmla="*/ 2092643 h 2265997"/>
                  <a:gd name="connsiteX383" fmla="*/ 594360 w 2063115"/>
                  <a:gd name="connsiteY383" fmla="*/ 2092643 h 2265997"/>
                  <a:gd name="connsiteX384" fmla="*/ 631508 w 2063115"/>
                  <a:gd name="connsiteY384" fmla="*/ 2111693 h 2265997"/>
                  <a:gd name="connsiteX385" fmla="*/ 669608 w 2063115"/>
                  <a:gd name="connsiteY385" fmla="*/ 2111693 h 2265997"/>
                  <a:gd name="connsiteX386" fmla="*/ 701040 w 2063115"/>
                  <a:gd name="connsiteY386" fmla="*/ 2105978 h 2265997"/>
                  <a:gd name="connsiteX387" fmla="*/ 726758 w 2063115"/>
                  <a:gd name="connsiteY387" fmla="*/ 2120265 h 2265997"/>
                  <a:gd name="connsiteX388" fmla="*/ 758190 w 2063115"/>
                  <a:gd name="connsiteY388" fmla="*/ 2111693 h 2265997"/>
                  <a:gd name="connsiteX389" fmla="*/ 793433 w 2063115"/>
                  <a:gd name="connsiteY389" fmla="*/ 2111693 h 2265997"/>
                  <a:gd name="connsiteX390" fmla="*/ 810578 w 2063115"/>
                  <a:gd name="connsiteY390" fmla="*/ 2087880 h 2265997"/>
                  <a:gd name="connsiteX391" fmla="*/ 806768 w 2063115"/>
                  <a:gd name="connsiteY391" fmla="*/ 2045970 h 2265997"/>
                  <a:gd name="connsiteX392" fmla="*/ 810578 w 2063115"/>
                  <a:gd name="connsiteY392" fmla="*/ 2087880 h 2265997"/>
                  <a:gd name="connsiteX393" fmla="*/ 842010 w 2063115"/>
                  <a:gd name="connsiteY393" fmla="*/ 2090738 h 2265997"/>
                  <a:gd name="connsiteX394" fmla="*/ 870585 w 2063115"/>
                  <a:gd name="connsiteY394" fmla="*/ 2107883 h 2265997"/>
                  <a:gd name="connsiteX395" fmla="*/ 905828 w 2063115"/>
                  <a:gd name="connsiteY395" fmla="*/ 2107883 h 2265997"/>
                  <a:gd name="connsiteX396" fmla="*/ 918210 w 2063115"/>
                  <a:gd name="connsiteY396" fmla="*/ 2133600 h 2265997"/>
                  <a:gd name="connsiteX397" fmla="*/ 943928 w 2063115"/>
                  <a:gd name="connsiteY397" fmla="*/ 2133600 h 2265997"/>
                  <a:gd name="connsiteX398" fmla="*/ 943928 w 2063115"/>
                  <a:gd name="connsiteY398" fmla="*/ 2116455 h 2265997"/>
                  <a:gd name="connsiteX399" fmla="*/ 951547 w 2063115"/>
                  <a:gd name="connsiteY399" fmla="*/ 2100263 h 2265997"/>
                  <a:gd name="connsiteX400" fmla="*/ 965835 w 2063115"/>
                  <a:gd name="connsiteY400" fmla="*/ 2085975 h 2265997"/>
                  <a:gd name="connsiteX401" fmla="*/ 965835 w 2063115"/>
                  <a:gd name="connsiteY401" fmla="*/ 2066925 h 2265997"/>
                  <a:gd name="connsiteX402" fmla="*/ 977265 w 2063115"/>
                  <a:gd name="connsiteY402" fmla="*/ 2065020 h 2265997"/>
                  <a:gd name="connsiteX403" fmla="*/ 992505 w 2063115"/>
                  <a:gd name="connsiteY403" fmla="*/ 2049780 h 2265997"/>
                  <a:gd name="connsiteX404" fmla="*/ 998220 w 2063115"/>
                  <a:gd name="connsiteY404" fmla="*/ 2034540 h 2265997"/>
                  <a:gd name="connsiteX405" fmla="*/ 998220 w 2063115"/>
                  <a:gd name="connsiteY405" fmla="*/ 2009775 h 2265997"/>
                  <a:gd name="connsiteX406" fmla="*/ 1018222 w 2063115"/>
                  <a:gd name="connsiteY406" fmla="*/ 1989773 h 2265997"/>
                  <a:gd name="connsiteX407" fmla="*/ 1033463 w 2063115"/>
                  <a:gd name="connsiteY407" fmla="*/ 1974532 h 2265997"/>
                  <a:gd name="connsiteX408" fmla="*/ 1060133 w 2063115"/>
                  <a:gd name="connsiteY408" fmla="*/ 1969770 h 2265997"/>
                  <a:gd name="connsiteX409" fmla="*/ 1070610 w 2063115"/>
                  <a:gd name="connsiteY409" fmla="*/ 1959293 h 2265997"/>
                  <a:gd name="connsiteX410" fmla="*/ 1070610 w 2063115"/>
                  <a:gd name="connsiteY410" fmla="*/ 1940243 h 2265997"/>
                  <a:gd name="connsiteX411" fmla="*/ 1049655 w 2063115"/>
                  <a:gd name="connsiteY411" fmla="*/ 1928813 h 2265997"/>
                  <a:gd name="connsiteX412" fmla="*/ 1042988 w 2063115"/>
                  <a:gd name="connsiteY412" fmla="*/ 1912620 h 2265997"/>
                  <a:gd name="connsiteX413" fmla="*/ 1029653 w 2063115"/>
                  <a:gd name="connsiteY413" fmla="*/ 1899285 h 2265997"/>
                  <a:gd name="connsiteX414" fmla="*/ 1010603 w 2063115"/>
                  <a:gd name="connsiteY414" fmla="*/ 1889760 h 2265997"/>
                  <a:gd name="connsiteX415" fmla="*/ 1010603 w 2063115"/>
                  <a:gd name="connsiteY415" fmla="*/ 1873568 h 2265997"/>
                  <a:gd name="connsiteX416" fmla="*/ 1032510 w 2063115"/>
                  <a:gd name="connsiteY416" fmla="*/ 1863090 h 2265997"/>
                  <a:gd name="connsiteX417" fmla="*/ 1022985 w 2063115"/>
                  <a:gd name="connsiteY417" fmla="*/ 1834515 h 2265997"/>
                  <a:gd name="connsiteX418" fmla="*/ 1024890 w 2063115"/>
                  <a:gd name="connsiteY418" fmla="*/ 1812607 h 2265997"/>
                  <a:gd name="connsiteX419" fmla="*/ 1042035 w 2063115"/>
                  <a:gd name="connsiteY419" fmla="*/ 1795463 h 2265997"/>
                  <a:gd name="connsiteX420" fmla="*/ 1054418 w 2063115"/>
                  <a:gd name="connsiteY420" fmla="*/ 1774507 h 2265997"/>
                  <a:gd name="connsiteX421" fmla="*/ 1075373 w 2063115"/>
                  <a:gd name="connsiteY421" fmla="*/ 1759268 h 2265997"/>
                  <a:gd name="connsiteX422" fmla="*/ 1097280 w 2063115"/>
                  <a:gd name="connsiteY422" fmla="*/ 1781175 h 2265997"/>
                  <a:gd name="connsiteX423" fmla="*/ 1083945 w 2063115"/>
                  <a:gd name="connsiteY423" fmla="*/ 1794510 h 2265997"/>
                  <a:gd name="connsiteX424" fmla="*/ 1083945 w 2063115"/>
                  <a:gd name="connsiteY424" fmla="*/ 1811655 h 2265997"/>
                  <a:gd name="connsiteX425" fmla="*/ 1102995 w 2063115"/>
                  <a:gd name="connsiteY425" fmla="*/ 1818323 h 2265997"/>
                  <a:gd name="connsiteX426" fmla="*/ 1127760 w 2063115"/>
                  <a:gd name="connsiteY426" fmla="*/ 1825943 h 2265997"/>
                  <a:gd name="connsiteX427" fmla="*/ 1143953 w 2063115"/>
                  <a:gd name="connsiteY427" fmla="*/ 1833563 h 2265997"/>
                  <a:gd name="connsiteX428" fmla="*/ 1162050 w 2063115"/>
                  <a:gd name="connsiteY428" fmla="*/ 1844993 h 2265997"/>
                  <a:gd name="connsiteX429" fmla="*/ 1184910 w 2063115"/>
                  <a:gd name="connsiteY429" fmla="*/ 1844993 h 2265997"/>
                  <a:gd name="connsiteX430" fmla="*/ 1200150 w 2063115"/>
                  <a:gd name="connsiteY430" fmla="*/ 1831657 h 2265997"/>
                  <a:gd name="connsiteX431" fmla="*/ 1224915 w 2063115"/>
                  <a:gd name="connsiteY431" fmla="*/ 1844040 h 2265997"/>
                  <a:gd name="connsiteX432" fmla="*/ 1245870 w 2063115"/>
                  <a:gd name="connsiteY432" fmla="*/ 1850707 h 2265997"/>
                  <a:gd name="connsiteX433" fmla="*/ 1280160 w 2063115"/>
                  <a:gd name="connsiteY433" fmla="*/ 1850707 h 2265997"/>
                  <a:gd name="connsiteX434" fmla="*/ 1307783 w 2063115"/>
                  <a:gd name="connsiteY434" fmla="*/ 1837373 h 2265997"/>
                  <a:gd name="connsiteX435" fmla="*/ 1330643 w 2063115"/>
                  <a:gd name="connsiteY435" fmla="*/ 1814513 h 2265997"/>
                  <a:gd name="connsiteX436" fmla="*/ 1343025 w 2063115"/>
                  <a:gd name="connsiteY436" fmla="*/ 1796415 h 2265997"/>
                  <a:gd name="connsiteX437" fmla="*/ 1320165 w 2063115"/>
                  <a:gd name="connsiteY437" fmla="*/ 1796415 h 2265997"/>
                  <a:gd name="connsiteX438" fmla="*/ 1302068 w 2063115"/>
                  <a:gd name="connsiteY438" fmla="*/ 1780223 h 2265997"/>
                  <a:gd name="connsiteX439" fmla="*/ 1272540 w 2063115"/>
                  <a:gd name="connsiteY439" fmla="*/ 1780223 h 2265997"/>
                  <a:gd name="connsiteX440" fmla="*/ 1259205 w 2063115"/>
                  <a:gd name="connsiteY440" fmla="*/ 1766888 h 2265997"/>
                  <a:gd name="connsiteX441" fmla="*/ 1235393 w 2063115"/>
                  <a:gd name="connsiteY441" fmla="*/ 1759268 h 2265997"/>
                  <a:gd name="connsiteX442" fmla="*/ 1221105 w 2063115"/>
                  <a:gd name="connsiteY442" fmla="*/ 1744980 h 2265997"/>
                  <a:gd name="connsiteX443" fmla="*/ 1221105 w 2063115"/>
                  <a:gd name="connsiteY443" fmla="*/ 1744980 h 2265997"/>
                  <a:gd name="connsiteX444" fmla="*/ 1235393 w 2063115"/>
                  <a:gd name="connsiteY444" fmla="*/ 1759268 h 2265997"/>
                  <a:gd name="connsiteX445" fmla="*/ 1259205 w 2063115"/>
                  <a:gd name="connsiteY445" fmla="*/ 1766888 h 2265997"/>
                  <a:gd name="connsiteX446" fmla="*/ 1272540 w 2063115"/>
                  <a:gd name="connsiteY446" fmla="*/ 1780223 h 2265997"/>
                  <a:gd name="connsiteX447" fmla="*/ 1298258 w 2063115"/>
                  <a:gd name="connsiteY447" fmla="*/ 1780223 h 2265997"/>
                  <a:gd name="connsiteX448" fmla="*/ 1316355 w 2063115"/>
                  <a:gd name="connsiteY448" fmla="*/ 1796415 h 2265997"/>
                  <a:gd name="connsiteX449" fmla="*/ 1339215 w 2063115"/>
                  <a:gd name="connsiteY449" fmla="*/ 1796415 h 2265997"/>
                  <a:gd name="connsiteX450" fmla="*/ 1379220 w 2063115"/>
                  <a:gd name="connsiteY450" fmla="*/ 1772603 h 2265997"/>
                  <a:gd name="connsiteX451" fmla="*/ 1383983 w 2063115"/>
                  <a:gd name="connsiteY451" fmla="*/ 1743075 h 2265997"/>
                  <a:gd name="connsiteX452" fmla="*/ 1422083 w 2063115"/>
                  <a:gd name="connsiteY452" fmla="*/ 1715453 h 2265997"/>
                  <a:gd name="connsiteX453" fmla="*/ 1468755 w 2063115"/>
                  <a:gd name="connsiteY453" fmla="*/ 1702118 h 2265997"/>
                  <a:gd name="connsiteX454" fmla="*/ 1465898 w 2063115"/>
                  <a:gd name="connsiteY454" fmla="*/ 1657350 h 2265997"/>
                  <a:gd name="connsiteX455" fmla="*/ 1482090 w 2063115"/>
                  <a:gd name="connsiteY455" fmla="*/ 1616393 h 2265997"/>
                  <a:gd name="connsiteX456" fmla="*/ 1498283 w 2063115"/>
                  <a:gd name="connsiteY456" fmla="*/ 1583055 h 2265997"/>
                  <a:gd name="connsiteX457" fmla="*/ 1543050 w 2063115"/>
                  <a:gd name="connsiteY457" fmla="*/ 1576388 h 2265997"/>
                  <a:gd name="connsiteX458" fmla="*/ 1577340 w 2063115"/>
                  <a:gd name="connsiteY458" fmla="*/ 1591628 h 2265997"/>
                  <a:gd name="connsiteX459" fmla="*/ 1625918 w 2063115"/>
                  <a:gd name="connsiteY459" fmla="*/ 1591628 h 2265997"/>
                  <a:gd name="connsiteX460" fmla="*/ 1638300 w 2063115"/>
                  <a:gd name="connsiteY460" fmla="*/ 1609725 h 2265997"/>
                  <a:gd name="connsiteX461" fmla="*/ 1683068 w 2063115"/>
                  <a:gd name="connsiteY461" fmla="*/ 1614488 h 2265997"/>
                  <a:gd name="connsiteX462" fmla="*/ 1718310 w 2063115"/>
                  <a:gd name="connsiteY462" fmla="*/ 1601153 h 2265997"/>
                  <a:gd name="connsiteX463" fmla="*/ 1750695 w 2063115"/>
                  <a:gd name="connsiteY463" fmla="*/ 1633538 h 2265997"/>
                  <a:gd name="connsiteX464" fmla="*/ 1777365 w 2063115"/>
                  <a:gd name="connsiteY464" fmla="*/ 1626870 h 2265997"/>
                  <a:gd name="connsiteX465" fmla="*/ 1814513 w 2063115"/>
                  <a:gd name="connsiteY465" fmla="*/ 1645920 h 2265997"/>
                  <a:gd name="connsiteX466" fmla="*/ 1824990 w 2063115"/>
                  <a:gd name="connsiteY466" fmla="*/ 1611630 h 2265997"/>
                  <a:gd name="connsiteX467" fmla="*/ 1880235 w 2063115"/>
                  <a:gd name="connsiteY467" fmla="*/ 1587818 h 2265997"/>
                  <a:gd name="connsiteX468" fmla="*/ 1932623 w 2063115"/>
                  <a:gd name="connsiteY468" fmla="*/ 1625918 h 2265997"/>
                  <a:gd name="connsiteX469" fmla="*/ 1965008 w 2063115"/>
                  <a:gd name="connsiteY469" fmla="*/ 1593532 h 2265997"/>
                  <a:gd name="connsiteX470" fmla="*/ 2015490 w 2063115"/>
                  <a:gd name="connsiteY470" fmla="*/ 1571625 h 2265997"/>
                  <a:gd name="connsiteX471" fmla="*/ 2036445 w 2063115"/>
                  <a:gd name="connsiteY471" fmla="*/ 1537335 h 2265997"/>
                  <a:gd name="connsiteX472" fmla="*/ 1996440 w 2063115"/>
                  <a:gd name="connsiteY472" fmla="*/ 1520190 h 2265997"/>
                  <a:gd name="connsiteX473" fmla="*/ 1961198 w 2063115"/>
                  <a:gd name="connsiteY473" fmla="*/ 1496378 h 2265997"/>
                  <a:gd name="connsiteX474" fmla="*/ 1961198 w 2063115"/>
                  <a:gd name="connsiteY474" fmla="*/ 1453515 h 2265997"/>
                  <a:gd name="connsiteX475" fmla="*/ 1994535 w 2063115"/>
                  <a:gd name="connsiteY475" fmla="*/ 1420178 h 2265997"/>
                  <a:gd name="connsiteX476" fmla="*/ 2006918 w 2063115"/>
                  <a:gd name="connsiteY476" fmla="*/ 1407795 h 2265997"/>
                  <a:gd name="connsiteX477" fmla="*/ 2008823 w 2063115"/>
                  <a:gd name="connsiteY477" fmla="*/ 1376363 h 2265997"/>
                  <a:gd name="connsiteX478" fmla="*/ 2028825 w 2063115"/>
                  <a:gd name="connsiteY478" fmla="*/ 1356360 h 2265997"/>
                  <a:gd name="connsiteX479" fmla="*/ 2028825 w 2063115"/>
                  <a:gd name="connsiteY479" fmla="*/ 1321118 h 2265997"/>
                  <a:gd name="connsiteX480" fmla="*/ 2007870 w 2063115"/>
                  <a:gd name="connsiteY480" fmla="*/ 1291590 h 2265997"/>
                  <a:gd name="connsiteX481" fmla="*/ 2022158 w 2063115"/>
                  <a:gd name="connsiteY481" fmla="*/ 1264920 h 2265997"/>
                  <a:gd name="connsiteX482" fmla="*/ 2044065 w 2063115"/>
                  <a:gd name="connsiteY482" fmla="*/ 1233488 h 226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</a:cxnLst>
                <a:rect l="l" t="t" r="r" b="b"/>
                <a:pathLst>
                  <a:path w="2063115" h="2265997">
                    <a:moveTo>
                      <a:pt x="2044065" y="1233488"/>
                    </a:moveTo>
                    <a:lnTo>
                      <a:pt x="2063115" y="1214438"/>
                    </a:lnTo>
                    <a:lnTo>
                      <a:pt x="2053590" y="1191578"/>
                    </a:lnTo>
                    <a:lnTo>
                      <a:pt x="2059305" y="1162050"/>
                    </a:lnTo>
                    <a:lnTo>
                      <a:pt x="2053590" y="1127760"/>
                    </a:lnTo>
                    <a:lnTo>
                      <a:pt x="2037398" y="1143953"/>
                    </a:lnTo>
                    <a:lnTo>
                      <a:pt x="2021205" y="1127760"/>
                    </a:lnTo>
                    <a:lnTo>
                      <a:pt x="1988820" y="1121093"/>
                    </a:lnTo>
                    <a:lnTo>
                      <a:pt x="1982153" y="1091565"/>
                    </a:lnTo>
                    <a:lnTo>
                      <a:pt x="1996440" y="1077278"/>
                    </a:lnTo>
                    <a:lnTo>
                      <a:pt x="1993583" y="1044893"/>
                    </a:lnTo>
                    <a:lnTo>
                      <a:pt x="1981200" y="1019175"/>
                    </a:lnTo>
                    <a:lnTo>
                      <a:pt x="1964055" y="1002030"/>
                    </a:lnTo>
                    <a:lnTo>
                      <a:pt x="1946910" y="1002030"/>
                    </a:lnTo>
                    <a:lnTo>
                      <a:pt x="1931670" y="973455"/>
                    </a:lnTo>
                    <a:lnTo>
                      <a:pt x="1944053" y="963930"/>
                    </a:lnTo>
                    <a:lnTo>
                      <a:pt x="1944053" y="938213"/>
                    </a:lnTo>
                    <a:lnTo>
                      <a:pt x="1934528" y="921068"/>
                    </a:lnTo>
                    <a:lnTo>
                      <a:pt x="1934528" y="906780"/>
                    </a:lnTo>
                    <a:lnTo>
                      <a:pt x="1953578" y="888682"/>
                    </a:lnTo>
                    <a:lnTo>
                      <a:pt x="1941195" y="863918"/>
                    </a:lnTo>
                    <a:lnTo>
                      <a:pt x="1909763" y="845820"/>
                    </a:lnTo>
                    <a:lnTo>
                      <a:pt x="1909763" y="825818"/>
                    </a:lnTo>
                    <a:lnTo>
                      <a:pt x="1897380" y="813435"/>
                    </a:lnTo>
                    <a:lnTo>
                      <a:pt x="1909763" y="792480"/>
                    </a:lnTo>
                    <a:lnTo>
                      <a:pt x="1905000" y="766763"/>
                    </a:lnTo>
                    <a:lnTo>
                      <a:pt x="1891665" y="753428"/>
                    </a:lnTo>
                    <a:lnTo>
                      <a:pt x="1892618" y="730568"/>
                    </a:lnTo>
                    <a:lnTo>
                      <a:pt x="1912620" y="734378"/>
                    </a:lnTo>
                    <a:lnTo>
                      <a:pt x="1918335" y="717232"/>
                    </a:lnTo>
                    <a:lnTo>
                      <a:pt x="1933575" y="701993"/>
                    </a:lnTo>
                    <a:lnTo>
                      <a:pt x="1943100" y="675322"/>
                    </a:lnTo>
                    <a:lnTo>
                      <a:pt x="1931670" y="654368"/>
                    </a:lnTo>
                    <a:lnTo>
                      <a:pt x="1942148" y="654368"/>
                    </a:lnTo>
                    <a:lnTo>
                      <a:pt x="1949768" y="634365"/>
                    </a:lnTo>
                    <a:lnTo>
                      <a:pt x="1936433" y="601980"/>
                    </a:lnTo>
                    <a:lnTo>
                      <a:pt x="1936433" y="581025"/>
                    </a:lnTo>
                    <a:lnTo>
                      <a:pt x="1914525" y="577215"/>
                    </a:lnTo>
                    <a:lnTo>
                      <a:pt x="1915478" y="549593"/>
                    </a:lnTo>
                    <a:lnTo>
                      <a:pt x="1898333" y="565785"/>
                    </a:lnTo>
                    <a:lnTo>
                      <a:pt x="1889760" y="557213"/>
                    </a:lnTo>
                    <a:lnTo>
                      <a:pt x="1872615" y="572453"/>
                    </a:lnTo>
                    <a:lnTo>
                      <a:pt x="1863090" y="562928"/>
                    </a:lnTo>
                    <a:lnTo>
                      <a:pt x="1859280" y="544830"/>
                    </a:lnTo>
                    <a:lnTo>
                      <a:pt x="1832610" y="541020"/>
                    </a:lnTo>
                    <a:lnTo>
                      <a:pt x="1814513" y="522922"/>
                    </a:lnTo>
                    <a:lnTo>
                      <a:pt x="1810703" y="507682"/>
                    </a:lnTo>
                    <a:lnTo>
                      <a:pt x="1798320" y="495300"/>
                    </a:lnTo>
                    <a:lnTo>
                      <a:pt x="1797368" y="469582"/>
                    </a:lnTo>
                    <a:lnTo>
                      <a:pt x="1823085" y="450532"/>
                    </a:lnTo>
                    <a:lnTo>
                      <a:pt x="1844040" y="429578"/>
                    </a:lnTo>
                    <a:lnTo>
                      <a:pt x="1854518" y="412432"/>
                    </a:lnTo>
                    <a:lnTo>
                      <a:pt x="1883093" y="412432"/>
                    </a:lnTo>
                    <a:lnTo>
                      <a:pt x="1883093" y="363855"/>
                    </a:lnTo>
                    <a:lnTo>
                      <a:pt x="1885950" y="329565"/>
                    </a:lnTo>
                    <a:lnTo>
                      <a:pt x="1855470" y="312420"/>
                    </a:lnTo>
                    <a:lnTo>
                      <a:pt x="1846898" y="296228"/>
                    </a:lnTo>
                    <a:lnTo>
                      <a:pt x="1840230" y="302895"/>
                    </a:lnTo>
                    <a:lnTo>
                      <a:pt x="1831658" y="283845"/>
                    </a:lnTo>
                    <a:lnTo>
                      <a:pt x="1839278" y="276225"/>
                    </a:lnTo>
                    <a:lnTo>
                      <a:pt x="1851660" y="263842"/>
                    </a:lnTo>
                    <a:lnTo>
                      <a:pt x="1878330" y="260033"/>
                    </a:lnTo>
                    <a:lnTo>
                      <a:pt x="1875473" y="244792"/>
                    </a:lnTo>
                    <a:lnTo>
                      <a:pt x="1888808" y="231458"/>
                    </a:lnTo>
                    <a:lnTo>
                      <a:pt x="1884045" y="213360"/>
                    </a:lnTo>
                    <a:lnTo>
                      <a:pt x="1864043" y="202883"/>
                    </a:lnTo>
                    <a:lnTo>
                      <a:pt x="1844993" y="198120"/>
                    </a:lnTo>
                    <a:lnTo>
                      <a:pt x="1834515" y="187642"/>
                    </a:lnTo>
                    <a:lnTo>
                      <a:pt x="1828800" y="172403"/>
                    </a:lnTo>
                    <a:lnTo>
                      <a:pt x="1815465" y="172403"/>
                    </a:lnTo>
                    <a:lnTo>
                      <a:pt x="1814513" y="155258"/>
                    </a:lnTo>
                    <a:lnTo>
                      <a:pt x="1798320" y="171450"/>
                    </a:lnTo>
                    <a:lnTo>
                      <a:pt x="1800225" y="187642"/>
                    </a:lnTo>
                    <a:lnTo>
                      <a:pt x="1805940" y="205740"/>
                    </a:lnTo>
                    <a:lnTo>
                      <a:pt x="1788795" y="220980"/>
                    </a:lnTo>
                    <a:lnTo>
                      <a:pt x="1765935" y="198120"/>
                    </a:lnTo>
                    <a:lnTo>
                      <a:pt x="1751648" y="183833"/>
                    </a:lnTo>
                    <a:lnTo>
                      <a:pt x="1722120" y="203835"/>
                    </a:lnTo>
                    <a:lnTo>
                      <a:pt x="1731645" y="235267"/>
                    </a:lnTo>
                    <a:lnTo>
                      <a:pt x="1752600" y="256222"/>
                    </a:lnTo>
                    <a:lnTo>
                      <a:pt x="1752600" y="267653"/>
                    </a:lnTo>
                    <a:lnTo>
                      <a:pt x="1778318" y="280035"/>
                    </a:lnTo>
                    <a:lnTo>
                      <a:pt x="1794510" y="296228"/>
                    </a:lnTo>
                    <a:lnTo>
                      <a:pt x="1804035" y="318135"/>
                    </a:lnTo>
                    <a:lnTo>
                      <a:pt x="1804035" y="335280"/>
                    </a:lnTo>
                    <a:lnTo>
                      <a:pt x="1780223" y="312420"/>
                    </a:lnTo>
                    <a:lnTo>
                      <a:pt x="1758315" y="290513"/>
                    </a:lnTo>
                    <a:lnTo>
                      <a:pt x="1736408" y="303847"/>
                    </a:lnTo>
                    <a:lnTo>
                      <a:pt x="1719263" y="289560"/>
                    </a:lnTo>
                    <a:lnTo>
                      <a:pt x="1689735" y="266700"/>
                    </a:lnTo>
                    <a:lnTo>
                      <a:pt x="1689735" y="240983"/>
                    </a:lnTo>
                    <a:lnTo>
                      <a:pt x="1689735" y="205740"/>
                    </a:lnTo>
                    <a:lnTo>
                      <a:pt x="1715453" y="180022"/>
                    </a:lnTo>
                    <a:lnTo>
                      <a:pt x="1721168" y="142875"/>
                    </a:lnTo>
                    <a:lnTo>
                      <a:pt x="1721168" y="101917"/>
                    </a:lnTo>
                    <a:lnTo>
                      <a:pt x="1727835" y="72390"/>
                    </a:lnTo>
                    <a:lnTo>
                      <a:pt x="1704975" y="72390"/>
                    </a:lnTo>
                    <a:lnTo>
                      <a:pt x="1695450" y="93345"/>
                    </a:lnTo>
                    <a:lnTo>
                      <a:pt x="1704975" y="117158"/>
                    </a:lnTo>
                    <a:lnTo>
                      <a:pt x="1693545" y="146685"/>
                    </a:lnTo>
                    <a:lnTo>
                      <a:pt x="1676400" y="173355"/>
                    </a:lnTo>
                    <a:lnTo>
                      <a:pt x="1646873" y="173355"/>
                    </a:lnTo>
                    <a:lnTo>
                      <a:pt x="1611630" y="208597"/>
                    </a:lnTo>
                    <a:lnTo>
                      <a:pt x="1588770" y="231458"/>
                    </a:lnTo>
                    <a:lnTo>
                      <a:pt x="1608773" y="251460"/>
                    </a:lnTo>
                    <a:lnTo>
                      <a:pt x="1604963" y="280035"/>
                    </a:lnTo>
                    <a:lnTo>
                      <a:pt x="1613535" y="306705"/>
                    </a:lnTo>
                    <a:lnTo>
                      <a:pt x="1623060" y="338138"/>
                    </a:lnTo>
                    <a:lnTo>
                      <a:pt x="1594485" y="366713"/>
                    </a:lnTo>
                    <a:lnTo>
                      <a:pt x="1582103" y="403860"/>
                    </a:lnTo>
                    <a:lnTo>
                      <a:pt x="1562100" y="435293"/>
                    </a:lnTo>
                    <a:lnTo>
                      <a:pt x="1565910" y="480060"/>
                    </a:lnTo>
                    <a:lnTo>
                      <a:pt x="1548765" y="497205"/>
                    </a:lnTo>
                    <a:lnTo>
                      <a:pt x="1552575" y="523875"/>
                    </a:lnTo>
                    <a:lnTo>
                      <a:pt x="1578293" y="523875"/>
                    </a:lnTo>
                    <a:lnTo>
                      <a:pt x="1589723" y="539115"/>
                    </a:lnTo>
                    <a:lnTo>
                      <a:pt x="1610678" y="529590"/>
                    </a:lnTo>
                    <a:lnTo>
                      <a:pt x="1626870" y="513397"/>
                    </a:lnTo>
                    <a:lnTo>
                      <a:pt x="1646873" y="533400"/>
                    </a:lnTo>
                    <a:lnTo>
                      <a:pt x="1681163" y="545782"/>
                    </a:lnTo>
                    <a:lnTo>
                      <a:pt x="1692593" y="557213"/>
                    </a:lnTo>
                    <a:lnTo>
                      <a:pt x="1710690" y="574357"/>
                    </a:lnTo>
                    <a:lnTo>
                      <a:pt x="1724978" y="602932"/>
                    </a:lnTo>
                    <a:lnTo>
                      <a:pt x="1715453" y="625793"/>
                    </a:lnTo>
                    <a:lnTo>
                      <a:pt x="1724025" y="652463"/>
                    </a:lnTo>
                    <a:lnTo>
                      <a:pt x="1715453" y="670560"/>
                    </a:lnTo>
                    <a:lnTo>
                      <a:pt x="1692593" y="677228"/>
                    </a:lnTo>
                    <a:lnTo>
                      <a:pt x="1695450" y="702945"/>
                    </a:lnTo>
                    <a:lnTo>
                      <a:pt x="1695450" y="720090"/>
                    </a:lnTo>
                    <a:lnTo>
                      <a:pt x="1707833" y="732472"/>
                    </a:lnTo>
                    <a:lnTo>
                      <a:pt x="1739265" y="741997"/>
                    </a:lnTo>
                    <a:lnTo>
                      <a:pt x="1739265" y="762000"/>
                    </a:lnTo>
                    <a:lnTo>
                      <a:pt x="1706880" y="755332"/>
                    </a:lnTo>
                    <a:lnTo>
                      <a:pt x="1678305" y="726757"/>
                    </a:lnTo>
                    <a:lnTo>
                      <a:pt x="1678305" y="705803"/>
                    </a:lnTo>
                    <a:lnTo>
                      <a:pt x="1677353" y="671513"/>
                    </a:lnTo>
                    <a:lnTo>
                      <a:pt x="1700213" y="648653"/>
                    </a:lnTo>
                    <a:lnTo>
                      <a:pt x="1683068" y="604838"/>
                    </a:lnTo>
                    <a:lnTo>
                      <a:pt x="1669733" y="591503"/>
                    </a:lnTo>
                    <a:lnTo>
                      <a:pt x="1660208" y="563880"/>
                    </a:lnTo>
                    <a:lnTo>
                      <a:pt x="1627823" y="567690"/>
                    </a:lnTo>
                    <a:lnTo>
                      <a:pt x="1598295" y="567690"/>
                    </a:lnTo>
                    <a:lnTo>
                      <a:pt x="1579245" y="586740"/>
                    </a:lnTo>
                    <a:lnTo>
                      <a:pt x="1560195" y="605790"/>
                    </a:lnTo>
                    <a:lnTo>
                      <a:pt x="1563053" y="632460"/>
                    </a:lnTo>
                    <a:lnTo>
                      <a:pt x="1569720" y="661988"/>
                    </a:lnTo>
                    <a:lnTo>
                      <a:pt x="1561148" y="696278"/>
                    </a:lnTo>
                    <a:lnTo>
                      <a:pt x="1543050" y="714375"/>
                    </a:lnTo>
                    <a:lnTo>
                      <a:pt x="1521143" y="736282"/>
                    </a:lnTo>
                    <a:lnTo>
                      <a:pt x="1508760" y="748665"/>
                    </a:lnTo>
                    <a:lnTo>
                      <a:pt x="1508760" y="778193"/>
                    </a:lnTo>
                    <a:lnTo>
                      <a:pt x="1480185" y="793432"/>
                    </a:lnTo>
                    <a:lnTo>
                      <a:pt x="1444943" y="802957"/>
                    </a:lnTo>
                    <a:lnTo>
                      <a:pt x="1436370" y="811530"/>
                    </a:lnTo>
                    <a:lnTo>
                      <a:pt x="1418273" y="811530"/>
                    </a:lnTo>
                    <a:cubicBezTo>
                      <a:pt x="1418273" y="811530"/>
                      <a:pt x="1398270" y="821055"/>
                      <a:pt x="1403033" y="826770"/>
                    </a:cubicBezTo>
                    <a:cubicBezTo>
                      <a:pt x="1408748" y="832485"/>
                      <a:pt x="1398270" y="851535"/>
                      <a:pt x="1398270" y="851535"/>
                    </a:cubicBezTo>
                    <a:lnTo>
                      <a:pt x="1372553" y="851535"/>
                    </a:lnTo>
                    <a:lnTo>
                      <a:pt x="1355408" y="827722"/>
                    </a:lnTo>
                    <a:lnTo>
                      <a:pt x="1331595" y="828675"/>
                    </a:lnTo>
                    <a:lnTo>
                      <a:pt x="1303020" y="808672"/>
                    </a:lnTo>
                    <a:lnTo>
                      <a:pt x="1282065" y="799147"/>
                    </a:lnTo>
                    <a:lnTo>
                      <a:pt x="1261110" y="766763"/>
                    </a:lnTo>
                    <a:lnTo>
                      <a:pt x="1261110" y="740093"/>
                    </a:lnTo>
                    <a:lnTo>
                      <a:pt x="1282065" y="746760"/>
                    </a:lnTo>
                    <a:lnTo>
                      <a:pt x="1297305" y="762000"/>
                    </a:lnTo>
                    <a:lnTo>
                      <a:pt x="1320165" y="777240"/>
                    </a:lnTo>
                    <a:lnTo>
                      <a:pt x="1341120" y="762953"/>
                    </a:lnTo>
                    <a:lnTo>
                      <a:pt x="1376363" y="769620"/>
                    </a:lnTo>
                    <a:lnTo>
                      <a:pt x="1396365" y="758190"/>
                    </a:lnTo>
                    <a:lnTo>
                      <a:pt x="1417320" y="726757"/>
                    </a:lnTo>
                    <a:lnTo>
                      <a:pt x="1454468" y="689610"/>
                    </a:lnTo>
                    <a:lnTo>
                      <a:pt x="1485900" y="681038"/>
                    </a:lnTo>
                    <a:lnTo>
                      <a:pt x="1491615" y="628650"/>
                    </a:lnTo>
                    <a:lnTo>
                      <a:pt x="1523048" y="604838"/>
                    </a:lnTo>
                    <a:lnTo>
                      <a:pt x="1526858" y="581978"/>
                    </a:lnTo>
                    <a:lnTo>
                      <a:pt x="1502093" y="557213"/>
                    </a:lnTo>
                    <a:lnTo>
                      <a:pt x="1491615" y="520065"/>
                    </a:lnTo>
                    <a:lnTo>
                      <a:pt x="1503045" y="493395"/>
                    </a:lnTo>
                    <a:lnTo>
                      <a:pt x="1518285" y="440055"/>
                    </a:lnTo>
                    <a:lnTo>
                      <a:pt x="1527810" y="379095"/>
                    </a:lnTo>
                    <a:lnTo>
                      <a:pt x="1556385" y="337185"/>
                    </a:lnTo>
                    <a:lnTo>
                      <a:pt x="1563053" y="299085"/>
                    </a:lnTo>
                    <a:lnTo>
                      <a:pt x="1571625" y="251460"/>
                    </a:lnTo>
                    <a:lnTo>
                      <a:pt x="1547813" y="230505"/>
                    </a:lnTo>
                    <a:lnTo>
                      <a:pt x="1559243" y="193358"/>
                    </a:lnTo>
                    <a:lnTo>
                      <a:pt x="1599248" y="153353"/>
                    </a:lnTo>
                    <a:lnTo>
                      <a:pt x="1605915" y="101917"/>
                    </a:lnTo>
                    <a:lnTo>
                      <a:pt x="1620203" y="87630"/>
                    </a:lnTo>
                    <a:lnTo>
                      <a:pt x="1607820" y="40005"/>
                    </a:lnTo>
                    <a:lnTo>
                      <a:pt x="1578293" y="40005"/>
                    </a:lnTo>
                    <a:lnTo>
                      <a:pt x="1561148" y="22860"/>
                    </a:lnTo>
                    <a:lnTo>
                      <a:pt x="1526858" y="22860"/>
                    </a:lnTo>
                    <a:lnTo>
                      <a:pt x="1510665" y="0"/>
                    </a:lnTo>
                    <a:lnTo>
                      <a:pt x="1483995" y="14288"/>
                    </a:lnTo>
                    <a:lnTo>
                      <a:pt x="1468755" y="48578"/>
                    </a:lnTo>
                    <a:lnTo>
                      <a:pt x="1454468" y="82867"/>
                    </a:lnTo>
                    <a:lnTo>
                      <a:pt x="1436370" y="123825"/>
                    </a:lnTo>
                    <a:lnTo>
                      <a:pt x="1412558" y="147638"/>
                    </a:lnTo>
                    <a:lnTo>
                      <a:pt x="1402080" y="158115"/>
                    </a:lnTo>
                    <a:lnTo>
                      <a:pt x="1371600" y="173355"/>
                    </a:lnTo>
                    <a:lnTo>
                      <a:pt x="1343025" y="182880"/>
                    </a:lnTo>
                    <a:lnTo>
                      <a:pt x="1327785" y="202883"/>
                    </a:lnTo>
                    <a:lnTo>
                      <a:pt x="1318260" y="231458"/>
                    </a:lnTo>
                    <a:lnTo>
                      <a:pt x="1336358" y="237172"/>
                    </a:lnTo>
                    <a:lnTo>
                      <a:pt x="1336358" y="258128"/>
                    </a:lnTo>
                    <a:lnTo>
                      <a:pt x="1323975" y="275272"/>
                    </a:lnTo>
                    <a:lnTo>
                      <a:pt x="1317308" y="309563"/>
                    </a:lnTo>
                    <a:lnTo>
                      <a:pt x="1317308" y="332422"/>
                    </a:lnTo>
                    <a:lnTo>
                      <a:pt x="1288733" y="346710"/>
                    </a:lnTo>
                    <a:lnTo>
                      <a:pt x="1275398" y="360045"/>
                    </a:lnTo>
                    <a:lnTo>
                      <a:pt x="1290638" y="390525"/>
                    </a:lnTo>
                    <a:lnTo>
                      <a:pt x="1317308" y="408622"/>
                    </a:lnTo>
                    <a:lnTo>
                      <a:pt x="1311593" y="447675"/>
                    </a:lnTo>
                    <a:lnTo>
                      <a:pt x="1326833" y="484822"/>
                    </a:lnTo>
                    <a:lnTo>
                      <a:pt x="1349693" y="491490"/>
                    </a:lnTo>
                    <a:lnTo>
                      <a:pt x="1317308" y="521018"/>
                    </a:lnTo>
                    <a:lnTo>
                      <a:pt x="1317308" y="550545"/>
                    </a:lnTo>
                    <a:lnTo>
                      <a:pt x="1288733" y="567690"/>
                    </a:lnTo>
                    <a:lnTo>
                      <a:pt x="1268730" y="536257"/>
                    </a:lnTo>
                    <a:lnTo>
                      <a:pt x="1268730" y="507682"/>
                    </a:lnTo>
                    <a:lnTo>
                      <a:pt x="1244918" y="475297"/>
                    </a:lnTo>
                    <a:lnTo>
                      <a:pt x="1222058" y="440055"/>
                    </a:lnTo>
                    <a:lnTo>
                      <a:pt x="1188720" y="406718"/>
                    </a:lnTo>
                    <a:lnTo>
                      <a:pt x="1177290" y="383858"/>
                    </a:lnTo>
                    <a:lnTo>
                      <a:pt x="1165860" y="401003"/>
                    </a:lnTo>
                    <a:lnTo>
                      <a:pt x="1143953" y="422910"/>
                    </a:lnTo>
                    <a:lnTo>
                      <a:pt x="1157288" y="436245"/>
                    </a:lnTo>
                    <a:lnTo>
                      <a:pt x="1160145" y="446722"/>
                    </a:lnTo>
                    <a:lnTo>
                      <a:pt x="1170623" y="450532"/>
                    </a:lnTo>
                    <a:lnTo>
                      <a:pt x="1170623" y="498157"/>
                    </a:lnTo>
                    <a:lnTo>
                      <a:pt x="1157288" y="498157"/>
                    </a:lnTo>
                    <a:lnTo>
                      <a:pt x="1150620" y="513397"/>
                    </a:lnTo>
                    <a:lnTo>
                      <a:pt x="1139190" y="519113"/>
                    </a:lnTo>
                    <a:lnTo>
                      <a:pt x="1137285" y="534353"/>
                    </a:lnTo>
                    <a:lnTo>
                      <a:pt x="1135380" y="544830"/>
                    </a:lnTo>
                    <a:lnTo>
                      <a:pt x="1163955" y="559118"/>
                    </a:lnTo>
                    <a:lnTo>
                      <a:pt x="1163955" y="577215"/>
                    </a:lnTo>
                    <a:lnTo>
                      <a:pt x="1138238" y="587693"/>
                    </a:lnTo>
                    <a:lnTo>
                      <a:pt x="1160145" y="609600"/>
                    </a:lnTo>
                    <a:lnTo>
                      <a:pt x="1125855" y="626745"/>
                    </a:lnTo>
                    <a:lnTo>
                      <a:pt x="1100138" y="652463"/>
                    </a:lnTo>
                    <a:lnTo>
                      <a:pt x="1073468" y="652463"/>
                    </a:lnTo>
                    <a:lnTo>
                      <a:pt x="1063943" y="683895"/>
                    </a:lnTo>
                    <a:lnTo>
                      <a:pt x="1016318" y="683895"/>
                    </a:lnTo>
                    <a:lnTo>
                      <a:pt x="971550" y="693420"/>
                    </a:lnTo>
                    <a:lnTo>
                      <a:pt x="926783" y="719138"/>
                    </a:lnTo>
                    <a:lnTo>
                      <a:pt x="889635" y="748665"/>
                    </a:lnTo>
                    <a:lnTo>
                      <a:pt x="862965" y="752475"/>
                    </a:lnTo>
                    <a:lnTo>
                      <a:pt x="847725" y="769620"/>
                    </a:lnTo>
                    <a:lnTo>
                      <a:pt x="821055" y="782955"/>
                    </a:lnTo>
                    <a:lnTo>
                      <a:pt x="794385" y="809625"/>
                    </a:lnTo>
                    <a:lnTo>
                      <a:pt x="769620" y="812482"/>
                    </a:lnTo>
                    <a:lnTo>
                      <a:pt x="769620" y="790575"/>
                    </a:lnTo>
                    <a:lnTo>
                      <a:pt x="751522" y="783907"/>
                    </a:lnTo>
                    <a:lnTo>
                      <a:pt x="729615" y="805815"/>
                    </a:lnTo>
                    <a:lnTo>
                      <a:pt x="700088" y="835343"/>
                    </a:lnTo>
                    <a:lnTo>
                      <a:pt x="687705" y="860107"/>
                    </a:lnTo>
                    <a:lnTo>
                      <a:pt x="693420" y="890588"/>
                    </a:lnTo>
                    <a:lnTo>
                      <a:pt x="659130" y="911543"/>
                    </a:lnTo>
                    <a:lnTo>
                      <a:pt x="656272" y="937260"/>
                    </a:lnTo>
                    <a:lnTo>
                      <a:pt x="627697" y="955357"/>
                    </a:lnTo>
                    <a:lnTo>
                      <a:pt x="608647" y="991553"/>
                    </a:lnTo>
                    <a:lnTo>
                      <a:pt x="614363" y="1016318"/>
                    </a:lnTo>
                    <a:lnTo>
                      <a:pt x="602933" y="1038225"/>
                    </a:lnTo>
                    <a:lnTo>
                      <a:pt x="602933" y="1057275"/>
                    </a:lnTo>
                    <a:lnTo>
                      <a:pt x="567690" y="1092518"/>
                    </a:lnTo>
                    <a:lnTo>
                      <a:pt x="562928" y="1117282"/>
                    </a:lnTo>
                    <a:lnTo>
                      <a:pt x="574358" y="1124903"/>
                    </a:lnTo>
                    <a:lnTo>
                      <a:pt x="562928" y="1117282"/>
                    </a:lnTo>
                    <a:lnTo>
                      <a:pt x="549593" y="1130618"/>
                    </a:lnTo>
                    <a:lnTo>
                      <a:pt x="541972" y="1150620"/>
                    </a:lnTo>
                    <a:lnTo>
                      <a:pt x="541972" y="1172528"/>
                    </a:lnTo>
                    <a:lnTo>
                      <a:pt x="513397" y="1187768"/>
                    </a:lnTo>
                    <a:lnTo>
                      <a:pt x="513397" y="1216343"/>
                    </a:lnTo>
                    <a:lnTo>
                      <a:pt x="497205" y="1255395"/>
                    </a:lnTo>
                    <a:lnTo>
                      <a:pt x="468630" y="1281113"/>
                    </a:lnTo>
                    <a:lnTo>
                      <a:pt x="447675" y="1312545"/>
                    </a:lnTo>
                    <a:lnTo>
                      <a:pt x="428625" y="1331595"/>
                    </a:lnTo>
                    <a:lnTo>
                      <a:pt x="403860" y="1331595"/>
                    </a:lnTo>
                    <a:lnTo>
                      <a:pt x="381000" y="1351598"/>
                    </a:lnTo>
                    <a:lnTo>
                      <a:pt x="381000" y="1387793"/>
                    </a:lnTo>
                    <a:lnTo>
                      <a:pt x="399097" y="1416368"/>
                    </a:lnTo>
                    <a:lnTo>
                      <a:pt x="389572" y="1447800"/>
                    </a:lnTo>
                    <a:lnTo>
                      <a:pt x="375285" y="1462088"/>
                    </a:lnTo>
                    <a:lnTo>
                      <a:pt x="375285" y="1472565"/>
                    </a:lnTo>
                    <a:lnTo>
                      <a:pt x="390525" y="1488757"/>
                    </a:lnTo>
                    <a:lnTo>
                      <a:pt x="373380" y="1505903"/>
                    </a:lnTo>
                    <a:lnTo>
                      <a:pt x="356235" y="1520190"/>
                    </a:lnTo>
                    <a:lnTo>
                      <a:pt x="331470" y="1514475"/>
                    </a:lnTo>
                    <a:lnTo>
                      <a:pt x="305753" y="1531620"/>
                    </a:lnTo>
                    <a:lnTo>
                      <a:pt x="306705" y="1544955"/>
                    </a:lnTo>
                    <a:lnTo>
                      <a:pt x="318135" y="1556385"/>
                    </a:lnTo>
                    <a:lnTo>
                      <a:pt x="302895" y="1571625"/>
                    </a:lnTo>
                    <a:lnTo>
                      <a:pt x="291465" y="1581150"/>
                    </a:lnTo>
                    <a:lnTo>
                      <a:pt x="274320" y="1555432"/>
                    </a:lnTo>
                    <a:lnTo>
                      <a:pt x="255270" y="1555432"/>
                    </a:lnTo>
                    <a:lnTo>
                      <a:pt x="240030" y="1580198"/>
                    </a:lnTo>
                    <a:lnTo>
                      <a:pt x="233363" y="1606868"/>
                    </a:lnTo>
                    <a:lnTo>
                      <a:pt x="210503" y="1618298"/>
                    </a:lnTo>
                    <a:lnTo>
                      <a:pt x="182880" y="1618298"/>
                    </a:lnTo>
                    <a:lnTo>
                      <a:pt x="174308" y="1609725"/>
                    </a:lnTo>
                    <a:lnTo>
                      <a:pt x="164783" y="1628775"/>
                    </a:lnTo>
                    <a:lnTo>
                      <a:pt x="164783" y="1653540"/>
                    </a:lnTo>
                    <a:lnTo>
                      <a:pt x="153353" y="1664970"/>
                    </a:lnTo>
                    <a:lnTo>
                      <a:pt x="135255" y="1684973"/>
                    </a:lnTo>
                    <a:lnTo>
                      <a:pt x="153353" y="1709738"/>
                    </a:lnTo>
                    <a:lnTo>
                      <a:pt x="185738" y="1733550"/>
                    </a:lnTo>
                    <a:lnTo>
                      <a:pt x="205740" y="1733550"/>
                    </a:lnTo>
                    <a:lnTo>
                      <a:pt x="222885" y="1758315"/>
                    </a:lnTo>
                    <a:lnTo>
                      <a:pt x="240983" y="1740218"/>
                    </a:lnTo>
                    <a:lnTo>
                      <a:pt x="246697" y="1764030"/>
                    </a:lnTo>
                    <a:lnTo>
                      <a:pt x="240030" y="1785938"/>
                    </a:lnTo>
                    <a:lnTo>
                      <a:pt x="222885" y="1817370"/>
                    </a:lnTo>
                    <a:lnTo>
                      <a:pt x="222885" y="1834515"/>
                    </a:lnTo>
                    <a:lnTo>
                      <a:pt x="191453" y="1842135"/>
                    </a:lnTo>
                    <a:lnTo>
                      <a:pt x="172403" y="1861185"/>
                    </a:lnTo>
                    <a:lnTo>
                      <a:pt x="142875" y="1850707"/>
                    </a:lnTo>
                    <a:lnTo>
                      <a:pt x="142875" y="1831657"/>
                    </a:lnTo>
                    <a:lnTo>
                      <a:pt x="126683" y="1815465"/>
                    </a:lnTo>
                    <a:lnTo>
                      <a:pt x="103823" y="1804035"/>
                    </a:lnTo>
                    <a:lnTo>
                      <a:pt x="81915" y="1797368"/>
                    </a:lnTo>
                    <a:lnTo>
                      <a:pt x="51435" y="1820228"/>
                    </a:lnTo>
                    <a:lnTo>
                      <a:pt x="57150" y="1847850"/>
                    </a:lnTo>
                    <a:lnTo>
                      <a:pt x="70485" y="1861185"/>
                    </a:lnTo>
                    <a:lnTo>
                      <a:pt x="75248" y="1899285"/>
                    </a:lnTo>
                    <a:lnTo>
                      <a:pt x="93345" y="1927860"/>
                    </a:lnTo>
                    <a:lnTo>
                      <a:pt x="128588" y="1931670"/>
                    </a:lnTo>
                    <a:lnTo>
                      <a:pt x="143828" y="1921193"/>
                    </a:lnTo>
                    <a:lnTo>
                      <a:pt x="178118" y="1931670"/>
                    </a:lnTo>
                    <a:lnTo>
                      <a:pt x="188595" y="1962150"/>
                    </a:lnTo>
                    <a:lnTo>
                      <a:pt x="188595" y="1989773"/>
                    </a:lnTo>
                    <a:lnTo>
                      <a:pt x="172403" y="1989773"/>
                    </a:lnTo>
                    <a:lnTo>
                      <a:pt x="161925" y="1976438"/>
                    </a:lnTo>
                    <a:lnTo>
                      <a:pt x="138113" y="1978343"/>
                    </a:lnTo>
                    <a:lnTo>
                      <a:pt x="138113" y="1988820"/>
                    </a:lnTo>
                    <a:lnTo>
                      <a:pt x="116205" y="1996440"/>
                    </a:lnTo>
                    <a:lnTo>
                      <a:pt x="87630" y="2025015"/>
                    </a:lnTo>
                    <a:lnTo>
                      <a:pt x="87630" y="2041207"/>
                    </a:lnTo>
                    <a:lnTo>
                      <a:pt x="68580" y="2065973"/>
                    </a:lnTo>
                    <a:lnTo>
                      <a:pt x="68580" y="2090738"/>
                    </a:lnTo>
                    <a:lnTo>
                      <a:pt x="53340" y="2090738"/>
                    </a:lnTo>
                    <a:lnTo>
                      <a:pt x="34290" y="2125980"/>
                    </a:lnTo>
                    <a:lnTo>
                      <a:pt x="30480" y="2146935"/>
                    </a:lnTo>
                    <a:lnTo>
                      <a:pt x="8573" y="2157413"/>
                    </a:lnTo>
                    <a:lnTo>
                      <a:pt x="0" y="2172653"/>
                    </a:lnTo>
                    <a:lnTo>
                      <a:pt x="50483" y="2172653"/>
                    </a:lnTo>
                    <a:lnTo>
                      <a:pt x="66675" y="2165985"/>
                    </a:lnTo>
                    <a:lnTo>
                      <a:pt x="89535" y="2176463"/>
                    </a:lnTo>
                    <a:lnTo>
                      <a:pt x="103823" y="2176463"/>
                    </a:lnTo>
                    <a:lnTo>
                      <a:pt x="114300" y="2194560"/>
                    </a:lnTo>
                    <a:lnTo>
                      <a:pt x="106680" y="2212658"/>
                    </a:lnTo>
                    <a:lnTo>
                      <a:pt x="80010" y="2225993"/>
                    </a:lnTo>
                    <a:lnTo>
                      <a:pt x="81915" y="2244090"/>
                    </a:lnTo>
                    <a:lnTo>
                      <a:pt x="97155" y="2244090"/>
                    </a:lnTo>
                    <a:lnTo>
                      <a:pt x="100965" y="2265998"/>
                    </a:lnTo>
                    <a:lnTo>
                      <a:pt x="112395" y="2236470"/>
                    </a:lnTo>
                    <a:lnTo>
                      <a:pt x="140970" y="2243138"/>
                    </a:lnTo>
                    <a:lnTo>
                      <a:pt x="164783" y="2236470"/>
                    </a:lnTo>
                    <a:lnTo>
                      <a:pt x="174308" y="2210753"/>
                    </a:lnTo>
                    <a:lnTo>
                      <a:pt x="164783" y="2175510"/>
                    </a:lnTo>
                    <a:lnTo>
                      <a:pt x="188595" y="2165985"/>
                    </a:lnTo>
                    <a:lnTo>
                      <a:pt x="225743" y="2165033"/>
                    </a:lnTo>
                    <a:lnTo>
                      <a:pt x="249555" y="2188845"/>
                    </a:lnTo>
                    <a:lnTo>
                      <a:pt x="269558" y="2188845"/>
                    </a:lnTo>
                    <a:lnTo>
                      <a:pt x="287655" y="2170748"/>
                    </a:lnTo>
                    <a:lnTo>
                      <a:pt x="268605" y="2151698"/>
                    </a:lnTo>
                    <a:lnTo>
                      <a:pt x="253365" y="2136458"/>
                    </a:lnTo>
                    <a:lnTo>
                      <a:pt x="238125" y="2126933"/>
                    </a:lnTo>
                    <a:lnTo>
                      <a:pt x="258128" y="2106930"/>
                    </a:lnTo>
                    <a:lnTo>
                      <a:pt x="248603" y="2085975"/>
                    </a:lnTo>
                    <a:lnTo>
                      <a:pt x="258128" y="2054543"/>
                    </a:lnTo>
                    <a:lnTo>
                      <a:pt x="287655" y="2054543"/>
                    </a:lnTo>
                    <a:lnTo>
                      <a:pt x="320040" y="2071688"/>
                    </a:lnTo>
                    <a:lnTo>
                      <a:pt x="342900" y="2091690"/>
                    </a:lnTo>
                    <a:lnTo>
                      <a:pt x="368618" y="2085023"/>
                    </a:lnTo>
                    <a:lnTo>
                      <a:pt x="403860" y="2091690"/>
                    </a:lnTo>
                    <a:lnTo>
                      <a:pt x="451485" y="2090738"/>
                    </a:lnTo>
                    <a:lnTo>
                      <a:pt x="483870" y="2100263"/>
                    </a:lnTo>
                    <a:lnTo>
                      <a:pt x="507683" y="2100263"/>
                    </a:lnTo>
                    <a:lnTo>
                      <a:pt x="534353" y="2114550"/>
                    </a:lnTo>
                    <a:lnTo>
                      <a:pt x="562928" y="2108835"/>
                    </a:lnTo>
                    <a:lnTo>
                      <a:pt x="579120" y="2092643"/>
                    </a:lnTo>
                    <a:lnTo>
                      <a:pt x="594360" y="2092643"/>
                    </a:lnTo>
                    <a:lnTo>
                      <a:pt x="631508" y="2111693"/>
                    </a:lnTo>
                    <a:lnTo>
                      <a:pt x="669608" y="2111693"/>
                    </a:lnTo>
                    <a:lnTo>
                      <a:pt x="701040" y="2105978"/>
                    </a:lnTo>
                    <a:lnTo>
                      <a:pt x="726758" y="2120265"/>
                    </a:lnTo>
                    <a:lnTo>
                      <a:pt x="758190" y="2111693"/>
                    </a:lnTo>
                    <a:lnTo>
                      <a:pt x="793433" y="2111693"/>
                    </a:lnTo>
                    <a:lnTo>
                      <a:pt x="810578" y="2087880"/>
                    </a:lnTo>
                    <a:lnTo>
                      <a:pt x="806768" y="2045970"/>
                    </a:lnTo>
                    <a:lnTo>
                      <a:pt x="810578" y="2087880"/>
                    </a:lnTo>
                    <a:lnTo>
                      <a:pt x="842010" y="2090738"/>
                    </a:lnTo>
                    <a:lnTo>
                      <a:pt x="870585" y="2107883"/>
                    </a:lnTo>
                    <a:lnTo>
                      <a:pt x="905828" y="2107883"/>
                    </a:lnTo>
                    <a:lnTo>
                      <a:pt x="918210" y="2133600"/>
                    </a:lnTo>
                    <a:lnTo>
                      <a:pt x="943928" y="2133600"/>
                    </a:lnTo>
                    <a:lnTo>
                      <a:pt x="943928" y="2116455"/>
                    </a:lnTo>
                    <a:lnTo>
                      <a:pt x="951547" y="2100263"/>
                    </a:lnTo>
                    <a:lnTo>
                      <a:pt x="965835" y="2085975"/>
                    </a:lnTo>
                    <a:lnTo>
                      <a:pt x="965835" y="2066925"/>
                    </a:lnTo>
                    <a:lnTo>
                      <a:pt x="977265" y="2065020"/>
                    </a:lnTo>
                    <a:lnTo>
                      <a:pt x="992505" y="2049780"/>
                    </a:lnTo>
                    <a:lnTo>
                      <a:pt x="998220" y="2034540"/>
                    </a:lnTo>
                    <a:lnTo>
                      <a:pt x="998220" y="2009775"/>
                    </a:lnTo>
                    <a:lnTo>
                      <a:pt x="1018222" y="1989773"/>
                    </a:lnTo>
                    <a:lnTo>
                      <a:pt x="1033463" y="1974532"/>
                    </a:lnTo>
                    <a:lnTo>
                      <a:pt x="1060133" y="1969770"/>
                    </a:lnTo>
                    <a:lnTo>
                      <a:pt x="1070610" y="1959293"/>
                    </a:lnTo>
                    <a:lnTo>
                      <a:pt x="1070610" y="1940243"/>
                    </a:lnTo>
                    <a:lnTo>
                      <a:pt x="1049655" y="1928813"/>
                    </a:lnTo>
                    <a:lnTo>
                      <a:pt x="1042988" y="1912620"/>
                    </a:lnTo>
                    <a:lnTo>
                      <a:pt x="1029653" y="1899285"/>
                    </a:lnTo>
                    <a:lnTo>
                      <a:pt x="1010603" y="1889760"/>
                    </a:lnTo>
                    <a:lnTo>
                      <a:pt x="1010603" y="1873568"/>
                    </a:lnTo>
                    <a:lnTo>
                      <a:pt x="1032510" y="1863090"/>
                    </a:lnTo>
                    <a:lnTo>
                      <a:pt x="1022985" y="1834515"/>
                    </a:lnTo>
                    <a:lnTo>
                      <a:pt x="1024890" y="1812607"/>
                    </a:lnTo>
                    <a:lnTo>
                      <a:pt x="1042035" y="1795463"/>
                    </a:lnTo>
                    <a:lnTo>
                      <a:pt x="1054418" y="1774507"/>
                    </a:lnTo>
                    <a:lnTo>
                      <a:pt x="1075373" y="1759268"/>
                    </a:lnTo>
                    <a:lnTo>
                      <a:pt x="1097280" y="1781175"/>
                    </a:lnTo>
                    <a:lnTo>
                      <a:pt x="1083945" y="1794510"/>
                    </a:lnTo>
                    <a:lnTo>
                      <a:pt x="1083945" y="1811655"/>
                    </a:lnTo>
                    <a:lnTo>
                      <a:pt x="1102995" y="1818323"/>
                    </a:lnTo>
                    <a:lnTo>
                      <a:pt x="1127760" y="1825943"/>
                    </a:lnTo>
                    <a:lnTo>
                      <a:pt x="1143953" y="1833563"/>
                    </a:lnTo>
                    <a:lnTo>
                      <a:pt x="1162050" y="1844993"/>
                    </a:lnTo>
                    <a:lnTo>
                      <a:pt x="1184910" y="1844993"/>
                    </a:lnTo>
                    <a:lnTo>
                      <a:pt x="1200150" y="1831657"/>
                    </a:lnTo>
                    <a:lnTo>
                      <a:pt x="1224915" y="1844040"/>
                    </a:lnTo>
                    <a:lnTo>
                      <a:pt x="1245870" y="1850707"/>
                    </a:lnTo>
                    <a:lnTo>
                      <a:pt x="1280160" y="1850707"/>
                    </a:lnTo>
                    <a:lnTo>
                      <a:pt x="1307783" y="1837373"/>
                    </a:lnTo>
                    <a:lnTo>
                      <a:pt x="1330643" y="1814513"/>
                    </a:lnTo>
                    <a:lnTo>
                      <a:pt x="1343025" y="1796415"/>
                    </a:lnTo>
                    <a:lnTo>
                      <a:pt x="1320165" y="1796415"/>
                    </a:lnTo>
                    <a:lnTo>
                      <a:pt x="1302068" y="1780223"/>
                    </a:lnTo>
                    <a:lnTo>
                      <a:pt x="1272540" y="1780223"/>
                    </a:lnTo>
                    <a:lnTo>
                      <a:pt x="1259205" y="1766888"/>
                    </a:lnTo>
                    <a:lnTo>
                      <a:pt x="1235393" y="1759268"/>
                    </a:lnTo>
                    <a:lnTo>
                      <a:pt x="1221105" y="1744980"/>
                    </a:lnTo>
                    <a:lnTo>
                      <a:pt x="1221105" y="1744980"/>
                    </a:lnTo>
                    <a:lnTo>
                      <a:pt x="1235393" y="1759268"/>
                    </a:lnTo>
                    <a:lnTo>
                      <a:pt x="1259205" y="1766888"/>
                    </a:lnTo>
                    <a:lnTo>
                      <a:pt x="1272540" y="1780223"/>
                    </a:lnTo>
                    <a:lnTo>
                      <a:pt x="1298258" y="1780223"/>
                    </a:lnTo>
                    <a:lnTo>
                      <a:pt x="1316355" y="1796415"/>
                    </a:lnTo>
                    <a:lnTo>
                      <a:pt x="1339215" y="1796415"/>
                    </a:lnTo>
                    <a:lnTo>
                      <a:pt x="1379220" y="1772603"/>
                    </a:lnTo>
                    <a:lnTo>
                      <a:pt x="1383983" y="1743075"/>
                    </a:lnTo>
                    <a:lnTo>
                      <a:pt x="1422083" y="1715453"/>
                    </a:lnTo>
                    <a:lnTo>
                      <a:pt x="1468755" y="1702118"/>
                    </a:lnTo>
                    <a:lnTo>
                      <a:pt x="1465898" y="1657350"/>
                    </a:lnTo>
                    <a:lnTo>
                      <a:pt x="1482090" y="1616393"/>
                    </a:lnTo>
                    <a:lnTo>
                      <a:pt x="1498283" y="1583055"/>
                    </a:lnTo>
                    <a:lnTo>
                      <a:pt x="1543050" y="1576388"/>
                    </a:lnTo>
                    <a:lnTo>
                      <a:pt x="1577340" y="1591628"/>
                    </a:lnTo>
                    <a:lnTo>
                      <a:pt x="1625918" y="1591628"/>
                    </a:lnTo>
                    <a:lnTo>
                      <a:pt x="1638300" y="1609725"/>
                    </a:lnTo>
                    <a:lnTo>
                      <a:pt x="1683068" y="1614488"/>
                    </a:lnTo>
                    <a:lnTo>
                      <a:pt x="1718310" y="1601153"/>
                    </a:lnTo>
                    <a:lnTo>
                      <a:pt x="1750695" y="1633538"/>
                    </a:lnTo>
                    <a:lnTo>
                      <a:pt x="1777365" y="1626870"/>
                    </a:lnTo>
                    <a:lnTo>
                      <a:pt x="1814513" y="1645920"/>
                    </a:lnTo>
                    <a:lnTo>
                      <a:pt x="1824990" y="1611630"/>
                    </a:lnTo>
                    <a:lnTo>
                      <a:pt x="1880235" y="1587818"/>
                    </a:lnTo>
                    <a:lnTo>
                      <a:pt x="1932623" y="1625918"/>
                    </a:lnTo>
                    <a:lnTo>
                      <a:pt x="1965008" y="1593532"/>
                    </a:lnTo>
                    <a:lnTo>
                      <a:pt x="2015490" y="1571625"/>
                    </a:lnTo>
                    <a:lnTo>
                      <a:pt x="2036445" y="1537335"/>
                    </a:lnTo>
                    <a:lnTo>
                      <a:pt x="1996440" y="1520190"/>
                    </a:lnTo>
                    <a:lnTo>
                      <a:pt x="1961198" y="1496378"/>
                    </a:lnTo>
                    <a:lnTo>
                      <a:pt x="1961198" y="1453515"/>
                    </a:lnTo>
                    <a:lnTo>
                      <a:pt x="1994535" y="1420178"/>
                    </a:lnTo>
                    <a:lnTo>
                      <a:pt x="2006918" y="1407795"/>
                    </a:lnTo>
                    <a:lnTo>
                      <a:pt x="2008823" y="1376363"/>
                    </a:lnTo>
                    <a:lnTo>
                      <a:pt x="2028825" y="1356360"/>
                    </a:lnTo>
                    <a:lnTo>
                      <a:pt x="2028825" y="1321118"/>
                    </a:lnTo>
                    <a:lnTo>
                      <a:pt x="2007870" y="1291590"/>
                    </a:lnTo>
                    <a:lnTo>
                      <a:pt x="2022158" y="1264920"/>
                    </a:lnTo>
                    <a:lnTo>
                      <a:pt x="2044065" y="1233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" name="Рисунок 3">
              <a:extLst>
                <a:ext uri="{FF2B5EF4-FFF2-40B4-BE49-F238E27FC236}">
                  <a16:creationId xmlns="" xmlns:a16="http://schemas.microsoft.com/office/drawing/2014/main" id="{7393B683-C258-B102-33F5-78ABE0F30C58}"/>
                </a:ext>
              </a:extLst>
            </p:cNvPr>
            <p:cNvGrpSpPr/>
            <p:nvPr/>
          </p:nvGrpSpPr>
          <p:grpSpPr>
            <a:xfrm>
              <a:off x="4720591" y="1910714"/>
              <a:ext cx="3156584" cy="4069079"/>
              <a:chOff x="4711065" y="1910714"/>
              <a:chExt cx="3156584" cy="4069079"/>
            </a:xfrm>
            <a:grpFill/>
          </p:grpSpPr>
          <p:sp>
            <p:nvSpPr>
              <p:cNvPr id="161" name="Freeform: Shape 163">
                <a:extLst>
                  <a:ext uri="{FF2B5EF4-FFF2-40B4-BE49-F238E27FC236}">
                    <a16:creationId xmlns="" xmlns:a16="http://schemas.microsoft.com/office/drawing/2014/main" id="{10E6B01D-D3D9-F080-C5C4-0A1C705D1E16}"/>
                  </a:ext>
                </a:extLst>
              </p:cNvPr>
              <p:cNvSpPr/>
              <p:nvPr/>
            </p:nvSpPr>
            <p:spPr>
              <a:xfrm>
                <a:off x="4711065" y="2365057"/>
                <a:ext cx="3156584" cy="3614737"/>
              </a:xfrm>
              <a:custGeom>
                <a:avLst/>
                <a:gdLst>
                  <a:gd name="connsiteX0" fmla="*/ 3123248 w 3156584"/>
                  <a:gd name="connsiteY0" fmla="*/ 2081212 h 3614737"/>
                  <a:gd name="connsiteX1" fmla="*/ 3111817 w 3156584"/>
                  <a:gd name="connsiteY1" fmla="*/ 2049780 h 3614737"/>
                  <a:gd name="connsiteX2" fmla="*/ 3093720 w 3156584"/>
                  <a:gd name="connsiteY2" fmla="*/ 2047875 h 3614737"/>
                  <a:gd name="connsiteX3" fmla="*/ 3093720 w 3156584"/>
                  <a:gd name="connsiteY3" fmla="*/ 2027873 h 3614737"/>
                  <a:gd name="connsiteX4" fmla="*/ 3074670 w 3156584"/>
                  <a:gd name="connsiteY4" fmla="*/ 2006918 h 3614737"/>
                  <a:gd name="connsiteX5" fmla="*/ 3059430 w 3156584"/>
                  <a:gd name="connsiteY5" fmla="*/ 1991677 h 3614737"/>
                  <a:gd name="connsiteX6" fmla="*/ 3036570 w 3156584"/>
                  <a:gd name="connsiteY6" fmla="*/ 1991677 h 3614737"/>
                  <a:gd name="connsiteX7" fmla="*/ 3036570 w 3156584"/>
                  <a:gd name="connsiteY7" fmla="*/ 2013585 h 3614737"/>
                  <a:gd name="connsiteX8" fmla="*/ 3016567 w 3156584"/>
                  <a:gd name="connsiteY8" fmla="*/ 2033587 h 3614737"/>
                  <a:gd name="connsiteX9" fmla="*/ 2986087 w 3156584"/>
                  <a:gd name="connsiteY9" fmla="*/ 2028825 h 3614737"/>
                  <a:gd name="connsiteX10" fmla="*/ 2986087 w 3156584"/>
                  <a:gd name="connsiteY10" fmla="*/ 2008823 h 3614737"/>
                  <a:gd name="connsiteX11" fmla="*/ 2972753 w 3156584"/>
                  <a:gd name="connsiteY11" fmla="*/ 1997393 h 3614737"/>
                  <a:gd name="connsiteX12" fmla="*/ 2972753 w 3156584"/>
                  <a:gd name="connsiteY12" fmla="*/ 1971675 h 3614737"/>
                  <a:gd name="connsiteX13" fmla="*/ 2945130 w 3156584"/>
                  <a:gd name="connsiteY13" fmla="*/ 1967865 h 3614737"/>
                  <a:gd name="connsiteX14" fmla="*/ 2913698 w 3156584"/>
                  <a:gd name="connsiteY14" fmla="*/ 1952625 h 3614737"/>
                  <a:gd name="connsiteX15" fmla="*/ 2884170 w 3156584"/>
                  <a:gd name="connsiteY15" fmla="*/ 1956435 h 3614737"/>
                  <a:gd name="connsiteX16" fmla="*/ 2854642 w 3156584"/>
                  <a:gd name="connsiteY16" fmla="*/ 1951673 h 3614737"/>
                  <a:gd name="connsiteX17" fmla="*/ 2837498 w 3156584"/>
                  <a:gd name="connsiteY17" fmla="*/ 1971675 h 3614737"/>
                  <a:gd name="connsiteX18" fmla="*/ 2828925 w 3156584"/>
                  <a:gd name="connsiteY18" fmla="*/ 1999298 h 3614737"/>
                  <a:gd name="connsiteX19" fmla="*/ 2808923 w 3156584"/>
                  <a:gd name="connsiteY19" fmla="*/ 2019300 h 3614737"/>
                  <a:gd name="connsiteX20" fmla="*/ 2816542 w 3156584"/>
                  <a:gd name="connsiteY20" fmla="*/ 2046923 h 3614737"/>
                  <a:gd name="connsiteX21" fmla="*/ 2806065 w 3156584"/>
                  <a:gd name="connsiteY21" fmla="*/ 2078355 h 3614737"/>
                  <a:gd name="connsiteX22" fmla="*/ 2779395 w 3156584"/>
                  <a:gd name="connsiteY22" fmla="*/ 2105025 h 3614737"/>
                  <a:gd name="connsiteX23" fmla="*/ 2779395 w 3156584"/>
                  <a:gd name="connsiteY23" fmla="*/ 2154555 h 3614737"/>
                  <a:gd name="connsiteX24" fmla="*/ 2742248 w 3156584"/>
                  <a:gd name="connsiteY24" fmla="*/ 2180273 h 3614737"/>
                  <a:gd name="connsiteX25" fmla="*/ 2742248 w 3156584"/>
                  <a:gd name="connsiteY25" fmla="*/ 2209800 h 3614737"/>
                  <a:gd name="connsiteX26" fmla="*/ 2726055 w 3156584"/>
                  <a:gd name="connsiteY26" fmla="*/ 2187893 h 3614737"/>
                  <a:gd name="connsiteX27" fmla="*/ 2726055 w 3156584"/>
                  <a:gd name="connsiteY27" fmla="*/ 2163128 h 3614737"/>
                  <a:gd name="connsiteX28" fmla="*/ 2707958 w 3156584"/>
                  <a:gd name="connsiteY28" fmla="*/ 2145030 h 3614737"/>
                  <a:gd name="connsiteX29" fmla="*/ 2689860 w 3156584"/>
                  <a:gd name="connsiteY29" fmla="*/ 2152650 h 3614737"/>
                  <a:gd name="connsiteX30" fmla="*/ 2685098 w 3156584"/>
                  <a:gd name="connsiteY30" fmla="*/ 2175510 h 3614737"/>
                  <a:gd name="connsiteX31" fmla="*/ 2638425 w 3156584"/>
                  <a:gd name="connsiteY31" fmla="*/ 2193608 h 3614737"/>
                  <a:gd name="connsiteX32" fmla="*/ 2616517 w 3156584"/>
                  <a:gd name="connsiteY32" fmla="*/ 2193608 h 3614737"/>
                  <a:gd name="connsiteX33" fmla="*/ 2607945 w 3156584"/>
                  <a:gd name="connsiteY33" fmla="*/ 2220278 h 3614737"/>
                  <a:gd name="connsiteX34" fmla="*/ 2593658 w 3156584"/>
                  <a:gd name="connsiteY34" fmla="*/ 2241233 h 3614737"/>
                  <a:gd name="connsiteX35" fmla="*/ 2563178 w 3156584"/>
                  <a:gd name="connsiteY35" fmla="*/ 2243137 h 3614737"/>
                  <a:gd name="connsiteX36" fmla="*/ 2528887 w 3156584"/>
                  <a:gd name="connsiteY36" fmla="*/ 2208848 h 3614737"/>
                  <a:gd name="connsiteX37" fmla="*/ 2525078 w 3156584"/>
                  <a:gd name="connsiteY37" fmla="*/ 2138362 h 3614737"/>
                  <a:gd name="connsiteX38" fmla="*/ 2529840 w 3156584"/>
                  <a:gd name="connsiteY38" fmla="*/ 2096452 h 3614737"/>
                  <a:gd name="connsiteX39" fmla="*/ 2529840 w 3156584"/>
                  <a:gd name="connsiteY39" fmla="*/ 2056448 h 3614737"/>
                  <a:gd name="connsiteX40" fmla="*/ 2535555 w 3156584"/>
                  <a:gd name="connsiteY40" fmla="*/ 2021205 h 3614737"/>
                  <a:gd name="connsiteX41" fmla="*/ 2535555 w 3156584"/>
                  <a:gd name="connsiteY41" fmla="*/ 1986915 h 3614737"/>
                  <a:gd name="connsiteX42" fmla="*/ 2510790 w 3156584"/>
                  <a:gd name="connsiteY42" fmla="*/ 1976437 h 3614737"/>
                  <a:gd name="connsiteX43" fmla="*/ 2492692 w 3156584"/>
                  <a:gd name="connsiteY43" fmla="*/ 1970723 h 3614737"/>
                  <a:gd name="connsiteX44" fmla="*/ 2489835 w 3156584"/>
                  <a:gd name="connsiteY44" fmla="*/ 1953577 h 3614737"/>
                  <a:gd name="connsiteX45" fmla="*/ 2481262 w 3156584"/>
                  <a:gd name="connsiteY45" fmla="*/ 1934527 h 3614737"/>
                  <a:gd name="connsiteX46" fmla="*/ 2465070 w 3156584"/>
                  <a:gd name="connsiteY46" fmla="*/ 1918335 h 3614737"/>
                  <a:gd name="connsiteX47" fmla="*/ 2465070 w 3156584"/>
                  <a:gd name="connsiteY47" fmla="*/ 1899285 h 3614737"/>
                  <a:gd name="connsiteX48" fmla="*/ 2476500 w 3156584"/>
                  <a:gd name="connsiteY48" fmla="*/ 1887855 h 3614737"/>
                  <a:gd name="connsiteX49" fmla="*/ 2479358 w 3156584"/>
                  <a:gd name="connsiteY49" fmla="*/ 1862137 h 3614737"/>
                  <a:gd name="connsiteX50" fmla="*/ 2464117 w 3156584"/>
                  <a:gd name="connsiteY50" fmla="*/ 1846898 h 3614737"/>
                  <a:gd name="connsiteX51" fmla="*/ 2444115 w 3156584"/>
                  <a:gd name="connsiteY51" fmla="*/ 1846898 h 3614737"/>
                  <a:gd name="connsiteX52" fmla="*/ 2422208 w 3156584"/>
                  <a:gd name="connsiteY52" fmla="*/ 1836420 h 3614737"/>
                  <a:gd name="connsiteX53" fmla="*/ 2422208 w 3156584"/>
                  <a:gd name="connsiteY53" fmla="*/ 1816418 h 3614737"/>
                  <a:gd name="connsiteX54" fmla="*/ 2430780 w 3156584"/>
                  <a:gd name="connsiteY54" fmla="*/ 1807845 h 3614737"/>
                  <a:gd name="connsiteX55" fmla="*/ 2421255 w 3156584"/>
                  <a:gd name="connsiteY55" fmla="*/ 1798320 h 3614737"/>
                  <a:gd name="connsiteX56" fmla="*/ 2413635 w 3156584"/>
                  <a:gd name="connsiteY56" fmla="*/ 1767840 h 3614737"/>
                  <a:gd name="connsiteX57" fmla="*/ 2395537 w 3156584"/>
                  <a:gd name="connsiteY57" fmla="*/ 1736408 h 3614737"/>
                  <a:gd name="connsiteX58" fmla="*/ 2374583 w 3156584"/>
                  <a:gd name="connsiteY58" fmla="*/ 1721168 h 3614737"/>
                  <a:gd name="connsiteX59" fmla="*/ 2350770 w 3156584"/>
                  <a:gd name="connsiteY59" fmla="*/ 1727835 h 3614737"/>
                  <a:gd name="connsiteX60" fmla="*/ 2327910 w 3156584"/>
                  <a:gd name="connsiteY60" fmla="*/ 1729740 h 3614737"/>
                  <a:gd name="connsiteX61" fmla="*/ 2327910 w 3156584"/>
                  <a:gd name="connsiteY61" fmla="*/ 1702118 h 3614737"/>
                  <a:gd name="connsiteX62" fmla="*/ 2346960 w 3156584"/>
                  <a:gd name="connsiteY62" fmla="*/ 1696402 h 3614737"/>
                  <a:gd name="connsiteX63" fmla="*/ 2346960 w 3156584"/>
                  <a:gd name="connsiteY63" fmla="*/ 1678305 h 3614737"/>
                  <a:gd name="connsiteX64" fmla="*/ 2326958 w 3156584"/>
                  <a:gd name="connsiteY64" fmla="*/ 1658302 h 3614737"/>
                  <a:gd name="connsiteX65" fmla="*/ 2326005 w 3156584"/>
                  <a:gd name="connsiteY65" fmla="*/ 1641158 h 3614737"/>
                  <a:gd name="connsiteX66" fmla="*/ 2305050 w 3156584"/>
                  <a:gd name="connsiteY66" fmla="*/ 1640205 h 3614737"/>
                  <a:gd name="connsiteX67" fmla="*/ 2289810 w 3156584"/>
                  <a:gd name="connsiteY67" fmla="*/ 1655445 h 3614737"/>
                  <a:gd name="connsiteX68" fmla="*/ 2270760 w 3156584"/>
                  <a:gd name="connsiteY68" fmla="*/ 1646873 h 3614737"/>
                  <a:gd name="connsiteX69" fmla="*/ 2245042 w 3156584"/>
                  <a:gd name="connsiteY69" fmla="*/ 1656398 h 3614737"/>
                  <a:gd name="connsiteX70" fmla="*/ 2232660 w 3156584"/>
                  <a:gd name="connsiteY70" fmla="*/ 1641158 h 3614737"/>
                  <a:gd name="connsiteX71" fmla="*/ 2219325 w 3156584"/>
                  <a:gd name="connsiteY71" fmla="*/ 1641158 h 3614737"/>
                  <a:gd name="connsiteX72" fmla="*/ 2207895 w 3156584"/>
                  <a:gd name="connsiteY72" fmla="*/ 1652587 h 3614737"/>
                  <a:gd name="connsiteX73" fmla="*/ 2185035 w 3156584"/>
                  <a:gd name="connsiteY73" fmla="*/ 1652587 h 3614737"/>
                  <a:gd name="connsiteX74" fmla="*/ 2169795 w 3156584"/>
                  <a:gd name="connsiteY74" fmla="*/ 1645920 h 3614737"/>
                  <a:gd name="connsiteX75" fmla="*/ 2169795 w 3156584"/>
                  <a:gd name="connsiteY75" fmla="*/ 1617345 h 3614737"/>
                  <a:gd name="connsiteX76" fmla="*/ 2178367 w 3156584"/>
                  <a:gd name="connsiteY76" fmla="*/ 1608773 h 3614737"/>
                  <a:gd name="connsiteX77" fmla="*/ 2178367 w 3156584"/>
                  <a:gd name="connsiteY77" fmla="*/ 1590675 h 3614737"/>
                  <a:gd name="connsiteX78" fmla="*/ 2171700 w 3156584"/>
                  <a:gd name="connsiteY78" fmla="*/ 1569720 h 3614737"/>
                  <a:gd name="connsiteX79" fmla="*/ 2188845 w 3156584"/>
                  <a:gd name="connsiteY79" fmla="*/ 1543050 h 3614737"/>
                  <a:gd name="connsiteX80" fmla="*/ 2198370 w 3156584"/>
                  <a:gd name="connsiteY80" fmla="*/ 1515427 h 3614737"/>
                  <a:gd name="connsiteX81" fmla="*/ 2168842 w 3156584"/>
                  <a:gd name="connsiteY81" fmla="*/ 1485900 h 3614737"/>
                  <a:gd name="connsiteX82" fmla="*/ 2161223 w 3156584"/>
                  <a:gd name="connsiteY82" fmla="*/ 1446848 h 3614737"/>
                  <a:gd name="connsiteX83" fmla="*/ 2136458 w 3156584"/>
                  <a:gd name="connsiteY83" fmla="*/ 1433512 h 3614737"/>
                  <a:gd name="connsiteX84" fmla="*/ 2136458 w 3156584"/>
                  <a:gd name="connsiteY84" fmla="*/ 1408748 h 3614737"/>
                  <a:gd name="connsiteX85" fmla="*/ 2145983 w 3156584"/>
                  <a:gd name="connsiteY85" fmla="*/ 1400175 h 3614737"/>
                  <a:gd name="connsiteX86" fmla="*/ 2136458 w 3156584"/>
                  <a:gd name="connsiteY86" fmla="*/ 1390650 h 3614737"/>
                  <a:gd name="connsiteX87" fmla="*/ 2136458 w 3156584"/>
                  <a:gd name="connsiteY87" fmla="*/ 1367790 h 3614737"/>
                  <a:gd name="connsiteX88" fmla="*/ 2109787 w 3156584"/>
                  <a:gd name="connsiteY88" fmla="*/ 1357312 h 3614737"/>
                  <a:gd name="connsiteX89" fmla="*/ 2102167 w 3156584"/>
                  <a:gd name="connsiteY89" fmla="*/ 1364933 h 3614737"/>
                  <a:gd name="connsiteX90" fmla="*/ 2094548 w 3156584"/>
                  <a:gd name="connsiteY90" fmla="*/ 1341120 h 3614737"/>
                  <a:gd name="connsiteX91" fmla="*/ 2107883 w 3156584"/>
                  <a:gd name="connsiteY91" fmla="*/ 1327785 h 3614737"/>
                  <a:gd name="connsiteX92" fmla="*/ 2122170 w 3156584"/>
                  <a:gd name="connsiteY92" fmla="*/ 1304925 h 3614737"/>
                  <a:gd name="connsiteX93" fmla="*/ 2143125 w 3156584"/>
                  <a:gd name="connsiteY93" fmla="*/ 1299210 h 3614737"/>
                  <a:gd name="connsiteX94" fmla="*/ 2135505 w 3156584"/>
                  <a:gd name="connsiteY94" fmla="*/ 1244918 h 3614737"/>
                  <a:gd name="connsiteX95" fmla="*/ 2129790 w 3156584"/>
                  <a:gd name="connsiteY95" fmla="*/ 1209675 h 3614737"/>
                  <a:gd name="connsiteX96" fmla="*/ 2129790 w 3156584"/>
                  <a:gd name="connsiteY96" fmla="*/ 1191577 h 3614737"/>
                  <a:gd name="connsiteX97" fmla="*/ 2105025 w 3156584"/>
                  <a:gd name="connsiteY97" fmla="*/ 1146810 h 3614737"/>
                  <a:gd name="connsiteX98" fmla="*/ 2102167 w 3156584"/>
                  <a:gd name="connsiteY98" fmla="*/ 1100137 h 3614737"/>
                  <a:gd name="connsiteX99" fmla="*/ 2077403 w 3156584"/>
                  <a:gd name="connsiteY99" fmla="*/ 1082993 h 3614737"/>
                  <a:gd name="connsiteX100" fmla="*/ 2066925 w 3156584"/>
                  <a:gd name="connsiteY100" fmla="*/ 1058227 h 3614737"/>
                  <a:gd name="connsiteX101" fmla="*/ 2059305 w 3156584"/>
                  <a:gd name="connsiteY101" fmla="*/ 1039177 h 3614737"/>
                  <a:gd name="connsiteX102" fmla="*/ 2059305 w 3156584"/>
                  <a:gd name="connsiteY102" fmla="*/ 1039177 h 3614737"/>
                  <a:gd name="connsiteX103" fmla="*/ 2059305 w 3156584"/>
                  <a:gd name="connsiteY103" fmla="*/ 1027748 h 3614737"/>
                  <a:gd name="connsiteX104" fmla="*/ 2088833 w 3156584"/>
                  <a:gd name="connsiteY104" fmla="*/ 1016318 h 3614737"/>
                  <a:gd name="connsiteX105" fmla="*/ 2119312 w 3156584"/>
                  <a:gd name="connsiteY105" fmla="*/ 972502 h 3614737"/>
                  <a:gd name="connsiteX106" fmla="*/ 2140267 w 3156584"/>
                  <a:gd name="connsiteY106" fmla="*/ 965835 h 3614737"/>
                  <a:gd name="connsiteX107" fmla="*/ 2168842 w 3156584"/>
                  <a:gd name="connsiteY107" fmla="*/ 974408 h 3614737"/>
                  <a:gd name="connsiteX108" fmla="*/ 2177415 w 3156584"/>
                  <a:gd name="connsiteY108" fmla="*/ 955358 h 3614737"/>
                  <a:gd name="connsiteX109" fmla="*/ 2177415 w 3156584"/>
                  <a:gd name="connsiteY109" fmla="*/ 930593 h 3614737"/>
                  <a:gd name="connsiteX110" fmla="*/ 2161223 w 3156584"/>
                  <a:gd name="connsiteY110" fmla="*/ 914400 h 3614737"/>
                  <a:gd name="connsiteX111" fmla="*/ 2168842 w 3156584"/>
                  <a:gd name="connsiteY111" fmla="*/ 886777 h 3614737"/>
                  <a:gd name="connsiteX112" fmla="*/ 2189798 w 3156584"/>
                  <a:gd name="connsiteY112" fmla="*/ 879158 h 3614737"/>
                  <a:gd name="connsiteX113" fmla="*/ 2189798 w 3156584"/>
                  <a:gd name="connsiteY113" fmla="*/ 857250 h 3614737"/>
                  <a:gd name="connsiteX114" fmla="*/ 2188845 w 3156584"/>
                  <a:gd name="connsiteY114" fmla="*/ 828675 h 3614737"/>
                  <a:gd name="connsiteX115" fmla="*/ 2211705 w 3156584"/>
                  <a:gd name="connsiteY115" fmla="*/ 812483 h 3614737"/>
                  <a:gd name="connsiteX116" fmla="*/ 2238375 w 3156584"/>
                  <a:gd name="connsiteY116" fmla="*/ 785813 h 3614737"/>
                  <a:gd name="connsiteX117" fmla="*/ 2244090 w 3156584"/>
                  <a:gd name="connsiteY117" fmla="*/ 765810 h 3614737"/>
                  <a:gd name="connsiteX118" fmla="*/ 2255520 w 3156584"/>
                  <a:gd name="connsiteY118" fmla="*/ 765810 h 3614737"/>
                  <a:gd name="connsiteX119" fmla="*/ 2253615 w 3156584"/>
                  <a:gd name="connsiteY119" fmla="*/ 737235 h 3614737"/>
                  <a:gd name="connsiteX120" fmla="*/ 2231708 w 3156584"/>
                  <a:gd name="connsiteY120" fmla="*/ 737235 h 3614737"/>
                  <a:gd name="connsiteX121" fmla="*/ 2211705 w 3156584"/>
                  <a:gd name="connsiteY121" fmla="*/ 699135 h 3614737"/>
                  <a:gd name="connsiteX122" fmla="*/ 2211705 w 3156584"/>
                  <a:gd name="connsiteY122" fmla="*/ 663893 h 3614737"/>
                  <a:gd name="connsiteX123" fmla="*/ 2193608 w 3156584"/>
                  <a:gd name="connsiteY123" fmla="*/ 645795 h 3614737"/>
                  <a:gd name="connsiteX124" fmla="*/ 2155508 w 3156584"/>
                  <a:gd name="connsiteY124" fmla="*/ 618172 h 3614737"/>
                  <a:gd name="connsiteX125" fmla="*/ 2155508 w 3156584"/>
                  <a:gd name="connsiteY125" fmla="*/ 602933 h 3614737"/>
                  <a:gd name="connsiteX126" fmla="*/ 2126933 w 3156584"/>
                  <a:gd name="connsiteY126" fmla="*/ 592455 h 3614737"/>
                  <a:gd name="connsiteX127" fmla="*/ 2116455 w 3156584"/>
                  <a:gd name="connsiteY127" fmla="*/ 571500 h 3614737"/>
                  <a:gd name="connsiteX128" fmla="*/ 2121217 w 3156584"/>
                  <a:gd name="connsiteY128" fmla="*/ 542925 h 3614737"/>
                  <a:gd name="connsiteX129" fmla="*/ 2108835 w 3156584"/>
                  <a:gd name="connsiteY129" fmla="*/ 530543 h 3614737"/>
                  <a:gd name="connsiteX130" fmla="*/ 2096453 w 3156584"/>
                  <a:gd name="connsiteY130" fmla="*/ 511492 h 3614737"/>
                  <a:gd name="connsiteX131" fmla="*/ 2089785 w 3156584"/>
                  <a:gd name="connsiteY131" fmla="*/ 495300 h 3614737"/>
                  <a:gd name="connsiteX132" fmla="*/ 2099310 w 3156584"/>
                  <a:gd name="connsiteY132" fmla="*/ 484822 h 3614737"/>
                  <a:gd name="connsiteX133" fmla="*/ 2102167 w 3156584"/>
                  <a:gd name="connsiteY133" fmla="*/ 471488 h 3614737"/>
                  <a:gd name="connsiteX134" fmla="*/ 2090737 w 3156584"/>
                  <a:gd name="connsiteY134" fmla="*/ 462915 h 3614737"/>
                  <a:gd name="connsiteX135" fmla="*/ 2086928 w 3156584"/>
                  <a:gd name="connsiteY135" fmla="*/ 438150 h 3614737"/>
                  <a:gd name="connsiteX136" fmla="*/ 2069783 w 3156584"/>
                  <a:gd name="connsiteY136" fmla="*/ 438150 h 3614737"/>
                  <a:gd name="connsiteX137" fmla="*/ 2048828 w 3156584"/>
                  <a:gd name="connsiteY137" fmla="*/ 439102 h 3614737"/>
                  <a:gd name="connsiteX138" fmla="*/ 2049780 w 3156584"/>
                  <a:gd name="connsiteY138" fmla="*/ 461963 h 3614737"/>
                  <a:gd name="connsiteX139" fmla="*/ 2048828 w 3156584"/>
                  <a:gd name="connsiteY139" fmla="*/ 473392 h 3614737"/>
                  <a:gd name="connsiteX140" fmla="*/ 2065973 w 3156584"/>
                  <a:gd name="connsiteY140" fmla="*/ 474345 h 3614737"/>
                  <a:gd name="connsiteX141" fmla="*/ 2076450 w 3156584"/>
                  <a:gd name="connsiteY141" fmla="*/ 484822 h 3614737"/>
                  <a:gd name="connsiteX142" fmla="*/ 2063115 w 3156584"/>
                  <a:gd name="connsiteY142" fmla="*/ 510540 h 3614737"/>
                  <a:gd name="connsiteX143" fmla="*/ 2040255 w 3156584"/>
                  <a:gd name="connsiteY143" fmla="*/ 519113 h 3614737"/>
                  <a:gd name="connsiteX144" fmla="*/ 2016442 w 3156584"/>
                  <a:gd name="connsiteY144" fmla="*/ 539115 h 3614737"/>
                  <a:gd name="connsiteX145" fmla="*/ 1999298 w 3156584"/>
                  <a:gd name="connsiteY145" fmla="*/ 564833 h 3614737"/>
                  <a:gd name="connsiteX146" fmla="*/ 1964055 w 3156584"/>
                  <a:gd name="connsiteY146" fmla="*/ 571500 h 3614737"/>
                  <a:gd name="connsiteX147" fmla="*/ 1938337 w 3156584"/>
                  <a:gd name="connsiteY147" fmla="*/ 586740 h 3614737"/>
                  <a:gd name="connsiteX148" fmla="*/ 1944053 w 3156584"/>
                  <a:gd name="connsiteY148" fmla="*/ 615315 h 3614737"/>
                  <a:gd name="connsiteX149" fmla="*/ 1918335 w 3156584"/>
                  <a:gd name="connsiteY149" fmla="*/ 626745 h 3614737"/>
                  <a:gd name="connsiteX150" fmla="*/ 1925003 w 3156584"/>
                  <a:gd name="connsiteY150" fmla="*/ 601027 h 3614737"/>
                  <a:gd name="connsiteX151" fmla="*/ 1930717 w 3156584"/>
                  <a:gd name="connsiteY151" fmla="*/ 563880 h 3614737"/>
                  <a:gd name="connsiteX152" fmla="*/ 1953578 w 3156584"/>
                  <a:gd name="connsiteY152" fmla="*/ 541020 h 3614737"/>
                  <a:gd name="connsiteX153" fmla="*/ 1964055 w 3156584"/>
                  <a:gd name="connsiteY153" fmla="*/ 509588 h 3614737"/>
                  <a:gd name="connsiteX154" fmla="*/ 1998345 w 3156584"/>
                  <a:gd name="connsiteY154" fmla="*/ 501015 h 3614737"/>
                  <a:gd name="connsiteX155" fmla="*/ 2006917 w 3156584"/>
                  <a:gd name="connsiteY155" fmla="*/ 457200 h 3614737"/>
                  <a:gd name="connsiteX156" fmla="*/ 2027873 w 3156584"/>
                  <a:gd name="connsiteY156" fmla="*/ 436245 h 3614737"/>
                  <a:gd name="connsiteX157" fmla="*/ 2036445 w 3156584"/>
                  <a:gd name="connsiteY157" fmla="*/ 397192 h 3614737"/>
                  <a:gd name="connsiteX158" fmla="*/ 2036445 w 3156584"/>
                  <a:gd name="connsiteY158" fmla="*/ 382905 h 3614737"/>
                  <a:gd name="connsiteX159" fmla="*/ 2065020 w 3156584"/>
                  <a:gd name="connsiteY159" fmla="*/ 348615 h 3614737"/>
                  <a:gd name="connsiteX160" fmla="*/ 2081212 w 3156584"/>
                  <a:gd name="connsiteY160" fmla="*/ 332422 h 3614737"/>
                  <a:gd name="connsiteX161" fmla="*/ 2094548 w 3156584"/>
                  <a:gd name="connsiteY161" fmla="*/ 304800 h 3614737"/>
                  <a:gd name="connsiteX162" fmla="*/ 2108835 w 3156584"/>
                  <a:gd name="connsiteY162" fmla="*/ 284797 h 3614737"/>
                  <a:gd name="connsiteX163" fmla="*/ 2108835 w 3156584"/>
                  <a:gd name="connsiteY163" fmla="*/ 256222 h 3614737"/>
                  <a:gd name="connsiteX164" fmla="*/ 2125028 w 3156584"/>
                  <a:gd name="connsiteY164" fmla="*/ 240030 h 3614737"/>
                  <a:gd name="connsiteX165" fmla="*/ 2106930 w 3156584"/>
                  <a:gd name="connsiteY165" fmla="*/ 209550 h 3614737"/>
                  <a:gd name="connsiteX166" fmla="*/ 2078355 w 3156584"/>
                  <a:gd name="connsiteY166" fmla="*/ 194310 h 3614737"/>
                  <a:gd name="connsiteX167" fmla="*/ 2066925 w 3156584"/>
                  <a:gd name="connsiteY167" fmla="*/ 182880 h 3614737"/>
                  <a:gd name="connsiteX168" fmla="*/ 2095500 w 3156584"/>
                  <a:gd name="connsiteY168" fmla="*/ 188595 h 3614737"/>
                  <a:gd name="connsiteX169" fmla="*/ 2098358 w 3156584"/>
                  <a:gd name="connsiteY169" fmla="*/ 159067 h 3614737"/>
                  <a:gd name="connsiteX170" fmla="*/ 2079308 w 3156584"/>
                  <a:gd name="connsiteY170" fmla="*/ 140017 h 3614737"/>
                  <a:gd name="connsiteX171" fmla="*/ 2064067 w 3156584"/>
                  <a:gd name="connsiteY171" fmla="*/ 124777 h 3614737"/>
                  <a:gd name="connsiteX172" fmla="*/ 2054542 w 3156584"/>
                  <a:gd name="connsiteY172" fmla="*/ 136208 h 3614737"/>
                  <a:gd name="connsiteX173" fmla="*/ 2037398 w 3156584"/>
                  <a:gd name="connsiteY173" fmla="*/ 121920 h 3614737"/>
                  <a:gd name="connsiteX174" fmla="*/ 2023110 w 3156584"/>
                  <a:gd name="connsiteY174" fmla="*/ 93345 h 3614737"/>
                  <a:gd name="connsiteX175" fmla="*/ 2006917 w 3156584"/>
                  <a:gd name="connsiteY175" fmla="*/ 77152 h 3614737"/>
                  <a:gd name="connsiteX176" fmla="*/ 1985010 w 3156584"/>
                  <a:gd name="connsiteY176" fmla="*/ 87630 h 3614737"/>
                  <a:gd name="connsiteX177" fmla="*/ 1968817 w 3156584"/>
                  <a:gd name="connsiteY177" fmla="*/ 71438 h 3614737"/>
                  <a:gd name="connsiteX178" fmla="*/ 1940242 w 3156584"/>
                  <a:gd name="connsiteY178" fmla="*/ 91440 h 3614737"/>
                  <a:gd name="connsiteX179" fmla="*/ 1911667 w 3156584"/>
                  <a:gd name="connsiteY179" fmla="*/ 91440 h 3614737"/>
                  <a:gd name="connsiteX180" fmla="*/ 1880235 w 3156584"/>
                  <a:gd name="connsiteY180" fmla="*/ 108585 h 3614737"/>
                  <a:gd name="connsiteX181" fmla="*/ 1892617 w 3156584"/>
                  <a:gd name="connsiteY181" fmla="*/ 120967 h 3614737"/>
                  <a:gd name="connsiteX182" fmla="*/ 1885950 w 3156584"/>
                  <a:gd name="connsiteY182" fmla="*/ 144780 h 3614737"/>
                  <a:gd name="connsiteX183" fmla="*/ 1854517 w 3156584"/>
                  <a:gd name="connsiteY183" fmla="*/ 135255 h 3614737"/>
                  <a:gd name="connsiteX184" fmla="*/ 1847850 w 3156584"/>
                  <a:gd name="connsiteY184" fmla="*/ 117158 h 3614737"/>
                  <a:gd name="connsiteX185" fmla="*/ 1865948 w 3156584"/>
                  <a:gd name="connsiteY185" fmla="*/ 99060 h 3614737"/>
                  <a:gd name="connsiteX186" fmla="*/ 1851660 w 3156584"/>
                  <a:gd name="connsiteY186" fmla="*/ 82867 h 3614737"/>
                  <a:gd name="connsiteX187" fmla="*/ 1824037 w 3156584"/>
                  <a:gd name="connsiteY187" fmla="*/ 82867 h 3614737"/>
                  <a:gd name="connsiteX188" fmla="*/ 1815465 w 3156584"/>
                  <a:gd name="connsiteY188" fmla="*/ 91440 h 3614737"/>
                  <a:gd name="connsiteX189" fmla="*/ 1770698 w 3156584"/>
                  <a:gd name="connsiteY189" fmla="*/ 88583 h 3614737"/>
                  <a:gd name="connsiteX190" fmla="*/ 1788795 w 3156584"/>
                  <a:gd name="connsiteY190" fmla="*/ 64770 h 3614737"/>
                  <a:gd name="connsiteX191" fmla="*/ 1810703 w 3156584"/>
                  <a:gd name="connsiteY191" fmla="*/ 42863 h 3614737"/>
                  <a:gd name="connsiteX192" fmla="*/ 1804035 w 3156584"/>
                  <a:gd name="connsiteY192" fmla="*/ 14288 h 3614737"/>
                  <a:gd name="connsiteX193" fmla="*/ 1783080 w 3156584"/>
                  <a:gd name="connsiteY193" fmla="*/ 17145 h 3614737"/>
                  <a:gd name="connsiteX194" fmla="*/ 1754505 w 3156584"/>
                  <a:gd name="connsiteY194" fmla="*/ 0 h 3614737"/>
                  <a:gd name="connsiteX195" fmla="*/ 1731645 w 3156584"/>
                  <a:gd name="connsiteY195" fmla="*/ 23813 h 3614737"/>
                  <a:gd name="connsiteX196" fmla="*/ 1705928 w 3156584"/>
                  <a:gd name="connsiteY196" fmla="*/ 41910 h 3614737"/>
                  <a:gd name="connsiteX197" fmla="*/ 1684973 w 3156584"/>
                  <a:gd name="connsiteY197" fmla="*/ 94297 h 3614737"/>
                  <a:gd name="connsiteX198" fmla="*/ 1678305 w 3156584"/>
                  <a:gd name="connsiteY198" fmla="*/ 117158 h 3614737"/>
                  <a:gd name="connsiteX199" fmla="*/ 1678305 w 3156584"/>
                  <a:gd name="connsiteY199" fmla="*/ 151447 h 3614737"/>
                  <a:gd name="connsiteX200" fmla="*/ 1689735 w 3156584"/>
                  <a:gd name="connsiteY200" fmla="*/ 160020 h 3614737"/>
                  <a:gd name="connsiteX201" fmla="*/ 1692592 w 3156584"/>
                  <a:gd name="connsiteY201" fmla="*/ 183833 h 3614737"/>
                  <a:gd name="connsiteX202" fmla="*/ 1683067 w 3156584"/>
                  <a:gd name="connsiteY202" fmla="*/ 183833 h 3614737"/>
                  <a:gd name="connsiteX203" fmla="*/ 1650682 w 3156584"/>
                  <a:gd name="connsiteY203" fmla="*/ 193358 h 3614737"/>
                  <a:gd name="connsiteX204" fmla="*/ 1619250 w 3156584"/>
                  <a:gd name="connsiteY204" fmla="*/ 193358 h 3614737"/>
                  <a:gd name="connsiteX205" fmla="*/ 1627823 w 3156584"/>
                  <a:gd name="connsiteY205" fmla="*/ 208597 h 3614737"/>
                  <a:gd name="connsiteX206" fmla="*/ 1644967 w 3156584"/>
                  <a:gd name="connsiteY206" fmla="*/ 220980 h 3614737"/>
                  <a:gd name="connsiteX207" fmla="*/ 1657350 w 3156584"/>
                  <a:gd name="connsiteY207" fmla="*/ 238125 h 3614737"/>
                  <a:gd name="connsiteX208" fmla="*/ 1628775 w 3156584"/>
                  <a:gd name="connsiteY208" fmla="*/ 232410 h 3614737"/>
                  <a:gd name="connsiteX209" fmla="*/ 1600200 w 3156584"/>
                  <a:gd name="connsiteY209" fmla="*/ 238125 h 3614737"/>
                  <a:gd name="connsiteX210" fmla="*/ 1596390 w 3156584"/>
                  <a:gd name="connsiteY210" fmla="*/ 260985 h 3614737"/>
                  <a:gd name="connsiteX211" fmla="*/ 1552575 w 3156584"/>
                  <a:gd name="connsiteY211" fmla="*/ 260033 h 3614737"/>
                  <a:gd name="connsiteX212" fmla="*/ 1534478 w 3156584"/>
                  <a:gd name="connsiteY212" fmla="*/ 278130 h 3614737"/>
                  <a:gd name="connsiteX213" fmla="*/ 1534478 w 3156584"/>
                  <a:gd name="connsiteY213" fmla="*/ 258127 h 3614737"/>
                  <a:gd name="connsiteX214" fmla="*/ 1547813 w 3156584"/>
                  <a:gd name="connsiteY214" fmla="*/ 232410 h 3614737"/>
                  <a:gd name="connsiteX215" fmla="*/ 1522095 w 3156584"/>
                  <a:gd name="connsiteY215" fmla="*/ 236220 h 3614737"/>
                  <a:gd name="connsiteX216" fmla="*/ 1515428 w 3156584"/>
                  <a:gd name="connsiteY216" fmla="*/ 251460 h 3614737"/>
                  <a:gd name="connsiteX217" fmla="*/ 1483995 w 3156584"/>
                  <a:gd name="connsiteY217" fmla="*/ 255270 h 3614737"/>
                  <a:gd name="connsiteX218" fmla="*/ 1446848 w 3156584"/>
                  <a:gd name="connsiteY218" fmla="*/ 263842 h 3614737"/>
                  <a:gd name="connsiteX219" fmla="*/ 1432560 w 3156584"/>
                  <a:gd name="connsiteY219" fmla="*/ 278130 h 3614737"/>
                  <a:gd name="connsiteX220" fmla="*/ 1458278 w 3156584"/>
                  <a:gd name="connsiteY220" fmla="*/ 286702 h 3614737"/>
                  <a:gd name="connsiteX221" fmla="*/ 1449705 w 3156584"/>
                  <a:gd name="connsiteY221" fmla="*/ 296227 h 3614737"/>
                  <a:gd name="connsiteX222" fmla="*/ 1411605 w 3156584"/>
                  <a:gd name="connsiteY222" fmla="*/ 307658 h 3614737"/>
                  <a:gd name="connsiteX223" fmla="*/ 1398270 w 3156584"/>
                  <a:gd name="connsiteY223" fmla="*/ 320992 h 3614737"/>
                  <a:gd name="connsiteX224" fmla="*/ 1344930 w 3156584"/>
                  <a:gd name="connsiteY224" fmla="*/ 328613 h 3614737"/>
                  <a:gd name="connsiteX225" fmla="*/ 1329690 w 3156584"/>
                  <a:gd name="connsiteY225" fmla="*/ 343852 h 3614737"/>
                  <a:gd name="connsiteX226" fmla="*/ 1290638 w 3156584"/>
                  <a:gd name="connsiteY226" fmla="*/ 359092 h 3614737"/>
                  <a:gd name="connsiteX227" fmla="*/ 1275398 w 3156584"/>
                  <a:gd name="connsiteY227" fmla="*/ 391477 h 3614737"/>
                  <a:gd name="connsiteX228" fmla="*/ 1236345 w 3156584"/>
                  <a:gd name="connsiteY228" fmla="*/ 390525 h 3614737"/>
                  <a:gd name="connsiteX229" fmla="*/ 1237298 w 3156584"/>
                  <a:gd name="connsiteY229" fmla="*/ 411480 h 3614737"/>
                  <a:gd name="connsiteX230" fmla="*/ 1257300 w 3156584"/>
                  <a:gd name="connsiteY230" fmla="*/ 412433 h 3614737"/>
                  <a:gd name="connsiteX231" fmla="*/ 1237298 w 3156584"/>
                  <a:gd name="connsiteY231" fmla="*/ 427672 h 3614737"/>
                  <a:gd name="connsiteX232" fmla="*/ 1223010 w 3156584"/>
                  <a:gd name="connsiteY232" fmla="*/ 447675 h 3614737"/>
                  <a:gd name="connsiteX233" fmla="*/ 1235392 w 3156584"/>
                  <a:gd name="connsiteY233" fmla="*/ 460058 h 3614737"/>
                  <a:gd name="connsiteX234" fmla="*/ 1227773 w 3156584"/>
                  <a:gd name="connsiteY234" fmla="*/ 478155 h 3614737"/>
                  <a:gd name="connsiteX235" fmla="*/ 1239203 w 3156584"/>
                  <a:gd name="connsiteY235" fmla="*/ 490538 h 3614737"/>
                  <a:gd name="connsiteX236" fmla="*/ 1222057 w 3156584"/>
                  <a:gd name="connsiteY236" fmla="*/ 494347 h 3614737"/>
                  <a:gd name="connsiteX237" fmla="*/ 1211580 w 3156584"/>
                  <a:gd name="connsiteY237" fmla="*/ 483870 h 3614737"/>
                  <a:gd name="connsiteX238" fmla="*/ 1195388 w 3156584"/>
                  <a:gd name="connsiteY238" fmla="*/ 500063 h 3614737"/>
                  <a:gd name="connsiteX239" fmla="*/ 1209675 w 3156584"/>
                  <a:gd name="connsiteY239" fmla="*/ 514350 h 3614737"/>
                  <a:gd name="connsiteX240" fmla="*/ 1226820 w 3156584"/>
                  <a:gd name="connsiteY240" fmla="*/ 520065 h 3614737"/>
                  <a:gd name="connsiteX241" fmla="*/ 1241107 w 3156584"/>
                  <a:gd name="connsiteY241" fmla="*/ 541020 h 3614737"/>
                  <a:gd name="connsiteX242" fmla="*/ 1226820 w 3156584"/>
                  <a:gd name="connsiteY242" fmla="*/ 555308 h 3614737"/>
                  <a:gd name="connsiteX243" fmla="*/ 1200150 w 3156584"/>
                  <a:gd name="connsiteY243" fmla="*/ 555308 h 3614737"/>
                  <a:gd name="connsiteX244" fmla="*/ 1163003 w 3156584"/>
                  <a:gd name="connsiteY244" fmla="*/ 570547 h 3614737"/>
                  <a:gd name="connsiteX245" fmla="*/ 1107757 w 3156584"/>
                  <a:gd name="connsiteY245" fmla="*/ 570547 h 3614737"/>
                  <a:gd name="connsiteX246" fmla="*/ 1107757 w 3156584"/>
                  <a:gd name="connsiteY246" fmla="*/ 579120 h 3614737"/>
                  <a:gd name="connsiteX247" fmla="*/ 1073467 w 3156584"/>
                  <a:gd name="connsiteY247" fmla="*/ 566738 h 3614737"/>
                  <a:gd name="connsiteX248" fmla="*/ 1006792 w 3156584"/>
                  <a:gd name="connsiteY248" fmla="*/ 566738 h 3614737"/>
                  <a:gd name="connsiteX249" fmla="*/ 978217 w 3156584"/>
                  <a:gd name="connsiteY249" fmla="*/ 592455 h 3614737"/>
                  <a:gd name="connsiteX250" fmla="*/ 984885 w 3156584"/>
                  <a:gd name="connsiteY250" fmla="*/ 627697 h 3614737"/>
                  <a:gd name="connsiteX251" fmla="*/ 996315 w 3156584"/>
                  <a:gd name="connsiteY251" fmla="*/ 639127 h 3614737"/>
                  <a:gd name="connsiteX252" fmla="*/ 983932 w 3156584"/>
                  <a:gd name="connsiteY252" fmla="*/ 667702 h 3614737"/>
                  <a:gd name="connsiteX253" fmla="*/ 975360 w 3156584"/>
                  <a:gd name="connsiteY253" fmla="*/ 701993 h 3614737"/>
                  <a:gd name="connsiteX254" fmla="*/ 986790 w 3156584"/>
                  <a:gd name="connsiteY254" fmla="*/ 713422 h 3614737"/>
                  <a:gd name="connsiteX255" fmla="*/ 1006792 w 3156584"/>
                  <a:gd name="connsiteY255" fmla="*/ 745808 h 3614737"/>
                  <a:gd name="connsiteX256" fmla="*/ 1033463 w 3156584"/>
                  <a:gd name="connsiteY256" fmla="*/ 755333 h 3614737"/>
                  <a:gd name="connsiteX257" fmla="*/ 1032510 w 3156584"/>
                  <a:gd name="connsiteY257" fmla="*/ 775335 h 3614737"/>
                  <a:gd name="connsiteX258" fmla="*/ 1047750 w 3156584"/>
                  <a:gd name="connsiteY258" fmla="*/ 796290 h 3614737"/>
                  <a:gd name="connsiteX259" fmla="*/ 1042035 w 3156584"/>
                  <a:gd name="connsiteY259" fmla="*/ 819150 h 3614737"/>
                  <a:gd name="connsiteX260" fmla="*/ 1003935 w 3156584"/>
                  <a:gd name="connsiteY260" fmla="*/ 819150 h 3614737"/>
                  <a:gd name="connsiteX261" fmla="*/ 979170 w 3156584"/>
                  <a:gd name="connsiteY261" fmla="*/ 794385 h 3614737"/>
                  <a:gd name="connsiteX262" fmla="*/ 969645 w 3156584"/>
                  <a:gd name="connsiteY262" fmla="*/ 784860 h 3614737"/>
                  <a:gd name="connsiteX263" fmla="*/ 979170 w 3156584"/>
                  <a:gd name="connsiteY263" fmla="*/ 756285 h 3614737"/>
                  <a:gd name="connsiteX264" fmla="*/ 942022 w 3156584"/>
                  <a:gd name="connsiteY264" fmla="*/ 736283 h 3614737"/>
                  <a:gd name="connsiteX265" fmla="*/ 922972 w 3156584"/>
                  <a:gd name="connsiteY265" fmla="*/ 717233 h 3614737"/>
                  <a:gd name="connsiteX266" fmla="*/ 900113 w 3156584"/>
                  <a:gd name="connsiteY266" fmla="*/ 721043 h 3614737"/>
                  <a:gd name="connsiteX267" fmla="*/ 871538 w 3156584"/>
                  <a:gd name="connsiteY267" fmla="*/ 715327 h 3614737"/>
                  <a:gd name="connsiteX268" fmla="*/ 872490 w 3156584"/>
                  <a:gd name="connsiteY268" fmla="*/ 732472 h 3614737"/>
                  <a:gd name="connsiteX269" fmla="*/ 885825 w 3156584"/>
                  <a:gd name="connsiteY269" fmla="*/ 732472 h 3614737"/>
                  <a:gd name="connsiteX270" fmla="*/ 891540 w 3156584"/>
                  <a:gd name="connsiteY270" fmla="*/ 747713 h 3614737"/>
                  <a:gd name="connsiteX271" fmla="*/ 903922 w 3156584"/>
                  <a:gd name="connsiteY271" fmla="*/ 760095 h 3614737"/>
                  <a:gd name="connsiteX272" fmla="*/ 922020 w 3156584"/>
                  <a:gd name="connsiteY272" fmla="*/ 763905 h 3614737"/>
                  <a:gd name="connsiteX273" fmla="*/ 942022 w 3156584"/>
                  <a:gd name="connsiteY273" fmla="*/ 774383 h 3614737"/>
                  <a:gd name="connsiteX274" fmla="*/ 946785 w 3156584"/>
                  <a:gd name="connsiteY274" fmla="*/ 792480 h 3614737"/>
                  <a:gd name="connsiteX275" fmla="*/ 933450 w 3156584"/>
                  <a:gd name="connsiteY275" fmla="*/ 805815 h 3614737"/>
                  <a:gd name="connsiteX276" fmla="*/ 936307 w 3156584"/>
                  <a:gd name="connsiteY276" fmla="*/ 821055 h 3614737"/>
                  <a:gd name="connsiteX277" fmla="*/ 909638 w 3156584"/>
                  <a:gd name="connsiteY277" fmla="*/ 824865 h 3614737"/>
                  <a:gd name="connsiteX278" fmla="*/ 890588 w 3156584"/>
                  <a:gd name="connsiteY278" fmla="*/ 843915 h 3614737"/>
                  <a:gd name="connsiteX279" fmla="*/ 899160 w 3156584"/>
                  <a:gd name="connsiteY279" fmla="*/ 862965 h 3614737"/>
                  <a:gd name="connsiteX280" fmla="*/ 904875 w 3156584"/>
                  <a:gd name="connsiteY280" fmla="*/ 855345 h 3614737"/>
                  <a:gd name="connsiteX281" fmla="*/ 914400 w 3156584"/>
                  <a:gd name="connsiteY281" fmla="*/ 873443 h 3614737"/>
                  <a:gd name="connsiteX282" fmla="*/ 944880 w 3156584"/>
                  <a:gd name="connsiteY282" fmla="*/ 890588 h 3614737"/>
                  <a:gd name="connsiteX283" fmla="*/ 942022 w 3156584"/>
                  <a:gd name="connsiteY283" fmla="*/ 924877 h 3614737"/>
                  <a:gd name="connsiteX284" fmla="*/ 942022 w 3156584"/>
                  <a:gd name="connsiteY284" fmla="*/ 973455 h 3614737"/>
                  <a:gd name="connsiteX285" fmla="*/ 913447 w 3156584"/>
                  <a:gd name="connsiteY285" fmla="*/ 973455 h 3614737"/>
                  <a:gd name="connsiteX286" fmla="*/ 902970 w 3156584"/>
                  <a:gd name="connsiteY286" fmla="*/ 990600 h 3614737"/>
                  <a:gd name="connsiteX287" fmla="*/ 882015 w 3156584"/>
                  <a:gd name="connsiteY287" fmla="*/ 1011555 h 3614737"/>
                  <a:gd name="connsiteX288" fmla="*/ 856297 w 3156584"/>
                  <a:gd name="connsiteY288" fmla="*/ 1030605 h 3614737"/>
                  <a:gd name="connsiteX289" fmla="*/ 857250 w 3156584"/>
                  <a:gd name="connsiteY289" fmla="*/ 1056323 h 3614737"/>
                  <a:gd name="connsiteX290" fmla="*/ 869632 w 3156584"/>
                  <a:gd name="connsiteY290" fmla="*/ 1068705 h 3614737"/>
                  <a:gd name="connsiteX291" fmla="*/ 873442 w 3156584"/>
                  <a:gd name="connsiteY291" fmla="*/ 1083945 h 3614737"/>
                  <a:gd name="connsiteX292" fmla="*/ 891540 w 3156584"/>
                  <a:gd name="connsiteY292" fmla="*/ 1102043 h 3614737"/>
                  <a:gd name="connsiteX293" fmla="*/ 918210 w 3156584"/>
                  <a:gd name="connsiteY293" fmla="*/ 1105852 h 3614737"/>
                  <a:gd name="connsiteX294" fmla="*/ 922020 w 3156584"/>
                  <a:gd name="connsiteY294" fmla="*/ 1123950 h 3614737"/>
                  <a:gd name="connsiteX295" fmla="*/ 931545 w 3156584"/>
                  <a:gd name="connsiteY295" fmla="*/ 1133475 h 3614737"/>
                  <a:gd name="connsiteX296" fmla="*/ 948690 w 3156584"/>
                  <a:gd name="connsiteY296" fmla="*/ 1118235 h 3614737"/>
                  <a:gd name="connsiteX297" fmla="*/ 957263 w 3156584"/>
                  <a:gd name="connsiteY297" fmla="*/ 1126808 h 3614737"/>
                  <a:gd name="connsiteX298" fmla="*/ 974407 w 3156584"/>
                  <a:gd name="connsiteY298" fmla="*/ 1110615 h 3614737"/>
                  <a:gd name="connsiteX299" fmla="*/ 973455 w 3156584"/>
                  <a:gd name="connsiteY299" fmla="*/ 1138237 h 3614737"/>
                  <a:gd name="connsiteX300" fmla="*/ 995363 w 3156584"/>
                  <a:gd name="connsiteY300" fmla="*/ 1142048 h 3614737"/>
                  <a:gd name="connsiteX301" fmla="*/ 995363 w 3156584"/>
                  <a:gd name="connsiteY301" fmla="*/ 1163955 h 3614737"/>
                  <a:gd name="connsiteX302" fmla="*/ 1008697 w 3156584"/>
                  <a:gd name="connsiteY302" fmla="*/ 1196340 h 3614737"/>
                  <a:gd name="connsiteX303" fmla="*/ 1001078 w 3156584"/>
                  <a:gd name="connsiteY303" fmla="*/ 1216343 h 3614737"/>
                  <a:gd name="connsiteX304" fmla="*/ 990600 w 3156584"/>
                  <a:gd name="connsiteY304" fmla="*/ 1216343 h 3614737"/>
                  <a:gd name="connsiteX305" fmla="*/ 1002030 w 3156584"/>
                  <a:gd name="connsiteY305" fmla="*/ 1237298 h 3614737"/>
                  <a:gd name="connsiteX306" fmla="*/ 992505 w 3156584"/>
                  <a:gd name="connsiteY306" fmla="*/ 1263968 h 3614737"/>
                  <a:gd name="connsiteX307" fmla="*/ 977265 w 3156584"/>
                  <a:gd name="connsiteY307" fmla="*/ 1279208 h 3614737"/>
                  <a:gd name="connsiteX308" fmla="*/ 971550 w 3156584"/>
                  <a:gd name="connsiteY308" fmla="*/ 1296352 h 3614737"/>
                  <a:gd name="connsiteX309" fmla="*/ 951547 w 3156584"/>
                  <a:gd name="connsiteY309" fmla="*/ 1292543 h 3614737"/>
                  <a:gd name="connsiteX310" fmla="*/ 950595 w 3156584"/>
                  <a:gd name="connsiteY310" fmla="*/ 1315402 h 3614737"/>
                  <a:gd name="connsiteX311" fmla="*/ 963930 w 3156584"/>
                  <a:gd name="connsiteY311" fmla="*/ 1328737 h 3614737"/>
                  <a:gd name="connsiteX312" fmla="*/ 968692 w 3156584"/>
                  <a:gd name="connsiteY312" fmla="*/ 1354455 h 3614737"/>
                  <a:gd name="connsiteX313" fmla="*/ 956310 w 3156584"/>
                  <a:gd name="connsiteY313" fmla="*/ 1375410 h 3614737"/>
                  <a:gd name="connsiteX314" fmla="*/ 968692 w 3156584"/>
                  <a:gd name="connsiteY314" fmla="*/ 1387793 h 3614737"/>
                  <a:gd name="connsiteX315" fmla="*/ 968692 w 3156584"/>
                  <a:gd name="connsiteY315" fmla="*/ 1407795 h 3614737"/>
                  <a:gd name="connsiteX316" fmla="*/ 1000125 w 3156584"/>
                  <a:gd name="connsiteY316" fmla="*/ 1425893 h 3614737"/>
                  <a:gd name="connsiteX317" fmla="*/ 1012507 w 3156584"/>
                  <a:gd name="connsiteY317" fmla="*/ 1450658 h 3614737"/>
                  <a:gd name="connsiteX318" fmla="*/ 993457 w 3156584"/>
                  <a:gd name="connsiteY318" fmla="*/ 1468755 h 3614737"/>
                  <a:gd name="connsiteX319" fmla="*/ 993457 w 3156584"/>
                  <a:gd name="connsiteY319" fmla="*/ 1483043 h 3614737"/>
                  <a:gd name="connsiteX320" fmla="*/ 1002982 w 3156584"/>
                  <a:gd name="connsiteY320" fmla="*/ 1500187 h 3614737"/>
                  <a:gd name="connsiteX321" fmla="*/ 1002982 w 3156584"/>
                  <a:gd name="connsiteY321" fmla="*/ 1525905 h 3614737"/>
                  <a:gd name="connsiteX322" fmla="*/ 990600 w 3156584"/>
                  <a:gd name="connsiteY322" fmla="*/ 1535430 h 3614737"/>
                  <a:gd name="connsiteX323" fmla="*/ 1005840 w 3156584"/>
                  <a:gd name="connsiteY323" fmla="*/ 1564005 h 3614737"/>
                  <a:gd name="connsiteX324" fmla="*/ 1022985 w 3156584"/>
                  <a:gd name="connsiteY324" fmla="*/ 1564005 h 3614737"/>
                  <a:gd name="connsiteX325" fmla="*/ 1040130 w 3156584"/>
                  <a:gd name="connsiteY325" fmla="*/ 1581150 h 3614737"/>
                  <a:gd name="connsiteX326" fmla="*/ 1052513 w 3156584"/>
                  <a:gd name="connsiteY326" fmla="*/ 1606868 h 3614737"/>
                  <a:gd name="connsiteX327" fmla="*/ 1055370 w 3156584"/>
                  <a:gd name="connsiteY327" fmla="*/ 1639252 h 3614737"/>
                  <a:gd name="connsiteX328" fmla="*/ 1041082 w 3156584"/>
                  <a:gd name="connsiteY328" fmla="*/ 1653540 h 3614737"/>
                  <a:gd name="connsiteX329" fmla="*/ 1047750 w 3156584"/>
                  <a:gd name="connsiteY329" fmla="*/ 1683068 h 3614737"/>
                  <a:gd name="connsiteX330" fmla="*/ 1080135 w 3156584"/>
                  <a:gd name="connsiteY330" fmla="*/ 1689735 h 3614737"/>
                  <a:gd name="connsiteX331" fmla="*/ 1096328 w 3156584"/>
                  <a:gd name="connsiteY331" fmla="*/ 1705927 h 3614737"/>
                  <a:gd name="connsiteX332" fmla="*/ 1112520 w 3156584"/>
                  <a:gd name="connsiteY332" fmla="*/ 1689735 h 3614737"/>
                  <a:gd name="connsiteX333" fmla="*/ 1118235 w 3156584"/>
                  <a:gd name="connsiteY333" fmla="*/ 1724025 h 3614737"/>
                  <a:gd name="connsiteX334" fmla="*/ 1112520 w 3156584"/>
                  <a:gd name="connsiteY334" fmla="*/ 1753552 h 3614737"/>
                  <a:gd name="connsiteX335" fmla="*/ 1122045 w 3156584"/>
                  <a:gd name="connsiteY335" fmla="*/ 1776412 h 3614737"/>
                  <a:gd name="connsiteX336" fmla="*/ 1102995 w 3156584"/>
                  <a:gd name="connsiteY336" fmla="*/ 1795462 h 3614737"/>
                  <a:gd name="connsiteX337" fmla="*/ 1082992 w 3156584"/>
                  <a:gd name="connsiteY337" fmla="*/ 1821180 h 3614737"/>
                  <a:gd name="connsiteX338" fmla="*/ 1068705 w 3156584"/>
                  <a:gd name="connsiteY338" fmla="*/ 1847850 h 3614737"/>
                  <a:gd name="connsiteX339" fmla="*/ 1089660 w 3156584"/>
                  <a:gd name="connsiteY339" fmla="*/ 1877377 h 3614737"/>
                  <a:gd name="connsiteX340" fmla="*/ 1089660 w 3156584"/>
                  <a:gd name="connsiteY340" fmla="*/ 1912620 h 3614737"/>
                  <a:gd name="connsiteX341" fmla="*/ 1069657 w 3156584"/>
                  <a:gd name="connsiteY341" fmla="*/ 1932623 h 3614737"/>
                  <a:gd name="connsiteX342" fmla="*/ 1067753 w 3156584"/>
                  <a:gd name="connsiteY342" fmla="*/ 1964055 h 3614737"/>
                  <a:gd name="connsiteX343" fmla="*/ 1055370 w 3156584"/>
                  <a:gd name="connsiteY343" fmla="*/ 1976437 h 3614737"/>
                  <a:gd name="connsiteX344" fmla="*/ 1022032 w 3156584"/>
                  <a:gd name="connsiteY344" fmla="*/ 2009775 h 3614737"/>
                  <a:gd name="connsiteX345" fmla="*/ 1022032 w 3156584"/>
                  <a:gd name="connsiteY345" fmla="*/ 2052637 h 3614737"/>
                  <a:gd name="connsiteX346" fmla="*/ 1057275 w 3156584"/>
                  <a:gd name="connsiteY346" fmla="*/ 2076450 h 3614737"/>
                  <a:gd name="connsiteX347" fmla="*/ 1097280 w 3156584"/>
                  <a:gd name="connsiteY347" fmla="*/ 2093595 h 3614737"/>
                  <a:gd name="connsiteX348" fmla="*/ 1076325 w 3156584"/>
                  <a:gd name="connsiteY348" fmla="*/ 2127885 h 3614737"/>
                  <a:gd name="connsiteX349" fmla="*/ 1025842 w 3156584"/>
                  <a:gd name="connsiteY349" fmla="*/ 2149793 h 3614737"/>
                  <a:gd name="connsiteX350" fmla="*/ 993457 w 3156584"/>
                  <a:gd name="connsiteY350" fmla="*/ 2182178 h 3614737"/>
                  <a:gd name="connsiteX351" fmla="*/ 993457 w 3156584"/>
                  <a:gd name="connsiteY351" fmla="*/ 2182178 h 3614737"/>
                  <a:gd name="connsiteX352" fmla="*/ 941070 w 3156584"/>
                  <a:gd name="connsiteY352" fmla="*/ 2144078 h 3614737"/>
                  <a:gd name="connsiteX353" fmla="*/ 885825 w 3156584"/>
                  <a:gd name="connsiteY353" fmla="*/ 2167890 h 3614737"/>
                  <a:gd name="connsiteX354" fmla="*/ 875347 w 3156584"/>
                  <a:gd name="connsiteY354" fmla="*/ 2202180 h 3614737"/>
                  <a:gd name="connsiteX355" fmla="*/ 838200 w 3156584"/>
                  <a:gd name="connsiteY355" fmla="*/ 2183130 h 3614737"/>
                  <a:gd name="connsiteX356" fmla="*/ 811530 w 3156584"/>
                  <a:gd name="connsiteY356" fmla="*/ 2189798 h 3614737"/>
                  <a:gd name="connsiteX357" fmla="*/ 779145 w 3156584"/>
                  <a:gd name="connsiteY357" fmla="*/ 2157412 h 3614737"/>
                  <a:gd name="connsiteX358" fmla="*/ 743903 w 3156584"/>
                  <a:gd name="connsiteY358" fmla="*/ 2170748 h 3614737"/>
                  <a:gd name="connsiteX359" fmla="*/ 699135 w 3156584"/>
                  <a:gd name="connsiteY359" fmla="*/ 2165985 h 3614737"/>
                  <a:gd name="connsiteX360" fmla="*/ 686753 w 3156584"/>
                  <a:gd name="connsiteY360" fmla="*/ 2147887 h 3614737"/>
                  <a:gd name="connsiteX361" fmla="*/ 638175 w 3156584"/>
                  <a:gd name="connsiteY361" fmla="*/ 2147887 h 3614737"/>
                  <a:gd name="connsiteX362" fmla="*/ 603885 w 3156584"/>
                  <a:gd name="connsiteY362" fmla="*/ 2132648 h 3614737"/>
                  <a:gd name="connsiteX363" fmla="*/ 559117 w 3156584"/>
                  <a:gd name="connsiteY363" fmla="*/ 2139315 h 3614737"/>
                  <a:gd name="connsiteX364" fmla="*/ 525780 w 3156584"/>
                  <a:gd name="connsiteY364" fmla="*/ 2213610 h 3614737"/>
                  <a:gd name="connsiteX365" fmla="*/ 528638 w 3156584"/>
                  <a:gd name="connsiteY365" fmla="*/ 2258378 h 3614737"/>
                  <a:gd name="connsiteX366" fmla="*/ 481965 w 3156584"/>
                  <a:gd name="connsiteY366" fmla="*/ 2271712 h 3614737"/>
                  <a:gd name="connsiteX367" fmla="*/ 443865 w 3156584"/>
                  <a:gd name="connsiteY367" fmla="*/ 2299335 h 3614737"/>
                  <a:gd name="connsiteX368" fmla="*/ 439103 w 3156584"/>
                  <a:gd name="connsiteY368" fmla="*/ 2328862 h 3614737"/>
                  <a:gd name="connsiteX369" fmla="*/ 399097 w 3156584"/>
                  <a:gd name="connsiteY369" fmla="*/ 2352675 h 3614737"/>
                  <a:gd name="connsiteX370" fmla="*/ 386715 w 3156584"/>
                  <a:gd name="connsiteY370" fmla="*/ 2370773 h 3614737"/>
                  <a:gd name="connsiteX371" fmla="*/ 363855 w 3156584"/>
                  <a:gd name="connsiteY371" fmla="*/ 2393633 h 3614737"/>
                  <a:gd name="connsiteX372" fmla="*/ 336232 w 3156584"/>
                  <a:gd name="connsiteY372" fmla="*/ 2406968 h 3614737"/>
                  <a:gd name="connsiteX373" fmla="*/ 301942 w 3156584"/>
                  <a:gd name="connsiteY373" fmla="*/ 2406968 h 3614737"/>
                  <a:gd name="connsiteX374" fmla="*/ 280988 w 3156584"/>
                  <a:gd name="connsiteY374" fmla="*/ 2400300 h 3614737"/>
                  <a:gd name="connsiteX375" fmla="*/ 256222 w 3156584"/>
                  <a:gd name="connsiteY375" fmla="*/ 2387918 h 3614737"/>
                  <a:gd name="connsiteX376" fmla="*/ 246697 w 3156584"/>
                  <a:gd name="connsiteY376" fmla="*/ 2401253 h 3614737"/>
                  <a:gd name="connsiteX377" fmla="*/ 218122 w 3156584"/>
                  <a:gd name="connsiteY377" fmla="*/ 2401253 h 3614737"/>
                  <a:gd name="connsiteX378" fmla="*/ 200025 w 3156584"/>
                  <a:gd name="connsiteY378" fmla="*/ 2389823 h 3614737"/>
                  <a:gd name="connsiteX379" fmla="*/ 183832 w 3156584"/>
                  <a:gd name="connsiteY379" fmla="*/ 2382203 h 3614737"/>
                  <a:gd name="connsiteX380" fmla="*/ 159067 w 3156584"/>
                  <a:gd name="connsiteY380" fmla="*/ 2374583 h 3614737"/>
                  <a:gd name="connsiteX381" fmla="*/ 140017 w 3156584"/>
                  <a:gd name="connsiteY381" fmla="*/ 2367915 h 3614737"/>
                  <a:gd name="connsiteX382" fmla="*/ 140017 w 3156584"/>
                  <a:gd name="connsiteY382" fmla="*/ 2349818 h 3614737"/>
                  <a:gd name="connsiteX383" fmla="*/ 153353 w 3156584"/>
                  <a:gd name="connsiteY383" fmla="*/ 2336483 h 3614737"/>
                  <a:gd name="connsiteX384" fmla="*/ 131445 w 3156584"/>
                  <a:gd name="connsiteY384" fmla="*/ 2314575 h 3614737"/>
                  <a:gd name="connsiteX385" fmla="*/ 110490 w 3156584"/>
                  <a:gd name="connsiteY385" fmla="*/ 2329815 h 3614737"/>
                  <a:gd name="connsiteX386" fmla="*/ 100965 w 3156584"/>
                  <a:gd name="connsiteY386" fmla="*/ 2346008 h 3614737"/>
                  <a:gd name="connsiteX387" fmla="*/ 80963 w 3156584"/>
                  <a:gd name="connsiteY387" fmla="*/ 2367915 h 3614737"/>
                  <a:gd name="connsiteX388" fmla="*/ 79057 w 3156584"/>
                  <a:gd name="connsiteY388" fmla="*/ 2389823 h 3614737"/>
                  <a:gd name="connsiteX389" fmla="*/ 88582 w 3156584"/>
                  <a:gd name="connsiteY389" fmla="*/ 2418398 h 3614737"/>
                  <a:gd name="connsiteX390" fmla="*/ 66675 w 3156584"/>
                  <a:gd name="connsiteY390" fmla="*/ 2428875 h 3614737"/>
                  <a:gd name="connsiteX391" fmla="*/ 66675 w 3156584"/>
                  <a:gd name="connsiteY391" fmla="*/ 2445068 h 3614737"/>
                  <a:gd name="connsiteX392" fmla="*/ 85725 w 3156584"/>
                  <a:gd name="connsiteY392" fmla="*/ 2454593 h 3614737"/>
                  <a:gd name="connsiteX393" fmla="*/ 99060 w 3156584"/>
                  <a:gd name="connsiteY393" fmla="*/ 2467928 h 3614737"/>
                  <a:gd name="connsiteX394" fmla="*/ 105728 w 3156584"/>
                  <a:gd name="connsiteY394" fmla="*/ 2484120 h 3614737"/>
                  <a:gd name="connsiteX395" fmla="*/ 126682 w 3156584"/>
                  <a:gd name="connsiteY395" fmla="*/ 2495550 h 3614737"/>
                  <a:gd name="connsiteX396" fmla="*/ 126682 w 3156584"/>
                  <a:gd name="connsiteY396" fmla="*/ 2514600 h 3614737"/>
                  <a:gd name="connsiteX397" fmla="*/ 116205 w 3156584"/>
                  <a:gd name="connsiteY397" fmla="*/ 2525078 h 3614737"/>
                  <a:gd name="connsiteX398" fmla="*/ 89535 w 3156584"/>
                  <a:gd name="connsiteY398" fmla="*/ 2529840 h 3614737"/>
                  <a:gd name="connsiteX399" fmla="*/ 54292 w 3156584"/>
                  <a:gd name="connsiteY399" fmla="*/ 2565083 h 3614737"/>
                  <a:gd name="connsiteX400" fmla="*/ 54292 w 3156584"/>
                  <a:gd name="connsiteY400" fmla="*/ 2589848 h 3614737"/>
                  <a:gd name="connsiteX401" fmla="*/ 48578 w 3156584"/>
                  <a:gd name="connsiteY401" fmla="*/ 2605087 h 3614737"/>
                  <a:gd name="connsiteX402" fmla="*/ 33338 w 3156584"/>
                  <a:gd name="connsiteY402" fmla="*/ 2620328 h 3614737"/>
                  <a:gd name="connsiteX403" fmla="*/ 21907 w 3156584"/>
                  <a:gd name="connsiteY403" fmla="*/ 2622233 h 3614737"/>
                  <a:gd name="connsiteX404" fmla="*/ 21907 w 3156584"/>
                  <a:gd name="connsiteY404" fmla="*/ 2641283 h 3614737"/>
                  <a:gd name="connsiteX405" fmla="*/ 7620 w 3156584"/>
                  <a:gd name="connsiteY405" fmla="*/ 2655570 h 3614737"/>
                  <a:gd name="connsiteX406" fmla="*/ 0 w 3156584"/>
                  <a:gd name="connsiteY406" fmla="*/ 2671762 h 3614737"/>
                  <a:gd name="connsiteX407" fmla="*/ 0 w 3156584"/>
                  <a:gd name="connsiteY407" fmla="*/ 2688908 h 3614737"/>
                  <a:gd name="connsiteX408" fmla="*/ 20955 w 3156584"/>
                  <a:gd name="connsiteY408" fmla="*/ 2698433 h 3614737"/>
                  <a:gd name="connsiteX409" fmla="*/ 32385 w 3156584"/>
                  <a:gd name="connsiteY409" fmla="*/ 2733675 h 3614737"/>
                  <a:gd name="connsiteX410" fmla="*/ 25717 w 3156584"/>
                  <a:gd name="connsiteY410" fmla="*/ 2753678 h 3614737"/>
                  <a:gd name="connsiteX411" fmla="*/ 25717 w 3156584"/>
                  <a:gd name="connsiteY411" fmla="*/ 2780348 h 3614737"/>
                  <a:gd name="connsiteX412" fmla="*/ 7620 w 3156584"/>
                  <a:gd name="connsiteY412" fmla="*/ 2798445 h 3614737"/>
                  <a:gd name="connsiteX413" fmla="*/ 15240 w 3156584"/>
                  <a:gd name="connsiteY413" fmla="*/ 2823210 h 3614737"/>
                  <a:gd name="connsiteX414" fmla="*/ 46672 w 3156584"/>
                  <a:gd name="connsiteY414" fmla="*/ 2831783 h 3614737"/>
                  <a:gd name="connsiteX415" fmla="*/ 75247 w 3156584"/>
                  <a:gd name="connsiteY415" fmla="*/ 2814637 h 3614737"/>
                  <a:gd name="connsiteX416" fmla="*/ 95250 w 3156584"/>
                  <a:gd name="connsiteY416" fmla="*/ 2834640 h 3614737"/>
                  <a:gd name="connsiteX417" fmla="*/ 85725 w 3156584"/>
                  <a:gd name="connsiteY417" fmla="*/ 2867978 h 3614737"/>
                  <a:gd name="connsiteX418" fmla="*/ 114300 w 3156584"/>
                  <a:gd name="connsiteY418" fmla="*/ 2876550 h 3614737"/>
                  <a:gd name="connsiteX419" fmla="*/ 129540 w 3156584"/>
                  <a:gd name="connsiteY419" fmla="*/ 2861310 h 3614737"/>
                  <a:gd name="connsiteX420" fmla="*/ 155257 w 3156584"/>
                  <a:gd name="connsiteY420" fmla="*/ 2876550 h 3614737"/>
                  <a:gd name="connsiteX421" fmla="*/ 183832 w 3156584"/>
                  <a:gd name="connsiteY421" fmla="*/ 2876550 h 3614737"/>
                  <a:gd name="connsiteX422" fmla="*/ 183832 w 3156584"/>
                  <a:gd name="connsiteY422" fmla="*/ 2896553 h 3614737"/>
                  <a:gd name="connsiteX423" fmla="*/ 149542 w 3156584"/>
                  <a:gd name="connsiteY423" fmla="*/ 2911793 h 3614737"/>
                  <a:gd name="connsiteX424" fmla="*/ 140970 w 3156584"/>
                  <a:gd name="connsiteY424" fmla="*/ 2949893 h 3614737"/>
                  <a:gd name="connsiteX425" fmla="*/ 164782 w 3156584"/>
                  <a:gd name="connsiteY425" fmla="*/ 2949893 h 3614737"/>
                  <a:gd name="connsiteX426" fmla="*/ 194310 w 3156584"/>
                  <a:gd name="connsiteY426" fmla="*/ 2935605 h 3614737"/>
                  <a:gd name="connsiteX427" fmla="*/ 209550 w 3156584"/>
                  <a:gd name="connsiteY427" fmla="*/ 2958465 h 3614737"/>
                  <a:gd name="connsiteX428" fmla="*/ 243840 w 3156584"/>
                  <a:gd name="connsiteY428" fmla="*/ 2940368 h 3614737"/>
                  <a:gd name="connsiteX429" fmla="*/ 282892 w 3156584"/>
                  <a:gd name="connsiteY429" fmla="*/ 2928937 h 3614737"/>
                  <a:gd name="connsiteX430" fmla="*/ 305753 w 3156584"/>
                  <a:gd name="connsiteY430" fmla="*/ 2906078 h 3614737"/>
                  <a:gd name="connsiteX431" fmla="*/ 327660 w 3156584"/>
                  <a:gd name="connsiteY431" fmla="*/ 2905125 h 3614737"/>
                  <a:gd name="connsiteX432" fmla="*/ 357188 w 3156584"/>
                  <a:gd name="connsiteY432" fmla="*/ 2904173 h 3614737"/>
                  <a:gd name="connsiteX433" fmla="*/ 378142 w 3156584"/>
                  <a:gd name="connsiteY433" fmla="*/ 2883218 h 3614737"/>
                  <a:gd name="connsiteX434" fmla="*/ 403860 w 3156584"/>
                  <a:gd name="connsiteY434" fmla="*/ 2883218 h 3614737"/>
                  <a:gd name="connsiteX435" fmla="*/ 410528 w 3156584"/>
                  <a:gd name="connsiteY435" fmla="*/ 2903220 h 3614737"/>
                  <a:gd name="connsiteX436" fmla="*/ 393382 w 3156584"/>
                  <a:gd name="connsiteY436" fmla="*/ 2926080 h 3614737"/>
                  <a:gd name="connsiteX437" fmla="*/ 373380 w 3156584"/>
                  <a:gd name="connsiteY437" fmla="*/ 2926080 h 3614737"/>
                  <a:gd name="connsiteX438" fmla="*/ 373380 w 3156584"/>
                  <a:gd name="connsiteY438" fmla="*/ 2951798 h 3614737"/>
                  <a:gd name="connsiteX439" fmla="*/ 397192 w 3156584"/>
                  <a:gd name="connsiteY439" fmla="*/ 2961323 h 3614737"/>
                  <a:gd name="connsiteX440" fmla="*/ 415290 w 3156584"/>
                  <a:gd name="connsiteY440" fmla="*/ 2979420 h 3614737"/>
                  <a:gd name="connsiteX441" fmla="*/ 431482 w 3156584"/>
                  <a:gd name="connsiteY441" fmla="*/ 3013710 h 3614737"/>
                  <a:gd name="connsiteX442" fmla="*/ 446722 w 3156584"/>
                  <a:gd name="connsiteY442" fmla="*/ 3028950 h 3614737"/>
                  <a:gd name="connsiteX443" fmla="*/ 463867 w 3156584"/>
                  <a:gd name="connsiteY443" fmla="*/ 3020378 h 3614737"/>
                  <a:gd name="connsiteX444" fmla="*/ 463867 w 3156584"/>
                  <a:gd name="connsiteY444" fmla="*/ 3020378 h 3614737"/>
                  <a:gd name="connsiteX445" fmla="*/ 446722 w 3156584"/>
                  <a:gd name="connsiteY445" fmla="*/ 3028950 h 3614737"/>
                  <a:gd name="connsiteX446" fmla="*/ 470535 w 3156584"/>
                  <a:gd name="connsiteY446" fmla="*/ 3052762 h 3614737"/>
                  <a:gd name="connsiteX447" fmla="*/ 487680 w 3156584"/>
                  <a:gd name="connsiteY447" fmla="*/ 3108960 h 3614737"/>
                  <a:gd name="connsiteX448" fmla="*/ 487680 w 3156584"/>
                  <a:gd name="connsiteY448" fmla="*/ 3155633 h 3614737"/>
                  <a:gd name="connsiteX449" fmla="*/ 510540 w 3156584"/>
                  <a:gd name="connsiteY449" fmla="*/ 3176587 h 3614737"/>
                  <a:gd name="connsiteX450" fmla="*/ 510540 w 3156584"/>
                  <a:gd name="connsiteY450" fmla="*/ 3210878 h 3614737"/>
                  <a:gd name="connsiteX451" fmla="*/ 534353 w 3156584"/>
                  <a:gd name="connsiteY451" fmla="*/ 3252787 h 3614737"/>
                  <a:gd name="connsiteX452" fmla="*/ 541020 w 3156584"/>
                  <a:gd name="connsiteY452" fmla="*/ 3289935 h 3614737"/>
                  <a:gd name="connsiteX453" fmla="*/ 550545 w 3156584"/>
                  <a:gd name="connsiteY453" fmla="*/ 3322320 h 3614737"/>
                  <a:gd name="connsiteX454" fmla="*/ 568642 w 3156584"/>
                  <a:gd name="connsiteY454" fmla="*/ 3359468 h 3614737"/>
                  <a:gd name="connsiteX455" fmla="*/ 600075 w 3156584"/>
                  <a:gd name="connsiteY455" fmla="*/ 3353753 h 3614737"/>
                  <a:gd name="connsiteX456" fmla="*/ 615315 w 3156584"/>
                  <a:gd name="connsiteY456" fmla="*/ 3321368 h 3614737"/>
                  <a:gd name="connsiteX457" fmla="*/ 638175 w 3156584"/>
                  <a:gd name="connsiteY457" fmla="*/ 3314700 h 3614737"/>
                  <a:gd name="connsiteX458" fmla="*/ 653415 w 3156584"/>
                  <a:gd name="connsiteY458" fmla="*/ 3332798 h 3614737"/>
                  <a:gd name="connsiteX459" fmla="*/ 653415 w 3156584"/>
                  <a:gd name="connsiteY459" fmla="*/ 3353753 h 3614737"/>
                  <a:gd name="connsiteX460" fmla="*/ 668655 w 3156584"/>
                  <a:gd name="connsiteY460" fmla="*/ 3368993 h 3614737"/>
                  <a:gd name="connsiteX461" fmla="*/ 685800 w 3156584"/>
                  <a:gd name="connsiteY461" fmla="*/ 3386137 h 3614737"/>
                  <a:gd name="connsiteX462" fmla="*/ 717232 w 3156584"/>
                  <a:gd name="connsiteY462" fmla="*/ 3380423 h 3614737"/>
                  <a:gd name="connsiteX463" fmla="*/ 731520 w 3156584"/>
                  <a:gd name="connsiteY463" fmla="*/ 3394710 h 3614737"/>
                  <a:gd name="connsiteX464" fmla="*/ 766763 w 3156584"/>
                  <a:gd name="connsiteY464" fmla="*/ 3388995 h 3614737"/>
                  <a:gd name="connsiteX465" fmla="*/ 784860 w 3156584"/>
                  <a:gd name="connsiteY465" fmla="*/ 3370898 h 3614737"/>
                  <a:gd name="connsiteX466" fmla="*/ 821055 w 3156584"/>
                  <a:gd name="connsiteY466" fmla="*/ 3370898 h 3614737"/>
                  <a:gd name="connsiteX467" fmla="*/ 838200 w 3156584"/>
                  <a:gd name="connsiteY467" fmla="*/ 3388043 h 3614737"/>
                  <a:gd name="connsiteX468" fmla="*/ 864870 w 3156584"/>
                  <a:gd name="connsiteY468" fmla="*/ 3399473 h 3614737"/>
                  <a:gd name="connsiteX469" fmla="*/ 884872 w 3156584"/>
                  <a:gd name="connsiteY469" fmla="*/ 3417570 h 3614737"/>
                  <a:gd name="connsiteX470" fmla="*/ 890588 w 3156584"/>
                  <a:gd name="connsiteY470" fmla="*/ 3451860 h 3614737"/>
                  <a:gd name="connsiteX471" fmla="*/ 914400 w 3156584"/>
                  <a:gd name="connsiteY471" fmla="*/ 3467100 h 3614737"/>
                  <a:gd name="connsiteX472" fmla="*/ 925830 w 3156584"/>
                  <a:gd name="connsiteY472" fmla="*/ 3492818 h 3614737"/>
                  <a:gd name="connsiteX473" fmla="*/ 955357 w 3156584"/>
                  <a:gd name="connsiteY473" fmla="*/ 3510915 h 3614737"/>
                  <a:gd name="connsiteX474" fmla="*/ 955357 w 3156584"/>
                  <a:gd name="connsiteY474" fmla="*/ 3545205 h 3614737"/>
                  <a:gd name="connsiteX475" fmla="*/ 993457 w 3156584"/>
                  <a:gd name="connsiteY475" fmla="*/ 3554730 h 3614737"/>
                  <a:gd name="connsiteX476" fmla="*/ 1027747 w 3156584"/>
                  <a:gd name="connsiteY476" fmla="*/ 3566160 h 3614737"/>
                  <a:gd name="connsiteX477" fmla="*/ 1064895 w 3156584"/>
                  <a:gd name="connsiteY477" fmla="*/ 3551873 h 3614737"/>
                  <a:gd name="connsiteX478" fmla="*/ 1086803 w 3156584"/>
                  <a:gd name="connsiteY478" fmla="*/ 3529965 h 3614737"/>
                  <a:gd name="connsiteX479" fmla="*/ 1094423 w 3156584"/>
                  <a:gd name="connsiteY479" fmla="*/ 3558540 h 3614737"/>
                  <a:gd name="connsiteX480" fmla="*/ 1109663 w 3156584"/>
                  <a:gd name="connsiteY480" fmla="*/ 3587115 h 3614737"/>
                  <a:gd name="connsiteX481" fmla="*/ 1122045 w 3156584"/>
                  <a:gd name="connsiteY481" fmla="*/ 3608070 h 3614737"/>
                  <a:gd name="connsiteX482" fmla="*/ 1163003 w 3156584"/>
                  <a:gd name="connsiteY482" fmla="*/ 3614737 h 3614737"/>
                  <a:gd name="connsiteX483" fmla="*/ 1181100 w 3156584"/>
                  <a:gd name="connsiteY483" fmla="*/ 3596640 h 3614737"/>
                  <a:gd name="connsiteX484" fmla="*/ 1216342 w 3156584"/>
                  <a:gd name="connsiteY484" fmla="*/ 3576637 h 3614737"/>
                  <a:gd name="connsiteX485" fmla="*/ 1258253 w 3156584"/>
                  <a:gd name="connsiteY485" fmla="*/ 3577590 h 3614737"/>
                  <a:gd name="connsiteX486" fmla="*/ 1281113 w 3156584"/>
                  <a:gd name="connsiteY486" fmla="*/ 3554730 h 3614737"/>
                  <a:gd name="connsiteX487" fmla="*/ 1314450 w 3156584"/>
                  <a:gd name="connsiteY487" fmla="*/ 3547110 h 3614737"/>
                  <a:gd name="connsiteX488" fmla="*/ 1320165 w 3156584"/>
                  <a:gd name="connsiteY488" fmla="*/ 3517582 h 3614737"/>
                  <a:gd name="connsiteX489" fmla="*/ 1348740 w 3156584"/>
                  <a:gd name="connsiteY489" fmla="*/ 3517582 h 3614737"/>
                  <a:gd name="connsiteX490" fmla="*/ 1377315 w 3156584"/>
                  <a:gd name="connsiteY490" fmla="*/ 3489007 h 3614737"/>
                  <a:gd name="connsiteX491" fmla="*/ 1423988 w 3156584"/>
                  <a:gd name="connsiteY491" fmla="*/ 3459480 h 3614737"/>
                  <a:gd name="connsiteX492" fmla="*/ 1461135 w 3156584"/>
                  <a:gd name="connsiteY492" fmla="*/ 3459480 h 3614737"/>
                  <a:gd name="connsiteX493" fmla="*/ 1470660 w 3156584"/>
                  <a:gd name="connsiteY493" fmla="*/ 3429953 h 3614737"/>
                  <a:gd name="connsiteX494" fmla="*/ 1502092 w 3156584"/>
                  <a:gd name="connsiteY494" fmla="*/ 3429953 h 3614737"/>
                  <a:gd name="connsiteX495" fmla="*/ 1526857 w 3156584"/>
                  <a:gd name="connsiteY495" fmla="*/ 3405187 h 3614737"/>
                  <a:gd name="connsiteX496" fmla="*/ 1557338 w 3156584"/>
                  <a:gd name="connsiteY496" fmla="*/ 3418523 h 3614737"/>
                  <a:gd name="connsiteX497" fmla="*/ 1581150 w 3156584"/>
                  <a:gd name="connsiteY497" fmla="*/ 3442335 h 3614737"/>
                  <a:gd name="connsiteX498" fmla="*/ 1619250 w 3156584"/>
                  <a:gd name="connsiteY498" fmla="*/ 3427095 h 3614737"/>
                  <a:gd name="connsiteX499" fmla="*/ 1651635 w 3156584"/>
                  <a:gd name="connsiteY499" fmla="*/ 3436620 h 3614737"/>
                  <a:gd name="connsiteX500" fmla="*/ 1678305 w 3156584"/>
                  <a:gd name="connsiteY500" fmla="*/ 3463290 h 3614737"/>
                  <a:gd name="connsiteX501" fmla="*/ 1701165 w 3156584"/>
                  <a:gd name="connsiteY501" fmla="*/ 3486150 h 3614737"/>
                  <a:gd name="connsiteX502" fmla="*/ 1742123 w 3156584"/>
                  <a:gd name="connsiteY502" fmla="*/ 3500437 h 3614737"/>
                  <a:gd name="connsiteX503" fmla="*/ 1770698 w 3156584"/>
                  <a:gd name="connsiteY503" fmla="*/ 3509010 h 3614737"/>
                  <a:gd name="connsiteX504" fmla="*/ 1809750 w 3156584"/>
                  <a:gd name="connsiteY504" fmla="*/ 3502343 h 3614737"/>
                  <a:gd name="connsiteX505" fmla="*/ 1847850 w 3156584"/>
                  <a:gd name="connsiteY505" fmla="*/ 3511868 h 3614737"/>
                  <a:gd name="connsiteX506" fmla="*/ 1888808 w 3156584"/>
                  <a:gd name="connsiteY506" fmla="*/ 3511868 h 3614737"/>
                  <a:gd name="connsiteX507" fmla="*/ 1915478 w 3156584"/>
                  <a:gd name="connsiteY507" fmla="*/ 3511868 h 3614737"/>
                  <a:gd name="connsiteX508" fmla="*/ 1946910 w 3156584"/>
                  <a:gd name="connsiteY508" fmla="*/ 3480435 h 3614737"/>
                  <a:gd name="connsiteX509" fmla="*/ 1980248 w 3156584"/>
                  <a:gd name="connsiteY509" fmla="*/ 3458528 h 3614737"/>
                  <a:gd name="connsiteX510" fmla="*/ 1980248 w 3156584"/>
                  <a:gd name="connsiteY510" fmla="*/ 3424237 h 3614737"/>
                  <a:gd name="connsiteX511" fmla="*/ 1955483 w 3156584"/>
                  <a:gd name="connsiteY511" fmla="*/ 3399473 h 3614737"/>
                  <a:gd name="connsiteX512" fmla="*/ 1955483 w 3156584"/>
                  <a:gd name="connsiteY512" fmla="*/ 3368040 h 3614737"/>
                  <a:gd name="connsiteX513" fmla="*/ 1937385 w 3156584"/>
                  <a:gd name="connsiteY513" fmla="*/ 3347085 h 3614737"/>
                  <a:gd name="connsiteX514" fmla="*/ 1943100 w 3156584"/>
                  <a:gd name="connsiteY514" fmla="*/ 3309937 h 3614737"/>
                  <a:gd name="connsiteX515" fmla="*/ 1962150 w 3156584"/>
                  <a:gd name="connsiteY515" fmla="*/ 3290887 h 3614737"/>
                  <a:gd name="connsiteX516" fmla="*/ 1980248 w 3156584"/>
                  <a:gd name="connsiteY516" fmla="*/ 3254693 h 3614737"/>
                  <a:gd name="connsiteX517" fmla="*/ 2002155 w 3156584"/>
                  <a:gd name="connsiteY517" fmla="*/ 3232785 h 3614737"/>
                  <a:gd name="connsiteX518" fmla="*/ 2000250 w 3156584"/>
                  <a:gd name="connsiteY518" fmla="*/ 3206115 h 3614737"/>
                  <a:gd name="connsiteX519" fmla="*/ 1986915 w 3156584"/>
                  <a:gd name="connsiteY519" fmla="*/ 3192780 h 3614737"/>
                  <a:gd name="connsiteX520" fmla="*/ 1982153 w 3156584"/>
                  <a:gd name="connsiteY520" fmla="*/ 3168968 h 3614737"/>
                  <a:gd name="connsiteX521" fmla="*/ 1997392 w 3156584"/>
                  <a:gd name="connsiteY521" fmla="*/ 3153728 h 3614737"/>
                  <a:gd name="connsiteX522" fmla="*/ 1997392 w 3156584"/>
                  <a:gd name="connsiteY522" fmla="*/ 3128962 h 3614737"/>
                  <a:gd name="connsiteX523" fmla="*/ 2013585 w 3156584"/>
                  <a:gd name="connsiteY523" fmla="*/ 3112770 h 3614737"/>
                  <a:gd name="connsiteX524" fmla="*/ 2073592 w 3156584"/>
                  <a:gd name="connsiteY524" fmla="*/ 3052762 h 3614737"/>
                  <a:gd name="connsiteX525" fmla="*/ 2096453 w 3156584"/>
                  <a:gd name="connsiteY525" fmla="*/ 3068003 h 3614737"/>
                  <a:gd name="connsiteX526" fmla="*/ 2088833 w 3156584"/>
                  <a:gd name="connsiteY526" fmla="*/ 3084195 h 3614737"/>
                  <a:gd name="connsiteX527" fmla="*/ 2115503 w 3156584"/>
                  <a:gd name="connsiteY527" fmla="*/ 3096578 h 3614737"/>
                  <a:gd name="connsiteX528" fmla="*/ 2131695 w 3156584"/>
                  <a:gd name="connsiteY528" fmla="*/ 3111818 h 3614737"/>
                  <a:gd name="connsiteX529" fmla="*/ 2166937 w 3156584"/>
                  <a:gd name="connsiteY529" fmla="*/ 3122295 h 3614737"/>
                  <a:gd name="connsiteX530" fmla="*/ 2183130 w 3156584"/>
                  <a:gd name="connsiteY530" fmla="*/ 3138487 h 3614737"/>
                  <a:gd name="connsiteX531" fmla="*/ 2201228 w 3156584"/>
                  <a:gd name="connsiteY531" fmla="*/ 3148012 h 3614737"/>
                  <a:gd name="connsiteX532" fmla="*/ 2221230 w 3156584"/>
                  <a:gd name="connsiteY532" fmla="*/ 3168015 h 3614737"/>
                  <a:gd name="connsiteX533" fmla="*/ 2266950 w 3156584"/>
                  <a:gd name="connsiteY533" fmla="*/ 3158490 h 3614737"/>
                  <a:gd name="connsiteX534" fmla="*/ 2305050 w 3156584"/>
                  <a:gd name="connsiteY534" fmla="*/ 3194685 h 3614737"/>
                  <a:gd name="connsiteX535" fmla="*/ 2326958 w 3156584"/>
                  <a:gd name="connsiteY535" fmla="*/ 3194685 h 3614737"/>
                  <a:gd name="connsiteX536" fmla="*/ 2326958 w 3156584"/>
                  <a:gd name="connsiteY536" fmla="*/ 3214687 h 3614737"/>
                  <a:gd name="connsiteX537" fmla="*/ 2343150 w 3156584"/>
                  <a:gd name="connsiteY537" fmla="*/ 3240405 h 3614737"/>
                  <a:gd name="connsiteX538" fmla="*/ 2383155 w 3156584"/>
                  <a:gd name="connsiteY538" fmla="*/ 3240405 h 3614737"/>
                  <a:gd name="connsiteX539" fmla="*/ 2390775 w 3156584"/>
                  <a:gd name="connsiteY539" fmla="*/ 3266123 h 3614737"/>
                  <a:gd name="connsiteX540" fmla="*/ 2422208 w 3156584"/>
                  <a:gd name="connsiteY540" fmla="*/ 3248025 h 3614737"/>
                  <a:gd name="connsiteX541" fmla="*/ 2445067 w 3156584"/>
                  <a:gd name="connsiteY541" fmla="*/ 3248025 h 3614737"/>
                  <a:gd name="connsiteX542" fmla="*/ 2445067 w 3156584"/>
                  <a:gd name="connsiteY542" fmla="*/ 3207068 h 3614737"/>
                  <a:gd name="connsiteX543" fmla="*/ 2477453 w 3156584"/>
                  <a:gd name="connsiteY543" fmla="*/ 3174683 h 3614737"/>
                  <a:gd name="connsiteX544" fmla="*/ 2515553 w 3156584"/>
                  <a:gd name="connsiteY544" fmla="*/ 3128962 h 3614737"/>
                  <a:gd name="connsiteX545" fmla="*/ 2534603 w 3156584"/>
                  <a:gd name="connsiteY545" fmla="*/ 3080385 h 3614737"/>
                  <a:gd name="connsiteX546" fmla="*/ 2585085 w 3156584"/>
                  <a:gd name="connsiteY546" fmla="*/ 3029903 h 3614737"/>
                  <a:gd name="connsiteX547" fmla="*/ 2641283 w 3156584"/>
                  <a:gd name="connsiteY547" fmla="*/ 2961323 h 3614737"/>
                  <a:gd name="connsiteX548" fmla="*/ 2649855 w 3156584"/>
                  <a:gd name="connsiteY548" fmla="*/ 2860358 h 3614737"/>
                  <a:gd name="connsiteX549" fmla="*/ 2669858 w 3156584"/>
                  <a:gd name="connsiteY549" fmla="*/ 2793683 h 3614737"/>
                  <a:gd name="connsiteX550" fmla="*/ 2639378 w 3156584"/>
                  <a:gd name="connsiteY550" fmla="*/ 2784158 h 3614737"/>
                  <a:gd name="connsiteX551" fmla="*/ 2609850 w 3156584"/>
                  <a:gd name="connsiteY551" fmla="*/ 2645093 h 3614737"/>
                  <a:gd name="connsiteX552" fmla="*/ 2620328 w 3156584"/>
                  <a:gd name="connsiteY552" fmla="*/ 2625090 h 3614737"/>
                  <a:gd name="connsiteX553" fmla="*/ 2635567 w 3156584"/>
                  <a:gd name="connsiteY553" fmla="*/ 2609850 h 3614737"/>
                  <a:gd name="connsiteX554" fmla="*/ 2610803 w 3156584"/>
                  <a:gd name="connsiteY554" fmla="*/ 2592705 h 3614737"/>
                  <a:gd name="connsiteX555" fmla="*/ 2587942 w 3156584"/>
                  <a:gd name="connsiteY555" fmla="*/ 2585085 h 3614737"/>
                  <a:gd name="connsiteX556" fmla="*/ 2579370 w 3156584"/>
                  <a:gd name="connsiteY556" fmla="*/ 2546985 h 3614737"/>
                  <a:gd name="connsiteX557" fmla="*/ 2624137 w 3156584"/>
                  <a:gd name="connsiteY557" fmla="*/ 2514600 h 3614737"/>
                  <a:gd name="connsiteX558" fmla="*/ 2646045 w 3156584"/>
                  <a:gd name="connsiteY558" fmla="*/ 2514600 h 3614737"/>
                  <a:gd name="connsiteX559" fmla="*/ 2646045 w 3156584"/>
                  <a:gd name="connsiteY559" fmla="*/ 2486025 h 3614737"/>
                  <a:gd name="connsiteX560" fmla="*/ 2667000 w 3156584"/>
                  <a:gd name="connsiteY560" fmla="*/ 2476500 h 3614737"/>
                  <a:gd name="connsiteX561" fmla="*/ 2697480 w 3156584"/>
                  <a:gd name="connsiteY561" fmla="*/ 2486978 h 3614737"/>
                  <a:gd name="connsiteX562" fmla="*/ 2728912 w 3156584"/>
                  <a:gd name="connsiteY562" fmla="*/ 2475548 h 3614737"/>
                  <a:gd name="connsiteX563" fmla="*/ 2728912 w 3156584"/>
                  <a:gd name="connsiteY563" fmla="*/ 2447925 h 3614737"/>
                  <a:gd name="connsiteX564" fmla="*/ 2750820 w 3156584"/>
                  <a:gd name="connsiteY564" fmla="*/ 2431733 h 3614737"/>
                  <a:gd name="connsiteX565" fmla="*/ 2762250 w 3156584"/>
                  <a:gd name="connsiteY565" fmla="*/ 2444115 h 3614737"/>
                  <a:gd name="connsiteX566" fmla="*/ 2798445 w 3156584"/>
                  <a:gd name="connsiteY566" fmla="*/ 2444115 h 3614737"/>
                  <a:gd name="connsiteX567" fmla="*/ 2819400 w 3156584"/>
                  <a:gd name="connsiteY567" fmla="*/ 2428875 h 3614737"/>
                  <a:gd name="connsiteX568" fmla="*/ 2832735 w 3156584"/>
                  <a:gd name="connsiteY568" fmla="*/ 2442210 h 3614737"/>
                  <a:gd name="connsiteX569" fmla="*/ 2876550 w 3156584"/>
                  <a:gd name="connsiteY569" fmla="*/ 2450783 h 3614737"/>
                  <a:gd name="connsiteX570" fmla="*/ 2894648 w 3156584"/>
                  <a:gd name="connsiteY570" fmla="*/ 2432685 h 3614737"/>
                  <a:gd name="connsiteX571" fmla="*/ 2913698 w 3156584"/>
                  <a:gd name="connsiteY571" fmla="*/ 2443162 h 3614737"/>
                  <a:gd name="connsiteX572" fmla="*/ 2941320 w 3156584"/>
                  <a:gd name="connsiteY572" fmla="*/ 2415540 h 3614737"/>
                  <a:gd name="connsiteX573" fmla="*/ 2963228 w 3156584"/>
                  <a:gd name="connsiteY573" fmla="*/ 2415540 h 3614737"/>
                  <a:gd name="connsiteX574" fmla="*/ 2963228 w 3156584"/>
                  <a:gd name="connsiteY574" fmla="*/ 2359343 h 3614737"/>
                  <a:gd name="connsiteX575" fmla="*/ 2988945 w 3156584"/>
                  <a:gd name="connsiteY575" fmla="*/ 2346960 h 3614737"/>
                  <a:gd name="connsiteX576" fmla="*/ 3005137 w 3156584"/>
                  <a:gd name="connsiteY576" fmla="*/ 2314575 h 3614737"/>
                  <a:gd name="connsiteX577" fmla="*/ 3031808 w 3156584"/>
                  <a:gd name="connsiteY577" fmla="*/ 2321243 h 3614737"/>
                  <a:gd name="connsiteX578" fmla="*/ 3044190 w 3156584"/>
                  <a:gd name="connsiteY578" fmla="*/ 2333625 h 3614737"/>
                  <a:gd name="connsiteX579" fmla="*/ 3013710 w 3156584"/>
                  <a:gd name="connsiteY579" fmla="*/ 2362200 h 3614737"/>
                  <a:gd name="connsiteX580" fmla="*/ 3039428 w 3156584"/>
                  <a:gd name="connsiteY580" fmla="*/ 2364105 h 3614737"/>
                  <a:gd name="connsiteX581" fmla="*/ 3060383 w 3156584"/>
                  <a:gd name="connsiteY581" fmla="*/ 2352675 h 3614737"/>
                  <a:gd name="connsiteX582" fmla="*/ 3091815 w 3156584"/>
                  <a:gd name="connsiteY582" fmla="*/ 2361248 h 3614737"/>
                  <a:gd name="connsiteX583" fmla="*/ 3104198 w 3156584"/>
                  <a:gd name="connsiteY583" fmla="*/ 2336483 h 3614737"/>
                  <a:gd name="connsiteX584" fmla="*/ 3126105 w 3156584"/>
                  <a:gd name="connsiteY584" fmla="*/ 2323148 h 3614737"/>
                  <a:gd name="connsiteX585" fmla="*/ 3131820 w 3156584"/>
                  <a:gd name="connsiteY585" fmla="*/ 2295525 h 3614737"/>
                  <a:gd name="connsiteX586" fmla="*/ 3121342 w 3156584"/>
                  <a:gd name="connsiteY586" fmla="*/ 2285048 h 3614737"/>
                  <a:gd name="connsiteX587" fmla="*/ 3121342 w 3156584"/>
                  <a:gd name="connsiteY587" fmla="*/ 2267903 h 3614737"/>
                  <a:gd name="connsiteX588" fmla="*/ 3098483 w 3156584"/>
                  <a:gd name="connsiteY588" fmla="*/ 2277428 h 3614737"/>
                  <a:gd name="connsiteX589" fmla="*/ 3057525 w 3156584"/>
                  <a:gd name="connsiteY589" fmla="*/ 2236470 h 3614737"/>
                  <a:gd name="connsiteX590" fmla="*/ 3068955 w 3156584"/>
                  <a:gd name="connsiteY590" fmla="*/ 2206943 h 3614737"/>
                  <a:gd name="connsiteX591" fmla="*/ 3056573 w 3156584"/>
                  <a:gd name="connsiteY591" fmla="*/ 2194560 h 3614737"/>
                  <a:gd name="connsiteX592" fmla="*/ 3067050 w 3156584"/>
                  <a:gd name="connsiteY592" fmla="*/ 2169795 h 3614737"/>
                  <a:gd name="connsiteX593" fmla="*/ 3056573 w 3156584"/>
                  <a:gd name="connsiteY593" fmla="*/ 2159318 h 3614737"/>
                  <a:gd name="connsiteX594" fmla="*/ 3081337 w 3156584"/>
                  <a:gd name="connsiteY594" fmla="*/ 2134553 h 3614737"/>
                  <a:gd name="connsiteX595" fmla="*/ 3104198 w 3156584"/>
                  <a:gd name="connsiteY595" fmla="*/ 2136458 h 3614737"/>
                  <a:gd name="connsiteX596" fmla="*/ 3117533 w 3156584"/>
                  <a:gd name="connsiteY596" fmla="*/ 2149793 h 3614737"/>
                  <a:gd name="connsiteX597" fmla="*/ 3134678 w 3156584"/>
                  <a:gd name="connsiteY597" fmla="*/ 2149793 h 3614737"/>
                  <a:gd name="connsiteX598" fmla="*/ 3151823 w 3156584"/>
                  <a:gd name="connsiteY598" fmla="*/ 2136458 h 3614737"/>
                  <a:gd name="connsiteX599" fmla="*/ 3156585 w 3156584"/>
                  <a:gd name="connsiteY599" fmla="*/ 2121218 h 3614737"/>
                  <a:gd name="connsiteX600" fmla="*/ 3123248 w 3156584"/>
                  <a:gd name="connsiteY600" fmla="*/ 2081212 h 361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</a:cxnLst>
                <a:rect l="l" t="t" r="r" b="b"/>
                <a:pathLst>
                  <a:path w="3156584" h="3614737">
                    <a:moveTo>
                      <a:pt x="3123248" y="2081212"/>
                    </a:moveTo>
                    <a:lnTo>
                      <a:pt x="3111817" y="2049780"/>
                    </a:lnTo>
                    <a:lnTo>
                      <a:pt x="3093720" y="2047875"/>
                    </a:lnTo>
                    <a:lnTo>
                      <a:pt x="3093720" y="2027873"/>
                    </a:lnTo>
                    <a:lnTo>
                      <a:pt x="3074670" y="2006918"/>
                    </a:lnTo>
                    <a:lnTo>
                      <a:pt x="3059430" y="1991677"/>
                    </a:lnTo>
                    <a:lnTo>
                      <a:pt x="3036570" y="1991677"/>
                    </a:lnTo>
                    <a:lnTo>
                      <a:pt x="3036570" y="2013585"/>
                    </a:lnTo>
                    <a:lnTo>
                      <a:pt x="3016567" y="2033587"/>
                    </a:lnTo>
                    <a:lnTo>
                      <a:pt x="2986087" y="2028825"/>
                    </a:lnTo>
                    <a:lnTo>
                      <a:pt x="2986087" y="2008823"/>
                    </a:lnTo>
                    <a:lnTo>
                      <a:pt x="2972753" y="1997393"/>
                    </a:lnTo>
                    <a:lnTo>
                      <a:pt x="2972753" y="1971675"/>
                    </a:lnTo>
                    <a:lnTo>
                      <a:pt x="2945130" y="1967865"/>
                    </a:lnTo>
                    <a:lnTo>
                      <a:pt x="2913698" y="1952625"/>
                    </a:lnTo>
                    <a:lnTo>
                      <a:pt x="2884170" y="1956435"/>
                    </a:lnTo>
                    <a:lnTo>
                      <a:pt x="2854642" y="1951673"/>
                    </a:lnTo>
                    <a:lnTo>
                      <a:pt x="2837498" y="1971675"/>
                    </a:lnTo>
                    <a:lnTo>
                      <a:pt x="2828925" y="1999298"/>
                    </a:lnTo>
                    <a:lnTo>
                      <a:pt x="2808923" y="2019300"/>
                    </a:lnTo>
                    <a:lnTo>
                      <a:pt x="2816542" y="2046923"/>
                    </a:lnTo>
                    <a:lnTo>
                      <a:pt x="2806065" y="2078355"/>
                    </a:lnTo>
                    <a:lnTo>
                      <a:pt x="2779395" y="2105025"/>
                    </a:lnTo>
                    <a:lnTo>
                      <a:pt x="2779395" y="2154555"/>
                    </a:lnTo>
                    <a:lnTo>
                      <a:pt x="2742248" y="2180273"/>
                    </a:lnTo>
                    <a:lnTo>
                      <a:pt x="2742248" y="2209800"/>
                    </a:lnTo>
                    <a:lnTo>
                      <a:pt x="2726055" y="2187893"/>
                    </a:lnTo>
                    <a:lnTo>
                      <a:pt x="2726055" y="2163128"/>
                    </a:lnTo>
                    <a:lnTo>
                      <a:pt x="2707958" y="2145030"/>
                    </a:lnTo>
                    <a:lnTo>
                      <a:pt x="2689860" y="2152650"/>
                    </a:lnTo>
                    <a:lnTo>
                      <a:pt x="2685098" y="2175510"/>
                    </a:lnTo>
                    <a:lnTo>
                      <a:pt x="2638425" y="2193608"/>
                    </a:lnTo>
                    <a:lnTo>
                      <a:pt x="2616517" y="2193608"/>
                    </a:lnTo>
                    <a:lnTo>
                      <a:pt x="2607945" y="2220278"/>
                    </a:lnTo>
                    <a:lnTo>
                      <a:pt x="2593658" y="2241233"/>
                    </a:lnTo>
                    <a:lnTo>
                      <a:pt x="2563178" y="2243137"/>
                    </a:lnTo>
                    <a:lnTo>
                      <a:pt x="2528887" y="2208848"/>
                    </a:lnTo>
                    <a:lnTo>
                      <a:pt x="2525078" y="2138362"/>
                    </a:lnTo>
                    <a:lnTo>
                      <a:pt x="2529840" y="2096452"/>
                    </a:lnTo>
                    <a:lnTo>
                      <a:pt x="2529840" y="2056448"/>
                    </a:lnTo>
                    <a:lnTo>
                      <a:pt x="2535555" y="2021205"/>
                    </a:lnTo>
                    <a:lnTo>
                      <a:pt x="2535555" y="1986915"/>
                    </a:lnTo>
                    <a:lnTo>
                      <a:pt x="2510790" y="1976437"/>
                    </a:lnTo>
                    <a:lnTo>
                      <a:pt x="2492692" y="1970723"/>
                    </a:lnTo>
                    <a:lnTo>
                      <a:pt x="2489835" y="1953577"/>
                    </a:lnTo>
                    <a:lnTo>
                      <a:pt x="2481262" y="1934527"/>
                    </a:lnTo>
                    <a:lnTo>
                      <a:pt x="2465070" y="1918335"/>
                    </a:lnTo>
                    <a:lnTo>
                      <a:pt x="2465070" y="1899285"/>
                    </a:lnTo>
                    <a:lnTo>
                      <a:pt x="2476500" y="1887855"/>
                    </a:lnTo>
                    <a:lnTo>
                      <a:pt x="2479358" y="1862137"/>
                    </a:lnTo>
                    <a:lnTo>
                      <a:pt x="2464117" y="1846898"/>
                    </a:lnTo>
                    <a:lnTo>
                      <a:pt x="2444115" y="1846898"/>
                    </a:lnTo>
                    <a:lnTo>
                      <a:pt x="2422208" y="1836420"/>
                    </a:lnTo>
                    <a:lnTo>
                      <a:pt x="2422208" y="1816418"/>
                    </a:lnTo>
                    <a:lnTo>
                      <a:pt x="2430780" y="1807845"/>
                    </a:lnTo>
                    <a:lnTo>
                      <a:pt x="2421255" y="1798320"/>
                    </a:lnTo>
                    <a:lnTo>
                      <a:pt x="2413635" y="1767840"/>
                    </a:lnTo>
                    <a:lnTo>
                      <a:pt x="2395537" y="1736408"/>
                    </a:lnTo>
                    <a:lnTo>
                      <a:pt x="2374583" y="1721168"/>
                    </a:lnTo>
                    <a:lnTo>
                      <a:pt x="2350770" y="1727835"/>
                    </a:lnTo>
                    <a:lnTo>
                      <a:pt x="2327910" y="1729740"/>
                    </a:lnTo>
                    <a:lnTo>
                      <a:pt x="2327910" y="1702118"/>
                    </a:lnTo>
                    <a:lnTo>
                      <a:pt x="2346960" y="1696402"/>
                    </a:lnTo>
                    <a:lnTo>
                      <a:pt x="2346960" y="1678305"/>
                    </a:lnTo>
                    <a:lnTo>
                      <a:pt x="2326958" y="1658302"/>
                    </a:lnTo>
                    <a:lnTo>
                      <a:pt x="2326005" y="1641158"/>
                    </a:lnTo>
                    <a:lnTo>
                      <a:pt x="2305050" y="1640205"/>
                    </a:lnTo>
                    <a:lnTo>
                      <a:pt x="2289810" y="1655445"/>
                    </a:lnTo>
                    <a:lnTo>
                      <a:pt x="2270760" y="1646873"/>
                    </a:lnTo>
                    <a:lnTo>
                      <a:pt x="2245042" y="1656398"/>
                    </a:lnTo>
                    <a:lnTo>
                      <a:pt x="2232660" y="1641158"/>
                    </a:lnTo>
                    <a:lnTo>
                      <a:pt x="2219325" y="1641158"/>
                    </a:lnTo>
                    <a:lnTo>
                      <a:pt x="2207895" y="1652587"/>
                    </a:lnTo>
                    <a:lnTo>
                      <a:pt x="2185035" y="1652587"/>
                    </a:lnTo>
                    <a:lnTo>
                      <a:pt x="2169795" y="1645920"/>
                    </a:lnTo>
                    <a:lnTo>
                      <a:pt x="2169795" y="1617345"/>
                    </a:lnTo>
                    <a:lnTo>
                      <a:pt x="2178367" y="1608773"/>
                    </a:lnTo>
                    <a:lnTo>
                      <a:pt x="2178367" y="1590675"/>
                    </a:lnTo>
                    <a:lnTo>
                      <a:pt x="2171700" y="1569720"/>
                    </a:lnTo>
                    <a:lnTo>
                      <a:pt x="2188845" y="1543050"/>
                    </a:lnTo>
                    <a:lnTo>
                      <a:pt x="2198370" y="1515427"/>
                    </a:lnTo>
                    <a:lnTo>
                      <a:pt x="2168842" y="1485900"/>
                    </a:lnTo>
                    <a:lnTo>
                      <a:pt x="2161223" y="1446848"/>
                    </a:lnTo>
                    <a:lnTo>
                      <a:pt x="2136458" y="1433512"/>
                    </a:lnTo>
                    <a:lnTo>
                      <a:pt x="2136458" y="1408748"/>
                    </a:lnTo>
                    <a:lnTo>
                      <a:pt x="2145983" y="1400175"/>
                    </a:lnTo>
                    <a:lnTo>
                      <a:pt x="2136458" y="1390650"/>
                    </a:lnTo>
                    <a:lnTo>
                      <a:pt x="2136458" y="1367790"/>
                    </a:lnTo>
                    <a:lnTo>
                      <a:pt x="2109787" y="1357312"/>
                    </a:lnTo>
                    <a:lnTo>
                      <a:pt x="2102167" y="1364933"/>
                    </a:lnTo>
                    <a:lnTo>
                      <a:pt x="2094548" y="1341120"/>
                    </a:lnTo>
                    <a:lnTo>
                      <a:pt x="2107883" y="1327785"/>
                    </a:lnTo>
                    <a:lnTo>
                      <a:pt x="2122170" y="1304925"/>
                    </a:lnTo>
                    <a:lnTo>
                      <a:pt x="2143125" y="1299210"/>
                    </a:lnTo>
                    <a:lnTo>
                      <a:pt x="2135505" y="1244918"/>
                    </a:lnTo>
                    <a:lnTo>
                      <a:pt x="2129790" y="1209675"/>
                    </a:lnTo>
                    <a:lnTo>
                      <a:pt x="2129790" y="1191577"/>
                    </a:lnTo>
                    <a:lnTo>
                      <a:pt x="2105025" y="1146810"/>
                    </a:lnTo>
                    <a:lnTo>
                      <a:pt x="2102167" y="1100137"/>
                    </a:lnTo>
                    <a:lnTo>
                      <a:pt x="2077403" y="1082993"/>
                    </a:lnTo>
                    <a:lnTo>
                      <a:pt x="2066925" y="1058227"/>
                    </a:lnTo>
                    <a:lnTo>
                      <a:pt x="2059305" y="1039177"/>
                    </a:lnTo>
                    <a:lnTo>
                      <a:pt x="2059305" y="1039177"/>
                    </a:lnTo>
                    <a:lnTo>
                      <a:pt x="2059305" y="1027748"/>
                    </a:lnTo>
                    <a:lnTo>
                      <a:pt x="2088833" y="1016318"/>
                    </a:lnTo>
                    <a:lnTo>
                      <a:pt x="2119312" y="972502"/>
                    </a:lnTo>
                    <a:lnTo>
                      <a:pt x="2140267" y="965835"/>
                    </a:lnTo>
                    <a:lnTo>
                      <a:pt x="2168842" y="974408"/>
                    </a:lnTo>
                    <a:lnTo>
                      <a:pt x="2177415" y="955358"/>
                    </a:lnTo>
                    <a:lnTo>
                      <a:pt x="2177415" y="930593"/>
                    </a:lnTo>
                    <a:lnTo>
                      <a:pt x="2161223" y="914400"/>
                    </a:lnTo>
                    <a:lnTo>
                      <a:pt x="2168842" y="886777"/>
                    </a:lnTo>
                    <a:lnTo>
                      <a:pt x="2189798" y="879158"/>
                    </a:lnTo>
                    <a:lnTo>
                      <a:pt x="2189798" y="857250"/>
                    </a:lnTo>
                    <a:lnTo>
                      <a:pt x="2188845" y="828675"/>
                    </a:lnTo>
                    <a:lnTo>
                      <a:pt x="2211705" y="812483"/>
                    </a:lnTo>
                    <a:lnTo>
                      <a:pt x="2238375" y="785813"/>
                    </a:lnTo>
                    <a:lnTo>
                      <a:pt x="2244090" y="765810"/>
                    </a:lnTo>
                    <a:lnTo>
                      <a:pt x="2255520" y="765810"/>
                    </a:lnTo>
                    <a:lnTo>
                      <a:pt x="2253615" y="737235"/>
                    </a:lnTo>
                    <a:lnTo>
                      <a:pt x="2231708" y="737235"/>
                    </a:lnTo>
                    <a:lnTo>
                      <a:pt x="2211705" y="699135"/>
                    </a:lnTo>
                    <a:lnTo>
                      <a:pt x="2211705" y="663893"/>
                    </a:lnTo>
                    <a:lnTo>
                      <a:pt x="2193608" y="645795"/>
                    </a:lnTo>
                    <a:lnTo>
                      <a:pt x="2155508" y="618172"/>
                    </a:lnTo>
                    <a:lnTo>
                      <a:pt x="2155508" y="602933"/>
                    </a:lnTo>
                    <a:lnTo>
                      <a:pt x="2126933" y="592455"/>
                    </a:lnTo>
                    <a:lnTo>
                      <a:pt x="2116455" y="571500"/>
                    </a:lnTo>
                    <a:lnTo>
                      <a:pt x="2121217" y="542925"/>
                    </a:lnTo>
                    <a:lnTo>
                      <a:pt x="2108835" y="530543"/>
                    </a:lnTo>
                    <a:lnTo>
                      <a:pt x="2096453" y="511492"/>
                    </a:lnTo>
                    <a:lnTo>
                      <a:pt x="2089785" y="495300"/>
                    </a:lnTo>
                    <a:lnTo>
                      <a:pt x="2099310" y="484822"/>
                    </a:lnTo>
                    <a:lnTo>
                      <a:pt x="2102167" y="471488"/>
                    </a:lnTo>
                    <a:lnTo>
                      <a:pt x="2090737" y="462915"/>
                    </a:lnTo>
                    <a:lnTo>
                      <a:pt x="2086928" y="438150"/>
                    </a:lnTo>
                    <a:lnTo>
                      <a:pt x="2069783" y="438150"/>
                    </a:lnTo>
                    <a:lnTo>
                      <a:pt x="2048828" y="439102"/>
                    </a:lnTo>
                    <a:lnTo>
                      <a:pt x="2049780" y="461963"/>
                    </a:lnTo>
                    <a:lnTo>
                      <a:pt x="2048828" y="473392"/>
                    </a:lnTo>
                    <a:lnTo>
                      <a:pt x="2065973" y="474345"/>
                    </a:lnTo>
                    <a:lnTo>
                      <a:pt x="2076450" y="484822"/>
                    </a:lnTo>
                    <a:lnTo>
                      <a:pt x="2063115" y="510540"/>
                    </a:lnTo>
                    <a:lnTo>
                      <a:pt x="2040255" y="519113"/>
                    </a:lnTo>
                    <a:lnTo>
                      <a:pt x="2016442" y="539115"/>
                    </a:lnTo>
                    <a:cubicBezTo>
                      <a:pt x="2016442" y="539115"/>
                      <a:pt x="2012633" y="564833"/>
                      <a:pt x="1999298" y="564833"/>
                    </a:cubicBezTo>
                    <a:cubicBezTo>
                      <a:pt x="1986915" y="564833"/>
                      <a:pt x="1964055" y="571500"/>
                      <a:pt x="1964055" y="571500"/>
                    </a:cubicBezTo>
                    <a:lnTo>
                      <a:pt x="1938337" y="586740"/>
                    </a:lnTo>
                    <a:lnTo>
                      <a:pt x="1944053" y="615315"/>
                    </a:lnTo>
                    <a:lnTo>
                      <a:pt x="1918335" y="626745"/>
                    </a:lnTo>
                    <a:lnTo>
                      <a:pt x="1925003" y="601027"/>
                    </a:lnTo>
                    <a:lnTo>
                      <a:pt x="1930717" y="563880"/>
                    </a:lnTo>
                    <a:lnTo>
                      <a:pt x="1953578" y="541020"/>
                    </a:lnTo>
                    <a:lnTo>
                      <a:pt x="1964055" y="509588"/>
                    </a:lnTo>
                    <a:lnTo>
                      <a:pt x="1998345" y="501015"/>
                    </a:lnTo>
                    <a:lnTo>
                      <a:pt x="2006917" y="457200"/>
                    </a:lnTo>
                    <a:lnTo>
                      <a:pt x="2027873" y="436245"/>
                    </a:lnTo>
                    <a:lnTo>
                      <a:pt x="2036445" y="397192"/>
                    </a:lnTo>
                    <a:lnTo>
                      <a:pt x="2036445" y="382905"/>
                    </a:lnTo>
                    <a:lnTo>
                      <a:pt x="2065020" y="348615"/>
                    </a:lnTo>
                    <a:lnTo>
                      <a:pt x="2081212" y="332422"/>
                    </a:lnTo>
                    <a:lnTo>
                      <a:pt x="2094548" y="304800"/>
                    </a:lnTo>
                    <a:lnTo>
                      <a:pt x="2108835" y="284797"/>
                    </a:lnTo>
                    <a:lnTo>
                      <a:pt x="2108835" y="256222"/>
                    </a:lnTo>
                    <a:lnTo>
                      <a:pt x="2125028" y="240030"/>
                    </a:lnTo>
                    <a:lnTo>
                      <a:pt x="2106930" y="209550"/>
                    </a:lnTo>
                    <a:lnTo>
                      <a:pt x="2078355" y="194310"/>
                    </a:lnTo>
                    <a:lnTo>
                      <a:pt x="2066925" y="182880"/>
                    </a:lnTo>
                    <a:lnTo>
                      <a:pt x="2095500" y="188595"/>
                    </a:lnTo>
                    <a:lnTo>
                      <a:pt x="2098358" y="159067"/>
                    </a:lnTo>
                    <a:lnTo>
                      <a:pt x="2079308" y="140017"/>
                    </a:lnTo>
                    <a:lnTo>
                      <a:pt x="2064067" y="124777"/>
                    </a:lnTo>
                    <a:lnTo>
                      <a:pt x="2054542" y="136208"/>
                    </a:lnTo>
                    <a:lnTo>
                      <a:pt x="2037398" y="121920"/>
                    </a:lnTo>
                    <a:lnTo>
                      <a:pt x="2023110" y="93345"/>
                    </a:lnTo>
                    <a:lnTo>
                      <a:pt x="2006917" y="77152"/>
                    </a:lnTo>
                    <a:lnTo>
                      <a:pt x="1985010" y="87630"/>
                    </a:lnTo>
                    <a:lnTo>
                      <a:pt x="1968817" y="71438"/>
                    </a:lnTo>
                    <a:lnTo>
                      <a:pt x="1940242" y="91440"/>
                    </a:lnTo>
                    <a:lnTo>
                      <a:pt x="1911667" y="91440"/>
                    </a:lnTo>
                    <a:lnTo>
                      <a:pt x="1880235" y="108585"/>
                    </a:lnTo>
                    <a:lnTo>
                      <a:pt x="1892617" y="120967"/>
                    </a:lnTo>
                    <a:lnTo>
                      <a:pt x="1885950" y="144780"/>
                    </a:lnTo>
                    <a:cubicBezTo>
                      <a:pt x="1885950" y="144780"/>
                      <a:pt x="1863090" y="135255"/>
                      <a:pt x="1854517" y="135255"/>
                    </a:cubicBezTo>
                    <a:cubicBezTo>
                      <a:pt x="1845945" y="135255"/>
                      <a:pt x="1847850" y="117158"/>
                      <a:pt x="1847850" y="117158"/>
                    </a:cubicBezTo>
                    <a:lnTo>
                      <a:pt x="1865948" y="99060"/>
                    </a:lnTo>
                    <a:lnTo>
                      <a:pt x="1851660" y="82867"/>
                    </a:lnTo>
                    <a:lnTo>
                      <a:pt x="1824037" y="82867"/>
                    </a:lnTo>
                    <a:lnTo>
                      <a:pt x="1815465" y="91440"/>
                    </a:lnTo>
                    <a:lnTo>
                      <a:pt x="1770698" y="88583"/>
                    </a:lnTo>
                    <a:lnTo>
                      <a:pt x="1788795" y="64770"/>
                    </a:lnTo>
                    <a:lnTo>
                      <a:pt x="1810703" y="42863"/>
                    </a:lnTo>
                    <a:lnTo>
                      <a:pt x="1804035" y="14288"/>
                    </a:lnTo>
                    <a:lnTo>
                      <a:pt x="1783080" y="17145"/>
                    </a:lnTo>
                    <a:lnTo>
                      <a:pt x="1754505" y="0"/>
                    </a:lnTo>
                    <a:lnTo>
                      <a:pt x="1731645" y="23813"/>
                    </a:lnTo>
                    <a:lnTo>
                      <a:pt x="1705928" y="41910"/>
                    </a:lnTo>
                    <a:lnTo>
                      <a:pt x="1684973" y="94297"/>
                    </a:lnTo>
                    <a:lnTo>
                      <a:pt x="1678305" y="117158"/>
                    </a:lnTo>
                    <a:lnTo>
                      <a:pt x="1678305" y="151447"/>
                    </a:lnTo>
                    <a:lnTo>
                      <a:pt x="1689735" y="160020"/>
                    </a:lnTo>
                    <a:lnTo>
                      <a:pt x="1692592" y="183833"/>
                    </a:lnTo>
                    <a:lnTo>
                      <a:pt x="1683067" y="183833"/>
                    </a:lnTo>
                    <a:lnTo>
                      <a:pt x="1650682" y="193358"/>
                    </a:lnTo>
                    <a:lnTo>
                      <a:pt x="1619250" y="193358"/>
                    </a:lnTo>
                    <a:lnTo>
                      <a:pt x="1627823" y="208597"/>
                    </a:lnTo>
                    <a:lnTo>
                      <a:pt x="1644967" y="220980"/>
                    </a:lnTo>
                    <a:lnTo>
                      <a:pt x="1657350" y="238125"/>
                    </a:lnTo>
                    <a:lnTo>
                      <a:pt x="1628775" y="232410"/>
                    </a:lnTo>
                    <a:lnTo>
                      <a:pt x="1600200" y="238125"/>
                    </a:lnTo>
                    <a:lnTo>
                      <a:pt x="1596390" y="260985"/>
                    </a:lnTo>
                    <a:lnTo>
                      <a:pt x="1552575" y="260033"/>
                    </a:lnTo>
                    <a:lnTo>
                      <a:pt x="1534478" y="278130"/>
                    </a:lnTo>
                    <a:lnTo>
                      <a:pt x="1534478" y="258127"/>
                    </a:lnTo>
                    <a:lnTo>
                      <a:pt x="1547813" y="232410"/>
                    </a:lnTo>
                    <a:lnTo>
                      <a:pt x="1522095" y="236220"/>
                    </a:lnTo>
                    <a:lnTo>
                      <a:pt x="1515428" y="251460"/>
                    </a:lnTo>
                    <a:lnTo>
                      <a:pt x="1483995" y="255270"/>
                    </a:lnTo>
                    <a:lnTo>
                      <a:pt x="1446848" y="263842"/>
                    </a:lnTo>
                    <a:lnTo>
                      <a:pt x="1432560" y="278130"/>
                    </a:lnTo>
                    <a:lnTo>
                      <a:pt x="1458278" y="286702"/>
                    </a:lnTo>
                    <a:lnTo>
                      <a:pt x="1449705" y="296227"/>
                    </a:lnTo>
                    <a:lnTo>
                      <a:pt x="1411605" y="307658"/>
                    </a:lnTo>
                    <a:lnTo>
                      <a:pt x="1398270" y="320992"/>
                    </a:lnTo>
                    <a:lnTo>
                      <a:pt x="1344930" y="328613"/>
                    </a:lnTo>
                    <a:lnTo>
                      <a:pt x="1329690" y="343852"/>
                    </a:lnTo>
                    <a:lnTo>
                      <a:pt x="1290638" y="359092"/>
                    </a:lnTo>
                    <a:lnTo>
                      <a:pt x="1275398" y="391477"/>
                    </a:lnTo>
                    <a:lnTo>
                      <a:pt x="1236345" y="390525"/>
                    </a:lnTo>
                    <a:lnTo>
                      <a:pt x="1237298" y="411480"/>
                    </a:lnTo>
                    <a:lnTo>
                      <a:pt x="1257300" y="412433"/>
                    </a:lnTo>
                    <a:lnTo>
                      <a:pt x="1237298" y="427672"/>
                    </a:lnTo>
                    <a:lnTo>
                      <a:pt x="1223010" y="447675"/>
                    </a:lnTo>
                    <a:lnTo>
                      <a:pt x="1235392" y="460058"/>
                    </a:lnTo>
                    <a:lnTo>
                      <a:pt x="1227773" y="478155"/>
                    </a:lnTo>
                    <a:lnTo>
                      <a:pt x="1239203" y="490538"/>
                    </a:lnTo>
                    <a:lnTo>
                      <a:pt x="1222057" y="494347"/>
                    </a:lnTo>
                    <a:cubicBezTo>
                      <a:pt x="1222057" y="494347"/>
                      <a:pt x="1222057" y="473392"/>
                      <a:pt x="1211580" y="483870"/>
                    </a:cubicBezTo>
                    <a:cubicBezTo>
                      <a:pt x="1201103" y="494347"/>
                      <a:pt x="1195388" y="500063"/>
                      <a:pt x="1195388" y="500063"/>
                    </a:cubicBezTo>
                    <a:lnTo>
                      <a:pt x="1209675" y="514350"/>
                    </a:lnTo>
                    <a:lnTo>
                      <a:pt x="1226820" y="520065"/>
                    </a:lnTo>
                    <a:lnTo>
                      <a:pt x="1241107" y="541020"/>
                    </a:lnTo>
                    <a:lnTo>
                      <a:pt x="1226820" y="555308"/>
                    </a:lnTo>
                    <a:lnTo>
                      <a:pt x="1200150" y="555308"/>
                    </a:lnTo>
                    <a:lnTo>
                      <a:pt x="1163003" y="570547"/>
                    </a:lnTo>
                    <a:lnTo>
                      <a:pt x="1107757" y="570547"/>
                    </a:lnTo>
                    <a:lnTo>
                      <a:pt x="1107757" y="579120"/>
                    </a:lnTo>
                    <a:lnTo>
                      <a:pt x="1073467" y="566738"/>
                    </a:lnTo>
                    <a:lnTo>
                      <a:pt x="1006792" y="566738"/>
                    </a:lnTo>
                    <a:lnTo>
                      <a:pt x="978217" y="592455"/>
                    </a:lnTo>
                    <a:lnTo>
                      <a:pt x="984885" y="627697"/>
                    </a:lnTo>
                    <a:lnTo>
                      <a:pt x="996315" y="639127"/>
                    </a:lnTo>
                    <a:lnTo>
                      <a:pt x="983932" y="667702"/>
                    </a:lnTo>
                    <a:lnTo>
                      <a:pt x="975360" y="701993"/>
                    </a:lnTo>
                    <a:lnTo>
                      <a:pt x="986790" y="713422"/>
                    </a:lnTo>
                    <a:lnTo>
                      <a:pt x="1006792" y="745808"/>
                    </a:lnTo>
                    <a:lnTo>
                      <a:pt x="1033463" y="755333"/>
                    </a:lnTo>
                    <a:lnTo>
                      <a:pt x="1032510" y="775335"/>
                    </a:lnTo>
                    <a:lnTo>
                      <a:pt x="1047750" y="796290"/>
                    </a:lnTo>
                    <a:lnTo>
                      <a:pt x="1042035" y="819150"/>
                    </a:lnTo>
                    <a:lnTo>
                      <a:pt x="1003935" y="819150"/>
                    </a:lnTo>
                    <a:lnTo>
                      <a:pt x="979170" y="794385"/>
                    </a:lnTo>
                    <a:lnTo>
                      <a:pt x="969645" y="784860"/>
                    </a:lnTo>
                    <a:lnTo>
                      <a:pt x="979170" y="756285"/>
                    </a:lnTo>
                    <a:lnTo>
                      <a:pt x="942022" y="736283"/>
                    </a:lnTo>
                    <a:lnTo>
                      <a:pt x="922972" y="717233"/>
                    </a:lnTo>
                    <a:lnTo>
                      <a:pt x="900113" y="721043"/>
                    </a:lnTo>
                    <a:lnTo>
                      <a:pt x="871538" y="715327"/>
                    </a:lnTo>
                    <a:lnTo>
                      <a:pt x="872490" y="732472"/>
                    </a:lnTo>
                    <a:lnTo>
                      <a:pt x="885825" y="732472"/>
                    </a:lnTo>
                    <a:lnTo>
                      <a:pt x="891540" y="747713"/>
                    </a:lnTo>
                    <a:lnTo>
                      <a:pt x="903922" y="760095"/>
                    </a:lnTo>
                    <a:lnTo>
                      <a:pt x="922020" y="763905"/>
                    </a:lnTo>
                    <a:lnTo>
                      <a:pt x="942022" y="774383"/>
                    </a:lnTo>
                    <a:lnTo>
                      <a:pt x="946785" y="792480"/>
                    </a:lnTo>
                    <a:lnTo>
                      <a:pt x="933450" y="805815"/>
                    </a:lnTo>
                    <a:lnTo>
                      <a:pt x="936307" y="821055"/>
                    </a:lnTo>
                    <a:lnTo>
                      <a:pt x="909638" y="824865"/>
                    </a:lnTo>
                    <a:lnTo>
                      <a:pt x="890588" y="843915"/>
                    </a:lnTo>
                    <a:lnTo>
                      <a:pt x="899160" y="862965"/>
                    </a:lnTo>
                    <a:lnTo>
                      <a:pt x="904875" y="855345"/>
                    </a:lnTo>
                    <a:lnTo>
                      <a:pt x="914400" y="873443"/>
                    </a:lnTo>
                    <a:lnTo>
                      <a:pt x="944880" y="890588"/>
                    </a:lnTo>
                    <a:lnTo>
                      <a:pt x="942022" y="924877"/>
                    </a:lnTo>
                    <a:lnTo>
                      <a:pt x="942022" y="973455"/>
                    </a:lnTo>
                    <a:lnTo>
                      <a:pt x="913447" y="973455"/>
                    </a:lnTo>
                    <a:lnTo>
                      <a:pt x="902970" y="990600"/>
                    </a:lnTo>
                    <a:lnTo>
                      <a:pt x="882015" y="1011555"/>
                    </a:lnTo>
                    <a:lnTo>
                      <a:pt x="856297" y="1030605"/>
                    </a:lnTo>
                    <a:lnTo>
                      <a:pt x="857250" y="1056323"/>
                    </a:lnTo>
                    <a:lnTo>
                      <a:pt x="869632" y="1068705"/>
                    </a:lnTo>
                    <a:lnTo>
                      <a:pt x="873442" y="1083945"/>
                    </a:lnTo>
                    <a:lnTo>
                      <a:pt x="891540" y="1102043"/>
                    </a:lnTo>
                    <a:lnTo>
                      <a:pt x="918210" y="1105852"/>
                    </a:lnTo>
                    <a:lnTo>
                      <a:pt x="922020" y="1123950"/>
                    </a:lnTo>
                    <a:lnTo>
                      <a:pt x="931545" y="1133475"/>
                    </a:lnTo>
                    <a:lnTo>
                      <a:pt x="948690" y="1118235"/>
                    </a:lnTo>
                    <a:cubicBezTo>
                      <a:pt x="948690" y="1118235"/>
                      <a:pt x="954405" y="1128712"/>
                      <a:pt x="957263" y="1126808"/>
                    </a:cubicBezTo>
                    <a:cubicBezTo>
                      <a:pt x="959167" y="1124902"/>
                      <a:pt x="974407" y="1110615"/>
                      <a:pt x="974407" y="1110615"/>
                    </a:cubicBezTo>
                    <a:lnTo>
                      <a:pt x="973455" y="1138237"/>
                    </a:lnTo>
                    <a:lnTo>
                      <a:pt x="995363" y="1142048"/>
                    </a:lnTo>
                    <a:lnTo>
                      <a:pt x="995363" y="1163955"/>
                    </a:lnTo>
                    <a:lnTo>
                      <a:pt x="1008697" y="1196340"/>
                    </a:lnTo>
                    <a:lnTo>
                      <a:pt x="1001078" y="1216343"/>
                    </a:lnTo>
                    <a:lnTo>
                      <a:pt x="990600" y="1216343"/>
                    </a:lnTo>
                    <a:lnTo>
                      <a:pt x="1002030" y="1237298"/>
                    </a:lnTo>
                    <a:lnTo>
                      <a:pt x="992505" y="1263968"/>
                    </a:lnTo>
                    <a:lnTo>
                      <a:pt x="977265" y="1279208"/>
                    </a:lnTo>
                    <a:lnTo>
                      <a:pt x="971550" y="1296352"/>
                    </a:lnTo>
                    <a:lnTo>
                      <a:pt x="951547" y="1292543"/>
                    </a:lnTo>
                    <a:lnTo>
                      <a:pt x="950595" y="1315402"/>
                    </a:lnTo>
                    <a:lnTo>
                      <a:pt x="963930" y="1328737"/>
                    </a:lnTo>
                    <a:lnTo>
                      <a:pt x="968692" y="1354455"/>
                    </a:lnTo>
                    <a:lnTo>
                      <a:pt x="956310" y="1375410"/>
                    </a:lnTo>
                    <a:lnTo>
                      <a:pt x="968692" y="1387793"/>
                    </a:lnTo>
                    <a:lnTo>
                      <a:pt x="968692" y="1407795"/>
                    </a:lnTo>
                    <a:lnTo>
                      <a:pt x="1000125" y="1425893"/>
                    </a:lnTo>
                    <a:lnTo>
                      <a:pt x="1012507" y="1450658"/>
                    </a:lnTo>
                    <a:lnTo>
                      <a:pt x="993457" y="1468755"/>
                    </a:lnTo>
                    <a:lnTo>
                      <a:pt x="993457" y="1483043"/>
                    </a:lnTo>
                    <a:lnTo>
                      <a:pt x="1002982" y="1500187"/>
                    </a:lnTo>
                    <a:lnTo>
                      <a:pt x="1002982" y="1525905"/>
                    </a:lnTo>
                    <a:lnTo>
                      <a:pt x="990600" y="1535430"/>
                    </a:lnTo>
                    <a:lnTo>
                      <a:pt x="1005840" y="1564005"/>
                    </a:lnTo>
                    <a:lnTo>
                      <a:pt x="1022985" y="1564005"/>
                    </a:lnTo>
                    <a:lnTo>
                      <a:pt x="1040130" y="1581150"/>
                    </a:lnTo>
                    <a:lnTo>
                      <a:pt x="1052513" y="1606868"/>
                    </a:lnTo>
                    <a:lnTo>
                      <a:pt x="1055370" y="1639252"/>
                    </a:lnTo>
                    <a:lnTo>
                      <a:pt x="1041082" y="1653540"/>
                    </a:lnTo>
                    <a:lnTo>
                      <a:pt x="1047750" y="1683068"/>
                    </a:lnTo>
                    <a:lnTo>
                      <a:pt x="1080135" y="1689735"/>
                    </a:lnTo>
                    <a:lnTo>
                      <a:pt x="1096328" y="1705927"/>
                    </a:lnTo>
                    <a:lnTo>
                      <a:pt x="1112520" y="1689735"/>
                    </a:lnTo>
                    <a:lnTo>
                      <a:pt x="1118235" y="1724025"/>
                    </a:lnTo>
                    <a:lnTo>
                      <a:pt x="1112520" y="1753552"/>
                    </a:lnTo>
                    <a:lnTo>
                      <a:pt x="1122045" y="1776412"/>
                    </a:lnTo>
                    <a:lnTo>
                      <a:pt x="1102995" y="1795462"/>
                    </a:lnTo>
                    <a:lnTo>
                      <a:pt x="1082992" y="1821180"/>
                    </a:lnTo>
                    <a:lnTo>
                      <a:pt x="1068705" y="1847850"/>
                    </a:lnTo>
                    <a:lnTo>
                      <a:pt x="1089660" y="1877377"/>
                    </a:lnTo>
                    <a:lnTo>
                      <a:pt x="1089660" y="1912620"/>
                    </a:lnTo>
                    <a:lnTo>
                      <a:pt x="1069657" y="1932623"/>
                    </a:lnTo>
                    <a:lnTo>
                      <a:pt x="1067753" y="1964055"/>
                    </a:lnTo>
                    <a:lnTo>
                      <a:pt x="1055370" y="1976437"/>
                    </a:lnTo>
                    <a:lnTo>
                      <a:pt x="1022032" y="2009775"/>
                    </a:lnTo>
                    <a:lnTo>
                      <a:pt x="1022032" y="2052637"/>
                    </a:lnTo>
                    <a:lnTo>
                      <a:pt x="1057275" y="2076450"/>
                    </a:lnTo>
                    <a:lnTo>
                      <a:pt x="1097280" y="2093595"/>
                    </a:lnTo>
                    <a:lnTo>
                      <a:pt x="1076325" y="2127885"/>
                    </a:lnTo>
                    <a:lnTo>
                      <a:pt x="1025842" y="2149793"/>
                    </a:lnTo>
                    <a:lnTo>
                      <a:pt x="993457" y="2182178"/>
                    </a:lnTo>
                    <a:lnTo>
                      <a:pt x="993457" y="2182178"/>
                    </a:lnTo>
                    <a:lnTo>
                      <a:pt x="941070" y="2144078"/>
                    </a:lnTo>
                    <a:lnTo>
                      <a:pt x="885825" y="2167890"/>
                    </a:lnTo>
                    <a:lnTo>
                      <a:pt x="875347" y="2202180"/>
                    </a:lnTo>
                    <a:lnTo>
                      <a:pt x="838200" y="2183130"/>
                    </a:lnTo>
                    <a:lnTo>
                      <a:pt x="811530" y="2189798"/>
                    </a:lnTo>
                    <a:lnTo>
                      <a:pt x="779145" y="2157412"/>
                    </a:lnTo>
                    <a:lnTo>
                      <a:pt x="743903" y="2170748"/>
                    </a:lnTo>
                    <a:lnTo>
                      <a:pt x="699135" y="2165985"/>
                    </a:lnTo>
                    <a:lnTo>
                      <a:pt x="686753" y="2147887"/>
                    </a:lnTo>
                    <a:lnTo>
                      <a:pt x="638175" y="2147887"/>
                    </a:lnTo>
                    <a:lnTo>
                      <a:pt x="603885" y="2132648"/>
                    </a:lnTo>
                    <a:lnTo>
                      <a:pt x="559117" y="2139315"/>
                    </a:lnTo>
                    <a:lnTo>
                      <a:pt x="525780" y="2213610"/>
                    </a:lnTo>
                    <a:lnTo>
                      <a:pt x="528638" y="2258378"/>
                    </a:lnTo>
                    <a:lnTo>
                      <a:pt x="481965" y="2271712"/>
                    </a:lnTo>
                    <a:lnTo>
                      <a:pt x="443865" y="2299335"/>
                    </a:lnTo>
                    <a:lnTo>
                      <a:pt x="439103" y="2328862"/>
                    </a:lnTo>
                    <a:lnTo>
                      <a:pt x="399097" y="2352675"/>
                    </a:lnTo>
                    <a:lnTo>
                      <a:pt x="386715" y="2370773"/>
                    </a:lnTo>
                    <a:lnTo>
                      <a:pt x="363855" y="2393633"/>
                    </a:lnTo>
                    <a:lnTo>
                      <a:pt x="336232" y="2406968"/>
                    </a:lnTo>
                    <a:lnTo>
                      <a:pt x="301942" y="2406968"/>
                    </a:lnTo>
                    <a:lnTo>
                      <a:pt x="280988" y="2400300"/>
                    </a:lnTo>
                    <a:lnTo>
                      <a:pt x="256222" y="2387918"/>
                    </a:lnTo>
                    <a:lnTo>
                      <a:pt x="246697" y="2401253"/>
                    </a:lnTo>
                    <a:lnTo>
                      <a:pt x="218122" y="2401253"/>
                    </a:lnTo>
                    <a:lnTo>
                      <a:pt x="200025" y="2389823"/>
                    </a:lnTo>
                    <a:lnTo>
                      <a:pt x="183832" y="2382203"/>
                    </a:lnTo>
                    <a:lnTo>
                      <a:pt x="159067" y="2374583"/>
                    </a:lnTo>
                    <a:lnTo>
                      <a:pt x="140017" y="2367915"/>
                    </a:lnTo>
                    <a:lnTo>
                      <a:pt x="140017" y="2349818"/>
                    </a:lnTo>
                    <a:lnTo>
                      <a:pt x="153353" y="2336483"/>
                    </a:lnTo>
                    <a:lnTo>
                      <a:pt x="131445" y="2314575"/>
                    </a:lnTo>
                    <a:lnTo>
                      <a:pt x="110490" y="2329815"/>
                    </a:lnTo>
                    <a:lnTo>
                      <a:pt x="100965" y="2346008"/>
                    </a:lnTo>
                    <a:lnTo>
                      <a:pt x="80963" y="2367915"/>
                    </a:lnTo>
                    <a:lnTo>
                      <a:pt x="79057" y="2389823"/>
                    </a:lnTo>
                    <a:lnTo>
                      <a:pt x="88582" y="2418398"/>
                    </a:lnTo>
                    <a:lnTo>
                      <a:pt x="66675" y="2428875"/>
                    </a:lnTo>
                    <a:lnTo>
                      <a:pt x="66675" y="2445068"/>
                    </a:lnTo>
                    <a:lnTo>
                      <a:pt x="85725" y="2454593"/>
                    </a:lnTo>
                    <a:lnTo>
                      <a:pt x="99060" y="2467928"/>
                    </a:lnTo>
                    <a:lnTo>
                      <a:pt x="105728" y="2484120"/>
                    </a:lnTo>
                    <a:lnTo>
                      <a:pt x="126682" y="2495550"/>
                    </a:lnTo>
                    <a:lnTo>
                      <a:pt x="126682" y="2514600"/>
                    </a:lnTo>
                    <a:lnTo>
                      <a:pt x="116205" y="2525078"/>
                    </a:lnTo>
                    <a:lnTo>
                      <a:pt x="89535" y="2529840"/>
                    </a:lnTo>
                    <a:lnTo>
                      <a:pt x="54292" y="2565083"/>
                    </a:lnTo>
                    <a:lnTo>
                      <a:pt x="54292" y="2589848"/>
                    </a:lnTo>
                    <a:lnTo>
                      <a:pt x="48578" y="2605087"/>
                    </a:lnTo>
                    <a:lnTo>
                      <a:pt x="33338" y="2620328"/>
                    </a:lnTo>
                    <a:lnTo>
                      <a:pt x="21907" y="2622233"/>
                    </a:lnTo>
                    <a:lnTo>
                      <a:pt x="21907" y="2641283"/>
                    </a:lnTo>
                    <a:lnTo>
                      <a:pt x="7620" y="2655570"/>
                    </a:lnTo>
                    <a:lnTo>
                      <a:pt x="0" y="2671762"/>
                    </a:lnTo>
                    <a:lnTo>
                      <a:pt x="0" y="2688908"/>
                    </a:lnTo>
                    <a:lnTo>
                      <a:pt x="20955" y="2698433"/>
                    </a:lnTo>
                    <a:lnTo>
                      <a:pt x="32385" y="2733675"/>
                    </a:lnTo>
                    <a:lnTo>
                      <a:pt x="25717" y="2753678"/>
                    </a:lnTo>
                    <a:lnTo>
                      <a:pt x="25717" y="2780348"/>
                    </a:lnTo>
                    <a:lnTo>
                      <a:pt x="7620" y="2798445"/>
                    </a:lnTo>
                    <a:lnTo>
                      <a:pt x="15240" y="2823210"/>
                    </a:lnTo>
                    <a:lnTo>
                      <a:pt x="46672" y="2831783"/>
                    </a:lnTo>
                    <a:lnTo>
                      <a:pt x="75247" y="2814637"/>
                    </a:lnTo>
                    <a:lnTo>
                      <a:pt x="95250" y="2834640"/>
                    </a:lnTo>
                    <a:lnTo>
                      <a:pt x="85725" y="2867978"/>
                    </a:lnTo>
                    <a:lnTo>
                      <a:pt x="114300" y="2876550"/>
                    </a:lnTo>
                    <a:lnTo>
                      <a:pt x="129540" y="2861310"/>
                    </a:lnTo>
                    <a:lnTo>
                      <a:pt x="155257" y="2876550"/>
                    </a:lnTo>
                    <a:lnTo>
                      <a:pt x="183832" y="2876550"/>
                    </a:lnTo>
                    <a:lnTo>
                      <a:pt x="183832" y="2896553"/>
                    </a:lnTo>
                    <a:lnTo>
                      <a:pt x="149542" y="2911793"/>
                    </a:lnTo>
                    <a:lnTo>
                      <a:pt x="140970" y="2949893"/>
                    </a:lnTo>
                    <a:lnTo>
                      <a:pt x="164782" y="2949893"/>
                    </a:lnTo>
                    <a:lnTo>
                      <a:pt x="194310" y="2935605"/>
                    </a:lnTo>
                    <a:lnTo>
                      <a:pt x="209550" y="2958465"/>
                    </a:lnTo>
                    <a:lnTo>
                      <a:pt x="243840" y="2940368"/>
                    </a:lnTo>
                    <a:lnTo>
                      <a:pt x="282892" y="2928937"/>
                    </a:lnTo>
                    <a:lnTo>
                      <a:pt x="305753" y="2906078"/>
                    </a:lnTo>
                    <a:lnTo>
                      <a:pt x="327660" y="2905125"/>
                    </a:lnTo>
                    <a:lnTo>
                      <a:pt x="357188" y="2904173"/>
                    </a:lnTo>
                    <a:lnTo>
                      <a:pt x="378142" y="2883218"/>
                    </a:lnTo>
                    <a:lnTo>
                      <a:pt x="403860" y="2883218"/>
                    </a:lnTo>
                    <a:lnTo>
                      <a:pt x="410528" y="2903220"/>
                    </a:lnTo>
                    <a:lnTo>
                      <a:pt x="393382" y="2926080"/>
                    </a:lnTo>
                    <a:lnTo>
                      <a:pt x="373380" y="2926080"/>
                    </a:lnTo>
                    <a:lnTo>
                      <a:pt x="373380" y="2951798"/>
                    </a:lnTo>
                    <a:lnTo>
                      <a:pt x="397192" y="2961323"/>
                    </a:lnTo>
                    <a:lnTo>
                      <a:pt x="415290" y="2979420"/>
                    </a:lnTo>
                    <a:lnTo>
                      <a:pt x="431482" y="3013710"/>
                    </a:lnTo>
                    <a:lnTo>
                      <a:pt x="446722" y="3028950"/>
                    </a:lnTo>
                    <a:lnTo>
                      <a:pt x="463867" y="3020378"/>
                    </a:lnTo>
                    <a:lnTo>
                      <a:pt x="463867" y="3020378"/>
                    </a:lnTo>
                    <a:lnTo>
                      <a:pt x="446722" y="3028950"/>
                    </a:lnTo>
                    <a:lnTo>
                      <a:pt x="470535" y="3052762"/>
                    </a:lnTo>
                    <a:lnTo>
                      <a:pt x="487680" y="3108960"/>
                    </a:lnTo>
                    <a:lnTo>
                      <a:pt x="487680" y="3155633"/>
                    </a:lnTo>
                    <a:lnTo>
                      <a:pt x="510540" y="3176587"/>
                    </a:lnTo>
                    <a:lnTo>
                      <a:pt x="510540" y="3210878"/>
                    </a:lnTo>
                    <a:lnTo>
                      <a:pt x="534353" y="3252787"/>
                    </a:lnTo>
                    <a:lnTo>
                      <a:pt x="541020" y="3289935"/>
                    </a:lnTo>
                    <a:lnTo>
                      <a:pt x="550545" y="3322320"/>
                    </a:lnTo>
                    <a:lnTo>
                      <a:pt x="568642" y="3359468"/>
                    </a:lnTo>
                    <a:lnTo>
                      <a:pt x="600075" y="3353753"/>
                    </a:lnTo>
                    <a:lnTo>
                      <a:pt x="615315" y="3321368"/>
                    </a:lnTo>
                    <a:lnTo>
                      <a:pt x="638175" y="3314700"/>
                    </a:lnTo>
                    <a:lnTo>
                      <a:pt x="653415" y="3332798"/>
                    </a:lnTo>
                    <a:lnTo>
                      <a:pt x="653415" y="3353753"/>
                    </a:lnTo>
                    <a:lnTo>
                      <a:pt x="668655" y="3368993"/>
                    </a:lnTo>
                    <a:lnTo>
                      <a:pt x="685800" y="3386137"/>
                    </a:lnTo>
                    <a:lnTo>
                      <a:pt x="717232" y="3380423"/>
                    </a:lnTo>
                    <a:lnTo>
                      <a:pt x="731520" y="3394710"/>
                    </a:lnTo>
                    <a:lnTo>
                      <a:pt x="766763" y="3388995"/>
                    </a:lnTo>
                    <a:lnTo>
                      <a:pt x="784860" y="3370898"/>
                    </a:lnTo>
                    <a:lnTo>
                      <a:pt x="821055" y="3370898"/>
                    </a:lnTo>
                    <a:lnTo>
                      <a:pt x="838200" y="3388043"/>
                    </a:lnTo>
                    <a:lnTo>
                      <a:pt x="864870" y="3399473"/>
                    </a:lnTo>
                    <a:lnTo>
                      <a:pt x="884872" y="3417570"/>
                    </a:lnTo>
                    <a:lnTo>
                      <a:pt x="890588" y="3451860"/>
                    </a:lnTo>
                    <a:lnTo>
                      <a:pt x="914400" y="3467100"/>
                    </a:lnTo>
                    <a:lnTo>
                      <a:pt x="925830" y="3492818"/>
                    </a:lnTo>
                    <a:lnTo>
                      <a:pt x="955357" y="3510915"/>
                    </a:lnTo>
                    <a:lnTo>
                      <a:pt x="955357" y="3545205"/>
                    </a:lnTo>
                    <a:lnTo>
                      <a:pt x="993457" y="3554730"/>
                    </a:lnTo>
                    <a:lnTo>
                      <a:pt x="1027747" y="3566160"/>
                    </a:lnTo>
                    <a:lnTo>
                      <a:pt x="1064895" y="3551873"/>
                    </a:lnTo>
                    <a:lnTo>
                      <a:pt x="1086803" y="3529965"/>
                    </a:lnTo>
                    <a:lnTo>
                      <a:pt x="1094423" y="3558540"/>
                    </a:lnTo>
                    <a:lnTo>
                      <a:pt x="1109663" y="3587115"/>
                    </a:lnTo>
                    <a:lnTo>
                      <a:pt x="1122045" y="3608070"/>
                    </a:lnTo>
                    <a:lnTo>
                      <a:pt x="1163003" y="3614737"/>
                    </a:lnTo>
                    <a:lnTo>
                      <a:pt x="1181100" y="3596640"/>
                    </a:lnTo>
                    <a:lnTo>
                      <a:pt x="1216342" y="3576637"/>
                    </a:lnTo>
                    <a:lnTo>
                      <a:pt x="1258253" y="3577590"/>
                    </a:lnTo>
                    <a:lnTo>
                      <a:pt x="1281113" y="3554730"/>
                    </a:lnTo>
                    <a:lnTo>
                      <a:pt x="1314450" y="3547110"/>
                    </a:lnTo>
                    <a:lnTo>
                      <a:pt x="1320165" y="3517582"/>
                    </a:lnTo>
                    <a:lnTo>
                      <a:pt x="1348740" y="3517582"/>
                    </a:lnTo>
                    <a:lnTo>
                      <a:pt x="1377315" y="3489007"/>
                    </a:lnTo>
                    <a:lnTo>
                      <a:pt x="1423988" y="3459480"/>
                    </a:lnTo>
                    <a:lnTo>
                      <a:pt x="1461135" y="3459480"/>
                    </a:lnTo>
                    <a:lnTo>
                      <a:pt x="1470660" y="3429953"/>
                    </a:lnTo>
                    <a:lnTo>
                      <a:pt x="1502092" y="3429953"/>
                    </a:lnTo>
                    <a:lnTo>
                      <a:pt x="1526857" y="3405187"/>
                    </a:lnTo>
                    <a:lnTo>
                      <a:pt x="1557338" y="3418523"/>
                    </a:lnTo>
                    <a:lnTo>
                      <a:pt x="1581150" y="3442335"/>
                    </a:lnTo>
                    <a:lnTo>
                      <a:pt x="1619250" y="3427095"/>
                    </a:lnTo>
                    <a:lnTo>
                      <a:pt x="1651635" y="3436620"/>
                    </a:lnTo>
                    <a:lnTo>
                      <a:pt x="1678305" y="3463290"/>
                    </a:lnTo>
                    <a:lnTo>
                      <a:pt x="1701165" y="3486150"/>
                    </a:lnTo>
                    <a:lnTo>
                      <a:pt x="1742123" y="3500437"/>
                    </a:lnTo>
                    <a:lnTo>
                      <a:pt x="1770698" y="3509010"/>
                    </a:lnTo>
                    <a:lnTo>
                      <a:pt x="1809750" y="3502343"/>
                    </a:lnTo>
                    <a:lnTo>
                      <a:pt x="1847850" y="3511868"/>
                    </a:lnTo>
                    <a:lnTo>
                      <a:pt x="1888808" y="3511868"/>
                    </a:lnTo>
                    <a:lnTo>
                      <a:pt x="1915478" y="3511868"/>
                    </a:lnTo>
                    <a:lnTo>
                      <a:pt x="1946910" y="3480435"/>
                    </a:lnTo>
                    <a:lnTo>
                      <a:pt x="1980248" y="3458528"/>
                    </a:lnTo>
                    <a:lnTo>
                      <a:pt x="1980248" y="3424237"/>
                    </a:lnTo>
                    <a:lnTo>
                      <a:pt x="1955483" y="3399473"/>
                    </a:lnTo>
                    <a:lnTo>
                      <a:pt x="1955483" y="3368040"/>
                    </a:lnTo>
                    <a:lnTo>
                      <a:pt x="1937385" y="3347085"/>
                    </a:lnTo>
                    <a:lnTo>
                      <a:pt x="1943100" y="3309937"/>
                    </a:lnTo>
                    <a:lnTo>
                      <a:pt x="1962150" y="3290887"/>
                    </a:lnTo>
                    <a:lnTo>
                      <a:pt x="1980248" y="3254693"/>
                    </a:lnTo>
                    <a:lnTo>
                      <a:pt x="2002155" y="3232785"/>
                    </a:lnTo>
                    <a:lnTo>
                      <a:pt x="2000250" y="3206115"/>
                    </a:lnTo>
                    <a:lnTo>
                      <a:pt x="1986915" y="3192780"/>
                    </a:lnTo>
                    <a:lnTo>
                      <a:pt x="1982153" y="3168968"/>
                    </a:lnTo>
                    <a:lnTo>
                      <a:pt x="1997392" y="3153728"/>
                    </a:lnTo>
                    <a:lnTo>
                      <a:pt x="1997392" y="3128962"/>
                    </a:lnTo>
                    <a:lnTo>
                      <a:pt x="2013585" y="3112770"/>
                    </a:lnTo>
                    <a:lnTo>
                      <a:pt x="2073592" y="3052762"/>
                    </a:lnTo>
                    <a:lnTo>
                      <a:pt x="2096453" y="3068003"/>
                    </a:lnTo>
                    <a:lnTo>
                      <a:pt x="2088833" y="3084195"/>
                    </a:lnTo>
                    <a:lnTo>
                      <a:pt x="2115503" y="3096578"/>
                    </a:lnTo>
                    <a:lnTo>
                      <a:pt x="2131695" y="3111818"/>
                    </a:lnTo>
                    <a:lnTo>
                      <a:pt x="2166937" y="3122295"/>
                    </a:lnTo>
                    <a:lnTo>
                      <a:pt x="2183130" y="3138487"/>
                    </a:lnTo>
                    <a:lnTo>
                      <a:pt x="2201228" y="3148012"/>
                    </a:lnTo>
                    <a:lnTo>
                      <a:pt x="2221230" y="3168015"/>
                    </a:lnTo>
                    <a:lnTo>
                      <a:pt x="2266950" y="3158490"/>
                    </a:lnTo>
                    <a:lnTo>
                      <a:pt x="2305050" y="3194685"/>
                    </a:lnTo>
                    <a:lnTo>
                      <a:pt x="2326958" y="3194685"/>
                    </a:lnTo>
                    <a:lnTo>
                      <a:pt x="2326958" y="3214687"/>
                    </a:lnTo>
                    <a:lnTo>
                      <a:pt x="2343150" y="3240405"/>
                    </a:lnTo>
                    <a:lnTo>
                      <a:pt x="2383155" y="3240405"/>
                    </a:lnTo>
                    <a:lnTo>
                      <a:pt x="2390775" y="3266123"/>
                    </a:lnTo>
                    <a:lnTo>
                      <a:pt x="2422208" y="3248025"/>
                    </a:lnTo>
                    <a:lnTo>
                      <a:pt x="2445067" y="3248025"/>
                    </a:lnTo>
                    <a:lnTo>
                      <a:pt x="2445067" y="3207068"/>
                    </a:lnTo>
                    <a:lnTo>
                      <a:pt x="2477453" y="3174683"/>
                    </a:lnTo>
                    <a:lnTo>
                      <a:pt x="2515553" y="3128962"/>
                    </a:lnTo>
                    <a:lnTo>
                      <a:pt x="2534603" y="3080385"/>
                    </a:lnTo>
                    <a:lnTo>
                      <a:pt x="2585085" y="3029903"/>
                    </a:lnTo>
                    <a:lnTo>
                      <a:pt x="2641283" y="2961323"/>
                    </a:lnTo>
                    <a:lnTo>
                      <a:pt x="2649855" y="2860358"/>
                    </a:lnTo>
                    <a:lnTo>
                      <a:pt x="2669858" y="2793683"/>
                    </a:lnTo>
                    <a:lnTo>
                      <a:pt x="2639378" y="2784158"/>
                    </a:lnTo>
                    <a:lnTo>
                      <a:pt x="2609850" y="2645093"/>
                    </a:lnTo>
                    <a:lnTo>
                      <a:pt x="2620328" y="2625090"/>
                    </a:lnTo>
                    <a:lnTo>
                      <a:pt x="2635567" y="2609850"/>
                    </a:lnTo>
                    <a:lnTo>
                      <a:pt x="2610803" y="2592705"/>
                    </a:lnTo>
                    <a:lnTo>
                      <a:pt x="2587942" y="2585085"/>
                    </a:lnTo>
                    <a:lnTo>
                      <a:pt x="2579370" y="2546985"/>
                    </a:lnTo>
                    <a:lnTo>
                      <a:pt x="2624137" y="2514600"/>
                    </a:lnTo>
                    <a:lnTo>
                      <a:pt x="2646045" y="2514600"/>
                    </a:lnTo>
                    <a:lnTo>
                      <a:pt x="2646045" y="2486025"/>
                    </a:lnTo>
                    <a:lnTo>
                      <a:pt x="2667000" y="2476500"/>
                    </a:lnTo>
                    <a:lnTo>
                      <a:pt x="2697480" y="2486978"/>
                    </a:lnTo>
                    <a:lnTo>
                      <a:pt x="2728912" y="2475548"/>
                    </a:lnTo>
                    <a:lnTo>
                      <a:pt x="2728912" y="2447925"/>
                    </a:lnTo>
                    <a:lnTo>
                      <a:pt x="2750820" y="2431733"/>
                    </a:lnTo>
                    <a:lnTo>
                      <a:pt x="2762250" y="2444115"/>
                    </a:lnTo>
                    <a:lnTo>
                      <a:pt x="2798445" y="2444115"/>
                    </a:lnTo>
                    <a:lnTo>
                      <a:pt x="2819400" y="2428875"/>
                    </a:lnTo>
                    <a:lnTo>
                      <a:pt x="2832735" y="2442210"/>
                    </a:lnTo>
                    <a:lnTo>
                      <a:pt x="2876550" y="2450783"/>
                    </a:lnTo>
                    <a:lnTo>
                      <a:pt x="2894648" y="2432685"/>
                    </a:lnTo>
                    <a:lnTo>
                      <a:pt x="2913698" y="2443162"/>
                    </a:lnTo>
                    <a:lnTo>
                      <a:pt x="2941320" y="2415540"/>
                    </a:lnTo>
                    <a:lnTo>
                      <a:pt x="2963228" y="2415540"/>
                    </a:lnTo>
                    <a:lnTo>
                      <a:pt x="2963228" y="2359343"/>
                    </a:lnTo>
                    <a:lnTo>
                      <a:pt x="2988945" y="2346960"/>
                    </a:lnTo>
                    <a:lnTo>
                      <a:pt x="3005137" y="2314575"/>
                    </a:lnTo>
                    <a:lnTo>
                      <a:pt x="3031808" y="2321243"/>
                    </a:lnTo>
                    <a:lnTo>
                      <a:pt x="3044190" y="2333625"/>
                    </a:lnTo>
                    <a:lnTo>
                      <a:pt x="3013710" y="2362200"/>
                    </a:lnTo>
                    <a:lnTo>
                      <a:pt x="3039428" y="2364105"/>
                    </a:lnTo>
                    <a:lnTo>
                      <a:pt x="3060383" y="2352675"/>
                    </a:lnTo>
                    <a:lnTo>
                      <a:pt x="3091815" y="2361248"/>
                    </a:lnTo>
                    <a:lnTo>
                      <a:pt x="3104198" y="2336483"/>
                    </a:lnTo>
                    <a:lnTo>
                      <a:pt x="3126105" y="2323148"/>
                    </a:lnTo>
                    <a:lnTo>
                      <a:pt x="3131820" y="2295525"/>
                    </a:lnTo>
                    <a:lnTo>
                      <a:pt x="3121342" y="2285048"/>
                    </a:lnTo>
                    <a:lnTo>
                      <a:pt x="3121342" y="2267903"/>
                    </a:lnTo>
                    <a:lnTo>
                      <a:pt x="3098483" y="2277428"/>
                    </a:lnTo>
                    <a:lnTo>
                      <a:pt x="3057525" y="2236470"/>
                    </a:lnTo>
                    <a:lnTo>
                      <a:pt x="3068955" y="2206943"/>
                    </a:lnTo>
                    <a:lnTo>
                      <a:pt x="3056573" y="2194560"/>
                    </a:lnTo>
                    <a:lnTo>
                      <a:pt x="3067050" y="2169795"/>
                    </a:lnTo>
                    <a:lnTo>
                      <a:pt x="3056573" y="2159318"/>
                    </a:lnTo>
                    <a:lnTo>
                      <a:pt x="3081337" y="2134553"/>
                    </a:lnTo>
                    <a:lnTo>
                      <a:pt x="3104198" y="2136458"/>
                    </a:lnTo>
                    <a:lnTo>
                      <a:pt x="3117533" y="2149793"/>
                    </a:lnTo>
                    <a:lnTo>
                      <a:pt x="3134678" y="2149793"/>
                    </a:lnTo>
                    <a:lnTo>
                      <a:pt x="3151823" y="2136458"/>
                    </a:lnTo>
                    <a:lnTo>
                      <a:pt x="3156585" y="2121218"/>
                    </a:lnTo>
                    <a:lnTo>
                      <a:pt x="3123248" y="208121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: Shape 164">
                <a:extLst>
                  <a:ext uri="{FF2B5EF4-FFF2-40B4-BE49-F238E27FC236}">
                    <a16:creationId xmlns="" xmlns:a16="http://schemas.microsoft.com/office/drawing/2014/main" id="{B4B050A3-D5A1-815F-A08F-56419471D34A}"/>
                  </a:ext>
                </a:extLst>
              </p:cNvPr>
              <p:cNvSpPr/>
              <p:nvPr/>
            </p:nvSpPr>
            <p:spPr>
              <a:xfrm>
                <a:off x="6560819" y="2394584"/>
                <a:ext cx="16192" cy="15240"/>
              </a:xfrm>
              <a:custGeom>
                <a:avLst/>
                <a:gdLst>
                  <a:gd name="connsiteX0" fmla="*/ 16193 w 16192"/>
                  <a:gd name="connsiteY0" fmla="*/ 5715 h 15240"/>
                  <a:gd name="connsiteX1" fmla="*/ 4763 w 16192"/>
                  <a:gd name="connsiteY1" fmla="*/ 0 h 15240"/>
                  <a:gd name="connsiteX2" fmla="*/ 0 w 16192"/>
                  <a:gd name="connsiteY2" fmla="*/ 7620 h 15240"/>
                  <a:gd name="connsiteX3" fmla="*/ 11430 w 1619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" h="15240">
                    <a:moveTo>
                      <a:pt x="16193" y="5715"/>
                    </a:moveTo>
                    <a:lnTo>
                      <a:pt x="4763" y="0"/>
                    </a:lnTo>
                    <a:lnTo>
                      <a:pt x="0" y="7620"/>
                    </a:lnTo>
                    <a:lnTo>
                      <a:pt x="1143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: Shape 165">
                <a:extLst>
                  <a:ext uri="{FF2B5EF4-FFF2-40B4-BE49-F238E27FC236}">
                    <a16:creationId xmlns="" xmlns:a16="http://schemas.microsoft.com/office/drawing/2014/main" id="{AD64BC21-92F3-5B92-F045-4702EB90F039}"/>
                  </a:ext>
                </a:extLst>
              </p:cNvPr>
              <p:cNvSpPr/>
              <p:nvPr/>
            </p:nvSpPr>
            <p:spPr>
              <a:xfrm>
                <a:off x="6497955" y="2280284"/>
                <a:ext cx="44767" cy="25717"/>
              </a:xfrm>
              <a:custGeom>
                <a:avLst/>
                <a:gdLst>
                  <a:gd name="connsiteX0" fmla="*/ 30480 w 44767"/>
                  <a:gd name="connsiteY0" fmla="*/ 25718 h 25717"/>
                  <a:gd name="connsiteX1" fmla="*/ 44768 w 44767"/>
                  <a:gd name="connsiteY1" fmla="*/ 21908 h 25717"/>
                  <a:gd name="connsiteX2" fmla="*/ 40957 w 44767"/>
                  <a:gd name="connsiteY2" fmla="*/ 4763 h 25717"/>
                  <a:gd name="connsiteX3" fmla="*/ 26670 w 44767"/>
                  <a:gd name="connsiteY3" fmla="*/ 8573 h 25717"/>
                  <a:gd name="connsiteX4" fmla="*/ 12382 w 44767"/>
                  <a:gd name="connsiteY4" fmla="*/ 0 h 25717"/>
                  <a:gd name="connsiteX5" fmla="*/ 0 w 44767"/>
                  <a:gd name="connsiteY5" fmla="*/ 7620 h 25717"/>
                  <a:gd name="connsiteX6" fmla="*/ 18097 w 44767"/>
                  <a:gd name="connsiteY6" fmla="*/ 17145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67" h="25717">
                    <a:moveTo>
                      <a:pt x="30480" y="25718"/>
                    </a:moveTo>
                    <a:lnTo>
                      <a:pt x="44768" y="21908"/>
                    </a:lnTo>
                    <a:lnTo>
                      <a:pt x="40957" y="4763"/>
                    </a:lnTo>
                    <a:lnTo>
                      <a:pt x="26670" y="8573"/>
                    </a:lnTo>
                    <a:lnTo>
                      <a:pt x="12382" y="0"/>
                    </a:lnTo>
                    <a:lnTo>
                      <a:pt x="0" y="7620"/>
                    </a:lnTo>
                    <a:lnTo>
                      <a:pt x="18097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: Shape 166">
                <a:extLst>
                  <a:ext uri="{FF2B5EF4-FFF2-40B4-BE49-F238E27FC236}">
                    <a16:creationId xmlns="" xmlns:a16="http://schemas.microsoft.com/office/drawing/2014/main" id="{37782C41-54C8-C6C9-6F83-2ACF55BF89E1}"/>
                  </a:ext>
                </a:extLst>
              </p:cNvPr>
              <p:cNvSpPr/>
              <p:nvPr/>
            </p:nvSpPr>
            <p:spPr>
              <a:xfrm>
                <a:off x="6316980" y="2149792"/>
                <a:ext cx="155257" cy="204787"/>
              </a:xfrm>
              <a:custGeom>
                <a:avLst/>
                <a:gdLst>
                  <a:gd name="connsiteX0" fmla="*/ 36195 w 155257"/>
                  <a:gd name="connsiteY0" fmla="*/ 185738 h 204787"/>
                  <a:gd name="connsiteX1" fmla="*/ 50482 w 155257"/>
                  <a:gd name="connsiteY1" fmla="*/ 176213 h 204787"/>
                  <a:gd name="connsiteX2" fmla="*/ 81915 w 155257"/>
                  <a:gd name="connsiteY2" fmla="*/ 160020 h 204787"/>
                  <a:gd name="connsiteX3" fmla="*/ 107632 w 155257"/>
                  <a:gd name="connsiteY3" fmla="*/ 157163 h 204787"/>
                  <a:gd name="connsiteX4" fmla="*/ 140018 w 155257"/>
                  <a:gd name="connsiteY4" fmla="*/ 133350 h 204787"/>
                  <a:gd name="connsiteX5" fmla="*/ 155257 w 155257"/>
                  <a:gd name="connsiteY5" fmla="*/ 103823 h 204787"/>
                  <a:gd name="connsiteX6" fmla="*/ 144780 w 155257"/>
                  <a:gd name="connsiteY6" fmla="*/ 78105 h 204787"/>
                  <a:gd name="connsiteX7" fmla="*/ 133350 w 155257"/>
                  <a:gd name="connsiteY7" fmla="*/ 59055 h 204787"/>
                  <a:gd name="connsiteX8" fmla="*/ 118110 w 155257"/>
                  <a:gd name="connsiteY8" fmla="*/ 65723 h 204787"/>
                  <a:gd name="connsiteX9" fmla="*/ 102870 w 155257"/>
                  <a:gd name="connsiteY9" fmla="*/ 38100 h 204787"/>
                  <a:gd name="connsiteX10" fmla="*/ 91440 w 155257"/>
                  <a:gd name="connsiteY10" fmla="*/ 26670 h 204787"/>
                  <a:gd name="connsiteX11" fmla="*/ 77152 w 155257"/>
                  <a:gd name="connsiteY11" fmla="*/ 43815 h 204787"/>
                  <a:gd name="connsiteX12" fmla="*/ 67627 w 155257"/>
                  <a:gd name="connsiteY12" fmla="*/ 67628 h 204787"/>
                  <a:gd name="connsiteX13" fmla="*/ 67627 w 155257"/>
                  <a:gd name="connsiteY13" fmla="*/ 49530 h 204787"/>
                  <a:gd name="connsiteX14" fmla="*/ 69532 w 155257"/>
                  <a:gd name="connsiteY14" fmla="*/ 18098 h 204787"/>
                  <a:gd name="connsiteX15" fmla="*/ 60007 w 155257"/>
                  <a:gd name="connsiteY15" fmla="*/ 0 h 204787"/>
                  <a:gd name="connsiteX16" fmla="*/ 47625 w 155257"/>
                  <a:gd name="connsiteY16" fmla="*/ 953 h 204787"/>
                  <a:gd name="connsiteX17" fmla="*/ 29527 w 155257"/>
                  <a:gd name="connsiteY17" fmla="*/ 22860 h 204787"/>
                  <a:gd name="connsiteX18" fmla="*/ 30480 w 155257"/>
                  <a:gd name="connsiteY18" fmla="*/ 41910 h 204787"/>
                  <a:gd name="connsiteX19" fmla="*/ 22860 w 155257"/>
                  <a:gd name="connsiteY19" fmla="*/ 55245 h 204787"/>
                  <a:gd name="connsiteX20" fmla="*/ 28575 w 155257"/>
                  <a:gd name="connsiteY20" fmla="*/ 89535 h 204787"/>
                  <a:gd name="connsiteX21" fmla="*/ 13335 w 155257"/>
                  <a:gd name="connsiteY21" fmla="*/ 104775 h 204787"/>
                  <a:gd name="connsiteX22" fmla="*/ 14288 w 155257"/>
                  <a:gd name="connsiteY22" fmla="*/ 139065 h 204787"/>
                  <a:gd name="connsiteX23" fmla="*/ 6667 w 155257"/>
                  <a:gd name="connsiteY23" fmla="*/ 168592 h 204787"/>
                  <a:gd name="connsiteX24" fmla="*/ 0 w 155257"/>
                  <a:gd name="connsiteY24" fmla="*/ 198120 h 204787"/>
                  <a:gd name="connsiteX25" fmla="*/ 11430 w 155257"/>
                  <a:gd name="connsiteY25" fmla="*/ 204788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5257" h="204787">
                    <a:moveTo>
                      <a:pt x="36195" y="185738"/>
                    </a:moveTo>
                    <a:lnTo>
                      <a:pt x="50482" y="176213"/>
                    </a:lnTo>
                    <a:lnTo>
                      <a:pt x="81915" y="160020"/>
                    </a:lnTo>
                    <a:lnTo>
                      <a:pt x="107632" y="157163"/>
                    </a:lnTo>
                    <a:lnTo>
                      <a:pt x="140018" y="133350"/>
                    </a:lnTo>
                    <a:lnTo>
                      <a:pt x="155257" y="103823"/>
                    </a:lnTo>
                    <a:lnTo>
                      <a:pt x="144780" y="78105"/>
                    </a:lnTo>
                    <a:lnTo>
                      <a:pt x="133350" y="59055"/>
                    </a:lnTo>
                    <a:lnTo>
                      <a:pt x="118110" y="65723"/>
                    </a:lnTo>
                    <a:lnTo>
                      <a:pt x="102870" y="38100"/>
                    </a:lnTo>
                    <a:lnTo>
                      <a:pt x="91440" y="26670"/>
                    </a:lnTo>
                    <a:lnTo>
                      <a:pt x="77152" y="43815"/>
                    </a:lnTo>
                    <a:lnTo>
                      <a:pt x="67627" y="67628"/>
                    </a:lnTo>
                    <a:lnTo>
                      <a:pt x="67627" y="49530"/>
                    </a:lnTo>
                    <a:lnTo>
                      <a:pt x="69532" y="18098"/>
                    </a:lnTo>
                    <a:lnTo>
                      <a:pt x="60007" y="0"/>
                    </a:lnTo>
                    <a:lnTo>
                      <a:pt x="47625" y="953"/>
                    </a:lnTo>
                    <a:lnTo>
                      <a:pt x="29527" y="22860"/>
                    </a:lnTo>
                    <a:lnTo>
                      <a:pt x="30480" y="41910"/>
                    </a:lnTo>
                    <a:lnTo>
                      <a:pt x="22860" y="55245"/>
                    </a:lnTo>
                    <a:lnTo>
                      <a:pt x="28575" y="89535"/>
                    </a:lnTo>
                    <a:lnTo>
                      <a:pt x="13335" y="104775"/>
                    </a:lnTo>
                    <a:lnTo>
                      <a:pt x="14288" y="139065"/>
                    </a:lnTo>
                    <a:lnTo>
                      <a:pt x="6667" y="168592"/>
                    </a:lnTo>
                    <a:lnTo>
                      <a:pt x="0" y="198120"/>
                    </a:lnTo>
                    <a:lnTo>
                      <a:pt x="11430" y="2047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: Shape 167">
                <a:extLst>
                  <a:ext uri="{FF2B5EF4-FFF2-40B4-BE49-F238E27FC236}">
                    <a16:creationId xmlns="" xmlns:a16="http://schemas.microsoft.com/office/drawing/2014/main" id="{DFB2E1F5-2A52-8AC8-2359-C8CB89248911}"/>
                  </a:ext>
                </a:extLst>
              </p:cNvPr>
              <p:cNvSpPr/>
              <p:nvPr/>
            </p:nvSpPr>
            <p:spPr>
              <a:xfrm>
                <a:off x="6130290" y="2060257"/>
                <a:ext cx="182879" cy="188595"/>
              </a:xfrm>
              <a:custGeom>
                <a:avLst/>
                <a:gdLst>
                  <a:gd name="connsiteX0" fmla="*/ 115253 w 182879"/>
                  <a:gd name="connsiteY0" fmla="*/ 0 h 188595"/>
                  <a:gd name="connsiteX1" fmla="*/ 86678 w 182879"/>
                  <a:gd name="connsiteY1" fmla="*/ 8572 h 188595"/>
                  <a:gd name="connsiteX2" fmla="*/ 65722 w 182879"/>
                  <a:gd name="connsiteY2" fmla="*/ 13335 h 188595"/>
                  <a:gd name="connsiteX3" fmla="*/ 42863 w 182879"/>
                  <a:gd name="connsiteY3" fmla="*/ 20955 h 188595"/>
                  <a:gd name="connsiteX4" fmla="*/ 34290 w 182879"/>
                  <a:gd name="connsiteY4" fmla="*/ 40005 h 188595"/>
                  <a:gd name="connsiteX5" fmla="*/ 29528 w 182879"/>
                  <a:gd name="connsiteY5" fmla="*/ 56197 h 188595"/>
                  <a:gd name="connsiteX6" fmla="*/ 18097 w 182879"/>
                  <a:gd name="connsiteY6" fmla="*/ 70485 h 188595"/>
                  <a:gd name="connsiteX7" fmla="*/ 21907 w 182879"/>
                  <a:gd name="connsiteY7" fmla="*/ 86677 h 188595"/>
                  <a:gd name="connsiteX8" fmla="*/ 0 w 182879"/>
                  <a:gd name="connsiteY8" fmla="*/ 102870 h 188595"/>
                  <a:gd name="connsiteX9" fmla="*/ 10478 w 182879"/>
                  <a:gd name="connsiteY9" fmla="*/ 111442 h 188595"/>
                  <a:gd name="connsiteX10" fmla="*/ 25717 w 182879"/>
                  <a:gd name="connsiteY10" fmla="*/ 106680 h 188595"/>
                  <a:gd name="connsiteX11" fmla="*/ 38100 w 182879"/>
                  <a:gd name="connsiteY11" fmla="*/ 124777 h 188595"/>
                  <a:gd name="connsiteX12" fmla="*/ 39053 w 182879"/>
                  <a:gd name="connsiteY12" fmla="*/ 140970 h 188595"/>
                  <a:gd name="connsiteX13" fmla="*/ 50482 w 182879"/>
                  <a:gd name="connsiteY13" fmla="*/ 155258 h 188595"/>
                  <a:gd name="connsiteX14" fmla="*/ 80010 w 182879"/>
                  <a:gd name="connsiteY14" fmla="*/ 158115 h 188595"/>
                  <a:gd name="connsiteX15" fmla="*/ 83820 w 182879"/>
                  <a:gd name="connsiteY15" fmla="*/ 174308 h 188595"/>
                  <a:gd name="connsiteX16" fmla="*/ 104775 w 182879"/>
                  <a:gd name="connsiteY16" fmla="*/ 161925 h 188595"/>
                  <a:gd name="connsiteX17" fmla="*/ 115253 w 182879"/>
                  <a:gd name="connsiteY17" fmla="*/ 178117 h 188595"/>
                  <a:gd name="connsiteX18" fmla="*/ 143828 w 182879"/>
                  <a:gd name="connsiteY18" fmla="*/ 188595 h 188595"/>
                  <a:gd name="connsiteX19" fmla="*/ 170497 w 182879"/>
                  <a:gd name="connsiteY19" fmla="*/ 176213 h 188595"/>
                  <a:gd name="connsiteX20" fmla="*/ 182880 w 182879"/>
                  <a:gd name="connsiteY20" fmla="*/ 158115 h 188595"/>
                  <a:gd name="connsiteX21" fmla="*/ 172403 w 182879"/>
                  <a:gd name="connsiteY21" fmla="*/ 137160 h 188595"/>
                  <a:gd name="connsiteX22" fmla="*/ 156210 w 182879"/>
                  <a:gd name="connsiteY22" fmla="*/ 114300 h 188595"/>
                  <a:gd name="connsiteX23" fmla="*/ 168592 w 182879"/>
                  <a:gd name="connsiteY23" fmla="*/ 105727 h 188595"/>
                  <a:gd name="connsiteX24" fmla="*/ 173355 w 182879"/>
                  <a:gd name="connsiteY24" fmla="*/ 83820 h 188595"/>
                  <a:gd name="connsiteX25" fmla="*/ 166688 w 182879"/>
                  <a:gd name="connsiteY25" fmla="*/ 59055 h 188595"/>
                  <a:gd name="connsiteX26" fmla="*/ 169545 w 182879"/>
                  <a:gd name="connsiteY26" fmla="*/ 34290 h 188595"/>
                  <a:gd name="connsiteX27" fmla="*/ 139065 w 182879"/>
                  <a:gd name="connsiteY27" fmla="*/ 18097 h 188595"/>
                  <a:gd name="connsiteX28" fmla="*/ 127635 w 182879"/>
                  <a:gd name="connsiteY28" fmla="*/ 32385 h 188595"/>
                  <a:gd name="connsiteX29" fmla="*/ 117157 w 182879"/>
                  <a:gd name="connsiteY29" fmla="*/ 51435 h 188595"/>
                  <a:gd name="connsiteX30" fmla="*/ 108585 w 182879"/>
                  <a:gd name="connsiteY30" fmla="*/ 47625 h 188595"/>
                  <a:gd name="connsiteX31" fmla="*/ 115253 w 182879"/>
                  <a:gd name="connsiteY31" fmla="*/ 22860 h 188595"/>
                  <a:gd name="connsiteX32" fmla="*/ 115253 w 182879"/>
                  <a:gd name="connsiteY32" fmla="*/ 0 h 188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2879" h="188595">
                    <a:moveTo>
                      <a:pt x="115253" y="0"/>
                    </a:moveTo>
                    <a:lnTo>
                      <a:pt x="86678" y="8572"/>
                    </a:lnTo>
                    <a:cubicBezTo>
                      <a:pt x="86678" y="8572"/>
                      <a:pt x="70485" y="12382"/>
                      <a:pt x="65722" y="13335"/>
                    </a:cubicBezTo>
                    <a:cubicBezTo>
                      <a:pt x="61913" y="14288"/>
                      <a:pt x="42863" y="20955"/>
                      <a:pt x="42863" y="20955"/>
                    </a:cubicBezTo>
                    <a:lnTo>
                      <a:pt x="34290" y="40005"/>
                    </a:lnTo>
                    <a:lnTo>
                      <a:pt x="29528" y="56197"/>
                    </a:lnTo>
                    <a:lnTo>
                      <a:pt x="18097" y="70485"/>
                    </a:lnTo>
                    <a:lnTo>
                      <a:pt x="21907" y="86677"/>
                    </a:lnTo>
                    <a:lnTo>
                      <a:pt x="0" y="102870"/>
                    </a:lnTo>
                    <a:lnTo>
                      <a:pt x="10478" y="111442"/>
                    </a:lnTo>
                    <a:lnTo>
                      <a:pt x="25717" y="106680"/>
                    </a:lnTo>
                    <a:lnTo>
                      <a:pt x="38100" y="124777"/>
                    </a:lnTo>
                    <a:lnTo>
                      <a:pt x="39053" y="140970"/>
                    </a:lnTo>
                    <a:lnTo>
                      <a:pt x="50482" y="155258"/>
                    </a:lnTo>
                    <a:lnTo>
                      <a:pt x="80010" y="158115"/>
                    </a:lnTo>
                    <a:lnTo>
                      <a:pt x="83820" y="174308"/>
                    </a:lnTo>
                    <a:lnTo>
                      <a:pt x="104775" y="161925"/>
                    </a:lnTo>
                    <a:lnTo>
                      <a:pt x="115253" y="178117"/>
                    </a:lnTo>
                    <a:lnTo>
                      <a:pt x="143828" y="188595"/>
                    </a:lnTo>
                    <a:lnTo>
                      <a:pt x="170497" y="176213"/>
                    </a:lnTo>
                    <a:lnTo>
                      <a:pt x="182880" y="158115"/>
                    </a:lnTo>
                    <a:lnTo>
                      <a:pt x="172403" y="137160"/>
                    </a:lnTo>
                    <a:lnTo>
                      <a:pt x="156210" y="114300"/>
                    </a:lnTo>
                    <a:lnTo>
                      <a:pt x="168592" y="105727"/>
                    </a:lnTo>
                    <a:lnTo>
                      <a:pt x="173355" y="83820"/>
                    </a:lnTo>
                    <a:lnTo>
                      <a:pt x="166688" y="59055"/>
                    </a:lnTo>
                    <a:lnTo>
                      <a:pt x="169545" y="34290"/>
                    </a:lnTo>
                    <a:lnTo>
                      <a:pt x="139065" y="18097"/>
                    </a:lnTo>
                    <a:lnTo>
                      <a:pt x="127635" y="32385"/>
                    </a:lnTo>
                    <a:lnTo>
                      <a:pt x="117157" y="51435"/>
                    </a:lnTo>
                    <a:lnTo>
                      <a:pt x="108585" y="47625"/>
                    </a:lnTo>
                    <a:lnTo>
                      <a:pt x="115253" y="22860"/>
                    </a:lnTo>
                    <a:lnTo>
                      <a:pt x="11525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: Shape 168">
                <a:extLst>
                  <a:ext uri="{FF2B5EF4-FFF2-40B4-BE49-F238E27FC236}">
                    <a16:creationId xmlns="" xmlns:a16="http://schemas.microsoft.com/office/drawing/2014/main" id="{308BDCC2-23DF-464E-AE3C-EFE46AAC5758}"/>
                  </a:ext>
                </a:extLst>
              </p:cNvPr>
              <p:cNvSpPr/>
              <p:nvPr/>
            </p:nvSpPr>
            <p:spPr>
              <a:xfrm>
                <a:off x="6216967" y="2472690"/>
                <a:ext cx="31432" cy="30479"/>
              </a:xfrm>
              <a:custGeom>
                <a:avLst/>
                <a:gdLst>
                  <a:gd name="connsiteX0" fmla="*/ 0 w 31432"/>
                  <a:gd name="connsiteY0" fmla="*/ 19050 h 30479"/>
                  <a:gd name="connsiteX1" fmla="*/ 15240 w 31432"/>
                  <a:gd name="connsiteY1" fmla="*/ 30480 h 30479"/>
                  <a:gd name="connsiteX2" fmla="*/ 31432 w 31432"/>
                  <a:gd name="connsiteY2" fmla="*/ 15240 h 30479"/>
                  <a:gd name="connsiteX3" fmla="*/ 29527 w 31432"/>
                  <a:gd name="connsiteY3" fmla="*/ 0 h 30479"/>
                  <a:gd name="connsiteX4" fmla="*/ 17145 w 31432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2" h="30479">
                    <a:moveTo>
                      <a:pt x="0" y="19050"/>
                    </a:moveTo>
                    <a:lnTo>
                      <a:pt x="15240" y="30480"/>
                    </a:lnTo>
                    <a:lnTo>
                      <a:pt x="31432" y="15240"/>
                    </a:lnTo>
                    <a:lnTo>
                      <a:pt x="29527" y="0"/>
                    </a:lnTo>
                    <a:lnTo>
                      <a:pt x="1714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: Shape 169">
                <a:extLst>
                  <a:ext uri="{FF2B5EF4-FFF2-40B4-BE49-F238E27FC236}">
                    <a16:creationId xmlns="" xmlns:a16="http://schemas.microsoft.com/office/drawing/2014/main" id="{E44911BB-3BF9-48EE-638F-52BF3BB155F7}"/>
                  </a:ext>
                </a:extLst>
              </p:cNvPr>
              <p:cNvSpPr/>
              <p:nvPr/>
            </p:nvSpPr>
            <p:spPr>
              <a:xfrm>
                <a:off x="6026467" y="2466975"/>
                <a:ext cx="20002" cy="18097"/>
              </a:xfrm>
              <a:custGeom>
                <a:avLst/>
                <a:gdLst>
                  <a:gd name="connsiteX0" fmla="*/ 20002 w 20002"/>
                  <a:gd name="connsiteY0" fmla="*/ 1905 h 18097"/>
                  <a:gd name="connsiteX1" fmla="*/ 6667 w 20002"/>
                  <a:gd name="connsiteY1" fmla="*/ 0 h 18097"/>
                  <a:gd name="connsiteX2" fmla="*/ 0 w 20002"/>
                  <a:gd name="connsiteY2" fmla="*/ 10478 h 18097"/>
                  <a:gd name="connsiteX3" fmla="*/ 8572 w 20002"/>
                  <a:gd name="connsiteY3" fmla="*/ 18097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18097">
                    <a:moveTo>
                      <a:pt x="20002" y="1905"/>
                    </a:moveTo>
                    <a:lnTo>
                      <a:pt x="6667" y="0"/>
                    </a:lnTo>
                    <a:lnTo>
                      <a:pt x="0" y="10478"/>
                    </a:lnTo>
                    <a:lnTo>
                      <a:pt x="8572" y="1809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: Shape 170">
                <a:extLst>
                  <a:ext uri="{FF2B5EF4-FFF2-40B4-BE49-F238E27FC236}">
                    <a16:creationId xmlns="" xmlns:a16="http://schemas.microsoft.com/office/drawing/2014/main" id="{C165AB82-3ACC-6BDD-2145-94135DAECBF1}"/>
                  </a:ext>
                </a:extLst>
              </p:cNvPr>
              <p:cNvSpPr/>
              <p:nvPr/>
            </p:nvSpPr>
            <p:spPr>
              <a:xfrm>
                <a:off x="5885497" y="2818447"/>
                <a:ext cx="18097" cy="24104"/>
              </a:xfrm>
              <a:custGeom>
                <a:avLst/>
                <a:gdLst>
                  <a:gd name="connsiteX0" fmla="*/ 6668 w 18097"/>
                  <a:gd name="connsiteY0" fmla="*/ 23813 h 24104"/>
                  <a:gd name="connsiteX1" fmla="*/ 18097 w 18097"/>
                  <a:gd name="connsiteY1" fmla="*/ 19050 h 24104"/>
                  <a:gd name="connsiteX2" fmla="*/ 15240 w 18097"/>
                  <a:gd name="connsiteY2" fmla="*/ 0 h 24104"/>
                  <a:gd name="connsiteX3" fmla="*/ 0 w 18097"/>
                  <a:gd name="connsiteY3" fmla="*/ 7620 h 24104"/>
                  <a:gd name="connsiteX4" fmla="*/ 6668 w 18097"/>
                  <a:gd name="connsiteY4" fmla="*/ 23813 h 2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7" h="24104">
                    <a:moveTo>
                      <a:pt x="6668" y="23813"/>
                    </a:moveTo>
                    <a:cubicBezTo>
                      <a:pt x="6668" y="20955"/>
                      <a:pt x="18097" y="19050"/>
                      <a:pt x="18097" y="19050"/>
                    </a:cubicBezTo>
                    <a:lnTo>
                      <a:pt x="15240" y="0"/>
                    </a:lnTo>
                    <a:lnTo>
                      <a:pt x="0" y="7620"/>
                    </a:lnTo>
                    <a:cubicBezTo>
                      <a:pt x="0" y="7620"/>
                      <a:pt x="6668" y="26670"/>
                      <a:pt x="6668" y="23813"/>
                    </a:cubicBez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: Shape 171">
                <a:extLst>
                  <a:ext uri="{FF2B5EF4-FFF2-40B4-BE49-F238E27FC236}">
                    <a16:creationId xmlns="" xmlns:a16="http://schemas.microsoft.com/office/drawing/2014/main" id="{F10A4363-061D-A624-9EAD-F1EC01AF7AC1}"/>
                  </a:ext>
                </a:extLst>
              </p:cNvPr>
              <p:cNvSpPr/>
              <p:nvPr/>
            </p:nvSpPr>
            <p:spPr>
              <a:xfrm>
                <a:off x="5776912" y="2703195"/>
                <a:ext cx="20002" cy="26670"/>
              </a:xfrm>
              <a:custGeom>
                <a:avLst/>
                <a:gdLst>
                  <a:gd name="connsiteX0" fmla="*/ 20003 w 20002"/>
                  <a:gd name="connsiteY0" fmla="*/ 23813 h 26670"/>
                  <a:gd name="connsiteX1" fmla="*/ 13335 w 20002"/>
                  <a:gd name="connsiteY1" fmla="*/ 0 h 26670"/>
                  <a:gd name="connsiteX2" fmla="*/ 0 w 20002"/>
                  <a:gd name="connsiteY2" fmla="*/ 11430 h 26670"/>
                  <a:gd name="connsiteX3" fmla="*/ 7620 w 20002"/>
                  <a:gd name="connsiteY3" fmla="*/ 2667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6670">
                    <a:moveTo>
                      <a:pt x="20003" y="23813"/>
                    </a:moveTo>
                    <a:lnTo>
                      <a:pt x="13335" y="0"/>
                    </a:lnTo>
                    <a:lnTo>
                      <a:pt x="0" y="11430"/>
                    </a:lnTo>
                    <a:lnTo>
                      <a:pt x="762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: Shape 172">
                <a:extLst>
                  <a:ext uri="{FF2B5EF4-FFF2-40B4-BE49-F238E27FC236}">
                    <a16:creationId xmlns="" xmlns:a16="http://schemas.microsoft.com/office/drawing/2014/main" id="{D72C4C13-B879-1351-08C2-50A2076EF0D2}"/>
                  </a:ext>
                </a:extLst>
              </p:cNvPr>
              <p:cNvSpPr/>
              <p:nvPr/>
            </p:nvSpPr>
            <p:spPr>
              <a:xfrm>
                <a:off x="5782627" y="2870834"/>
                <a:ext cx="35242" cy="25717"/>
              </a:xfrm>
              <a:custGeom>
                <a:avLst/>
                <a:gdLst>
                  <a:gd name="connsiteX0" fmla="*/ 2857 w 35242"/>
                  <a:gd name="connsiteY0" fmla="*/ 0 h 25717"/>
                  <a:gd name="connsiteX1" fmla="*/ 0 w 35242"/>
                  <a:gd name="connsiteY1" fmla="*/ 14288 h 25717"/>
                  <a:gd name="connsiteX2" fmla="*/ 21907 w 35242"/>
                  <a:gd name="connsiteY2" fmla="*/ 14288 h 25717"/>
                  <a:gd name="connsiteX3" fmla="*/ 33338 w 35242"/>
                  <a:gd name="connsiteY3" fmla="*/ 25718 h 25717"/>
                  <a:gd name="connsiteX4" fmla="*/ 35242 w 35242"/>
                  <a:gd name="connsiteY4" fmla="*/ 6668 h 25717"/>
                  <a:gd name="connsiteX5" fmla="*/ 21907 w 35242"/>
                  <a:gd name="connsiteY5" fmla="*/ 381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42" h="25717">
                    <a:moveTo>
                      <a:pt x="2857" y="0"/>
                    </a:moveTo>
                    <a:lnTo>
                      <a:pt x="0" y="14288"/>
                    </a:lnTo>
                    <a:lnTo>
                      <a:pt x="21907" y="14288"/>
                    </a:lnTo>
                    <a:lnTo>
                      <a:pt x="33338" y="25718"/>
                    </a:lnTo>
                    <a:lnTo>
                      <a:pt x="35242" y="6668"/>
                    </a:lnTo>
                    <a:lnTo>
                      <a:pt x="21907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: Shape 173">
                <a:extLst>
                  <a:ext uri="{FF2B5EF4-FFF2-40B4-BE49-F238E27FC236}">
                    <a16:creationId xmlns="" xmlns:a16="http://schemas.microsoft.com/office/drawing/2014/main" id="{CC3EF9E6-72A5-F9AA-597D-A1107010CF7F}"/>
                  </a:ext>
                </a:extLst>
              </p:cNvPr>
              <p:cNvSpPr/>
              <p:nvPr/>
            </p:nvSpPr>
            <p:spPr>
              <a:xfrm>
                <a:off x="5703569" y="2111692"/>
                <a:ext cx="26670" cy="22860"/>
              </a:xfrm>
              <a:custGeom>
                <a:avLst/>
                <a:gdLst>
                  <a:gd name="connsiteX0" fmla="*/ 22860 w 26670"/>
                  <a:gd name="connsiteY0" fmla="*/ 22860 h 22860"/>
                  <a:gd name="connsiteX1" fmla="*/ 26670 w 26670"/>
                  <a:gd name="connsiteY1" fmla="*/ 9525 h 22860"/>
                  <a:gd name="connsiteX2" fmla="*/ 7620 w 26670"/>
                  <a:gd name="connsiteY2" fmla="*/ 0 h 22860"/>
                  <a:gd name="connsiteX3" fmla="*/ 0 w 26670"/>
                  <a:gd name="connsiteY3" fmla="*/ 7620 h 22860"/>
                  <a:gd name="connsiteX4" fmla="*/ 8573 w 26670"/>
                  <a:gd name="connsiteY4" fmla="*/ 12383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" h="22860">
                    <a:moveTo>
                      <a:pt x="22860" y="22860"/>
                    </a:moveTo>
                    <a:lnTo>
                      <a:pt x="26670" y="9525"/>
                    </a:lnTo>
                    <a:lnTo>
                      <a:pt x="7620" y="0"/>
                    </a:lnTo>
                    <a:lnTo>
                      <a:pt x="0" y="7620"/>
                    </a:lnTo>
                    <a:lnTo>
                      <a:pt x="8573" y="1238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: Shape 174">
                <a:extLst>
                  <a:ext uri="{FF2B5EF4-FFF2-40B4-BE49-F238E27FC236}">
                    <a16:creationId xmlns="" xmlns:a16="http://schemas.microsoft.com/office/drawing/2014/main" id="{09306F09-3752-0751-D42F-4A90BFE91946}"/>
                  </a:ext>
                </a:extLst>
              </p:cNvPr>
              <p:cNvSpPr/>
              <p:nvPr/>
            </p:nvSpPr>
            <p:spPr>
              <a:xfrm>
                <a:off x="5624512" y="3000375"/>
                <a:ext cx="31432" cy="41909"/>
              </a:xfrm>
              <a:custGeom>
                <a:avLst/>
                <a:gdLst>
                  <a:gd name="connsiteX0" fmla="*/ 13335 w 31432"/>
                  <a:gd name="connsiteY0" fmla="*/ 41910 h 41909"/>
                  <a:gd name="connsiteX1" fmla="*/ 26670 w 31432"/>
                  <a:gd name="connsiteY1" fmla="*/ 27622 h 41909"/>
                  <a:gd name="connsiteX2" fmla="*/ 31432 w 31432"/>
                  <a:gd name="connsiteY2" fmla="*/ 11430 h 41909"/>
                  <a:gd name="connsiteX3" fmla="*/ 20003 w 31432"/>
                  <a:gd name="connsiteY3" fmla="*/ 0 h 41909"/>
                  <a:gd name="connsiteX4" fmla="*/ 8572 w 31432"/>
                  <a:gd name="connsiteY4" fmla="*/ 3810 h 41909"/>
                  <a:gd name="connsiteX5" fmla="*/ 0 w 31432"/>
                  <a:gd name="connsiteY5" fmla="*/ 15240 h 41909"/>
                  <a:gd name="connsiteX6" fmla="*/ 4763 w 31432"/>
                  <a:gd name="connsiteY6" fmla="*/ 3048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" h="41909">
                    <a:moveTo>
                      <a:pt x="13335" y="41910"/>
                    </a:moveTo>
                    <a:lnTo>
                      <a:pt x="26670" y="27622"/>
                    </a:lnTo>
                    <a:lnTo>
                      <a:pt x="31432" y="11430"/>
                    </a:lnTo>
                    <a:lnTo>
                      <a:pt x="20003" y="0"/>
                    </a:lnTo>
                    <a:lnTo>
                      <a:pt x="8572" y="3810"/>
                    </a:lnTo>
                    <a:lnTo>
                      <a:pt x="0" y="15240"/>
                    </a:lnTo>
                    <a:lnTo>
                      <a:pt x="4763" y="3048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: Shape 175">
                <a:extLst>
                  <a:ext uri="{FF2B5EF4-FFF2-40B4-BE49-F238E27FC236}">
                    <a16:creationId xmlns="" xmlns:a16="http://schemas.microsoft.com/office/drawing/2014/main" id="{356FBC23-BA30-06CF-9E5E-E5E082D0031E}"/>
                  </a:ext>
                </a:extLst>
              </p:cNvPr>
              <p:cNvSpPr/>
              <p:nvPr/>
            </p:nvSpPr>
            <p:spPr>
              <a:xfrm>
                <a:off x="5801677" y="1945957"/>
                <a:ext cx="33337" cy="19050"/>
              </a:xfrm>
              <a:custGeom>
                <a:avLst/>
                <a:gdLst>
                  <a:gd name="connsiteX0" fmla="*/ 24765 w 33337"/>
                  <a:gd name="connsiteY0" fmla="*/ 14288 h 19050"/>
                  <a:gd name="connsiteX1" fmla="*/ 33338 w 33337"/>
                  <a:gd name="connsiteY1" fmla="*/ 5715 h 19050"/>
                  <a:gd name="connsiteX2" fmla="*/ 17145 w 33337"/>
                  <a:gd name="connsiteY2" fmla="*/ 0 h 19050"/>
                  <a:gd name="connsiteX3" fmla="*/ 6667 w 33337"/>
                  <a:gd name="connsiteY3" fmla="*/ 1905 h 19050"/>
                  <a:gd name="connsiteX4" fmla="*/ 0 w 33337"/>
                  <a:gd name="connsiteY4" fmla="*/ 8572 h 19050"/>
                  <a:gd name="connsiteX5" fmla="*/ 10478 w 33337"/>
                  <a:gd name="connsiteY5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7" h="19050">
                    <a:moveTo>
                      <a:pt x="24765" y="14288"/>
                    </a:moveTo>
                    <a:lnTo>
                      <a:pt x="33338" y="5715"/>
                    </a:lnTo>
                    <a:lnTo>
                      <a:pt x="17145" y="0"/>
                    </a:lnTo>
                    <a:lnTo>
                      <a:pt x="6667" y="1905"/>
                    </a:lnTo>
                    <a:lnTo>
                      <a:pt x="0" y="8572"/>
                    </a:lnTo>
                    <a:lnTo>
                      <a:pt x="10478" y="1905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: Shape 176">
                <a:extLst>
                  <a:ext uri="{FF2B5EF4-FFF2-40B4-BE49-F238E27FC236}">
                    <a16:creationId xmlns="" xmlns:a16="http://schemas.microsoft.com/office/drawing/2014/main" id="{8FC2C0C8-75EB-98FC-9E3D-5F6B3D33E43B}"/>
                  </a:ext>
                </a:extLst>
              </p:cNvPr>
              <p:cNvSpPr/>
              <p:nvPr/>
            </p:nvSpPr>
            <p:spPr>
              <a:xfrm>
                <a:off x="6052184" y="1923097"/>
                <a:ext cx="31432" cy="25717"/>
              </a:xfrm>
              <a:custGeom>
                <a:avLst/>
                <a:gdLst>
                  <a:gd name="connsiteX0" fmla="*/ 15240 w 31432"/>
                  <a:gd name="connsiteY0" fmla="*/ 25717 h 25717"/>
                  <a:gd name="connsiteX1" fmla="*/ 31433 w 31432"/>
                  <a:gd name="connsiteY1" fmla="*/ 10477 h 25717"/>
                  <a:gd name="connsiteX2" fmla="*/ 31433 w 31432"/>
                  <a:gd name="connsiteY2" fmla="*/ 0 h 25717"/>
                  <a:gd name="connsiteX3" fmla="*/ 9525 w 31432"/>
                  <a:gd name="connsiteY3" fmla="*/ 952 h 25717"/>
                  <a:gd name="connsiteX4" fmla="*/ 0 w 31432"/>
                  <a:gd name="connsiteY4" fmla="*/ 10477 h 25717"/>
                  <a:gd name="connsiteX5" fmla="*/ 6668 w 31432"/>
                  <a:gd name="connsiteY5" fmla="*/ 1809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32" h="25717">
                    <a:moveTo>
                      <a:pt x="15240" y="25717"/>
                    </a:moveTo>
                    <a:lnTo>
                      <a:pt x="31433" y="10477"/>
                    </a:lnTo>
                    <a:lnTo>
                      <a:pt x="31433" y="0"/>
                    </a:lnTo>
                    <a:lnTo>
                      <a:pt x="9525" y="952"/>
                    </a:lnTo>
                    <a:lnTo>
                      <a:pt x="0" y="10477"/>
                    </a:lnTo>
                    <a:lnTo>
                      <a:pt x="6668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: Shape 177">
                <a:extLst>
                  <a:ext uri="{FF2B5EF4-FFF2-40B4-BE49-F238E27FC236}">
                    <a16:creationId xmlns="" xmlns:a16="http://schemas.microsoft.com/office/drawing/2014/main" id="{7953487B-CE65-7D6C-40D4-D6711FAC7CA3}"/>
                  </a:ext>
                </a:extLst>
              </p:cNvPr>
              <p:cNvSpPr/>
              <p:nvPr/>
            </p:nvSpPr>
            <p:spPr>
              <a:xfrm>
                <a:off x="6098857" y="1910714"/>
                <a:ext cx="137160" cy="180975"/>
              </a:xfrm>
              <a:custGeom>
                <a:avLst/>
                <a:gdLst>
                  <a:gd name="connsiteX0" fmla="*/ 19050 w 137160"/>
                  <a:gd name="connsiteY0" fmla="*/ 160020 h 180975"/>
                  <a:gd name="connsiteX1" fmla="*/ 42863 w 137160"/>
                  <a:gd name="connsiteY1" fmla="*/ 180975 h 180975"/>
                  <a:gd name="connsiteX2" fmla="*/ 64770 w 137160"/>
                  <a:gd name="connsiteY2" fmla="*/ 160020 h 180975"/>
                  <a:gd name="connsiteX3" fmla="*/ 80010 w 137160"/>
                  <a:gd name="connsiteY3" fmla="*/ 160020 h 180975"/>
                  <a:gd name="connsiteX4" fmla="*/ 101918 w 137160"/>
                  <a:gd name="connsiteY4" fmla="*/ 146685 h 180975"/>
                  <a:gd name="connsiteX5" fmla="*/ 128588 w 137160"/>
                  <a:gd name="connsiteY5" fmla="*/ 138113 h 180975"/>
                  <a:gd name="connsiteX6" fmla="*/ 120968 w 137160"/>
                  <a:gd name="connsiteY6" fmla="*/ 113348 h 180975"/>
                  <a:gd name="connsiteX7" fmla="*/ 120968 w 137160"/>
                  <a:gd name="connsiteY7" fmla="*/ 80963 h 180975"/>
                  <a:gd name="connsiteX8" fmla="*/ 137160 w 137160"/>
                  <a:gd name="connsiteY8" fmla="*/ 67627 h 180975"/>
                  <a:gd name="connsiteX9" fmla="*/ 123825 w 137160"/>
                  <a:gd name="connsiteY9" fmla="*/ 54293 h 180975"/>
                  <a:gd name="connsiteX10" fmla="*/ 97155 w 137160"/>
                  <a:gd name="connsiteY10" fmla="*/ 27623 h 180975"/>
                  <a:gd name="connsiteX11" fmla="*/ 87630 w 137160"/>
                  <a:gd name="connsiteY11" fmla="*/ 6668 h 180975"/>
                  <a:gd name="connsiteX12" fmla="*/ 63818 w 137160"/>
                  <a:gd name="connsiteY12" fmla="*/ 0 h 180975"/>
                  <a:gd name="connsiteX13" fmla="*/ 60960 w 137160"/>
                  <a:gd name="connsiteY13" fmla="*/ 20955 h 180975"/>
                  <a:gd name="connsiteX14" fmla="*/ 41910 w 137160"/>
                  <a:gd name="connsiteY14" fmla="*/ 29527 h 180975"/>
                  <a:gd name="connsiteX15" fmla="*/ 13335 w 137160"/>
                  <a:gd name="connsiteY15" fmla="*/ 48577 h 180975"/>
                  <a:gd name="connsiteX16" fmla="*/ 13335 w 137160"/>
                  <a:gd name="connsiteY16" fmla="*/ 75248 h 180975"/>
                  <a:gd name="connsiteX17" fmla="*/ 24765 w 137160"/>
                  <a:gd name="connsiteY17" fmla="*/ 86677 h 180975"/>
                  <a:gd name="connsiteX18" fmla="*/ 9525 w 137160"/>
                  <a:gd name="connsiteY18" fmla="*/ 101918 h 180975"/>
                  <a:gd name="connsiteX19" fmla="*/ 0 w 137160"/>
                  <a:gd name="connsiteY19" fmla="*/ 121920 h 180975"/>
                  <a:gd name="connsiteX20" fmla="*/ 13335 w 137160"/>
                  <a:gd name="connsiteY20" fmla="*/ 14097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7160" h="180975">
                    <a:moveTo>
                      <a:pt x="19050" y="160020"/>
                    </a:moveTo>
                    <a:lnTo>
                      <a:pt x="42863" y="180975"/>
                    </a:lnTo>
                    <a:lnTo>
                      <a:pt x="64770" y="160020"/>
                    </a:lnTo>
                    <a:lnTo>
                      <a:pt x="80010" y="160020"/>
                    </a:lnTo>
                    <a:lnTo>
                      <a:pt x="101918" y="146685"/>
                    </a:lnTo>
                    <a:lnTo>
                      <a:pt x="128588" y="138113"/>
                    </a:lnTo>
                    <a:lnTo>
                      <a:pt x="120968" y="113348"/>
                    </a:lnTo>
                    <a:lnTo>
                      <a:pt x="120968" y="80963"/>
                    </a:lnTo>
                    <a:lnTo>
                      <a:pt x="137160" y="67627"/>
                    </a:lnTo>
                    <a:lnTo>
                      <a:pt x="123825" y="54293"/>
                    </a:lnTo>
                    <a:lnTo>
                      <a:pt x="97155" y="27623"/>
                    </a:lnTo>
                    <a:lnTo>
                      <a:pt x="87630" y="6668"/>
                    </a:lnTo>
                    <a:lnTo>
                      <a:pt x="63818" y="0"/>
                    </a:lnTo>
                    <a:lnTo>
                      <a:pt x="60960" y="20955"/>
                    </a:lnTo>
                    <a:lnTo>
                      <a:pt x="41910" y="29527"/>
                    </a:lnTo>
                    <a:lnTo>
                      <a:pt x="13335" y="48577"/>
                    </a:lnTo>
                    <a:lnTo>
                      <a:pt x="13335" y="75248"/>
                    </a:lnTo>
                    <a:lnTo>
                      <a:pt x="24765" y="86677"/>
                    </a:lnTo>
                    <a:lnTo>
                      <a:pt x="9525" y="101918"/>
                    </a:lnTo>
                    <a:lnTo>
                      <a:pt x="0" y="121920"/>
                    </a:lnTo>
                    <a:lnTo>
                      <a:pt x="13335" y="1409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: Shape 178">
                <a:extLst>
                  <a:ext uri="{FF2B5EF4-FFF2-40B4-BE49-F238E27FC236}">
                    <a16:creationId xmlns="" xmlns:a16="http://schemas.microsoft.com/office/drawing/2014/main" id="{12CAE7A3-8029-0366-CA0B-326540F25CFB}"/>
                  </a:ext>
                </a:extLst>
              </p:cNvPr>
              <p:cNvSpPr/>
              <p:nvPr/>
            </p:nvSpPr>
            <p:spPr>
              <a:xfrm>
                <a:off x="6082665" y="2084070"/>
                <a:ext cx="58102" cy="54292"/>
              </a:xfrm>
              <a:custGeom>
                <a:avLst/>
                <a:gdLst>
                  <a:gd name="connsiteX0" fmla="*/ 26670 w 58102"/>
                  <a:gd name="connsiteY0" fmla="*/ 44767 h 54292"/>
                  <a:gd name="connsiteX1" fmla="*/ 36195 w 58102"/>
                  <a:gd name="connsiteY1" fmla="*/ 54292 h 54292"/>
                  <a:gd name="connsiteX2" fmla="*/ 50482 w 58102"/>
                  <a:gd name="connsiteY2" fmla="*/ 40005 h 54292"/>
                  <a:gd name="connsiteX3" fmla="*/ 58103 w 58102"/>
                  <a:gd name="connsiteY3" fmla="*/ 19050 h 54292"/>
                  <a:gd name="connsiteX4" fmla="*/ 44767 w 58102"/>
                  <a:gd name="connsiteY4" fmla="*/ 8572 h 54292"/>
                  <a:gd name="connsiteX5" fmla="*/ 18097 w 58102"/>
                  <a:gd name="connsiteY5" fmla="*/ 1905 h 54292"/>
                  <a:gd name="connsiteX6" fmla="*/ 0 w 58102"/>
                  <a:gd name="connsiteY6" fmla="*/ 0 h 54292"/>
                  <a:gd name="connsiteX7" fmla="*/ 2857 w 58102"/>
                  <a:gd name="connsiteY7" fmla="*/ 23813 h 54292"/>
                  <a:gd name="connsiteX8" fmla="*/ 2857 w 58102"/>
                  <a:gd name="connsiteY8" fmla="*/ 38100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2" h="54292">
                    <a:moveTo>
                      <a:pt x="26670" y="44767"/>
                    </a:moveTo>
                    <a:lnTo>
                      <a:pt x="36195" y="54292"/>
                    </a:lnTo>
                    <a:lnTo>
                      <a:pt x="50482" y="40005"/>
                    </a:lnTo>
                    <a:lnTo>
                      <a:pt x="58103" y="19050"/>
                    </a:lnTo>
                    <a:lnTo>
                      <a:pt x="44767" y="8572"/>
                    </a:lnTo>
                    <a:lnTo>
                      <a:pt x="18097" y="1905"/>
                    </a:lnTo>
                    <a:lnTo>
                      <a:pt x="0" y="0"/>
                    </a:lnTo>
                    <a:lnTo>
                      <a:pt x="2857" y="23813"/>
                    </a:lnTo>
                    <a:lnTo>
                      <a:pt x="2857" y="381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: Shape 179">
                <a:extLst>
                  <a:ext uri="{FF2B5EF4-FFF2-40B4-BE49-F238E27FC236}">
                    <a16:creationId xmlns="" xmlns:a16="http://schemas.microsoft.com/office/drawing/2014/main" id="{D72EE1C5-1545-15E4-11A8-1DBF3A6DFE6C}"/>
                  </a:ext>
                </a:extLst>
              </p:cNvPr>
              <p:cNvSpPr/>
              <p:nvPr/>
            </p:nvSpPr>
            <p:spPr>
              <a:xfrm>
                <a:off x="5811202" y="2627947"/>
                <a:ext cx="23812" cy="15240"/>
              </a:xfrm>
              <a:custGeom>
                <a:avLst/>
                <a:gdLst>
                  <a:gd name="connsiteX0" fmla="*/ 23813 w 23812"/>
                  <a:gd name="connsiteY0" fmla="*/ 10478 h 15240"/>
                  <a:gd name="connsiteX1" fmla="*/ 6667 w 23812"/>
                  <a:gd name="connsiteY1" fmla="*/ 0 h 15240"/>
                  <a:gd name="connsiteX2" fmla="*/ 0 w 23812"/>
                  <a:gd name="connsiteY2" fmla="*/ 7620 h 15240"/>
                  <a:gd name="connsiteX3" fmla="*/ 8572 w 2381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" h="15240">
                    <a:moveTo>
                      <a:pt x="23813" y="10478"/>
                    </a:moveTo>
                    <a:lnTo>
                      <a:pt x="6667" y="0"/>
                    </a:lnTo>
                    <a:lnTo>
                      <a:pt x="0" y="7620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1" name="Рисунок 3">
              <a:extLst>
                <a:ext uri="{FF2B5EF4-FFF2-40B4-BE49-F238E27FC236}">
                  <a16:creationId xmlns="" xmlns:a16="http://schemas.microsoft.com/office/drawing/2014/main" id="{F5F93903-903B-BC38-92B9-6F25DF510F7B}"/>
                </a:ext>
              </a:extLst>
            </p:cNvPr>
            <p:cNvGrpSpPr/>
            <p:nvPr/>
          </p:nvGrpSpPr>
          <p:grpSpPr>
            <a:xfrm>
              <a:off x="6700839" y="880570"/>
              <a:ext cx="3927157" cy="4879197"/>
              <a:chOff x="6696075" y="880570"/>
              <a:chExt cx="3927157" cy="4879197"/>
            </a:xfrm>
            <a:grpFill/>
          </p:grpSpPr>
          <p:sp>
            <p:nvSpPr>
              <p:cNvPr id="138" name="Freeform: Shape 140">
                <a:extLst>
                  <a:ext uri="{FF2B5EF4-FFF2-40B4-BE49-F238E27FC236}">
                    <a16:creationId xmlns="" xmlns:a16="http://schemas.microsoft.com/office/drawing/2014/main" id="{77E2BB02-B26D-D059-2C02-F9490C9B6E9A}"/>
                  </a:ext>
                </a:extLst>
              </p:cNvPr>
              <p:cNvSpPr/>
              <p:nvPr/>
            </p:nvSpPr>
            <p:spPr>
              <a:xfrm>
                <a:off x="9455467" y="4006215"/>
                <a:ext cx="735964" cy="803909"/>
              </a:xfrm>
              <a:custGeom>
                <a:avLst/>
                <a:gdLst>
                  <a:gd name="connsiteX0" fmla="*/ 714375 w 735964"/>
                  <a:gd name="connsiteY0" fmla="*/ 653415 h 803909"/>
                  <a:gd name="connsiteX1" fmla="*/ 685800 w 735964"/>
                  <a:gd name="connsiteY1" fmla="*/ 637222 h 803909"/>
                  <a:gd name="connsiteX2" fmla="*/ 669607 w 735964"/>
                  <a:gd name="connsiteY2" fmla="*/ 653415 h 803909"/>
                  <a:gd name="connsiteX3" fmla="*/ 642938 w 735964"/>
                  <a:gd name="connsiteY3" fmla="*/ 652463 h 803909"/>
                  <a:gd name="connsiteX4" fmla="*/ 631507 w 735964"/>
                  <a:gd name="connsiteY4" fmla="*/ 629603 h 803909"/>
                  <a:gd name="connsiteX5" fmla="*/ 610552 w 735964"/>
                  <a:gd name="connsiteY5" fmla="*/ 629603 h 803909"/>
                  <a:gd name="connsiteX6" fmla="*/ 592455 w 735964"/>
                  <a:gd name="connsiteY6" fmla="*/ 611505 h 803909"/>
                  <a:gd name="connsiteX7" fmla="*/ 561022 w 735964"/>
                  <a:gd name="connsiteY7" fmla="*/ 611505 h 803909"/>
                  <a:gd name="connsiteX8" fmla="*/ 540068 w 735964"/>
                  <a:gd name="connsiteY8" fmla="*/ 598170 h 803909"/>
                  <a:gd name="connsiteX9" fmla="*/ 515302 w 735964"/>
                  <a:gd name="connsiteY9" fmla="*/ 573405 h 803909"/>
                  <a:gd name="connsiteX10" fmla="*/ 499110 w 735964"/>
                  <a:gd name="connsiteY10" fmla="*/ 557213 h 803909"/>
                  <a:gd name="connsiteX11" fmla="*/ 498157 w 735964"/>
                  <a:gd name="connsiteY11" fmla="*/ 519113 h 803909"/>
                  <a:gd name="connsiteX12" fmla="*/ 481965 w 735964"/>
                  <a:gd name="connsiteY12" fmla="*/ 493395 h 803909"/>
                  <a:gd name="connsiteX13" fmla="*/ 461010 w 735964"/>
                  <a:gd name="connsiteY13" fmla="*/ 461963 h 803909"/>
                  <a:gd name="connsiteX14" fmla="*/ 461010 w 735964"/>
                  <a:gd name="connsiteY14" fmla="*/ 447675 h 803909"/>
                  <a:gd name="connsiteX15" fmla="*/ 465772 w 735964"/>
                  <a:gd name="connsiteY15" fmla="*/ 429578 h 803909"/>
                  <a:gd name="connsiteX16" fmla="*/ 461010 w 735964"/>
                  <a:gd name="connsiteY16" fmla="*/ 403860 h 803909"/>
                  <a:gd name="connsiteX17" fmla="*/ 479107 w 735964"/>
                  <a:gd name="connsiteY17" fmla="*/ 403860 h 803909"/>
                  <a:gd name="connsiteX18" fmla="*/ 501968 w 735964"/>
                  <a:gd name="connsiteY18" fmla="*/ 396240 h 803909"/>
                  <a:gd name="connsiteX19" fmla="*/ 514350 w 735964"/>
                  <a:gd name="connsiteY19" fmla="*/ 383857 h 803909"/>
                  <a:gd name="connsiteX20" fmla="*/ 519113 w 735964"/>
                  <a:gd name="connsiteY20" fmla="*/ 367665 h 803909"/>
                  <a:gd name="connsiteX21" fmla="*/ 484822 w 735964"/>
                  <a:gd name="connsiteY21" fmla="*/ 354330 h 803909"/>
                  <a:gd name="connsiteX22" fmla="*/ 464820 w 735964"/>
                  <a:gd name="connsiteY22" fmla="*/ 338138 h 803909"/>
                  <a:gd name="connsiteX23" fmla="*/ 434340 w 735964"/>
                  <a:gd name="connsiteY23" fmla="*/ 320040 h 803909"/>
                  <a:gd name="connsiteX24" fmla="*/ 399097 w 735964"/>
                  <a:gd name="connsiteY24" fmla="*/ 301942 h 803909"/>
                  <a:gd name="connsiteX25" fmla="*/ 372427 w 735964"/>
                  <a:gd name="connsiteY25" fmla="*/ 279082 h 803909"/>
                  <a:gd name="connsiteX26" fmla="*/ 330518 w 735964"/>
                  <a:gd name="connsiteY26" fmla="*/ 256222 h 803909"/>
                  <a:gd name="connsiteX27" fmla="*/ 300038 w 735964"/>
                  <a:gd name="connsiteY27" fmla="*/ 229553 h 803909"/>
                  <a:gd name="connsiteX28" fmla="*/ 268605 w 735964"/>
                  <a:gd name="connsiteY28" fmla="*/ 217170 h 803909"/>
                  <a:gd name="connsiteX29" fmla="*/ 245745 w 735964"/>
                  <a:gd name="connsiteY29" fmla="*/ 211455 h 803909"/>
                  <a:gd name="connsiteX30" fmla="*/ 209550 w 735964"/>
                  <a:gd name="connsiteY30" fmla="*/ 174307 h 803909"/>
                  <a:gd name="connsiteX31" fmla="*/ 190500 w 735964"/>
                  <a:gd name="connsiteY31" fmla="*/ 155257 h 803909"/>
                  <a:gd name="connsiteX32" fmla="*/ 178118 w 735964"/>
                  <a:gd name="connsiteY32" fmla="*/ 121920 h 803909"/>
                  <a:gd name="connsiteX33" fmla="*/ 163830 w 735964"/>
                  <a:gd name="connsiteY33" fmla="*/ 100965 h 803909"/>
                  <a:gd name="connsiteX34" fmla="*/ 145732 w 735964"/>
                  <a:gd name="connsiteY34" fmla="*/ 100965 h 803909"/>
                  <a:gd name="connsiteX35" fmla="*/ 111443 w 735964"/>
                  <a:gd name="connsiteY35" fmla="*/ 79057 h 803909"/>
                  <a:gd name="connsiteX36" fmla="*/ 103822 w 735964"/>
                  <a:gd name="connsiteY36" fmla="*/ 59055 h 803909"/>
                  <a:gd name="connsiteX37" fmla="*/ 73343 w 735964"/>
                  <a:gd name="connsiteY37" fmla="*/ 53340 h 803909"/>
                  <a:gd name="connsiteX38" fmla="*/ 56197 w 735964"/>
                  <a:gd name="connsiteY38" fmla="*/ 36195 h 803909"/>
                  <a:gd name="connsiteX39" fmla="*/ 47625 w 735964"/>
                  <a:gd name="connsiteY39" fmla="*/ 16192 h 803909"/>
                  <a:gd name="connsiteX40" fmla="*/ 31432 w 735964"/>
                  <a:gd name="connsiteY40" fmla="*/ 8572 h 803909"/>
                  <a:gd name="connsiteX41" fmla="*/ 0 w 735964"/>
                  <a:gd name="connsiteY41" fmla="*/ 0 h 803909"/>
                  <a:gd name="connsiteX42" fmla="*/ 0 w 735964"/>
                  <a:gd name="connsiteY42" fmla="*/ 18097 h 803909"/>
                  <a:gd name="connsiteX43" fmla="*/ 7620 w 735964"/>
                  <a:gd name="connsiteY43" fmla="*/ 39053 h 803909"/>
                  <a:gd name="connsiteX44" fmla="*/ 17145 w 735964"/>
                  <a:gd name="connsiteY44" fmla="*/ 36195 h 803909"/>
                  <a:gd name="connsiteX45" fmla="*/ 40957 w 735964"/>
                  <a:gd name="connsiteY45" fmla="*/ 44767 h 803909"/>
                  <a:gd name="connsiteX46" fmla="*/ 57150 w 735964"/>
                  <a:gd name="connsiteY46" fmla="*/ 60960 h 803909"/>
                  <a:gd name="connsiteX47" fmla="*/ 57150 w 735964"/>
                  <a:gd name="connsiteY47" fmla="*/ 70485 h 803909"/>
                  <a:gd name="connsiteX48" fmla="*/ 73343 w 735964"/>
                  <a:gd name="connsiteY48" fmla="*/ 86678 h 803909"/>
                  <a:gd name="connsiteX49" fmla="*/ 68580 w 735964"/>
                  <a:gd name="connsiteY49" fmla="*/ 111442 h 803909"/>
                  <a:gd name="connsiteX50" fmla="*/ 40957 w 735964"/>
                  <a:gd name="connsiteY50" fmla="*/ 102870 h 803909"/>
                  <a:gd name="connsiteX51" fmla="*/ 40957 w 735964"/>
                  <a:gd name="connsiteY51" fmla="*/ 120967 h 803909"/>
                  <a:gd name="connsiteX52" fmla="*/ 32385 w 735964"/>
                  <a:gd name="connsiteY52" fmla="*/ 145732 h 803909"/>
                  <a:gd name="connsiteX53" fmla="*/ 66675 w 735964"/>
                  <a:gd name="connsiteY53" fmla="*/ 157163 h 803909"/>
                  <a:gd name="connsiteX54" fmla="*/ 83820 w 735964"/>
                  <a:gd name="connsiteY54" fmla="*/ 188595 h 803909"/>
                  <a:gd name="connsiteX55" fmla="*/ 115252 w 735964"/>
                  <a:gd name="connsiteY55" fmla="*/ 220028 h 803909"/>
                  <a:gd name="connsiteX56" fmla="*/ 115252 w 735964"/>
                  <a:gd name="connsiteY56" fmla="*/ 238125 h 803909"/>
                  <a:gd name="connsiteX57" fmla="*/ 144780 w 735964"/>
                  <a:gd name="connsiteY57" fmla="*/ 278130 h 803909"/>
                  <a:gd name="connsiteX58" fmla="*/ 166688 w 735964"/>
                  <a:gd name="connsiteY58" fmla="*/ 280988 h 803909"/>
                  <a:gd name="connsiteX59" fmla="*/ 202882 w 735964"/>
                  <a:gd name="connsiteY59" fmla="*/ 297180 h 803909"/>
                  <a:gd name="connsiteX60" fmla="*/ 249555 w 735964"/>
                  <a:gd name="connsiteY60" fmla="*/ 318135 h 803909"/>
                  <a:gd name="connsiteX61" fmla="*/ 266700 w 735964"/>
                  <a:gd name="connsiteY61" fmla="*/ 345757 h 803909"/>
                  <a:gd name="connsiteX62" fmla="*/ 293370 w 735964"/>
                  <a:gd name="connsiteY62" fmla="*/ 381953 h 803909"/>
                  <a:gd name="connsiteX63" fmla="*/ 323850 w 735964"/>
                  <a:gd name="connsiteY63" fmla="*/ 412432 h 803909"/>
                  <a:gd name="connsiteX64" fmla="*/ 360045 w 735964"/>
                  <a:gd name="connsiteY64" fmla="*/ 448628 h 803909"/>
                  <a:gd name="connsiteX65" fmla="*/ 404813 w 735964"/>
                  <a:gd name="connsiteY65" fmla="*/ 510540 h 803909"/>
                  <a:gd name="connsiteX66" fmla="*/ 425768 w 735964"/>
                  <a:gd name="connsiteY66" fmla="*/ 554355 h 803909"/>
                  <a:gd name="connsiteX67" fmla="*/ 450532 w 735964"/>
                  <a:gd name="connsiteY67" fmla="*/ 561975 h 803909"/>
                  <a:gd name="connsiteX68" fmla="*/ 476250 w 735964"/>
                  <a:gd name="connsiteY68" fmla="*/ 576263 h 803909"/>
                  <a:gd name="connsiteX69" fmla="*/ 501015 w 735964"/>
                  <a:gd name="connsiteY69" fmla="*/ 599122 h 803909"/>
                  <a:gd name="connsiteX70" fmla="*/ 521018 w 735964"/>
                  <a:gd name="connsiteY70" fmla="*/ 637222 h 803909"/>
                  <a:gd name="connsiteX71" fmla="*/ 537210 w 735964"/>
                  <a:gd name="connsiteY71" fmla="*/ 658178 h 803909"/>
                  <a:gd name="connsiteX72" fmla="*/ 560070 w 735964"/>
                  <a:gd name="connsiteY72" fmla="*/ 681038 h 803909"/>
                  <a:gd name="connsiteX73" fmla="*/ 584835 w 735964"/>
                  <a:gd name="connsiteY73" fmla="*/ 705803 h 803909"/>
                  <a:gd name="connsiteX74" fmla="*/ 584835 w 735964"/>
                  <a:gd name="connsiteY74" fmla="*/ 728663 h 803909"/>
                  <a:gd name="connsiteX75" fmla="*/ 621030 w 735964"/>
                  <a:gd name="connsiteY75" fmla="*/ 762953 h 803909"/>
                  <a:gd name="connsiteX76" fmla="*/ 641985 w 735964"/>
                  <a:gd name="connsiteY76" fmla="*/ 783907 h 803909"/>
                  <a:gd name="connsiteX77" fmla="*/ 658177 w 735964"/>
                  <a:gd name="connsiteY77" fmla="*/ 803910 h 803909"/>
                  <a:gd name="connsiteX78" fmla="*/ 678180 w 735964"/>
                  <a:gd name="connsiteY78" fmla="*/ 787717 h 803909"/>
                  <a:gd name="connsiteX79" fmla="*/ 663893 w 735964"/>
                  <a:gd name="connsiteY79" fmla="*/ 756285 h 803909"/>
                  <a:gd name="connsiteX80" fmla="*/ 644843 w 735964"/>
                  <a:gd name="connsiteY80" fmla="*/ 736282 h 803909"/>
                  <a:gd name="connsiteX81" fmla="*/ 639127 w 735964"/>
                  <a:gd name="connsiteY81" fmla="*/ 711517 h 803909"/>
                  <a:gd name="connsiteX82" fmla="*/ 648652 w 735964"/>
                  <a:gd name="connsiteY82" fmla="*/ 686753 h 803909"/>
                  <a:gd name="connsiteX83" fmla="*/ 680085 w 735964"/>
                  <a:gd name="connsiteY83" fmla="*/ 686753 h 803909"/>
                  <a:gd name="connsiteX84" fmla="*/ 694372 w 735964"/>
                  <a:gd name="connsiteY84" fmla="*/ 672465 h 803909"/>
                  <a:gd name="connsiteX85" fmla="*/ 733425 w 735964"/>
                  <a:gd name="connsiteY85" fmla="*/ 688657 h 803909"/>
                  <a:gd name="connsiteX86" fmla="*/ 733425 w 735964"/>
                  <a:gd name="connsiteY86" fmla="*/ 674370 h 803909"/>
                  <a:gd name="connsiteX87" fmla="*/ 714375 w 735964"/>
                  <a:gd name="connsiteY87" fmla="*/ 653415 h 80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735964" h="803909">
                    <a:moveTo>
                      <a:pt x="714375" y="653415"/>
                    </a:moveTo>
                    <a:lnTo>
                      <a:pt x="685800" y="637222"/>
                    </a:lnTo>
                    <a:lnTo>
                      <a:pt x="669607" y="653415"/>
                    </a:lnTo>
                    <a:lnTo>
                      <a:pt x="642938" y="652463"/>
                    </a:lnTo>
                    <a:lnTo>
                      <a:pt x="631507" y="629603"/>
                    </a:lnTo>
                    <a:lnTo>
                      <a:pt x="610552" y="629603"/>
                    </a:lnTo>
                    <a:lnTo>
                      <a:pt x="592455" y="611505"/>
                    </a:lnTo>
                    <a:lnTo>
                      <a:pt x="561022" y="611505"/>
                    </a:lnTo>
                    <a:lnTo>
                      <a:pt x="540068" y="598170"/>
                    </a:lnTo>
                    <a:lnTo>
                      <a:pt x="515302" y="573405"/>
                    </a:lnTo>
                    <a:lnTo>
                      <a:pt x="499110" y="557213"/>
                    </a:lnTo>
                    <a:cubicBezTo>
                      <a:pt x="499110" y="557213"/>
                      <a:pt x="494347" y="522922"/>
                      <a:pt x="498157" y="519113"/>
                    </a:cubicBezTo>
                    <a:cubicBezTo>
                      <a:pt x="501968" y="515303"/>
                      <a:pt x="481965" y="493395"/>
                      <a:pt x="481965" y="493395"/>
                    </a:cubicBezTo>
                    <a:lnTo>
                      <a:pt x="461010" y="461963"/>
                    </a:lnTo>
                    <a:lnTo>
                      <a:pt x="461010" y="447675"/>
                    </a:lnTo>
                    <a:lnTo>
                      <a:pt x="465772" y="429578"/>
                    </a:lnTo>
                    <a:lnTo>
                      <a:pt x="461010" y="403860"/>
                    </a:lnTo>
                    <a:lnTo>
                      <a:pt x="479107" y="403860"/>
                    </a:lnTo>
                    <a:lnTo>
                      <a:pt x="501968" y="396240"/>
                    </a:lnTo>
                    <a:lnTo>
                      <a:pt x="514350" y="383857"/>
                    </a:lnTo>
                    <a:lnTo>
                      <a:pt x="519113" y="367665"/>
                    </a:lnTo>
                    <a:lnTo>
                      <a:pt x="484822" y="354330"/>
                    </a:lnTo>
                    <a:lnTo>
                      <a:pt x="464820" y="338138"/>
                    </a:lnTo>
                    <a:lnTo>
                      <a:pt x="434340" y="320040"/>
                    </a:lnTo>
                    <a:lnTo>
                      <a:pt x="399097" y="301942"/>
                    </a:lnTo>
                    <a:lnTo>
                      <a:pt x="372427" y="279082"/>
                    </a:lnTo>
                    <a:lnTo>
                      <a:pt x="330518" y="256222"/>
                    </a:lnTo>
                    <a:lnTo>
                      <a:pt x="300038" y="229553"/>
                    </a:lnTo>
                    <a:lnTo>
                      <a:pt x="268605" y="217170"/>
                    </a:lnTo>
                    <a:lnTo>
                      <a:pt x="245745" y="211455"/>
                    </a:lnTo>
                    <a:lnTo>
                      <a:pt x="209550" y="174307"/>
                    </a:lnTo>
                    <a:lnTo>
                      <a:pt x="190500" y="155257"/>
                    </a:lnTo>
                    <a:lnTo>
                      <a:pt x="178118" y="121920"/>
                    </a:lnTo>
                    <a:lnTo>
                      <a:pt x="163830" y="100965"/>
                    </a:lnTo>
                    <a:lnTo>
                      <a:pt x="145732" y="100965"/>
                    </a:lnTo>
                    <a:lnTo>
                      <a:pt x="111443" y="79057"/>
                    </a:lnTo>
                    <a:lnTo>
                      <a:pt x="103822" y="59055"/>
                    </a:lnTo>
                    <a:lnTo>
                      <a:pt x="73343" y="53340"/>
                    </a:lnTo>
                    <a:lnTo>
                      <a:pt x="56197" y="36195"/>
                    </a:lnTo>
                    <a:lnTo>
                      <a:pt x="47625" y="16192"/>
                    </a:lnTo>
                    <a:lnTo>
                      <a:pt x="31432" y="8572"/>
                    </a:lnTo>
                    <a:lnTo>
                      <a:pt x="0" y="0"/>
                    </a:lnTo>
                    <a:lnTo>
                      <a:pt x="0" y="18097"/>
                    </a:lnTo>
                    <a:lnTo>
                      <a:pt x="7620" y="39053"/>
                    </a:lnTo>
                    <a:lnTo>
                      <a:pt x="17145" y="36195"/>
                    </a:lnTo>
                    <a:lnTo>
                      <a:pt x="40957" y="44767"/>
                    </a:lnTo>
                    <a:lnTo>
                      <a:pt x="57150" y="60960"/>
                    </a:lnTo>
                    <a:lnTo>
                      <a:pt x="57150" y="70485"/>
                    </a:lnTo>
                    <a:lnTo>
                      <a:pt x="73343" y="86678"/>
                    </a:lnTo>
                    <a:lnTo>
                      <a:pt x="68580" y="111442"/>
                    </a:lnTo>
                    <a:lnTo>
                      <a:pt x="40957" y="102870"/>
                    </a:lnTo>
                    <a:lnTo>
                      <a:pt x="40957" y="120967"/>
                    </a:lnTo>
                    <a:lnTo>
                      <a:pt x="32385" y="145732"/>
                    </a:lnTo>
                    <a:lnTo>
                      <a:pt x="66675" y="157163"/>
                    </a:lnTo>
                    <a:lnTo>
                      <a:pt x="83820" y="188595"/>
                    </a:lnTo>
                    <a:lnTo>
                      <a:pt x="115252" y="220028"/>
                    </a:lnTo>
                    <a:lnTo>
                      <a:pt x="115252" y="238125"/>
                    </a:lnTo>
                    <a:lnTo>
                      <a:pt x="144780" y="278130"/>
                    </a:lnTo>
                    <a:lnTo>
                      <a:pt x="166688" y="280988"/>
                    </a:lnTo>
                    <a:lnTo>
                      <a:pt x="202882" y="297180"/>
                    </a:lnTo>
                    <a:lnTo>
                      <a:pt x="249555" y="318135"/>
                    </a:lnTo>
                    <a:lnTo>
                      <a:pt x="266700" y="345757"/>
                    </a:lnTo>
                    <a:lnTo>
                      <a:pt x="293370" y="381953"/>
                    </a:lnTo>
                    <a:lnTo>
                      <a:pt x="323850" y="412432"/>
                    </a:lnTo>
                    <a:lnTo>
                      <a:pt x="360045" y="448628"/>
                    </a:lnTo>
                    <a:lnTo>
                      <a:pt x="404813" y="510540"/>
                    </a:lnTo>
                    <a:lnTo>
                      <a:pt x="425768" y="554355"/>
                    </a:lnTo>
                    <a:lnTo>
                      <a:pt x="450532" y="561975"/>
                    </a:lnTo>
                    <a:lnTo>
                      <a:pt x="476250" y="576263"/>
                    </a:lnTo>
                    <a:lnTo>
                      <a:pt x="501015" y="599122"/>
                    </a:lnTo>
                    <a:lnTo>
                      <a:pt x="521018" y="637222"/>
                    </a:lnTo>
                    <a:lnTo>
                      <a:pt x="537210" y="658178"/>
                    </a:lnTo>
                    <a:lnTo>
                      <a:pt x="560070" y="681038"/>
                    </a:lnTo>
                    <a:lnTo>
                      <a:pt x="584835" y="705803"/>
                    </a:lnTo>
                    <a:lnTo>
                      <a:pt x="584835" y="728663"/>
                    </a:lnTo>
                    <a:lnTo>
                      <a:pt x="621030" y="762953"/>
                    </a:lnTo>
                    <a:lnTo>
                      <a:pt x="641985" y="783907"/>
                    </a:lnTo>
                    <a:lnTo>
                      <a:pt x="658177" y="803910"/>
                    </a:lnTo>
                    <a:lnTo>
                      <a:pt x="678180" y="787717"/>
                    </a:lnTo>
                    <a:lnTo>
                      <a:pt x="663893" y="756285"/>
                    </a:lnTo>
                    <a:lnTo>
                      <a:pt x="644843" y="736282"/>
                    </a:lnTo>
                    <a:lnTo>
                      <a:pt x="639127" y="711517"/>
                    </a:lnTo>
                    <a:lnTo>
                      <a:pt x="648652" y="686753"/>
                    </a:lnTo>
                    <a:lnTo>
                      <a:pt x="680085" y="686753"/>
                    </a:lnTo>
                    <a:lnTo>
                      <a:pt x="694372" y="672465"/>
                    </a:lnTo>
                    <a:cubicBezTo>
                      <a:pt x="694372" y="672465"/>
                      <a:pt x="727710" y="688657"/>
                      <a:pt x="733425" y="688657"/>
                    </a:cubicBezTo>
                    <a:cubicBezTo>
                      <a:pt x="739140" y="688657"/>
                      <a:pt x="733425" y="674370"/>
                      <a:pt x="733425" y="674370"/>
                    </a:cubicBezTo>
                    <a:lnTo>
                      <a:pt x="714375" y="6534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: Shape 141">
                <a:extLst>
                  <a:ext uri="{FF2B5EF4-FFF2-40B4-BE49-F238E27FC236}">
                    <a16:creationId xmlns="" xmlns:a16="http://schemas.microsoft.com/office/drawing/2014/main" id="{20C4EE8F-CCCF-E915-A47B-0F0EEC83C103}"/>
                  </a:ext>
                </a:extLst>
              </p:cNvPr>
              <p:cNvSpPr/>
              <p:nvPr/>
            </p:nvSpPr>
            <p:spPr>
              <a:xfrm>
                <a:off x="10505122" y="4676775"/>
                <a:ext cx="24764" cy="57150"/>
              </a:xfrm>
              <a:custGeom>
                <a:avLst/>
                <a:gdLst>
                  <a:gd name="connsiteX0" fmla="*/ 4763 w 24764"/>
                  <a:gd name="connsiteY0" fmla="*/ 29528 h 57150"/>
                  <a:gd name="connsiteX1" fmla="*/ 7620 w 24764"/>
                  <a:gd name="connsiteY1" fmla="*/ 53340 h 57150"/>
                  <a:gd name="connsiteX2" fmla="*/ 17145 w 24764"/>
                  <a:gd name="connsiteY2" fmla="*/ 57150 h 57150"/>
                  <a:gd name="connsiteX3" fmla="*/ 17145 w 24764"/>
                  <a:gd name="connsiteY3" fmla="*/ 38100 h 57150"/>
                  <a:gd name="connsiteX4" fmla="*/ 24765 w 24764"/>
                  <a:gd name="connsiteY4" fmla="*/ 21907 h 57150"/>
                  <a:gd name="connsiteX5" fmla="*/ 24765 w 24764"/>
                  <a:gd name="connsiteY5" fmla="*/ 0 h 57150"/>
                  <a:gd name="connsiteX6" fmla="*/ 0 w 24764"/>
                  <a:gd name="connsiteY6" fmla="*/ 381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" h="57150">
                    <a:moveTo>
                      <a:pt x="4763" y="29528"/>
                    </a:moveTo>
                    <a:lnTo>
                      <a:pt x="7620" y="53340"/>
                    </a:lnTo>
                    <a:lnTo>
                      <a:pt x="17145" y="57150"/>
                    </a:lnTo>
                    <a:lnTo>
                      <a:pt x="17145" y="38100"/>
                    </a:lnTo>
                    <a:lnTo>
                      <a:pt x="24765" y="21907"/>
                    </a:lnTo>
                    <a:lnTo>
                      <a:pt x="24765" y="0"/>
                    </a:lnTo>
                    <a:lnTo>
                      <a:pt x="0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: Shape 142">
                <a:extLst>
                  <a:ext uri="{FF2B5EF4-FFF2-40B4-BE49-F238E27FC236}">
                    <a16:creationId xmlns="" xmlns:a16="http://schemas.microsoft.com/office/drawing/2014/main" id="{6BA2A47B-FEC3-8D22-2917-6A2FA11B4C22}"/>
                  </a:ext>
                </a:extLst>
              </p:cNvPr>
              <p:cNvSpPr/>
              <p:nvPr/>
            </p:nvSpPr>
            <p:spPr>
              <a:xfrm>
                <a:off x="10589894" y="4694872"/>
                <a:ext cx="15240" cy="20002"/>
              </a:xfrm>
              <a:custGeom>
                <a:avLst/>
                <a:gdLst>
                  <a:gd name="connsiteX0" fmla="*/ 0 w 15240"/>
                  <a:gd name="connsiteY0" fmla="*/ 11430 h 20002"/>
                  <a:gd name="connsiteX1" fmla="*/ 15240 w 15240"/>
                  <a:gd name="connsiteY1" fmla="*/ 20003 h 20002"/>
                  <a:gd name="connsiteX2" fmla="*/ 15240 w 15240"/>
                  <a:gd name="connsiteY2" fmla="*/ 953 h 20002"/>
                  <a:gd name="connsiteX3" fmla="*/ 0 w 15240"/>
                  <a:gd name="connsiteY3" fmla="*/ 0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20002">
                    <a:moveTo>
                      <a:pt x="0" y="11430"/>
                    </a:moveTo>
                    <a:lnTo>
                      <a:pt x="15240" y="20003"/>
                    </a:lnTo>
                    <a:lnTo>
                      <a:pt x="15240" y="9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: Shape 143">
                <a:extLst>
                  <a:ext uri="{FF2B5EF4-FFF2-40B4-BE49-F238E27FC236}">
                    <a16:creationId xmlns="" xmlns:a16="http://schemas.microsoft.com/office/drawing/2014/main" id="{51CFF229-1DB1-CEC8-698C-9B28D67551EB}"/>
                  </a:ext>
                </a:extLst>
              </p:cNvPr>
              <p:cNvSpPr/>
              <p:nvPr/>
            </p:nvSpPr>
            <p:spPr>
              <a:xfrm>
                <a:off x="10535602" y="4495800"/>
                <a:ext cx="29527" cy="106680"/>
              </a:xfrm>
              <a:custGeom>
                <a:avLst/>
                <a:gdLst>
                  <a:gd name="connsiteX0" fmla="*/ 26670 w 29527"/>
                  <a:gd name="connsiteY0" fmla="*/ 5715 h 106680"/>
                  <a:gd name="connsiteX1" fmla="*/ 6668 w 29527"/>
                  <a:gd name="connsiteY1" fmla="*/ 0 h 106680"/>
                  <a:gd name="connsiteX2" fmla="*/ 0 w 29527"/>
                  <a:gd name="connsiteY2" fmla="*/ 31432 h 106680"/>
                  <a:gd name="connsiteX3" fmla="*/ 8573 w 29527"/>
                  <a:gd name="connsiteY3" fmla="*/ 40005 h 106680"/>
                  <a:gd name="connsiteX4" fmla="*/ 953 w 29527"/>
                  <a:gd name="connsiteY4" fmla="*/ 63818 h 106680"/>
                  <a:gd name="connsiteX5" fmla="*/ 3810 w 29527"/>
                  <a:gd name="connsiteY5" fmla="*/ 100013 h 106680"/>
                  <a:gd name="connsiteX6" fmla="*/ 18098 w 29527"/>
                  <a:gd name="connsiteY6" fmla="*/ 106680 h 106680"/>
                  <a:gd name="connsiteX7" fmla="*/ 23813 w 29527"/>
                  <a:gd name="connsiteY7" fmla="*/ 86678 h 106680"/>
                  <a:gd name="connsiteX8" fmla="*/ 16193 w 29527"/>
                  <a:gd name="connsiteY8" fmla="*/ 47625 h 106680"/>
                  <a:gd name="connsiteX9" fmla="*/ 29528 w 29527"/>
                  <a:gd name="connsiteY9" fmla="*/ 34290 h 10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" h="106680">
                    <a:moveTo>
                      <a:pt x="26670" y="5715"/>
                    </a:moveTo>
                    <a:lnTo>
                      <a:pt x="6668" y="0"/>
                    </a:lnTo>
                    <a:lnTo>
                      <a:pt x="0" y="31432"/>
                    </a:lnTo>
                    <a:lnTo>
                      <a:pt x="8573" y="40005"/>
                    </a:lnTo>
                    <a:lnTo>
                      <a:pt x="953" y="63818"/>
                    </a:lnTo>
                    <a:lnTo>
                      <a:pt x="3810" y="100013"/>
                    </a:lnTo>
                    <a:lnTo>
                      <a:pt x="18098" y="106680"/>
                    </a:lnTo>
                    <a:lnTo>
                      <a:pt x="23813" y="86678"/>
                    </a:lnTo>
                    <a:lnTo>
                      <a:pt x="16193" y="47625"/>
                    </a:lnTo>
                    <a:lnTo>
                      <a:pt x="29528" y="3429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: Shape 144">
                <a:extLst>
                  <a:ext uri="{FF2B5EF4-FFF2-40B4-BE49-F238E27FC236}">
                    <a16:creationId xmlns="" xmlns:a16="http://schemas.microsoft.com/office/drawing/2014/main" id="{2F5C285B-140F-F705-FAB5-EF51CD45F723}"/>
                  </a:ext>
                </a:extLst>
              </p:cNvPr>
              <p:cNvSpPr/>
              <p:nvPr/>
            </p:nvSpPr>
            <p:spPr>
              <a:xfrm>
                <a:off x="10569892" y="4434840"/>
                <a:ext cx="14287" cy="26669"/>
              </a:xfrm>
              <a:custGeom>
                <a:avLst/>
                <a:gdLst>
                  <a:gd name="connsiteX0" fmla="*/ 0 w 14287"/>
                  <a:gd name="connsiteY0" fmla="*/ 5715 h 26669"/>
                  <a:gd name="connsiteX1" fmla="*/ 4763 w 14287"/>
                  <a:gd name="connsiteY1" fmla="*/ 26670 h 26669"/>
                  <a:gd name="connsiteX2" fmla="*/ 14288 w 14287"/>
                  <a:gd name="connsiteY2" fmla="*/ 12382 h 26669"/>
                  <a:gd name="connsiteX3" fmla="*/ 5715 w 14287"/>
                  <a:gd name="connsiteY3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26669">
                    <a:moveTo>
                      <a:pt x="0" y="5715"/>
                    </a:moveTo>
                    <a:lnTo>
                      <a:pt x="4763" y="26670"/>
                    </a:lnTo>
                    <a:lnTo>
                      <a:pt x="14288" y="12382"/>
                    </a:lnTo>
                    <a:lnTo>
                      <a:pt x="5715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: Shape 145">
                <a:extLst>
                  <a:ext uri="{FF2B5EF4-FFF2-40B4-BE49-F238E27FC236}">
                    <a16:creationId xmlns="" xmlns:a16="http://schemas.microsoft.com/office/drawing/2014/main" id="{A039218B-2056-732B-B276-EE8C406F0448}"/>
                  </a:ext>
                </a:extLst>
              </p:cNvPr>
              <p:cNvSpPr/>
              <p:nvPr/>
            </p:nvSpPr>
            <p:spPr>
              <a:xfrm>
                <a:off x="10587989" y="4271962"/>
                <a:ext cx="26670" cy="92392"/>
              </a:xfrm>
              <a:custGeom>
                <a:avLst/>
                <a:gdLst>
                  <a:gd name="connsiteX0" fmla="*/ 25718 w 26670"/>
                  <a:gd name="connsiteY0" fmla="*/ 22860 h 92392"/>
                  <a:gd name="connsiteX1" fmla="*/ 21908 w 26670"/>
                  <a:gd name="connsiteY1" fmla="*/ 0 h 92392"/>
                  <a:gd name="connsiteX2" fmla="*/ 4763 w 26670"/>
                  <a:gd name="connsiteY2" fmla="*/ 16193 h 92392"/>
                  <a:gd name="connsiteX3" fmla="*/ 0 w 26670"/>
                  <a:gd name="connsiteY3" fmla="*/ 37147 h 92392"/>
                  <a:gd name="connsiteX4" fmla="*/ 8573 w 26670"/>
                  <a:gd name="connsiteY4" fmla="*/ 56197 h 92392"/>
                  <a:gd name="connsiteX5" fmla="*/ 2858 w 26670"/>
                  <a:gd name="connsiteY5" fmla="*/ 88582 h 92392"/>
                  <a:gd name="connsiteX6" fmla="*/ 19050 w 26670"/>
                  <a:gd name="connsiteY6" fmla="*/ 92393 h 92392"/>
                  <a:gd name="connsiteX7" fmla="*/ 26670 w 26670"/>
                  <a:gd name="connsiteY7" fmla="*/ 72390 h 92392"/>
                  <a:gd name="connsiteX8" fmla="*/ 21908 w 26670"/>
                  <a:gd name="connsiteY8" fmla="*/ 45720 h 9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0" h="92392">
                    <a:moveTo>
                      <a:pt x="25718" y="22860"/>
                    </a:moveTo>
                    <a:lnTo>
                      <a:pt x="21908" y="0"/>
                    </a:lnTo>
                    <a:lnTo>
                      <a:pt x="4763" y="16193"/>
                    </a:lnTo>
                    <a:lnTo>
                      <a:pt x="0" y="37147"/>
                    </a:lnTo>
                    <a:lnTo>
                      <a:pt x="8573" y="56197"/>
                    </a:lnTo>
                    <a:lnTo>
                      <a:pt x="2858" y="88582"/>
                    </a:lnTo>
                    <a:lnTo>
                      <a:pt x="19050" y="92393"/>
                    </a:lnTo>
                    <a:lnTo>
                      <a:pt x="26670" y="72390"/>
                    </a:lnTo>
                    <a:lnTo>
                      <a:pt x="21908" y="457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: Shape 146">
                <a:extLst>
                  <a:ext uri="{FF2B5EF4-FFF2-40B4-BE49-F238E27FC236}">
                    <a16:creationId xmlns="" xmlns:a16="http://schemas.microsoft.com/office/drawing/2014/main" id="{5A3A4295-0190-D456-D649-6A0CA3BD5523}"/>
                  </a:ext>
                </a:extLst>
              </p:cNvPr>
              <p:cNvSpPr/>
              <p:nvPr/>
            </p:nvSpPr>
            <p:spPr>
              <a:xfrm>
                <a:off x="10607039" y="4087177"/>
                <a:ext cx="16192" cy="49529"/>
              </a:xfrm>
              <a:custGeom>
                <a:avLst/>
                <a:gdLst>
                  <a:gd name="connsiteX0" fmla="*/ 11430 w 16192"/>
                  <a:gd name="connsiteY0" fmla="*/ 28575 h 49529"/>
                  <a:gd name="connsiteX1" fmla="*/ 11430 w 16192"/>
                  <a:gd name="connsiteY1" fmla="*/ 15240 h 49529"/>
                  <a:gd name="connsiteX2" fmla="*/ 11430 w 16192"/>
                  <a:gd name="connsiteY2" fmla="*/ 0 h 49529"/>
                  <a:gd name="connsiteX3" fmla="*/ 0 w 16192"/>
                  <a:gd name="connsiteY3" fmla="*/ 953 h 49529"/>
                  <a:gd name="connsiteX4" fmla="*/ 0 w 16192"/>
                  <a:gd name="connsiteY4" fmla="*/ 27622 h 49529"/>
                  <a:gd name="connsiteX5" fmla="*/ 0 w 16192"/>
                  <a:gd name="connsiteY5" fmla="*/ 49530 h 49529"/>
                  <a:gd name="connsiteX6" fmla="*/ 16193 w 16192"/>
                  <a:gd name="connsiteY6" fmla="*/ 49530 h 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2" h="49529">
                    <a:moveTo>
                      <a:pt x="11430" y="28575"/>
                    </a:moveTo>
                    <a:lnTo>
                      <a:pt x="11430" y="15240"/>
                    </a:lnTo>
                    <a:lnTo>
                      <a:pt x="11430" y="0"/>
                    </a:lnTo>
                    <a:lnTo>
                      <a:pt x="0" y="953"/>
                    </a:lnTo>
                    <a:lnTo>
                      <a:pt x="0" y="27622"/>
                    </a:lnTo>
                    <a:lnTo>
                      <a:pt x="0" y="49530"/>
                    </a:lnTo>
                    <a:lnTo>
                      <a:pt x="16193" y="4953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: Shape 147">
                <a:extLst>
                  <a:ext uri="{FF2B5EF4-FFF2-40B4-BE49-F238E27FC236}">
                    <a16:creationId xmlns="" xmlns:a16="http://schemas.microsoft.com/office/drawing/2014/main" id="{8902A880-935C-6F09-02AF-7EE408044CC2}"/>
                  </a:ext>
                </a:extLst>
              </p:cNvPr>
              <p:cNvSpPr/>
              <p:nvPr/>
            </p:nvSpPr>
            <p:spPr>
              <a:xfrm>
                <a:off x="10436542" y="3539490"/>
                <a:ext cx="57150" cy="126682"/>
              </a:xfrm>
              <a:custGeom>
                <a:avLst/>
                <a:gdLst>
                  <a:gd name="connsiteX0" fmla="*/ 29527 w 57150"/>
                  <a:gd name="connsiteY0" fmla="*/ 34290 h 126682"/>
                  <a:gd name="connsiteX1" fmla="*/ 30480 w 57150"/>
                  <a:gd name="connsiteY1" fmla="*/ 12382 h 126682"/>
                  <a:gd name="connsiteX2" fmla="*/ 19050 w 57150"/>
                  <a:gd name="connsiteY2" fmla="*/ 0 h 126682"/>
                  <a:gd name="connsiteX3" fmla="*/ 11430 w 57150"/>
                  <a:gd name="connsiteY3" fmla="*/ 21907 h 126682"/>
                  <a:gd name="connsiteX4" fmla="*/ 0 w 57150"/>
                  <a:gd name="connsiteY4" fmla="*/ 34290 h 126682"/>
                  <a:gd name="connsiteX5" fmla="*/ 13335 w 57150"/>
                  <a:gd name="connsiteY5" fmla="*/ 47625 h 126682"/>
                  <a:gd name="connsiteX6" fmla="*/ 20955 w 57150"/>
                  <a:gd name="connsiteY6" fmla="*/ 63817 h 126682"/>
                  <a:gd name="connsiteX7" fmla="*/ 19050 w 57150"/>
                  <a:gd name="connsiteY7" fmla="*/ 85725 h 126682"/>
                  <a:gd name="connsiteX8" fmla="*/ 17145 w 57150"/>
                  <a:gd name="connsiteY8" fmla="*/ 113347 h 126682"/>
                  <a:gd name="connsiteX9" fmla="*/ 30480 w 57150"/>
                  <a:gd name="connsiteY9" fmla="*/ 126682 h 126682"/>
                  <a:gd name="connsiteX10" fmla="*/ 43815 w 57150"/>
                  <a:gd name="connsiteY10" fmla="*/ 119063 h 126682"/>
                  <a:gd name="connsiteX11" fmla="*/ 43815 w 57150"/>
                  <a:gd name="connsiteY11" fmla="*/ 89535 h 126682"/>
                  <a:gd name="connsiteX12" fmla="*/ 57150 w 57150"/>
                  <a:gd name="connsiteY12" fmla="*/ 76200 h 126682"/>
                  <a:gd name="connsiteX13" fmla="*/ 46672 w 57150"/>
                  <a:gd name="connsiteY13" fmla="*/ 51435 h 12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150" h="126682">
                    <a:moveTo>
                      <a:pt x="29527" y="34290"/>
                    </a:moveTo>
                    <a:lnTo>
                      <a:pt x="30480" y="12382"/>
                    </a:lnTo>
                    <a:lnTo>
                      <a:pt x="19050" y="0"/>
                    </a:lnTo>
                    <a:lnTo>
                      <a:pt x="11430" y="21907"/>
                    </a:lnTo>
                    <a:lnTo>
                      <a:pt x="0" y="34290"/>
                    </a:lnTo>
                    <a:lnTo>
                      <a:pt x="13335" y="47625"/>
                    </a:lnTo>
                    <a:lnTo>
                      <a:pt x="20955" y="63817"/>
                    </a:lnTo>
                    <a:lnTo>
                      <a:pt x="19050" y="85725"/>
                    </a:lnTo>
                    <a:lnTo>
                      <a:pt x="17145" y="113347"/>
                    </a:lnTo>
                    <a:lnTo>
                      <a:pt x="30480" y="126682"/>
                    </a:lnTo>
                    <a:lnTo>
                      <a:pt x="43815" y="119063"/>
                    </a:lnTo>
                    <a:lnTo>
                      <a:pt x="43815" y="89535"/>
                    </a:lnTo>
                    <a:lnTo>
                      <a:pt x="57150" y="76200"/>
                    </a:lnTo>
                    <a:lnTo>
                      <a:pt x="46672" y="514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: Shape 148">
                <a:extLst>
                  <a:ext uri="{FF2B5EF4-FFF2-40B4-BE49-F238E27FC236}">
                    <a16:creationId xmlns="" xmlns:a16="http://schemas.microsoft.com/office/drawing/2014/main" id="{CBC78DC8-7C60-7F2A-82B2-36BB2263B220}"/>
                  </a:ext>
                </a:extLst>
              </p:cNvPr>
              <p:cNvSpPr/>
              <p:nvPr/>
            </p:nvSpPr>
            <p:spPr>
              <a:xfrm>
                <a:off x="10507980" y="3729990"/>
                <a:ext cx="20002" cy="24765"/>
              </a:xfrm>
              <a:custGeom>
                <a:avLst/>
                <a:gdLst>
                  <a:gd name="connsiteX0" fmla="*/ 20002 w 20002"/>
                  <a:gd name="connsiteY0" fmla="*/ 13335 h 24765"/>
                  <a:gd name="connsiteX1" fmla="*/ 0 w 20002"/>
                  <a:gd name="connsiteY1" fmla="*/ 0 h 24765"/>
                  <a:gd name="connsiteX2" fmla="*/ 0 w 20002"/>
                  <a:gd name="connsiteY2" fmla="*/ 18097 h 24765"/>
                  <a:gd name="connsiteX3" fmla="*/ 12382 w 20002"/>
                  <a:gd name="connsiteY3" fmla="*/ 24765 h 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4765">
                    <a:moveTo>
                      <a:pt x="20002" y="13335"/>
                    </a:moveTo>
                    <a:lnTo>
                      <a:pt x="0" y="0"/>
                    </a:lnTo>
                    <a:lnTo>
                      <a:pt x="0" y="18097"/>
                    </a:lnTo>
                    <a:lnTo>
                      <a:pt x="12382" y="2476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: Shape 149">
                <a:extLst>
                  <a:ext uri="{FF2B5EF4-FFF2-40B4-BE49-F238E27FC236}">
                    <a16:creationId xmlns="" xmlns:a16="http://schemas.microsoft.com/office/drawing/2014/main" id="{27309CC6-6C42-C9FA-A279-FE165CE1C080}"/>
                  </a:ext>
                </a:extLst>
              </p:cNvPr>
              <p:cNvSpPr/>
              <p:nvPr/>
            </p:nvSpPr>
            <p:spPr>
              <a:xfrm>
                <a:off x="6696075" y="880570"/>
                <a:ext cx="3761422" cy="4879197"/>
              </a:xfrm>
              <a:custGeom>
                <a:avLst/>
                <a:gdLst>
                  <a:gd name="connsiteX0" fmla="*/ 3761423 w 3761422"/>
                  <a:gd name="connsiteY0" fmla="*/ 2629392 h 4879197"/>
                  <a:gd name="connsiteX1" fmla="*/ 3761423 w 3761422"/>
                  <a:gd name="connsiteY1" fmla="*/ 2600817 h 4879197"/>
                  <a:gd name="connsiteX2" fmla="*/ 3754755 w 3761422"/>
                  <a:gd name="connsiteY2" fmla="*/ 2562717 h 4879197"/>
                  <a:gd name="connsiteX3" fmla="*/ 3740468 w 3761422"/>
                  <a:gd name="connsiteY3" fmla="*/ 2503662 h 4879197"/>
                  <a:gd name="connsiteX4" fmla="*/ 3734752 w 3761422"/>
                  <a:gd name="connsiteY4" fmla="*/ 2458895 h 4879197"/>
                  <a:gd name="connsiteX5" fmla="*/ 3708083 w 3761422"/>
                  <a:gd name="connsiteY5" fmla="*/ 2433177 h 4879197"/>
                  <a:gd name="connsiteX6" fmla="*/ 3670935 w 3761422"/>
                  <a:gd name="connsiteY6" fmla="*/ 2396030 h 4879197"/>
                  <a:gd name="connsiteX7" fmla="*/ 3647123 w 3761422"/>
                  <a:gd name="connsiteY7" fmla="*/ 2386505 h 4879197"/>
                  <a:gd name="connsiteX8" fmla="*/ 3632835 w 3761422"/>
                  <a:gd name="connsiteY8" fmla="*/ 2336022 h 4879197"/>
                  <a:gd name="connsiteX9" fmla="*/ 3644265 w 3761422"/>
                  <a:gd name="connsiteY9" fmla="*/ 2310305 h 4879197"/>
                  <a:gd name="connsiteX10" fmla="*/ 3644265 w 3761422"/>
                  <a:gd name="connsiteY10" fmla="*/ 2284587 h 4879197"/>
                  <a:gd name="connsiteX11" fmla="*/ 3675698 w 3761422"/>
                  <a:gd name="connsiteY11" fmla="*/ 2280777 h 4879197"/>
                  <a:gd name="connsiteX12" fmla="*/ 3675698 w 3761422"/>
                  <a:gd name="connsiteY12" fmla="*/ 2263632 h 4879197"/>
                  <a:gd name="connsiteX13" fmla="*/ 3634740 w 3761422"/>
                  <a:gd name="connsiteY13" fmla="*/ 2254107 h 4879197"/>
                  <a:gd name="connsiteX14" fmla="*/ 3622358 w 3761422"/>
                  <a:gd name="connsiteY14" fmla="*/ 2241725 h 4879197"/>
                  <a:gd name="connsiteX15" fmla="*/ 3597593 w 3761422"/>
                  <a:gd name="connsiteY15" fmla="*/ 2232200 h 4879197"/>
                  <a:gd name="connsiteX16" fmla="*/ 3569018 w 3761422"/>
                  <a:gd name="connsiteY16" fmla="*/ 2188385 h 4879197"/>
                  <a:gd name="connsiteX17" fmla="*/ 3559493 w 3761422"/>
                  <a:gd name="connsiteY17" fmla="*/ 2132187 h 4879197"/>
                  <a:gd name="connsiteX18" fmla="*/ 3573780 w 3761422"/>
                  <a:gd name="connsiteY18" fmla="*/ 2100755 h 4879197"/>
                  <a:gd name="connsiteX19" fmla="*/ 3597593 w 3761422"/>
                  <a:gd name="connsiteY19" fmla="*/ 2085514 h 4879197"/>
                  <a:gd name="connsiteX20" fmla="*/ 3614738 w 3761422"/>
                  <a:gd name="connsiteY20" fmla="*/ 2074084 h 4879197"/>
                  <a:gd name="connsiteX21" fmla="*/ 3605213 w 3761422"/>
                  <a:gd name="connsiteY21" fmla="*/ 2048367 h 4879197"/>
                  <a:gd name="connsiteX22" fmla="*/ 3576638 w 3761422"/>
                  <a:gd name="connsiteY22" fmla="*/ 2025507 h 4879197"/>
                  <a:gd name="connsiteX23" fmla="*/ 3529013 w 3761422"/>
                  <a:gd name="connsiteY23" fmla="*/ 2031222 h 4879197"/>
                  <a:gd name="connsiteX24" fmla="*/ 3509010 w 3761422"/>
                  <a:gd name="connsiteY24" fmla="*/ 2011220 h 4879197"/>
                  <a:gd name="connsiteX25" fmla="*/ 3483293 w 3761422"/>
                  <a:gd name="connsiteY25" fmla="*/ 2004552 h 4879197"/>
                  <a:gd name="connsiteX26" fmla="*/ 3453765 w 3761422"/>
                  <a:gd name="connsiteY26" fmla="*/ 1955022 h 4879197"/>
                  <a:gd name="connsiteX27" fmla="*/ 3445193 w 3761422"/>
                  <a:gd name="connsiteY27" fmla="*/ 1920732 h 4879197"/>
                  <a:gd name="connsiteX28" fmla="*/ 3473768 w 3761422"/>
                  <a:gd name="connsiteY28" fmla="*/ 1912159 h 4879197"/>
                  <a:gd name="connsiteX29" fmla="*/ 3485198 w 3761422"/>
                  <a:gd name="connsiteY29" fmla="*/ 1885489 h 4879197"/>
                  <a:gd name="connsiteX30" fmla="*/ 3457575 w 3761422"/>
                  <a:gd name="connsiteY30" fmla="*/ 1857867 h 4879197"/>
                  <a:gd name="connsiteX31" fmla="*/ 3434715 w 3761422"/>
                  <a:gd name="connsiteY31" fmla="*/ 1857867 h 4879197"/>
                  <a:gd name="connsiteX32" fmla="*/ 3420427 w 3761422"/>
                  <a:gd name="connsiteY32" fmla="*/ 1872154 h 4879197"/>
                  <a:gd name="connsiteX33" fmla="*/ 3384233 w 3761422"/>
                  <a:gd name="connsiteY33" fmla="*/ 1863582 h 4879197"/>
                  <a:gd name="connsiteX34" fmla="*/ 3347085 w 3761422"/>
                  <a:gd name="connsiteY34" fmla="*/ 1837864 h 4879197"/>
                  <a:gd name="connsiteX35" fmla="*/ 3340418 w 3761422"/>
                  <a:gd name="connsiteY35" fmla="*/ 1805479 h 4879197"/>
                  <a:gd name="connsiteX36" fmla="*/ 3303270 w 3761422"/>
                  <a:gd name="connsiteY36" fmla="*/ 1768332 h 4879197"/>
                  <a:gd name="connsiteX37" fmla="*/ 3293745 w 3761422"/>
                  <a:gd name="connsiteY37" fmla="*/ 1789287 h 4879197"/>
                  <a:gd name="connsiteX38" fmla="*/ 3280410 w 3761422"/>
                  <a:gd name="connsiteY38" fmla="*/ 1802622 h 4879197"/>
                  <a:gd name="connsiteX39" fmla="*/ 3280410 w 3761422"/>
                  <a:gd name="connsiteY39" fmla="*/ 1815004 h 4879197"/>
                  <a:gd name="connsiteX40" fmla="*/ 3290888 w 3761422"/>
                  <a:gd name="connsiteY40" fmla="*/ 1838817 h 4879197"/>
                  <a:gd name="connsiteX41" fmla="*/ 3251835 w 3761422"/>
                  <a:gd name="connsiteY41" fmla="*/ 1838817 h 4879197"/>
                  <a:gd name="connsiteX42" fmla="*/ 3228975 w 3761422"/>
                  <a:gd name="connsiteY42" fmla="*/ 1815957 h 4879197"/>
                  <a:gd name="connsiteX43" fmla="*/ 3189923 w 3761422"/>
                  <a:gd name="connsiteY43" fmla="*/ 1795954 h 4879197"/>
                  <a:gd name="connsiteX44" fmla="*/ 3186113 w 3761422"/>
                  <a:gd name="connsiteY44" fmla="*/ 1764522 h 4879197"/>
                  <a:gd name="connsiteX45" fmla="*/ 3180398 w 3761422"/>
                  <a:gd name="connsiteY45" fmla="*/ 1725470 h 4879197"/>
                  <a:gd name="connsiteX46" fmla="*/ 3153727 w 3761422"/>
                  <a:gd name="connsiteY46" fmla="*/ 1698800 h 4879197"/>
                  <a:gd name="connsiteX47" fmla="*/ 3133725 w 3761422"/>
                  <a:gd name="connsiteY47" fmla="*/ 1678797 h 4879197"/>
                  <a:gd name="connsiteX48" fmla="*/ 3116580 w 3761422"/>
                  <a:gd name="connsiteY48" fmla="*/ 1661652 h 4879197"/>
                  <a:gd name="connsiteX49" fmla="*/ 3095625 w 3761422"/>
                  <a:gd name="connsiteY49" fmla="*/ 1626409 h 4879197"/>
                  <a:gd name="connsiteX50" fmla="*/ 3110865 w 3761422"/>
                  <a:gd name="connsiteY50" fmla="*/ 1611170 h 4879197"/>
                  <a:gd name="connsiteX51" fmla="*/ 3110865 w 3761422"/>
                  <a:gd name="connsiteY51" fmla="*/ 1574022 h 4879197"/>
                  <a:gd name="connsiteX52" fmla="*/ 3128010 w 3761422"/>
                  <a:gd name="connsiteY52" fmla="*/ 1574022 h 4879197"/>
                  <a:gd name="connsiteX53" fmla="*/ 3153727 w 3761422"/>
                  <a:gd name="connsiteY53" fmla="*/ 1548304 h 4879197"/>
                  <a:gd name="connsiteX54" fmla="*/ 3128010 w 3761422"/>
                  <a:gd name="connsiteY54" fmla="*/ 1535922 h 4879197"/>
                  <a:gd name="connsiteX55" fmla="*/ 3128010 w 3761422"/>
                  <a:gd name="connsiteY55" fmla="*/ 1509252 h 4879197"/>
                  <a:gd name="connsiteX56" fmla="*/ 3112770 w 3761422"/>
                  <a:gd name="connsiteY56" fmla="*/ 1468295 h 4879197"/>
                  <a:gd name="connsiteX57" fmla="*/ 3129915 w 3761422"/>
                  <a:gd name="connsiteY57" fmla="*/ 1467342 h 4879197"/>
                  <a:gd name="connsiteX58" fmla="*/ 3149918 w 3761422"/>
                  <a:gd name="connsiteY58" fmla="*/ 1487345 h 4879197"/>
                  <a:gd name="connsiteX59" fmla="*/ 3176588 w 3761422"/>
                  <a:gd name="connsiteY59" fmla="*/ 1499727 h 4879197"/>
                  <a:gd name="connsiteX60" fmla="*/ 3176588 w 3761422"/>
                  <a:gd name="connsiteY60" fmla="*/ 1476867 h 4879197"/>
                  <a:gd name="connsiteX61" fmla="*/ 3152775 w 3761422"/>
                  <a:gd name="connsiteY61" fmla="*/ 1439720 h 4879197"/>
                  <a:gd name="connsiteX62" fmla="*/ 3152775 w 3761422"/>
                  <a:gd name="connsiteY62" fmla="*/ 1418764 h 4879197"/>
                  <a:gd name="connsiteX63" fmla="*/ 3164205 w 3761422"/>
                  <a:gd name="connsiteY63" fmla="*/ 1379712 h 4879197"/>
                  <a:gd name="connsiteX64" fmla="*/ 3148965 w 3761422"/>
                  <a:gd name="connsiteY64" fmla="*/ 1364472 h 4879197"/>
                  <a:gd name="connsiteX65" fmla="*/ 3178493 w 3761422"/>
                  <a:gd name="connsiteY65" fmla="*/ 1322562 h 4879197"/>
                  <a:gd name="connsiteX66" fmla="*/ 3196590 w 3761422"/>
                  <a:gd name="connsiteY66" fmla="*/ 1280652 h 4879197"/>
                  <a:gd name="connsiteX67" fmla="*/ 3231833 w 3761422"/>
                  <a:gd name="connsiteY67" fmla="*/ 1269222 h 4879197"/>
                  <a:gd name="connsiteX68" fmla="*/ 3257550 w 3761422"/>
                  <a:gd name="connsiteY68" fmla="*/ 1281604 h 4879197"/>
                  <a:gd name="connsiteX69" fmla="*/ 3281363 w 3761422"/>
                  <a:gd name="connsiteY69" fmla="*/ 1260650 h 4879197"/>
                  <a:gd name="connsiteX70" fmla="*/ 3266123 w 3761422"/>
                  <a:gd name="connsiteY70" fmla="*/ 1245409 h 4879197"/>
                  <a:gd name="connsiteX71" fmla="*/ 3242310 w 3761422"/>
                  <a:gd name="connsiteY71" fmla="*/ 1218739 h 4879197"/>
                  <a:gd name="connsiteX72" fmla="*/ 3228023 w 3761422"/>
                  <a:gd name="connsiteY72" fmla="*/ 1162542 h 4879197"/>
                  <a:gd name="connsiteX73" fmla="*/ 3228023 w 3761422"/>
                  <a:gd name="connsiteY73" fmla="*/ 1121584 h 4879197"/>
                  <a:gd name="connsiteX74" fmla="*/ 3201352 w 3761422"/>
                  <a:gd name="connsiteY74" fmla="*/ 1097772 h 4879197"/>
                  <a:gd name="connsiteX75" fmla="*/ 3187065 w 3761422"/>
                  <a:gd name="connsiteY75" fmla="*/ 1053957 h 4879197"/>
                  <a:gd name="connsiteX76" fmla="*/ 3180398 w 3761422"/>
                  <a:gd name="connsiteY76" fmla="*/ 1009189 h 4879197"/>
                  <a:gd name="connsiteX77" fmla="*/ 3166110 w 3761422"/>
                  <a:gd name="connsiteY77" fmla="*/ 974899 h 4879197"/>
                  <a:gd name="connsiteX78" fmla="*/ 3157538 w 3761422"/>
                  <a:gd name="connsiteY78" fmla="*/ 935847 h 4879197"/>
                  <a:gd name="connsiteX79" fmla="*/ 3157538 w 3761422"/>
                  <a:gd name="connsiteY79" fmla="*/ 885364 h 4879197"/>
                  <a:gd name="connsiteX80" fmla="*/ 3148013 w 3761422"/>
                  <a:gd name="connsiteY80" fmla="*/ 840597 h 4879197"/>
                  <a:gd name="connsiteX81" fmla="*/ 3124200 w 3761422"/>
                  <a:gd name="connsiteY81" fmla="*/ 803449 h 4879197"/>
                  <a:gd name="connsiteX82" fmla="*/ 3134677 w 3761422"/>
                  <a:gd name="connsiteY82" fmla="*/ 792972 h 4879197"/>
                  <a:gd name="connsiteX83" fmla="*/ 3101340 w 3761422"/>
                  <a:gd name="connsiteY83" fmla="*/ 771064 h 4879197"/>
                  <a:gd name="connsiteX84" fmla="*/ 3105150 w 3761422"/>
                  <a:gd name="connsiteY84" fmla="*/ 757729 h 4879197"/>
                  <a:gd name="connsiteX85" fmla="*/ 3134677 w 3761422"/>
                  <a:gd name="connsiteY85" fmla="*/ 757729 h 4879197"/>
                  <a:gd name="connsiteX86" fmla="*/ 3152775 w 3761422"/>
                  <a:gd name="connsiteY86" fmla="*/ 718677 h 4879197"/>
                  <a:gd name="connsiteX87" fmla="*/ 3181350 w 3761422"/>
                  <a:gd name="connsiteY87" fmla="*/ 707247 h 4879197"/>
                  <a:gd name="connsiteX88" fmla="*/ 3181350 w 3761422"/>
                  <a:gd name="connsiteY88" fmla="*/ 677719 h 4879197"/>
                  <a:gd name="connsiteX89" fmla="*/ 3161348 w 3761422"/>
                  <a:gd name="connsiteY89" fmla="*/ 657717 h 4879197"/>
                  <a:gd name="connsiteX90" fmla="*/ 3150870 w 3761422"/>
                  <a:gd name="connsiteY90" fmla="*/ 632952 h 4879197"/>
                  <a:gd name="connsiteX91" fmla="*/ 3128010 w 3761422"/>
                  <a:gd name="connsiteY91" fmla="*/ 650097 h 4879197"/>
                  <a:gd name="connsiteX92" fmla="*/ 3112770 w 3761422"/>
                  <a:gd name="connsiteY92" fmla="*/ 637714 h 4879197"/>
                  <a:gd name="connsiteX93" fmla="*/ 3094673 w 3761422"/>
                  <a:gd name="connsiteY93" fmla="*/ 640572 h 4879197"/>
                  <a:gd name="connsiteX94" fmla="*/ 3079433 w 3761422"/>
                  <a:gd name="connsiteY94" fmla="*/ 655812 h 4879197"/>
                  <a:gd name="connsiteX95" fmla="*/ 3054668 w 3761422"/>
                  <a:gd name="connsiteY95" fmla="*/ 655812 h 4879197"/>
                  <a:gd name="connsiteX96" fmla="*/ 3048000 w 3761422"/>
                  <a:gd name="connsiteY96" fmla="*/ 669147 h 4879197"/>
                  <a:gd name="connsiteX97" fmla="*/ 3022283 w 3761422"/>
                  <a:gd name="connsiteY97" fmla="*/ 669147 h 4879197"/>
                  <a:gd name="connsiteX98" fmla="*/ 3022283 w 3761422"/>
                  <a:gd name="connsiteY98" fmla="*/ 649144 h 4879197"/>
                  <a:gd name="connsiteX99" fmla="*/ 2990850 w 3761422"/>
                  <a:gd name="connsiteY99" fmla="*/ 650097 h 4879197"/>
                  <a:gd name="connsiteX100" fmla="*/ 2973705 w 3761422"/>
                  <a:gd name="connsiteY100" fmla="*/ 652954 h 4879197"/>
                  <a:gd name="connsiteX101" fmla="*/ 2952750 w 3761422"/>
                  <a:gd name="connsiteY101" fmla="*/ 652002 h 4879197"/>
                  <a:gd name="connsiteX102" fmla="*/ 2944177 w 3761422"/>
                  <a:gd name="connsiteY102" fmla="*/ 666289 h 4879197"/>
                  <a:gd name="connsiteX103" fmla="*/ 2926080 w 3761422"/>
                  <a:gd name="connsiteY103" fmla="*/ 684387 h 4879197"/>
                  <a:gd name="connsiteX104" fmla="*/ 2895600 w 3761422"/>
                  <a:gd name="connsiteY104" fmla="*/ 685339 h 4879197"/>
                  <a:gd name="connsiteX105" fmla="*/ 2878455 w 3761422"/>
                  <a:gd name="connsiteY105" fmla="*/ 697722 h 4879197"/>
                  <a:gd name="connsiteX106" fmla="*/ 2878455 w 3761422"/>
                  <a:gd name="connsiteY106" fmla="*/ 724392 h 4879197"/>
                  <a:gd name="connsiteX107" fmla="*/ 2860358 w 3761422"/>
                  <a:gd name="connsiteY107" fmla="*/ 731059 h 4879197"/>
                  <a:gd name="connsiteX108" fmla="*/ 2846070 w 3761422"/>
                  <a:gd name="connsiteY108" fmla="*/ 716772 h 4879197"/>
                  <a:gd name="connsiteX109" fmla="*/ 2868930 w 3761422"/>
                  <a:gd name="connsiteY109" fmla="*/ 690102 h 4879197"/>
                  <a:gd name="connsiteX110" fmla="*/ 2853690 w 3761422"/>
                  <a:gd name="connsiteY110" fmla="*/ 690102 h 4879197"/>
                  <a:gd name="connsiteX111" fmla="*/ 2829877 w 3761422"/>
                  <a:gd name="connsiteY111" fmla="*/ 699627 h 4879197"/>
                  <a:gd name="connsiteX112" fmla="*/ 2839402 w 3761422"/>
                  <a:gd name="connsiteY112" fmla="*/ 676767 h 4879197"/>
                  <a:gd name="connsiteX113" fmla="*/ 2868930 w 3761422"/>
                  <a:gd name="connsiteY113" fmla="*/ 664384 h 4879197"/>
                  <a:gd name="connsiteX114" fmla="*/ 2889885 w 3761422"/>
                  <a:gd name="connsiteY114" fmla="*/ 664384 h 4879197"/>
                  <a:gd name="connsiteX115" fmla="*/ 2912745 w 3761422"/>
                  <a:gd name="connsiteY115" fmla="*/ 627237 h 4879197"/>
                  <a:gd name="connsiteX116" fmla="*/ 2907030 w 3761422"/>
                  <a:gd name="connsiteY116" fmla="*/ 594852 h 4879197"/>
                  <a:gd name="connsiteX117" fmla="*/ 2895600 w 3761422"/>
                  <a:gd name="connsiteY117" fmla="*/ 553894 h 4879197"/>
                  <a:gd name="connsiteX118" fmla="*/ 2872740 w 3761422"/>
                  <a:gd name="connsiteY118" fmla="*/ 531034 h 4879197"/>
                  <a:gd name="connsiteX119" fmla="*/ 2850833 w 3761422"/>
                  <a:gd name="connsiteY119" fmla="*/ 509127 h 4879197"/>
                  <a:gd name="connsiteX120" fmla="*/ 2838450 w 3761422"/>
                  <a:gd name="connsiteY120" fmla="*/ 521509 h 4879197"/>
                  <a:gd name="connsiteX121" fmla="*/ 2837498 w 3761422"/>
                  <a:gd name="connsiteY121" fmla="*/ 494839 h 4879197"/>
                  <a:gd name="connsiteX122" fmla="*/ 2816543 w 3761422"/>
                  <a:gd name="connsiteY122" fmla="*/ 494839 h 4879197"/>
                  <a:gd name="connsiteX123" fmla="*/ 2785110 w 3761422"/>
                  <a:gd name="connsiteY123" fmla="*/ 503412 h 4879197"/>
                  <a:gd name="connsiteX124" fmla="*/ 2766060 w 3761422"/>
                  <a:gd name="connsiteY124" fmla="*/ 484362 h 4879197"/>
                  <a:gd name="connsiteX125" fmla="*/ 2766060 w 3761422"/>
                  <a:gd name="connsiteY125" fmla="*/ 465312 h 4879197"/>
                  <a:gd name="connsiteX126" fmla="*/ 2741295 w 3761422"/>
                  <a:gd name="connsiteY126" fmla="*/ 461502 h 4879197"/>
                  <a:gd name="connsiteX127" fmla="*/ 2749868 w 3761422"/>
                  <a:gd name="connsiteY127" fmla="*/ 452929 h 4879197"/>
                  <a:gd name="connsiteX128" fmla="*/ 2762250 w 3761422"/>
                  <a:gd name="connsiteY128" fmla="*/ 447214 h 4879197"/>
                  <a:gd name="connsiteX129" fmla="*/ 2751773 w 3761422"/>
                  <a:gd name="connsiteY129" fmla="*/ 436737 h 4879197"/>
                  <a:gd name="connsiteX130" fmla="*/ 2753677 w 3761422"/>
                  <a:gd name="connsiteY130" fmla="*/ 423402 h 4879197"/>
                  <a:gd name="connsiteX131" fmla="*/ 2767965 w 3761422"/>
                  <a:gd name="connsiteY131" fmla="*/ 431974 h 4879197"/>
                  <a:gd name="connsiteX132" fmla="*/ 2783205 w 3761422"/>
                  <a:gd name="connsiteY132" fmla="*/ 444357 h 4879197"/>
                  <a:gd name="connsiteX133" fmla="*/ 2809875 w 3761422"/>
                  <a:gd name="connsiteY133" fmla="*/ 444357 h 4879197"/>
                  <a:gd name="connsiteX134" fmla="*/ 2827973 w 3761422"/>
                  <a:gd name="connsiteY134" fmla="*/ 430069 h 4879197"/>
                  <a:gd name="connsiteX135" fmla="*/ 2846070 w 3761422"/>
                  <a:gd name="connsiteY135" fmla="*/ 444357 h 4879197"/>
                  <a:gd name="connsiteX136" fmla="*/ 2868930 w 3761422"/>
                  <a:gd name="connsiteY136" fmla="*/ 421497 h 4879197"/>
                  <a:gd name="connsiteX137" fmla="*/ 2868930 w 3761422"/>
                  <a:gd name="connsiteY137" fmla="*/ 385302 h 4879197"/>
                  <a:gd name="connsiteX138" fmla="*/ 2858452 w 3761422"/>
                  <a:gd name="connsiteY138" fmla="*/ 364347 h 4879197"/>
                  <a:gd name="connsiteX139" fmla="*/ 2882265 w 3761422"/>
                  <a:gd name="connsiteY139" fmla="*/ 329104 h 4879197"/>
                  <a:gd name="connsiteX140" fmla="*/ 2908935 w 3761422"/>
                  <a:gd name="connsiteY140" fmla="*/ 329104 h 4879197"/>
                  <a:gd name="connsiteX141" fmla="*/ 2929890 w 3761422"/>
                  <a:gd name="connsiteY141" fmla="*/ 337677 h 4879197"/>
                  <a:gd name="connsiteX142" fmla="*/ 2959418 w 3761422"/>
                  <a:gd name="connsiteY142" fmla="*/ 328152 h 4879197"/>
                  <a:gd name="connsiteX143" fmla="*/ 2974658 w 3761422"/>
                  <a:gd name="connsiteY143" fmla="*/ 293862 h 4879197"/>
                  <a:gd name="connsiteX144" fmla="*/ 3004185 w 3761422"/>
                  <a:gd name="connsiteY144" fmla="*/ 261477 h 4879197"/>
                  <a:gd name="connsiteX145" fmla="*/ 3036570 w 3761422"/>
                  <a:gd name="connsiteY145" fmla="*/ 258619 h 4879197"/>
                  <a:gd name="connsiteX146" fmla="*/ 3048952 w 3761422"/>
                  <a:gd name="connsiteY146" fmla="*/ 221472 h 4879197"/>
                  <a:gd name="connsiteX147" fmla="*/ 3025140 w 3761422"/>
                  <a:gd name="connsiteY147" fmla="*/ 214804 h 4879197"/>
                  <a:gd name="connsiteX148" fmla="*/ 3025140 w 3761422"/>
                  <a:gd name="connsiteY148" fmla="*/ 203374 h 4879197"/>
                  <a:gd name="connsiteX149" fmla="*/ 3054668 w 3761422"/>
                  <a:gd name="connsiteY149" fmla="*/ 203374 h 4879197"/>
                  <a:gd name="connsiteX150" fmla="*/ 3045143 w 3761422"/>
                  <a:gd name="connsiteY150" fmla="*/ 180514 h 4879197"/>
                  <a:gd name="connsiteX151" fmla="*/ 3045143 w 3761422"/>
                  <a:gd name="connsiteY151" fmla="*/ 162417 h 4879197"/>
                  <a:gd name="connsiteX152" fmla="*/ 3029902 w 3761422"/>
                  <a:gd name="connsiteY152" fmla="*/ 182419 h 4879197"/>
                  <a:gd name="connsiteX153" fmla="*/ 3014663 w 3761422"/>
                  <a:gd name="connsiteY153" fmla="*/ 186229 h 4879197"/>
                  <a:gd name="connsiteX154" fmla="*/ 2996565 w 3761422"/>
                  <a:gd name="connsiteY154" fmla="*/ 157654 h 4879197"/>
                  <a:gd name="connsiteX155" fmla="*/ 2970848 w 3761422"/>
                  <a:gd name="connsiteY155" fmla="*/ 131937 h 4879197"/>
                  <a:gd name="connsiteX156" fmla="*/ 2970848 w 3761422"/>
                  <a:gd name="connsiteY156" fmla="*/ 147177 h 4879197"/>
                  <a:gd name="connsiteX157" fmla="*/ 2937510 w 3761422"/>
                  <a:gd name="connsiteY157" fmla="*/ 134794 h 4879197"/>
                  <a:gd name="connsiteX158" fmla="*/ 2922270 w 3761422"/>
                  <a:gd name="connsiteY158" fmla="*/ 150034 h 4879197"/>
                  <a:gd name="connsiteX159" fmla="*/ 2896552 w 3761422"/>
                  <a:gd name="connsiteY159" fmla="*/ 146224 h 4879197"/>
                  <a:gd name="connsiteX160" fmla="*/ 2928938 w 3761422"/>
                  <a:gd name="connsiteY160" fmla="*/ 125269 h 4879197"/>
                  <a:gd name="connsiteX161" fmla="*/ 2928938 w 3761422"/>
                  <a:gd name="connsiteY161" fmla="*/ 95742 h 4879197"/>
                  <a:gd name="connsiteX162" fmla="*/ 2928938 w 3761422"/>
                  <a:gd name="connsiteY162" fmla="*/ 78597 h 4879197"/>
                  <a:gd name="connsiteX163" fmla="*/ 2899410 w 3761422"/>
                  <a:gd name="connsiteY163" fmla="*/ 87169 h 4879197"/>
                  <a:gd name="connsiteX164" fmla="*/ 2914650 w 3761422"/>
                  <a:gd name="connsiteY164" fmla="*/ 54784 h 4879197"/>
                  <a:gd name="connsiteX165" fmla="*/ 2900363 w 3761422"/>
                  <a:gd name="connsiteY165" fmla="*/ 40497 h 4879197"/>
                  <a:gd name="connsiteX166" fmla="*/ 2882265 w 3761422"/>
                  <a:gd name="connsiteY166" fmla="*/ 25257 h 4879197"/>
                  <a:gd name="connsiteX167" fmla="*/ 2882265 w 3761422"/>
                  <a:gd name="connsiteY167" fmla="*/ 1444 h 4879197"/>
                  <a:gd name="connsiteX168" fmla="*/ 2849880 w 3761422"/>
                  <a:gd name="connsiteY168" fmla="*/ 16684 h 4879197"/>
                  <a:gd name="connsiteX169" fmla="*/ 2824163 w 3761422"/>
                  <a:gd name="connsiteY169" fmla="*/ 51927 h 4879197"/>
                  <a:gd name="connsiteX170" fmla="*/ 2814638 w 3761422"/>
                  <a:gd name="connsiteY170" fmla="*/ 51927 h 4879197"/>
                  <a:gd name="connsiteX171" fmla="*/ 2781300 w 3761422"/>
                  <a:gd name="connsiteY171" fmla="*/ 61452 h 4879197"/>
                  <a:gd name="connsiteX172" fmla="*/ 2762250 w 3761422"/>
                  <a:gd name="connsiteY172" fmla="*/ 81454 h 4879197"/>
                  <a:gd name="connsiteX173" fmla="*/ 2747963 w 3761422"/>
                  <a:gd name="connsiteY173" fmla="*/ 101457 h 4879197"/>
                  <a:gd name="connsiteX174" fmla="*/ 2745105 w 3761422"/>
                  <a:gd name="connsiteY174" fmla="*/ 127174 h 4879197"/>
                  <a:gd name="connsiteX175" fmla="*/ 2729865 w 3761422"/>
                  <a:gd name="connsiteY175" fmla="*/ 126222 h 4879197"/>
                  <a:gd name="connsiteX176" fmla="*/ 2729865 w 3761422"/>
                  <a:gd name="connsiteY176" fmla="*/ 138604 h 4879197"/>
                  <a:gd name="connsiteX177" fmla="*/ 2752725 w 3761422"/>
                  <a:gd name="connsiteY177" fmla="*/ 144319 h 4879197"/>
                  <a:gd name="connsiteX178" fmla="*/ 2726055 w 3761422"/>
                  <a:gd name="connsiteY178" fmla="*/ 162417 h 4879197"/>
                  <a:gd name="connsiteX179" fmla="*/ 2717483 w 3761422"/>
                  <a:gd name="connsiteY179" fmla="*/ 188134 h 4879197"/>
                  <a:gd name="connsiteX180" fmla="*/ 2743200 w 3761422"/>
                  <a:gd name="connsiteY180" fmla="*/ 194802 h 4879197"/>
                  <a:gd name="connsiteX181" fmla="*/ 2782252 w 3761422"/>
                  <a:gd name="connsiteY181" fmla="*/ 197659 h 4879197"/>
                  <a:gd name="connsiteX182" fmla="*/ 2816543 w 3761422"/>
                  <a:gd name="connsiteY182" fmla="*/ 190992 h 4879197"/>
                  <a:gd name="connsiteX183" fmla="*/ 2816543 w 3761422"/>
                  <a:gd name="connsiteY183" fmla="*/ 208137 h 4879197"/>
                  <a:gd name="connsiteX184" fmla="*/ 2782252 w 3761422"/>
                  <a:gd name="connsiteY184" fmla="*/ 226234 h 4879197"/>
                  <a:gd name="connsiteX185" fmla="*/ 2763202 w 3761422"/>
                  <a:gd name="connsiteY185" fmla="*/ 245284 h 4879197"/>
                  <a:gd name="connsiteX186" fmla="*/ 2734627 w 3761422"/>
                  <a:gd name="connsiteY186" fmla="*/ 223377 h 4879197"/>
                  <a:gd name="connsiteX187" fmla="*/ 2702243 w 3761422"/>
                  <a:gd name="connsiteY187" fmla="*/ 232902 h 4879197"/>
                  <a:gd name="connsiteX188" fmla="*/ 2679383 w 3761422"/>
                  <a:gd name="connsiteY188" fmla="*/ 210042 h 4879197"/>
                  <a:gd name="connsiteX189" fmla="*/ 2659380 w 3761422"/>
                  <a:gd name="connsiteY189" fmla="*/ 221472 h 4879197"/>
                  <a:gd name="connsiteX190" fmla="*/ 2627948 w 3761422"/>
                  <a:gd name="connsiteY190" fmla="*/ 235759 h 4879197"/>
                  <a:gd name="connsiteX191" fmla="*/ 2602230 w 3761422"/>
                  <a:gd name="connsiteY191" fmla="*/ 262429 h 4879197"/>
                  <a:gd name="connsiteX192" fmla="*/ 2554605 w 3761422"/>
                  <a:gd name="connsiteY192" fmla="*/ 276717 h 4879197"/>
                  <a:gd name="connsiteX193" fmla="*/ 2528888 w 3761422"/>
                  <a:gd name="connsiteY193" fmla="*/ 313864 h 4879197"/>
                  <a:gd name="connsiteX194" fmla="*/ 2493645 w 3761422"/>
                  <a:gd name="connsiteY194" fmla="*/ 328152 h 4879197"/>
                  <a:gd name="connsiteX195" fmla="*/ 2465070 w 3761422"/>
                  <a:gd name="connsiteY195" fmla="*/ 356727 h 4879197"/>
                  <a:gd name="connsiteX196" fmla="*/ 2436495 w 3761422"/>
                  <a:gd name="connsiteY196" fmla="*/ 385302 h 4879197"/>
                  <a:gd name="connsiteX197" fmla="*/ 2406015 w 3761422"/>
                  <a:gd name="connsiteY197" fmla="*/ 403399 h 4879197"/>
                  <a:gd name="connsiteX198" fmla="*/ 2364105 w 3761422"/>
                  <a:gd name="connsiteY198" fmla="*/ 421497 h 4879197"/>
                  <a:gd name="connsiteX199" fmla="*/ 2342198 w 3761422"/>
                  <a:gd name="connsiteY199" fmla="*/ 443404 h 4879197"/>
                  <a:gd name="connsiteX200" fmla="*/ 2294573 w 3761422"/>
                  <a:gd name="connsiteY200" fmla="*/ 491029 h 4879197"/>
                  <a:gd name="connsiteX201" fmla="*/ 2251710 w 3761422"/>
                  <a:gd name="connsiteY201" fmla="*/ 532939 h 4879197"/>
                  <a:gd name="connsiteX202" fmla="*/ 2240280 w 3761422"/>
                  <a:gd name="connsiteY202" fmla="*/ 573897 h 4879197"/>
                  <a:gd name="connsiteX203" fmla="*/ 2216468 w 3761422"/>
                  <a:gd name="connsiteY203" fmla="*/ 609139 h 4879197"/>
                  <a:gd name="connsiteX204" fmla="*/ 2207895 w 3761422"/>
                  <a:gd name="connsiteY204" fmla="*/ 634857 h 4879197"/>
                  <a:gd name="connsiteX205" fmla="*/ 2216468 w 3761422"/>
                  <a:gd name="connsiteY205" fmla="*/ 658669 h 4879197"/>
                  <a:gd name="connsiteX206" fmla="*/ 2196465 w 3761422"/>
                  <a:gd name="connsiteY206" fmla="*/ 658669 h 4879197"/>
                  <a:gd name="connsiteX207" fmla="*/ 2173605 w 3761422"/>
                  <a:gd name="connsiteY207" fmla="*/ 671052 h 4879197"/>
                  <a:gd name="connsiteX208" fmla="*/ 2170748 w 3761422"/>
                  <a:gd name="connsiteY208" fmla="*/ 700579 h 4879197"/>
                  <a:gd name="connsiteX209" fmla="*/ 2145030 w 3761422"/>
                  <a:gd name="connsiteY209" fmla="*/ 712962 h 4879197"/>
                  <a:gd name="connsiteX210" fmla="*/ 2138363 w 3761422"/>
                  <a:gd name="connsiteY210" fmla="*/ 739632 h 4879197"/>
                  <a:gd name="connsiteX211" fmla="*/ 2138363 w 3761422"/>
                  <a:gd name="connsiteY211" fmla="*/ 754872 h 4879197"/>
                  <a:gd name="connsiteX212" fmla="*/ 2166938 w 3761422"/>
                  <a:gd name="connsiteY212" fmla="*/ 754872 h 4879197"/>
                  <a:gd name="connsiteX213" fmla="*/ 2175510 w 3761422"/>
                  <a:gd name="connsiteY213" fmla="*/ 774874 h 4879197"/>
                  <a:gd name="connsiteX214" fmla="*/ 2210752 w 3761422"/>
                  <a:gd name="connsiteY214" fmla="*/ 769159 h 4879197"/>
                  <a:gd name="connsiteX215" fmla="*/ 2258377 w 3761422"/>
                  <a:gd name="connsiteY215" fmla="*/ 790114 h 4879197"/>
                  <a:gd name="connsiteX216" fmla="*/ 2273618 w 3761422"/>
                  <a:gd name="connsiteY216" fmla="*/ 792972 h 4879197"/>
                  <a:gd name="connsiteX217" fmla="*/ 2282190 w 3761422"/>
                  <a:gd name="connsiteY217" fmla="*/ 815832 h 4879197"/>
                  <a:gd name="connsiteX218" fmla="*/ 2275523 w 3761422"/>
                  <a:gd name="connsiteY218" fmla="*/ 838692 h 4879197"/>
                  <a:gd name="connsiteX219" fmla="*/ 2246948 w 3761422"/>
                  <a:gd name="connsiteY219" fmla="*/ 845359 h 4879197"/>
                  <a:gd name="connsiteX220" fmla="*/ 2215515 w 3761422"/>
                  <a:gd name="connsiteY220" fmla="*/ 859647 h 4879197"/>
                  <a:gd name="connsiteX221" fmla="*/ 2192655 w 3761422"/>
                  <a:gd name="connsiteY221" fmla="*/ 868219 h 4879197"/>
                  <a:gd name="connsiteX222" fmla="*/ 2160270 w 3761422"/>
                  <a:gd name="connsiteY222" fmla="*/ 868219 h 4879197"/>
                  <a:gd name="connsiteX223" fmla="*/ 2139315 w 3761422"/>
                  <a:gd name="connsiteY223" fmla="*/ 847264 h 4879197"/>
                  <a:gd name="connsiteX224" fmla="*/ 2159318 w 3761422"/>
                  <a:gd name="connsiteY224" fmla="*/ 827262 h 4879197"/>
                  <a:gd name="connsiteX225" fmla="*/ 2132648 w 3761422"/>
                  <a:gd name="connsiteY225" fmla="*/ 800592 h 4879197"/>
                  <a:gd name="connsiteX226" fmla="*/ 2117408 w 3761422"/>
                  <a:gd name="connsiteY226" fmla="*/ 815832 h 4879197"/>
                  <a:gd name="connsiteX227" fmla="*/ 2102168 w 3761422"/>
                  <a:gd name="connsiteY227" fmla="*/ 844407 h 4879197"/>
                  <a:gd name="connsiteX228" fmla="*/ 2122170 w 3761422"/>
                  <a:gd name="connsiteY228" fmla="*/ 872982 h 4879197"/>
                  <a:gd name="connsiteX229" fmla="*/ 2116455 w 3761422"/>
                  <a:gd name="connsiteY229" fmla="*/ 890127 h 4879197"/>
                  <a:gd name="connsiteX230" fmla="*/ 2130743 w 3761422"/>
                  <a:gd name="connsiteY230" fmla="*/ 904414 h 4879197"/>
                  <a:gd name="connsiteX231" fmla="*/ 2122170 w 3761422"/>
                  <a:gd name="connsiteY231" fmla="*/ 938704 h 4879197"/>
                  <a:gd name="connsiteX232" fmla="*/ 2086927 w 3761422"/>
                  <a:gd name="connsiteY232" fmla="*/ 964422 h 4879197"/>
                  <a:gd name="connsiteX233" fmla="*/ 2086927 w 3761422"/>
                  <a:gd name="connsiteY233" fmla="*/ 992997 h 4879197"/>
                  <a:gd name="connsiteX234" fmla="*/ 2068830 w 3761422"/>
                  <a:gd name="connsiteY234" fmla="*/ 1011094 h 4879197"/>
                  <a:gd name="connsiteX235" fmla="*/ 2047875 w 3761422"/>
                  <a:gd name="connsiteY235" fmla="*/ 1011094 h 4879197"/>
                  <a:gd name="connsiteX236" fmla="*/ 2035493 w 3761422"/>
                  <a:gd name="connsiteY236" fmla="*/ 1034907 h 4879197"/>
                  <a:gd name="connsiteX237" fmla="*/ 2035493 w 3761422"/>
                  <a:gd name="connsiteY237" fmla="*/ 1081579 h 4879197"/>
                  <a:gd name="connsiteX238" fmla="*/ 2035493 w 3761422"/>
                  <a:gd name="connsiteY238" fmla="*/ 1082532 h 4879197"/>
                  <a:gd name="connsiteX239" fmla="*/ 2035493 w 3761422"/>
                  <a:gd name="connsiteY239" fmla="*/ 1081579 h 4879197"/>
                  <a:gd name="connsiteX240" fmla="*/ 2008823 w 3761422"/>
                  <a:gd name="connsiteY240" fmla="*/ 1108250 h 4879197"/>
                  <a:gd name="connsiteX241" fmla="*/ 2008823 w 3761422"/>
                  <a:gd name="connsiteY241" fmla="*/ 1128252 h 4879197"/>
                  <a:gd name="connsiteX242" fmla="*/ 2022157 w 3761422"/>
                  <a:gd name="connsiteY242" fmla="*/ 1141587 h 4879197"/>
                  <a:gd name="connsiteX243" fmla="*/ 1994535 w 3761422"/>
                  <a:gd name="connsiteY243" fmla="*/ 1141587 h 4879197"/>
                  <a:gd name="connsiteX244" fmla="*/ 1968818 w 3761422"/>
                  <a:gd name="connsiteY244" fmla="*/ 1161589 h 4879197"/>
                  <a:gd name="connsiteX245" fmla="*/ 1933575 w 3761422"/>
                  <a:gd name="connsiteY245" fmla="*/ 1176829 h 4879197"/>
                  <a:gd name="connsiteX246" fmla="*/ 1894523 w 3761422"/>
                  <a:gd name="connsiteY246" fmla="*/ 1137777 h 4879197"/>
                  <a:gd name="connsiteX247" fmla="*/ 1875473 w 3761422"/>
                  <a:gd name="connsiteY247" fmla="*/ 1118727 h 4879197"/>
                  <a:gd name="connsiteX248" fmla="*/ 1836420 w 3761422"/>
                  <a:gd name="connsiteY248" fmla="*/ 1120632 h 4879197"/>
                  <a:gd name="connsiteX249" fmla="*/ 1789748 w 3761422"/>
                  <a:gd name="connsiteY249" fmla="*/ 1127300 h 4879197"/>
                  <a:gd name="connsiteX250" fmla="*/ 1763077 w 3761422"/>
                  <a:gd name="connsiteY250" fmla="*/ 1159684 h 4879197"/>
                  <a:gd name="connsiteX251" fmla="*/ 1733550 w 3761422"/>
                  <a:gd name="connsiteY251" fmla="*/ 1186354 h 4879197"/>
                  <a:gd name="connsiteX252" fmla="*/ 1698307 w 3761422"/>
                  <a:gd name="connsiteY252" fmla="*/ 1238742 h 4879197"/>
                  <a:gd name="connsiteX253" fmla="*/ 1698307 w 3761422"/>
                  <a:gd name="connsiteY253" fmla="*/ 1279700 h 4879197"/>
                  <a:gd name="connsiteX254" fmla="*/ 1669732 w 3761422"/>
                  <a:gd name="connsiteY254" fmla="*/ 1314942 h 4879197"/>
                  <a:gd name="connsiteX255" fmla="*/ 1643063 w 3761422"/>
                  <a:gd name="connsiteY255" fmla="*/ 1341612 h 4879197"/>
                  <a:gd name="connsiteX256" fmla="*/ 1613535 w 3761422"/>
                  <a:gd name="connsiteY256" fmla="*/ 1342564 h 4879197"/>
                  <a:gd name="connsiteX257" fmla="*/ 1586865 w 3761422"/>
                  <a:gd name="connsiteY257" fmla="*/ 1328277 h 4879197"/>
                  <a:gd name="connsiteX258" fmla="*/ 1548765 w 3761422"/>
                  <a:gd name="connsiteY258" fmla="*/ 1349232 h 4879197"/>
                  <a:gd name="connsiteX259" fmla="*/ 1552575 w 3761422"/>
                  <a:gd name="connsiteY259" fmla="*/ 1381617 h 4879197"/>
                  <a:gd name="connsiteX260" fmla="*/ 1525905 w 3761422"/>
                  <a:gd name="connsiteY260" fmla="*/ 1353042 h 4879197"/>
                  <a:gd name="connsiteX261" fmla="*/ 1505902 w 3761422"/>
                  <a:gd name="connsiteY261" fmla="*/ 1375902 h 4879197"/>
                  <a:gd name="connsiteX262" fmla="*/ 1474470 w 3761422"/>
                  <a:gd name="connsiteY262" fmla="*/ 1375902 h 4879197"/>
                  <a:gd name="connsiteX263" fmla="*/ 1464945 w 3761422"/>
                  <a:gd name="connsiteY263" fmla="*/ 1360662 h 4879197"/>
                  <a:gd name="connsiteX264" fmla="*/ 1485900 w 3761422"/>
                  <a:gd name="connsiteY264" fmla="*/ 1334945 h 4879197"/>
                  <a:gd name="connsiteX265" fmla="*/ 1460182 w 3761422"/>
                  <a:gd name="connsiteY265" fmla="*/ 1316847 h 4879197"/>
                  <a:gd name="connsiteX266" fmla="*/ 1418273 w 3761422"/>
                  <a:gd name="connsiteY266" fmla="*/ 1334945 h 4879197"/>
                  <a:gd name="connsiteX267" fmla="*/ 1388745 w 3761422"/>
                  <a:gd name="connsiteY267" fmla="*/ 1349232 h 4879197"/>
                  <a:gd name="connsiteX268" fmla="*/ 1376363 w 3761422"/>
                  <a:gd name="connsiteY268" fmla="*/ 1384475 h 4879197"/>
                  <a:gd name="connsiteX269" fmla="*/ 1370648 w 3761422"/>
                  <a:gd name="connsiteY269" fmla="*/ 1404477 h 4879197"/>
                  <a:gd name="connsiteX270" fmla="*/ 1379220 w 3761422"/>
                  <a:gd name="connsiteY270" fmla="*/ 1449245 h 4879197"/>
                  <a:gd name="connsiteX271" fmla="*/ 1379220 w 3761422"/>
                  <a:gd name="connsiteY271" fmla="*/ 1475914 h 4879197"/>
                  <a:gd name="connsiteX272" fmla="*/ 1355407 w 3761422"/>
                  <a:gd name="connsiteY272" fmla="*/ 1498775 h 4879197"/>
                  <a:gd name="connsiteX273" fmla="*/ 1362075 w 3761422"/>
                  <a:gd name="connsiteY273" fmla="*/ 1443529 h 4879197"/>
                  <a:gd name="connsiteX274" fmla="*/ 1335405 w 3761422"/>
                  <a:gd name="connsiteY274" fmla="*/ 1434957 h 4879197"/>
                  <a:gd name="connsiteX275" fmla="*/ 1314450 w 3761422"/>
                  <a:gd name="connsiteY275" fmla="*/ 1455912 h 4879197"/>
                  <a:gd name="connsiteX276" fmla="*/ 1290638 w 3761422"/>
                  <a:gd name="connsiteY276" fmla="*/ 1467342 h 4879197"/>
                  <a:gd name="connsiteX277" fmla="*/ 1300163 w 3761422"/>
                  <a:gd name="connsiteY277" fmla="*/ 1429242 h 4879197"/>
                  <a:gd name="connsiteX278" fmla="*/ 1326832 w 3761422"/>
                  <a:gd name="connsiteY278" fmla="*/ 1411145 h 4879197"/>
                  <a:gd name="connsiteX279" fmla="*/ 1321118 w 3761422"/>
                  <a:gd name="connsiteY279" fmla="*/ 1396857 h 4879197"/>
                  <a:gd name="connsiteX280" fmla="*/ 1280160 w 3761422"/>
                  <a:gd name="connsiteY280" fmla="*/ 1414954 h 4879197"/>
                  <a:gd name="connsiteX281" fmla="*/ 1227773 w 3761422"/>
                  <a:gd name="connsiteY281" fmla="*/ 1434957 h 4879197"/>
                  <a:gd name="connsiteX282" fmla="*/ 1216343 w 3761422"/>
                  <a:gd name="connsiteY282" fmla="*/ 1467342 h 4879197"/>
                  <a:gd name="connsiteX283" fmla="*/ 1177290 w 3761422"/>
                  <a:gd name="connsiteY283" fmla="*/ 1487345 h 4879197"/>
                  <a:gd name="connsiteX284" fmla="*/ 1150620 w 3761422"/>
                  <a:gd name="connsiteY284" fmla="*/ 1487345 h 4879197"/>
                  <a:gd name="connsiteX285" fmla="*/ 1132523 w 3761422"/>
                  <a:gd name="connsiteY285" fmla="*/ 1505442 h 4879197"/>
                  <a:gd name="connsiteX286" fmla="*/ 1162050 w 3761422"/>
                  <a:gd name="connsiteY286" fmla="*/ 1523539 h 4879197"/>
                  <a:gd name="connsiteX287" fmla="*/ 1165860 w 3761422"/>
                  <a:gd name="connsiteY287" fmla="*/ 1543542 h 4879197"/>
                  <a:gd name="connsiteX288" fmla="*/ 1134427 w 3761422"/>
                  <a:gd name="connsiteY288" fmla="*/ 1572117 h 4879197"/>
                  <a:gd name="connsiteX289" fmla="*/ 1134427 w 3761422"/>
                  <a:gd name="connsiteY289" fmla="*/ 1601645 h 4879197"/>
                  <a:gd name="connsiteX290" fmla="*/ 1151573 w 3761422"/>
                  <a:gd name="connsiteY290" fmla="*/ 1613075 h 4879197"/>
                  <a:gd name="connsiteX291" fmla="*/ 1165860 w 3761422"/>
                  <a:gd name="connsiteY291" fmla="*/ 1575927 h 4879197"/>
                  <a:gd name="connsiteX292" fmla="*/ 1175385 w 3761422"/>
                  <a:gd name="connsiteY292" fmla="*/ 1584500 h 4879197"/>
                  <a:gd name="connsiteX293" fmla="*/ 1175385 w 3761422"/>
                  <a:gd name="connsiteY293" fmla="*/ 1615932 h 4879197"/>
                  <a:gd name="connsiteX294" fmla="*/ 1199198 w 3761422"/>
                  <a:gd name="connsiteY294" fmla="*/ 1628314 h 4879197"/>
                  <a:gd name="connsiteX295" fmla="*/ 1220152 w 3761422"/>
                  <a:gd name="connsiteY295" fmla="*/ 1649270 h 4879197"/>
                  <a:gd name="connsiteX296" fmla="*/ 1229677 w 3761422"/>
                  <a:gd name="connsiteY296" fmla="*/ 1654984 h 4879197"/>
                  <a:gd name="connsiteX297" fmla="*/ 1208723 w 3761422"/>
                  <a:gd name="connsiteY297" fmla="*/ 1675939 h 4879197"/>
                  <a:gd name="connsiteX298" fmla="*/ 1182052 w 3761422"/>
                  <a:gd name="connsiteY298" fmla="*/ 1674987 h 4879197"/>
                  <a:gd name="connsiteX299" fmla="*/ 1166813 w 3761422"/>
                  <a:gd name="connsiteY299" fmla="*/ 1692132 h 4879197"/>
                  <a:gd name="connsiteX300" fmla="*/ 1154430 w 3761422"/>
                  <a:gd name="connsiteY300" fmla="*/ 1704514 h 4879197"/>
                  <a:gd name="connsiteX301" fmla="*/ 1187768 w 3761422"/>
                  <a:gd name="connsiteY301" fmla="*/ 1719754 h 4879197"/>
                  <a:gd name="connsiteX302" fmla="*/ 1187768 w 3761422"/>
                  <a:gd name="connsiteY302" fmla="*/ 1740709 h 4879197"/>
                  <a:gd name="connsiteX303" fmla="*/ 1156335 w 3761422"/>
                  <a:gd name="connsiteY303" fmla="*/ 1732137 h 4879197"/>
                  <a:gd name="connsiteX304" fmla="*/ 1129665 w 3761422"/>
                  <a:gd name="connsiteY304" fmla="*/ 1733089 h 4879197"/>
                  <a:gd name="connsiteX305" fmla="*/ 1092518 w 3761422"/>
                  <a:gd name="connsiteY305" fmla="*/ 1741662 h 4879197"/>
                  <a:gd name="connsiteX306" fmla="*/ 1072515 w 3761422"/>
                  <a:gd name="connsiteY306" fmla="*/ 1778809 h 4879197"/>
                  <a:gd name="connsiteX307" fmla="*/ 1079182 w 3761422"/>
                  <a:gd name="connsiteY307" fmla="*/ 1815957 h 4879197"/>
                  <a:gd name="connsiteX308" fmla="*/ 1043940 w 3761422"/>
                  <a:gd name="connsiteY308" fmla="*/ 1815957 h 4879197"/>
                  <a:gd name="connsiteX309" fmla="*/ 1012507 w 3761422"/>
                  <a:gd name="connsiteY309" fmla="*/ 1824529 h 4879197"/>
                  <a:gd name="connsiteX310" fmla="*/ 992505 w 3761422"/>
                  <a:gd name="connsiteY310" fmla="*/ 1804527 h 4879197"/>
                  <a:gd name="connsiteX311" fmla="*/ 957263 w 3761422"/>
                  <a:gd name="connsiteY311" fmla="*/ 1800717 h 4879197"/>
                  <a:gd name="connsiteX312" fmla="*/ 957263 w 3761422"/>
                  <a:gd name="connsiteY312" fmla="*/ 1826434 h 4879197"/>
                  <a:gd name="connsiteX313" fmla="*/ 975360 w 3761422"/>
                  <a:gd name="connsiteY313" fmla="*/ 1844532 h 4879197"/>
                  <a:gd name="connsiteX314" fmla="*/ 975360 w 3761422"/>
                  <a:gd name="connsiteY314" fmla="*/ 1864534 h 4879197"/>
                  <a:gd name="connsiteX315" fmla="*/ 983932 w 3761422"/>
                  <a:gd name="connsiteY315" fmla="*/ 1885489 h 4879197"/>
                  <a:gd name="connsiteX316" fmla="*/ 998220 w 3761422"/>
                  <a:gd name="connsiteY316" fmla="*/ 1932162 h 4879197"/>
                  <a:gd name="connsiteX317" fmla="*/ 995363 w 3761422"/>
                  <a:gd name="connsiteY317" fmla="*/ 1958832 h 4879197"/>
                  <a:gd name="connsiteX318" fmla="*/ 962977 w 3761422"/>
                  <a:gd name="connsiteY318" fmla="*/ 1941687 h 4879197"/>
                  <a:gd name="connsiteX319" fmla="*/ 950595 w 3761422"/>
                  <a:gd name="connsiteY319" fmla="*/ 1954070 h 4879197"/>
                  <a:gd name="connsiteX320" fmla="*/ 921068 w 3761422"/>
                  <a:gd name="connsiteY320" fmla="*/ 1948354 h 4879197"/>
                  <a:gd name="connsiteX321" fmla="*/ 900113 w 3761422"/>
                  <a:gd name="connsiteY321" fmla="*/ 1934067 h 4879197"/>
                  <a:gd name="connsiteX322" fmla="*/ 872490 w 3761422"/>
                  <a:gd name="connsiteY322" fmla="*/ 1906445 h 4879197"/>
                  <a:gd name="connsiteX323" fmla="*/ 843915 w 3761422"/>
                  <a:gd name="connsiteY323" fmla="*/ 1907397 h 4879197"/>
                  <a:gd name="connsiteX324" fmla="*/ 843915 w 3761422"/>
                  <a:gd name="connsiteY324" fmla="*/ 1884537 h 4879197"/>
                  <a:gd name="connsiteX325" fmla="*/ 831532 w 3761422"/>
                  <a:gd name="connsiteY325" fmla="*/ 1872154 h 4879197"/>
                  <a:gd name="connsiteX326" fmla="*/ 816293 w 3761422"/>
                  <a:gd name="connsiteY326" fmla="*/ 1886442 h 4879197"/>
                  <a:gd name="connsiteX327" fmla="*/ 796290 w 3761422"/>
                  <a:gd name="connsiteY327" fmla="*/ 1866439 h 4879197"/>
                  <a:gd name="connsiteX328" fmla="*/ 807720 w 3761422"/>
                  <a:gd name="connsiteY328" fmla="*/ 1855009 h 4879197"/>
                  <a:gd name="connsiteX329" fmla="*/ 825818 w 3761422"/>
                  <a:gd name="connsiteY329" fmla="*/ 1849295 h 4879197"/>
                  <a:gd name="connsiteX330" fmla="*/ 825818 w 3761422"/>
                  <a:gd name="connsiteY330" fmla="*/ 1817862 h 4879197"/>
                  <a:gd name="connsiteX331" fmla="*/ 811530 w 3761422"/>
                  <a:gd name="connsiteY331" fmla="*/ 1803575 h 4879197"/>
                  <a:gd name="connsiteX332" fmla="*/ 784860 w 3761422"/>
                  <a:gd name="connsiteY332" fmla="*/ 1820720 h 4879197"/>
                  <a:gd name="connsiteX333" fmla="*/ 784860 w 3761422"/>
                  <a:gd name="connsiteY333" fmla="*/ 1794050 h 4879197"/>
                  <a:gd name="connsiteX334" fmla="*/ 768668 w 3761422"/>
                  <a:gd name="connsiteY334" fmla="*/ 1777857 h 4879197"/>
                  <a:gd name="connsiteX335" fmla="*/ 752475 w 3761422"/>
                  <a:gd name="connsiteY335" fmla="*/ 1777857 h 4879197"/>
                  <a:gd name="connsiteX336" fmla="*/ 763905 w 3761422"/>
                  <a:gd name="connsiteY336" fmla="*/ 1743567 h 4879197"/>
                  <a:gd name="connsiteX337" fmla="*/ 729615 w 3761422"/>
                  <a:gd name="connsiteY337" fmla="*/ 1732137 h 4879197"/>
                  <a:gd name="connsiteX338" fmla="*/ 720090 w 3761422"/>
                  <a:gd name="connsiteY338" fmla="*/ 1741662 h 4879197"/>
                  <a:gd name="connsiteX339" fmla="*/ 688657 w 3761422"/>
                  <a:gd name="connsiteY339" fmla="*/ 1717850 h 4879197"/>
                  <a:gd name="connsiteX340" fmla="*/ 675323 w 3761422"/>
                  <a:gd name="connsiteY340" fmla="*/ 1731184 h 4879197"/>
                  <a:gd name="connsiteX341" fmla="*/ 665798 w 3761422"/>
                  <a:gd name="connsiteY341" fmla="*/ 1756902 h 4879197"/>
                  <a:gd name="connsiteX342" fmla="*/ 654368 w 3761422"/>
                  <a:gd name="connsiteY342" fmla="*/ 1765475 h 4879197"/>
                  <a:gd name="connsiteX343" fmla="*/ 642938 w 3761422"/>
                  <a:gd name="connsiteY343" fmla="*/ 1753092 h 4879197"/>
                  <a:gd name="connsiteX344" fmla="*/ 631507 w 3761422"/>
                  <a:gd name="connsiteY344" fmla="*/ 1755950 h 4879197"/>
                  <a:gd name="connsiteX345" fmla="*/ 625793 w 3761422"/>
                  <a:gd name="connsiteY345" fmla="*/ 1773095 h 4879197"/>
                  <a:gd name="connsiteX346" fmla="*/ 602932 w 3761422"/>
                  <a:gd name="connsiteY346" fmla="*/ 1757854 h 4879197"/>
                  <a:gd name="connsiteX347" fmla="*/ 587693 w 3761422"/>
                  <a:gd name="connsiteY347" fmla="*/ 1742614 h 4879197"/>
                  <a:gd name="connsiteX348" fmla="*/ 569595 w 3761422"/>
                  <a:gd name="connsiteY348" fmla="*/ 1755950 h 4879197"/>
                  <a:gd name="connsiteX349" fmla="*/ 552450 w 3761422"/>
                  <a:gd name="connsiteY349" fmla="*/ 1738804 h 4879197"/>
                  <a:gd name="connsiteX350" fmla="*/ 548640 w 3761422"/>
                  <a:gd name="connsiteY350" fmla="*/ 1755950 h 4879197"/>
                  <a:gd name="connsiteX351" fmla="*/ 542925 w 3761422"/>
                  <a:gd name="connsiteY351" fmla="*/ 1788334 h 4879197"/>
                  <a:gd name="connsiteX352" fmla="*/ 563880 w 3761422"/>
                  <a:gd name="connsiteY352" fmla="*/ 1820720 h 4879197"/>
                  <a:gd name="connsiteX353" fmla="*/ 567690 w 3761422"/>
                  <a:gd name="connsiteY353" fmla="*/ 1849295 h 4879197"/>
                  <a:gd name="connsiteX354" fmla="*/ 567690 w 3761422"/>
                  <a:gd name="connsiteY354" fmla="*/ 1875012 h 4879197"/>
                  <a:gd name="connsiteX355" fmla="*/ 529590 w 3761422"/>
                  <a:gd name="connsiteY355" fmla="*/ 1880727 h 4879197"/>
                  <a:gd name="connsiteX356" fmla="*/ 500063 w 3761422"/>
                  <a:gd name="connsiteY356" fmla="*/ 1906445 h 4879197"/>
                  <a:gd name="connsiteX357" fmla="*/ 470535 w 3761422"/>
                  <a:gd name="connsiteY357" fmla="*/ 1917875 h 4879197"/>
                  <a:gd name="connsiteX358" fmla="*/ 457200 w 3761422"/>
                  <a:gd name="connsiteY358" fmla="*/ 1891204 h 4879197"/>
                  <a:gd name="connsiteX359" fmla="*/ 453390 w 3761422"/>
                  <a:gd name="connsiteY359" fmla="*/ 1906445 h 4879197"/>
                  <a:gd name="connsiteX360" fmla="*/ 452438 w 3761422"/>
                  <a:gd name="connsiteY360" fmla="*/ 1917875 h 4879197"/>
                  <a:gd name="connsiteX361" fmla="*/ 408623 w 3761422"/>
                  <a:gd name="connsiteY361" fmla="*/ 1917875 h 4879197"/>
                  <a:gd name="connsiteX362" fmla="*/ 385763 w 3761422"/>
                  <a:gd name="connsiteY362" fmla="*/ 1895014 h 4879197"/>
                  <a:gd name="connsiteX363" fmla="*/ 395288 w 3761422"/>
                  <a:gd name="connsiteY363" fmla="*/ 1885489 h 4879197"/>
                  <a:gd name="connsiteX364" fmla="*/ 384810 w 3761422"/>
                  <a:gd name="connsiteY364" fmla="*/ 1869297 h 4879197"/>
                  <a:gd name="connsiteX365" fmla="*/ 342900 w 3761422"/>
                  <a:gd name="connsiteY365" fmla="*/ 1881679 h 4879197"/>
                  <a:gd name="connsiteX366" fmla="*/ 289560 w 3761422"/>
                  <a:gd name="connsiteY366" fmla="*/ 1891204 h 4879197"/>
                  <a:gd name="connsiteX367" fmla="*/ 254318 w 3761422"/>
                  <a:gd name="connsiteY367" fmla="*/ 1909302 h 4879197"/>
                  <a:gd name="connsiteX368" fmla="*/ 228600 w 3761422"/>
                  <a:gd name="connsiteY368" fmla="*/ 1935020 h 4879197"/>
                  <a:gd name="connsiteX369" fmla="*/ 215265 w 3761422"/>
                  <a:gd name="connsiteY369" fmla="*/ 1948354 h 4879197"/>
                  <a:gd name="connsiteX370" fmla="*/ 235268 w 3761422"/>
                  <a:gd name="connsiteY370" fmla="*/ 1966452 h 4879197"/>
                  <a:gd name="connsiteX371" fmla="*/ 215265 w 3761422"/>
                  <a:gd name="connsiteY371" fmla="*/ 1966452 h 4879197"/>
                  <a:gd name="connsiteX372" fmla="*/ 198120 w 3761422"/>
                  <a:gd name="connsiteY372" fmla="*/ 1942639 h 4879197"/>
                  <a:gd name="connsiteX373" fmla="*/ 198120 w 3761422"/>
                  <a:gd name="connsiteY373" fmla="*/ 1914064 h 4879197"/>
                  <a:gd name="connsiteX374" fmla="*/ 182880 w 3761422"/>
                  <a:gd name="connsiteY374" fmla="*/ 1898825 h 4879197"/>
                  <a:gd name="connsiteX375" fmla="*/ 164782 w 3761422"/>
                  <a:gd name="connsiteY375" fmla="*/ 1923589 h 4879197"/>
                  <a:gd name="connsiteX376" fmla="*/ 159068 w 3761422"/>
                  <a:gd name="connsiteY376" fmla="*/ 1940734 h 4879197"/>
                  <a:gd name="connsiteX377" fmla="*/ 130493 w 3761422"/>
                  <a:gd name="connsiteY377" fmla="*/ 1929304 h 4879197"/>
                  <a:gd name="connsiteX378" fmla="*/ 106680 w 3761422"/>
                  <a:gd name="connsiteY378" fmla="*/ 1923589 h 4879197"/>
                  <a:gd name="connsiteX379" fmla="*/ 110490 w 3761422"/>
                  <a:gd name="connsiteY379" fmla="*/ 1948354 h 4879197"/>
                  <a:gd name="connsiteX380" fmla="*/ 121920 w 3761422"/>
                  <a:gd name="connsiteY380" fmla="*/ 1956927 h 4879197"/>
                  <a:gd name="connsiteX381" fmla="*/ 119063 w 3761422"/>
                  <a:gd name="connsiteY381" fmla="*/ 1970262 h 4879197"/>
                  <a:gd name="connsiteX382" fmla="*/ 109538 w 3761422"/>
                  <a:gd name="connsiteY382" fmla="*/ 1980739 h 4879197"/>
                  <a:gd name="connsiteX383" fmla="*/ 116205 w 3761422"/>
                  <a:gd name="connsiteY383" fmla="*/ 1996932 h 4879197"/>
                  <a:gd name="connsiteX384" fmla="*/ 128588 w 3761422"/>
                  <a:gd name="connsiteY384" fmla="*/ 2015982 h 4879197"/>
                  <a:gd name="connsiteX385" fmla="*/ 140970 w 3761422"/>
                  <a:gd name="connsiteY385" fmla="*/ 2028364 h 4879197"/>
                  <a:gd name="connsiteX386" fmla="*/ 136207 w 3761422"/>
                  <a:gd name="connsiteY386" fmla="*/ 2056939 h 4879197"/>
                  <a:gd name="connsiteX387" fmla="*/ 146685 w 3761422"/>
                  <a:gd name="connsiteY387" fmla="*/ 2077895 h 4879197"/>
                  <a:gd name="connsiteX388" fmla="*/ 175260 w 3761422"/>
                  <a:gd name="connsiteY388" fmla="*/ 2088372 h 4879197"/>
                  <a:gd name="connsiteX389" fmla="*/ 175260 w 3761422"/>
                  <a:gd name="connsiteY389" fmla="*/ 2103612 h 4879197"/>
                  <a:gd name="connsiteX390" fmla="*/ 213360 w 3761422"/>
                  <a:gd name="connsiteY390" fmla="*/ 2131235 h 4879197"/>
                  <a:gd name="connsiteX391" fmla="*/ 231457 w 3761422"/>
                  <a:gd name="connsiteY391" fmla="*/ 2149332 h 4879197"/>
                  <a:gd name="connsiteX392" fmla="*/ 231457 w 3761422"/>
                  <a:gd name="connsiteY392" fmla="*/ 2184575 h 4879197"/>
                  <a:gd name="connsiteX393" fmla="*/ 251460 w 3761422"/>
                  <a:gd name="connsiteY393" fmla="*/ 2222675 h 4879197"/>
                  <a:gd name="connsiteX394" fmla="*/ 273368 w 3761422"/>
                  <a:gd name="connsiteY394" fmla="*/ 2222675 h 4879197"/>
                  <a:gd name="connsiteX395" fmla="*/ 275273 w 3761422"/>
                  <a:gd name="connsiteY395" fmla="*/ 2251250 h 4879197"/>
                  <a:gd name="connsiteX396" fmla="*/ 263843 w 3761422"/>
                  <a:gd name="connsiteY396" fmla="*/ 2251250 h 4879197"/>
                  <a:gd name="connsiteX397" fmla="*/ 258127 w 3761422"/>
                  <a:gd name="connsiteY397" fmla="*/ 2271252 h 4879197"/>
                  <a:gd name="connsiteX398" fmla="*/ 231457 w 3761422"/>
                  <a:gd name="connsiteY398" fmla="*/ 2297922 h 4879197"/>
                  <a:gd name="connsiteX399" fmla="*/ 208598 w 3761422"/>
                  <a:gd name="connsiteY399" fmla="*/ 2314114 h 4879197"/>
                  <a:gd name="connsiteX400" fmla="*/ 209550 w 3761422"/>
                  <a:gd name="connsiteY400" fmla="*/ 2364597 h 4879197"/>
                  <a:gd name="connsiteX401" fmla="*/ 188595 w 3761422"/>
                  <a:gd name="connsiteY401" fmla="*/ 2372217 h 4879197"/>
                  <a:gd name="connsiteX402" fmla="*/ 180975 w 3761422"/>
                  <a:gd name="connsiteY402" fmla="*/ 2399839 h 4879197"/>
                  <a:gd name="connsiteX403" fmla="*/ 197168 w 3761422"/>
                  <a:gd name="connsiteY403" fmla="*/ 2416032 h 4879197"/>
                  <a:gd name="connsiteX404" fmla="*/ 197168 w 3761422"/>
                  <a:gd name="connsiteY404" fmla="*/ 2438892 h 4879197"/>
                  <a:gd name="connsiteX405" fmla="*/ 188595 w 3761422"/>
                  <a:gd name="connsiteY405" fmla="*/ 2457942 h 4879197"/>
                  <a:gd name="connsiteX406" fmla="*/ 160020 w 3761422"/>
                  <a:gd name="connsiteY406" fmla="*/ 2449370 h 4879197"/>
                  <a:gd name="connsiteX407" fmla="*/ 139065 w 3761422"/>
                  <a:gd name="connsiteY407" fmla="*/ 2456037 h 4879197"/>
                  <a:gd name="connsiteX408" fmla="*/ 108585 w 3761422"/>
                  <a:gd name="connsiteY408" fmla="*/ 2499852 h 4879197"/>
                  <a:gd name="connsiteX409" fmla="*/ 79057 w 3761422"/>
                  <a:gd name="connsiteY409" fmla="*/ 2511282 h 4879197"/>
                  <a:gd name="connsiteX410" fmla="*/ 79057 w 3761422"/>
                  <a:gd name="connsiteY410" fmla="*/ 2522712 h 4879197"/>
                  <a:gd name="connsiteX411" fmla="*/ 86677 w 3761422"/>
                  <a:gd name="connsiteY411" fmla="*/ 2541762 h 4879197"/>
                  <a:gd name="connsiteX412" fmla="*/ 97155 w 3761422"/>
                  <a:gd name="connsiteY412" fmla="*/ 2566527 h 4879197"/>
                  <a:gd name="connsiteX413" fmla="*/ 121920 w 3761422"/>
                  <a:gd name="connsiteY413" fmla="*/ 2583672 h 4879197"/>
                  <a:gd name="connsiteX414" fmla="*/ 124777 w 3761422"/>
                  <a:gd name="connsiteY414" fmla="*/ 2630345 h 4879197"/>
                  <a:gd name="connsiteX415" fmla="*/ 149543 w 3761422"/>
                  <a:gd name="connsiteY415" fmla="*/ 2675112 h 4879197"/>
                  <a:gd name="connsiteX416" fmla="*/ 149543 w 3761422"/>
                  <a:gd name="connsiteY416" fmla="*/ 2693210 h 4879197"/>
                  <a:gd name="connsiteX417" fmla="*/ 155257 w 3761422"/>
                  <a:gd name="connsiteY417" fmla="*/ 2728452 h 4879197"/>
                  <a:gd name="connsiteX418" fmla="*/ 162877 w 3761422"/>
                  <a:gd name="connsiteY418" fmla="*/ 2782745 h 4879197"/>
                  <a:gd name="connsiteX419" fmla="*/ 141923 w 3761422"/>
                  <a:gd name="connsiteY419" fmla="*/ 2788460 h 4879197"/>
                  <a:gd name="connsiteX420" fmla="*/ 127635 w 3761422"/>
                  <a:gd name="connsiteY420" fmla="*/ 2811320 h 4879197"/>
                  <a:gd name="connsiteX421" fmla="*/ 114300 w 3761422"/>
                  <a:gd name="connsiteY421" fmla="*/ 2824655 h 4879197"/>
                  <a:gd name="connsiteX422" fmla="*/ 121920 w 3761422"/>
                  <a:gd name="connsiteY422" fmla="*/ 2848467 h 4879197"/>
                  <a:gd name="connsiteX423" fmla="*/ 129540 w 3761422"/>
                  <a:gd name="connsiteY423" fmla="*/ 2840847 h 4879197"/>
                  <a:gd name="connsiteX424" fmla="*/ 156210 w 3761422"/>
                  <a:gd name="connsiteY424" fmla="*/ 2851324 h 4879197"/>
                  <a:gd name="connsiteX425" fmla="*/ 156210 w 3761422"/>
                  <a:gd name="connsiteY425" fmla="*/ 2874185 h 4879197"/>
                  <a:gd name="connsiteX426" fmla="*/ 165735 w 3761422"/>
                  <a:gd name="connsiteY426" fmla="*/ 2883710 h 4879197"/>
                  <a:gd name="connsiteX427" fmla="*/ 156210 w 3761422"/>
                  <a:gd name="connsiteY427" fmla="*/ 2892282 h 4879197"/>
                  <a:gd name="connsiteX428" fmla="*/ 156210 w 3761422"/>
                  <a:gd name="connsiteY428" fmla="*/ 2917047 h 4879197"/>
                  <a:gd name="connsiteX429" fmla="*/ 180975 w 3761422"/>
                  <a:gd name="connsiteY429" fmla="*/ 2930382 h 4879197"/>
                  <a:gd name="connsiteX430" fmla="*/ 188595 w 3761422"/>
                  <a:gd name="connsiteY430" fmla="*/ 2969435 h 4879197"/>
                  <a:gd name="connsiteX431" fmla="*/ 218123 w 3761422"/>
                  <a:gd name="connsiteY431" fmla="*/ 2998962 h 4879197"/>
                  <a:gd name="connsiteX432" fmla="*/ 208598 w 3761422"/>
                  <a:gd name="connsiteY432" fmla="*/ 3026585 h 4879197"/>
                  <a:gd name="connsiteX433" fmla="*/ 191452 w 3761422"/>
                  <a:gd name="connsiteY433" fmla="*/ 3053255 h 4879197"/>
                  <a:gd name="connsiteX434" fmla="*/ 198120 w 3761422"/>
                  <a:gd name="connsiteY434" fmla="*/ 3074210 h 4879197"/>
                  <a:gd name="connsiteX435" fmla="*/ 198120 w 3761422"/>
                  <a:gd name="connsiteY435" fmla="*/ 3092307 h 4879197"/>
                  <a:gd name="connsiteX436" fmla="*/ 189548 w 3761422"/>
                  <a:gd name="connsiteY436" fmla="*/ 3100880 h 4879197"/>
                  <a:gd name="connsiteX437" fmla="*/ 189548 w 3761422"/>
                  <a:gd name="connsiteY437" fmla="*/ 3129455 h 4879197"/>
                  <a:gd name="connsiteX438" fmla="*/ 204788 w 3761422"/>
                  <a:gd name="connsiteY438" fmla="*/ 3136122 h 4879197"/>
                  <a:gd name="connsiteX439" fmla="*/ 227648 w 3761422"/>
                  <a:gd name="connsiteY439" fmla="*/ 3136122 h 4879197"/>
                  <a:gd name="connsiteX440" fmla="*/ 239077 w 3761422"/>
                  <a:gd name="connsiteY440" fmla="*/ 3124692 h 4879197"/>
                  <a:gd name="connsiteX441" fmla="*/ 252413 w 3761422"/>
                  <a:gd name="connsiteY441" fmla="*/ 3124692 h 4879197"/>
                  <a:gd name="connsiteX442" fmla="*/ 264795 w 3761422"/>
                  <a:gd name="connsiteY442" fmla="*/ 3139932 h 4879197"/>
                  <a:gd name="connsiteX443" fmla="*/ 290513 w 3761422"/>
                  <a:gd name="connsiteY443" fmla="*/ 3130407 h 4879197"/>
                  <a:gd name="connsiteX444" fmla="*/ 309563 w 3761422"/>
                  <a:gd name="connsiteY444" fmla="*/ 3138980 h 4879197"/>
                  <a:gd name="connsiteX445" fmla="*/ 324802 w 3761422"/>
                  <a:gd name="connsiteY445" fmla="*/ 3123739 h 4879197"/>
                  <a:gd name="connsiteX446" fmla="*/ 345757 w 3761422"/>
                  <a:gd name="connsiteY446" fmla="*/ 3124692 h 4879197"/>
                  <a:gd name="connsiteX447" fmla="*/ 346710 w 3761422"/>
                  <a:gd name="connsiteY447" fmla="*/ 3141837 h 4879197"/>
                  <a:gd name="connsiteX448" fmla="*/ 366713 w 3761422"/>
                  <a:gd name="connsiteY448" fmla="*/ 3161839 h 4879197"/>
                  <a:gd name="connsiteX449" fmla="*/ 366713 w 3761422"/>
                  <a:gd name="connsiteY449" fmla="*/ 3179937 h 4879197"/>
                  <a:gd name="connsiteX450" fmla="*/ 347663 w 3761422"/>
                  <a:gd name="connsiteY450" fmla="*/ 3185652 h 4879197"/>
                  <a:gd name="connsiteX451" fmla="*/ 347663 w 3761422"/>
                  <a:gd name="connsiteY451" fmla="*/ 3213274 h 4879197"/>
                  <a:gd name="connsiteX452" fmla="*/ 370523 w 3761422"/>
                  <a:gd name="connsiteY452" fmla="*/ 3211370 h 4879197"/>
                  <a:gd name="connsiteX453" fmla="*/ 394335 w 3761422"/>
                  <a:gd name="connsiteY453" fmla="*/ 3204702 h 4879197"/>
                  <a:gd name="connsiteX454" fmla="*/ 415290 w 3761422"/>
                  <a:gd name="connsiteY454" fmla="*/ 3219942 h 4879197"/>
                  <a:gd name="connsiteX455" fmla="*/ 433388 w 3761422"/>
                  <a:gd name="connsiteY455" fmla="*/ 3251374 h 4879197"/>
                  <a:gd name="connsiteX456" fmla="*/ 441007 w 3761422"/>
                  <a:gd name="connsiteY456" fmla="*/ 3281855 h 4879197"/>
                  <a:gd name="connsiteX457" fmla="*/ 450532 w 3761422"/>
                  <a:gd name="connsiteY457" fmla="*/ 3291380 h 4879197"/>
                  <a:gd name="connsiteX458" fmla="*/ 441960 w 3761422"/>
                  <a:gd name="connsiteY458" fmla="*/ 3299952 h 4879197"/>
                  <a:gd name="connsiteX459" fmla="*/ 441960 w 3761422"/>
                  <a:gd name="connsiteY459" fmla="*/ 3319955 h 4879197"/>
                  <a:gd name="connsiteX460" fmla="*/ 463868 w 3761422"/>
                  <a:gd name="connsiteY460" fmla="*/ 3330432 h 4879197"/>
                  <a:gd name="connsiteX461" fmla="*/ 483870 w 3761422"/>
                  <a:gd name="connsiteY461" fmla="*/ 3330432 h 4879197"/>
                  <a:gd name="connsiteX462" fmla="*/ 499110 w 3761422"/>
                  <a:gd name="connsiteY462" fmla="*/ 3345672 h 4879197"/>
                  <a:gd name="connsiteX463" fmla="*/ 496252 w 3761422"/>
                  <a:gd name="connsiteY463" fmla="*/ 3371389 h 4879197"/>
                  <a:gd name="connsiteX464" fmla="*/ 484823 w 3761422"/>
                  <a:gd name="connsiteY464" fmla="*/ 3382820 h 4879197"/>
                  <a:gd name="connsiteX465" fmla="*/ 484823 w 3761422"/>
                  <a:gd name="connsiteY465" fmla="*/ 3401870 h 4879197"/>
                  <a:gd name="connsiteX466" fmla="*/ 501015 w 3761422"/>
                  <a:gd name="connsiteY466" fmla="*/ 3418062 h 4879197"/>
                  <a:gd name="connsiteX467" fmla="*/ 509588 w 3761422"/>
                  <a:gd name="connsiteY467" fmla="*/ 3437112 h 4879197"/>
                  <a:gd name="connsiteX468" fmla="*/ 512445 w 3761422"/>
                  <a:gd name="connsiteY468" fmla="*/ 3454257 h 4879197"/>
                  <a:gd name="connsiteX469" fmla="*/ 530543 w 3761422"/>
                  <a:gd name="connsiteY469" fmla="*/ 3459972 h 4879197"/>
                  <a:gd name="connsiteX470" fmla="*/ 555307 w 3761422"/>
                  <a:gd name="connsiteY470" fmla="*/ 3470449 h 4879197"/>
                  <a:gd name="connsiteX471" fmla="*/ 555307 w 3761422"/>
                  <a:gd name="connsiteY471" fmla="*/ 3504739 h 4879197"/>
                  <a:gd name="connsiteX472" fmla="*/ 549593 w 3761422"/>
                  <a:gd name="connsiteY472" fmla="*/ 3539982 h 4879197"/>
                  <a:gd name="connsiteX473" fmla="*/ 549593 w 3761422"/>
                  <a:gd name="connsiteY473" fmla="*/ 3579987 h 4879197"/>
                  <a:gd name="connsiteX474" fmla="*/ 544830 w 3761422"/>
                  <a:gd name="connsiteY474" fmla="*/ 3621897 h 4879197"/>
                  <a:gd name="connsiteX475" fmla="*/ 548640 w 3761422"/>
                  <a:gd name="connsiteY475" fmla="*/ 3692382 h 4879197"/>
                  <a:gd name="connsiteX476" fmla="*/ 582930 w 3761422"/>
                  <a:gd name="connsiteY476" fmla="*/ 3726672 h 4879197"/>
                  <a:gd name="connsiteX477" fmla="*/ 613410 w 3761422"/>
                  <a:gd name="connsiteY477" fmla="*/ 3724767 h 4879197"/>
                  <a:gd name="connsiteX478" fmla="*/ 627698 w 3761422"/>
                  <a:gd name="connsiteY478" fmla="*/ 3703812 h 4879197"/>
                  <a:gd name="connsiteX479" fmla="*/ 636270 w 3761422"/>
                  <a:gd name="connsiteY479" fmla="*/ 3677142 h 4879197"/>
                  <a:gd name="connsiteX480" fmla="*/ 658177 w 3761422"/>
                  <a:gd name="connsiteY480" fmla="*/ 3677142 h 4879197"/>
                  <a:gd name="connsiteX481" fmla="*/ 704850 w 3761422"/>
                  <a:gd name="connsiteY481" fmla="*/ 3659045 h 4879197"/>
                  <a:gd name="connsiteX482" fmla="*/ 709613 w 3761422"/>
                  <a:gd name="connsiteY482" fmla="*/ 3636185 h 4879197"/>
                  <a:gd name="connsiteX483" fmla="*/ 727710 w 3761422"/>
                  <a:gd name="connsiteY483" fmla="*/ 3628564 h 4879197"/>
                  <a:gd name="connsiteX484" fmla="*/ 745807 w 3761422"/>
                  <a:gd name="connsiteY484" fmla="*/ 3646662 h 4879197"/>
                  <a:gd name="connsiteX485" fmla="*/ 745807 w 3761422"/>
                  <a:gd name="connsiteY485" fmla="*/ 3671427 h 4879197"/>
                  <a:gd name="connsiteX486" fmla="*/ 762000 w 3761422"/>
                  <a:gd name="connsiteY486" fmla="*/ 3693335 h 4879197"/>
                  <a:gd name="connsiteX487" fmla="*/ 762000 w 3761422"/>
                  <a:gd name="connsiteY487" fmla="*/ 3663807 h 4879197"/>
                  <a:gd name="connsiteX488" fmla="*/ 799148 w 3761422"/>
                  <a:gd name="connsiteY488" fmla="*/ 3638089 h 4879197"/>
                  <a:gd name="connsiteX489" fmla="*/ 799148 w 3761422"/>
                  <a:gd name="connsiteY489" fmla="*/ 3588560 h 4879197"/>
                  <a:gd name="connsiteX490" fmla="*/ 825818 w 3761422"/>
                  <a:gd name="connsiteY490" fmla="*/ 3561889 h 4879197"/>
                  <a:gd name="connsiteX491" fmla="*/ 836295 w 3761422"/>
                  <a:gd name="connsiteY491" fmla="*/ 3530457 h 4879197"/>
                  <a:gd name="connsiteX492" fmla="*/ 828675 w 3761422"/>
                  <a:gd name="connsiteY492" fmla="*/ 3502835 h 4879197"/>
                  <a:gd name="connsiteX493" fmla="*/ 848677 w 3761422"/>
                  <a:gd name="connsiteY493" fmla="*/ 3482832 h 4879197"/>
                  <a:gd name="connsiteX494" fmla="*/ 857250 w 3761422"/>
                  <a:gd name="connsiteY494" fmla="*/ 3455210 h 4879197"/>
                  <a:gd name="connsiteX495" fmla="*/ 874395 w 3761422"/>
                  <a:gd name="connsiteY495" fmla="*/ 3435207 h 4879197"/>
                  <a:gd name="connsiteX496" fmla="*/ 903923 w 3761422"/>
                  <a:gd name="connsiteY496" fmla="*/ 3439970 h 4879197"/>
                  <a:gd name="connsiteX497" fmla="*/ 933450 w 3761422"/>
                  <a:gd name="connsiteY497" fmla="*/ 3436160 h 4879197"/>
                  <a:gd name="connsiteX498" fmla="*/ 964882 w 3761422"/>
                  <a:gd name="connsiteY498" fmla="*/ 3451399 h 4879197"/>
                  <a:gd name="connsiteX499" fmla="*/ 992505 w 3761422"/>
                  <a:gd name="connsiteY499" fmla="*/ 3455210 h 4879197"/>
                  <a:gd name="connsiteX500" fmla="*/ 992505 w 3761422"/>
                  <a:gd name="connsiteY500" fmla="*/ 3480927 h 4879197"/>
                  <a:gd name="connsiteX501" fmla="*/ 1005840 w 3761422"/>
                  <a:gd name="connsiteY501" fmla="*/ 3492357 h 4879197"/>
                  <a:gd name="connsiteX502" fmla="*/ 1005840 w 3761422"/>
                  <a:gd name="connsiteY502" fmla="*/ 3512360 h 4879197"/>
                  <a:gd name="connsiteX503" fmla="*/ 1036320 w 3761422"/>
                  <a:gd name="connsiteY503" fmla="*/ 3517122 h 4879197"/>
                  <a:gd name="connsiteX504" fmla="*/ 1056323 w 3761422"/>
                  <a:gd name="connsiteY504" fmla="*/ 3497120 h 4879197"/>
                  <a:gd name="connsiteX505" fmla="*/ 1056323 w 3761422"/>
                  <a:gd name="connsiteY505" fmla="*/ 3475212 h 4879197"/>
                  <a:gd name="connsiteX506" fmla="*/ 1079182 w 3761422"/>
                  <a:gd name="connsiteY506" fmla="*/ 3475212 h 4879197"/>
                  <a:gd name="connsiteX507" fmla="*/ 1094423 w 3761422"/>
                  <a:gd name="connsiteY507" fmla="*/ 3490452 h 4879197"/>
                  <a:gd name="connsiteX508" fmla="*/ 1113473 w 3761422"/>
                  <a:gd name="connsiteY508" fmla="*/ 3511407 h 4879197"/>
                  <a:gd name="connsiteX509" fmla="*/ 1113473 w 3761422"/>
                  <a:gd name="connsiteY509" fmla="*/ 3531410 h 4879197"/>
                  <a:gd name="connsiteX510" fmla="*/ 1131570 w 3761422"/>
                  <a:gd name="connsiteY510" fmla="*/ 3533314 h 4879197"/>
                  <a:gd name="connsiteX511" fmla="*/ 1143000 w 3761422"/>
                  <a:gd name="connsiteY511" fmla="*/ 3564747 h 4879197"/>
                  <a:gd name="connsiteX512" fmla="*/ 1161098 w 3761422"/>
                  <a:gd name="connsiteY512" fmla="*/ 3582845 h 4879197"/>
                  <a:gd name="connsiteX513" fmla="*/ 1183005 w 3761422"/>
                  <a:gd name="connsiteY513" fmla="*/ 3604752 h 4879197"/>
                  <a:gd name="connsiteX514" fmla="*/ 1178243 w 3761422"/>
                  <a:gd name="connsiteY514" fmla="*/ 3619992 h 4879197"/>
                  <a:gd name="connsiteX515" fmla="*/ 1178243 w 3761422"/>
                  <a:gd name="connsiteY515" fmla="*/ 3619992 h 4879197"/>
                  <a:gd name="connsiteX516" fmla="*/ 1161098 w 3761422"/>
                  <a:gd name="connsiteY516" fmla="*/ 3633327 h 4879197"/>
                  <a:gd name="connsiteX517" fmla="*/ 1143952 w 3761422"/>
                  <a:gd name="connsiteY517" fmla="*/ 3633327 h 4879197"/>
                  <a:gd name="connsiteX518" fmla="*/ 1130618 w 3761422"/>
                  <a:gd name="connsiteY518" fmla="*/ 3619992 h 4879197"/>
                  <a:gd name="connsiteX519" fmla="*/ 1107757 w 3761422"/>
                  <a:gd name="connsiteY519" fmla="*/ 3618087 h 4879197"/>
                  <a:gd name="connsiteX520" fmla="*/ 1082993 w 3761422"/>
                  <a:gd name="connsiteY520" fmla="*/ 3642852 h 4879197"/>
                  <a:gd name="connsiteX521" fmla="*/ 1093470 w 3761422"/>
                  <a:gd name="connsiteY521" fmla="*/ 3653330 h 4879197"/>
                  <a:gd name="connsiteX522" fmla="*/ 1082993 w 3761422"/>
                  <a:gd name="connsiteY522" fmla="*/ 3678095 h 4879197"/>
                  <a:gd name="connsiteX523" fmla="*/ 1095375 w 3761422"/>
                  <a:gd name="connsiteY523" fmla="*/ 3690477 h 4879197"/>
                  <a:gd name="connsiteX524" fmla="*/ 1083945 w 3761422"/>
                  <a:gd name="connsiteY524" fmla="*/ 3720005 h 4879197"/>
                  <a:gd name="connsiteX525" fmla="*/ 1124902 w 3761422"/>
                  <a:gd name="connsiteY525" fmla="*/ 3760962 h 4879197"/>
                  <a:gd name="connsiteX526" fmla="*/ 1147763 w 3761422"/>
                  <a:gd name="connsiteY526" fmla="*/ 3751437 h 4879197"/>
                  <a:gd name="connsiteX527" fmla="*/ 1147763 w 3761422"/>
                  <a:gd name="connsiteY527" fmla="*/ 3768582 h 4879197"/>
                  <a:gd name="connsiteX528" fmla="*/ 1158240 w 3761422"/>
                  <a:gd name="connsiteY528" fmla="*/ 3779060 h 4879197"/>
                  <a:gd name="connsiteX529" fmla="*/ 1152525 w 3761422"/>
                  <a:gd name="connsiteY529" fmla="*/ 3806682 h 4879197"/>
                  <a:gd name="connsiteX530" fmla="*/ 1130618 w 3761422"/>
                  <a:gd name="connsiteY530" fmla="*/ 3820017 h 4879197"/>
                  <a:gd name="connsiteX531" fmla="*/ 1118235 w 3761422"/>
                  <a:gd name="connsiteY531" fmla="*/ 3844782 h 4879197"/>
                  <a:gd name="connsiteX532" fmla="*/ 1086802 w 3761422"/>
                  <a:gd name="connsiteY532" fmla="*/ 3836210 h 4879197"/>
                  <a:gd name="connsiteX533" fmla="*/ 1065848 w 3761422"/>
                  <a:gd name="connsiteY533" fmla="*/ 3847639 h 4879197"/>
                  <a:gd name="connsiteX534" fmla="*/ 1040130 w 3761422"/>
                  <a:gd name="connsiteY534" fmla="*/ 3845735 h 4879197"/>
                  <a:gd name="connsiteX535" fmla="*/ 1070610 w 3761422"/>
                  <a:gd name="connsiteY535" fmla="*/ 3817160 h 4879197"/>
                  <a:gd name="connsiteX536" fmla="*/ 1058227 w 3761422"/>
                  <a:gd name="connsiteY536" fmla="*/ 3804777 h 4879197"/>
                  <a:gd name="connsiteX537" fmla="*/ 1031557 w 3761422"/>
                  <a:gd name="connsiteY537" fmla="*/ 3798110 h 4879197"/>
                  <a:gd name="connsiteX538" fmla="*/ 1015365 w 3761422"/>
                  <a:gd name="connsiteY538" fmla="*/ 3830495 h 4879197"/>
                  <a:gd name="connsiteX539" fmla="*/ 989648 w 3761422"/>
                  <a:gd name="connsiteY539" fmla="*/ 3842877 h 4879197"/>
                  <a:gd name="connsiteX540" fmla="*/ 989648 w 3761422"/>
                  <a:gd name="connsiteY540" fmla="*/ 3898122 h 4879197"/>
                  <a:gd name="connsiteX541" fmla="*/ 967740 w 3761422"/>
                  <a:gd name="connsiteY541" fmla="*/ 3898122 h 4879197"/>
                  <a:gd name="connsiteX542" fmla="*/ 940118 w 3761422"/>
                  <a:gd name="connsiteY542" fmla="*/ 3925745 h 4879197"/>
                  <a:gd name="connsiteX543" fmla="*/ 921068 w 3761422"/>
                  <a:gd name="connsiteY543" fmla="*/ 3915267 h 4879197"/>
                  <a:gd name="connsiteX544" fmla="*/ 902970 w 3761422"/>
                  <a:gd name="connsiteY544" fmla="*/ 3933364 h 4879197"/>
                  <a:gd name="connsiteX545" fmla="*/ 859155 w 3761422"/>
                  <a:gd name="connsiteY545" fmla="*/ 3924792 h 4879197"/>
                  <a:gd name="connsiteX546" fmla="*/ 845820 w 3761422"/>
                  <a:gd name="connsiteY546" fmla="*/ 3911457 h 4879197"/>
                  <a:gd name="connsiteX547" fmla="*/ 824865 w 3761422"/>
                  <a:gd name="connsiteY547" fmla="*/ 3926697 h 4879197"/>
                  <a:gd name="connsiteX548" fmla="*/ 788670 w 3761422"/>
                  <a:gd name="connsiteY548" fmla="*/ 3926697 h 4879197"/>
                  <a:gd name="connsiteX549" fmla="*/ 777240 w 3761422"/>
                  <a:gd name="connsiteY549" fmla="*/ 3914314 h 4879197"/>
                  <a:gd name="connsiteX550" fmla="*/ 755332 w 3761422"/>
                  <a:gd name="connsiteY550" fmla="*/ 3930507 h 4879197"/>
                  <a:gd name="connsiteX551" fmla="*/ 755332 w 3761422"/>
                  <a:gd name="connsiteY551" fmla="*/ 3958130 h 4879197"/>
                  <a:gd name="connsiteX552" fmla="*/ 723900 w 3761422"/>
                  <a:gd name="connsiteY552" fmla="*/ 3969560 h 4879197"/>
                  <a:gd name="connsiteX553" fmla="*/ 693420 w 3761422"/>
                  <a:gd name="connsiteY553" fmla="*/ 3959082 h 4879197"/>
                  <a:gd name="connsiteX554" fmla="*/ 672465 w 3761422"/>
                  <a:gd name="connsiteY554" fmla="*/ 3968607 h 4879197"/>
                  <a:gd name="connsiteX555" fmla="*/ 672465 w 3761422"/>
                  <a:gd name="connsiteY555" fmla="*/ 3997182 h 4879197"/>
                  <a:gd name="connsiteX556" fmla="*/ 650557 w 3761422"/>
                  <a:gd name="connsiteY556" fmla="*/ 3997182 h 4879197"/>
                  <a:gd name="connsiteX557" fmla="*/ 605790 w 3761422"/>
                  <a:gd name="connsiteY557" fmla="*/ 4029567 h 4879197"/>
                  <a:gd name="connsiteX558" fmla="*/ 614363 w 3761422"/>
                  <a:gd name="connsiteY558" fmla="*/ 4067667 h 4879197"/>
                  <a:gd name="connsiteX559" fmla="*/ 637223 w 3761422"/>
                  <a:gd name="connsiteY559" fmla="*/ 4075287 h 4879197"/>
                  <a:gd name="connsiteX560" fmla="*/ 661988 w 3761422"/>
                  <a:gd name="connsiteY560" fmla="*/ 4092432 h 4879197"/>
                  <a:gd name="connsiteX561" fmla="*/ 646748 w 3761422"/>
                  <a:gd name="connsiteY561" fmla="*/ 4107672 h 4879197"/>
                  <a:gd name="connsiteX562" fmla="*/ 636270 w 3761422"/>
                  <a:gd name="connsiteY562" fmla="*/ 4127674 h 4879197"/>
                  <a:gd name="connsiteX563" fmla="*/ 649605 w 3761422"/>
                  <a:gd name="connsiteY563" fmla="*/ 4190539 h 4879197"/>
                  <a:gd name="connsiteX564" fmla="*/ 665798 w 3761422"/>
                  <a:gd name="connsiteY564" fmla="*/ 4266740 h 4879197"/>
                  <a:gd name="connsiteX565" fmla="*/ 696277 w 3761422"/>
                  <a:gd name="connsiteY565" fmla="*/ 4276265 h 4879197"/>
                  <a:gd name="connsiteX566" fmla="*/ 676275 w 3761422"/>
                  <a:gd name="connsiteY566" fmla="*/ 4342940 h 4879197"/>
                  <a:gd name="connsiteX567" fmla="*/ 667702 w 3761422"/>
                  <a:gd name="connsiteY567" fmla="*/ 4443905 h 4879197"/>
                  <a:gd name="connsiteX568" fmla="*/ 611505 w 3761422"/>
                  <a:gd name="connsiteY568" fmla="*/ 4512485 h 4879197"/>
                  <a:gd name="connsiteX569" fmla="*/ 561023 w 3761422"/>
                  <a:gd name="connsiteY569" fmla="*/ 4562967 h 4879197"/>
                  <a:gd name="connsiteX570" fmla="*/ 541973 w 3761422"/>
                  <a:gd name="connsiteY570" fmla="*/ 4611545 h 4879197"/>
                  <a:gd name="connsiteX571" fmla="*/ 503873 w 3761422"/>
                  <a:gd name="connsiteY571" fmla="*/ 4657265 h 4879197"/>
                  <a:gd name="connsiteX572" fmla="*/ 471488 w 3761422"/>
                  <a:gd name="connsiteY572" fmla="*/ 4689650 h 4879197"/>
                  <a:gd name="connsiteX573" fmla="*/ 471488 w 3761422"/>
                  <a:gd name="connsiteY573" fmla="*/ 4730607 h 4879197"/>
                  <a:gd name="connsiteX574" fmla="*/ 448627 w 3761422"/>
                  <a:gd name="connsiteY574" fmla="*/ 4730607 h 4879197"/>
                  <a:gd name="connsiteX575" fmla="*/ 417195 w 3761422"/>
                  <a:gd name="connsiteY575" fmla="*/ 4748705 h 4879197"/>
                  <a:gd name="connsiteX576" fmla="*/ 409575 w 3761422"/>
                  <a:gd name="connsiteY576" fmla="*/ 4722987 h 4879197"/>
                  <a:gd name="connsiteX577" fmla="*/ 392430 w 3761422"/>
                  <a:gd name="connsiteY577" fmla="*/ 4722987 h 4879197"/>
                  <a:gd name="connsiteX578" fmla="*/ 361950 w 3761422"/>
                  <a:gd name="connsiteY578" fmla="*/ 4722987 h 4879197"/>
                  <a:gd name="connsiteX579" fmla="*/ 345757 w 3761422"/>
                  <a:gd name="connsiteY579" fmla="*/ 4697270 h 4879197"/>
                  <a:gd name="connsiteX580" fmla="*/ 345757 w 3761422"/>
                  <a:gd name="connsiteY580" fmla="*/ 4677267 h 4879197"/>
                  <a:gd name="connsiteX581" fmla="*/ 323850 w 3761422"/>
                  <a:gd name="connsiteY581" fmla="*/ 4677267 h 4879197"/>
                  <a:gd name="connsiteX582" fmla="*/ 302895 w 3761422"/>
                  <a:gd name="connsiteY582" fmla="*/ 4659170 h 4879197"/>
                  <a:gd name="connsiteX583" fmla="*/ 285750 w 3761422"/>
                  <a:gd name="connsiteY583" fmla="*/ 4641072 h 4879197"/>
                  <a:gd name="connsiteX584" fmla="*/ 240030 w 3761422"/>
                  <a:gd name="connsiteY584" fmla="*/ 4650597 h 4879197"/>
                  <a:gd name="connsiteX585" fmla="*/ 220027 w 3761422"/>
                  <a:gd name="connsiteY585" fmla="*/ 4630595 h 4879197"/>
                  <a:gd name="connsiteX586" fmla="*/ 201930 w 3761422"/>
                  <a:gd name="connsiteY586" fmla="*/ 4621070 h 4879197"/>
                  <a:gd name="connsiteX587" fmla="*/ 185738 w 3761422"/>
                  <a:gd name="connsiteY587" fmla="*/ 4604877 h 4879197"/>
                  <a:gd name="connsiteX588" fmla="*/ 150495 w 3761422"/>
                  <a:gd name="connsiteY588" fmla="*/ 4594400 h 4879197"/>
                  <a:gd name="connsiteX589" fmla="*/ 134302 w 3761422"/>
                  <a:gd name="connsiteY589" fmla="*/ 4579160 h 4879197"/>
                  <a:gd name="connsiteX590" fmla="*/ 107632 w 3761422"/>
                  <a:gd name="connsiteY590" fmla="*/ 4566777 h 4879197"/>
                  <a:gd name="connsiteX591" fmla="*/ 111443 w 3761422"/>
                  <a:gd name="connsiteY591" fmla="*/ 4547727 h 4879197"/>
                  <a:gd name="connsiteX592" fmla="*/ 91440 w 3761422"/>
                  <a:gd name="connsiteY592" fmla="*/ 4535345 h 4879197"/>
                  <a:gd name="connsiteX593" fmla="*/ 79057 w 3761422"/>
                  <a:gd name="connsiteY593" fmla="*/ 4547727 h 4879197"/>
                  <a:gd name="connsiteX594" fmla="*/ 68580 w 3761422"/>
                  <a:gd name="connsiteY594" fmla="*/ 4558205 h 4879197"/>
                  <a:gd name="connsiteX595" fmla="*/ 31432 w 3761422"/>
                  <a:gd name="connsiteY595" fmla="*/ 4595352 h 4879197"/>
                  <a:gd name="connsiteX596" fmla="*/ 15240 w 3761422"/>
                  <a:gd name="connsiteY596" fmla="*/ 4611545 h 4879197"/>
                  <a:gd name="connsiteX597" fmla="*/ 15240 w 3761422"/>
                  <a:gd name="connsiteY597" fmla="*/ 4636310 h 4879197"/>
                  <a:gd name="connsiteX598" fmla="*/ 0 w 3761422"/>
                  <a:gd name="connsiteY598" fmla="*/ 4651550 h 4879197"/>
                  <a:gd name="connsiteX599" fmla="*/ 4763 w 3761422"/>
                  <a:gd name="connsiteY599" fmla="*/ 4675362 h 4879197"/>
                  <a:gd name="connsiteX600" fmla="*/ 18098 w 3761422"/>
                  <a:gd name="connsiteY600" fmla="*/ 4688697 h 4879197"/>
                  <a:gd name="connsiteX601" fmla="*/ 20002 w 3761422"/>
                  <a:gd name="connsiteY601" fmla="*/ 4715367 h 4879197"/>
                  <a:gd name="connsiteX602" fmla="*/ 36195 w 3761422"/>
                  <a:gd name="connsiteY602" fmla="*/ 4699175 h 4879197"/>
                  <a:gd name="connsiteX603" fmla="*/ 68580 w 3761422"/>
                  <a:gd name="connsiteY603" fmla="*/ 4722987 h 4879197"/>
                  <a:gd name="connsiteX604" fmla="*/ 123825 w 3761422"/>
                  <a:gd name="connsiteY604" fmla="*/ 4722987 h 4879197"/>
                  <a:gd name="connsiteX605" fmla="*/ 151448 w 3761422"/>
                  <a:gd name="connsiteY605" fmla="*/ 4750610 h 4879197"/>
                  <a:gd name="connsiteX606" fmla="*/ 191452 w 3761422"/>
                  <a:gd name="connsiteY606" fmla="*/ 4740132 h 4879197"/>
                  <a:gd name="connsiteX607" fmla="*/ 226695 w 3761422"/>
                  <a:gd name="connsiteY607" fmla="*/ 4740132 h 4879197"/>
                  <a:gd name="connsiteX608" fmla="*/ 263843 w 3761422"/>
                  <a:gd name="connsiteY608" fmla="*/ 4754420 h 4879197"/>
                  <a:gd name="connsiteX609" fmla="*/ 289560 w 3761422"/>
                  <a:gd name="connsiteY609" fmla="*/ 4780137 h 4879197"/>
                  <a:gd name="connsiteX610" fmla="*/ 309563 w 3761422"/>
                  <a:gd name="connsiteY610" fmla="*/ 4823000 h 4879197"/>
                  <a:gd name="connsiteX611" fmla="*/ 331470 w 3761422"/>
                  <a:gd name="connsiteY611" fmla="*/ 4844907 h 4879197"/>
                  <a:gd name="connsiteX612" fmla="*/ 365760 w 3761422"/>
                  <a:gd name="connsiteY612" fmla="*/ 4860147 h 4879197"/>
                  <a:gd name="connsiteX613" fmla="*/ 416243 w 3761422"/>
                  <a:gd name="connsiteY613" fmla="*/ 4863957 h 4879197"/>
                  <a:gd name="connsiteX614" fmla="*/ 451485 w 3761422"/>
                  <a:gd name="connsiteY614" fmla="*/ 4854432 h 4879197"/>
                  <a:gd name="connsiteX615" fmla="*/ 488632 w 3761422"/>
                  <a:gd name="connsiteY615" fmla="*/ 4845860 h 4879197"/>
                  <a:gd name="connsiteX616" fmla="*/ 521970 w 3761422"/>
                  <a:gd name="connsiteY616" fmla="*/ 4812522 h 4879197"/>
                  <a:gd name="connsiteX617" fmla="*/ 561975 w 3761422"/>
                  <a:gd name="connsiteY617" fmla="*/ 4812522 h 4879197"/>
                  <a:gd name="connsiteX618" fmla="*/ 626745 w 3761422"/>
                  <a:gd name="connsiteY618" fmla="*/ 4802997 h 4879197"/>
                  <a:gd name="connsiteX619" fmla="*/ 646748 w 3761422"/>
                  <a:gd name="connsiteY619" fmla="*/ 4815380 h 4879197"/>
                  <a:gd name="connsiteX620" fmla="*/ 696277 w 3761422"/>
                  <a:gd name="connsiteY620" fmla="*/ 4822047 h 4879197"/>
                  <a:gd name="connsiteX621" fmla="*/ 749618 w 3761422"/>
                  <a:gd name="connsiteY621" fmla="*/ 4822047 h 4879197"/>
                  <a:gd name="connsiteX622" fmla="*/ 769620 w 3761422"/>
                  <a:gd name="connsiteY622" fmla="*/ 4842050 h 4879197"/>
                  <a:gd name="connsiteX623" fmla="*/ 781050 w 3761422"/>
                  <a:gd name="connsiteY623" fmla="*/ 4863005 h 4879197"/>
                  <a:gd name="connsiteX624" fmla="*/ 819150 w 3761422"/>
                  <a:gd name="connsiteY624" fmla="*/ 4875387 h 4879197"/>
                  <a:gd name="connsiteX625" fmla="*/ 861060 w 3761422"/>
                  <a:gd name="connsiteY625" fmla="*/ 4869672 h 4879197"/>
                  <a:gd name="connsiteX626" fmla="*/ 919163 w 3761422"/>
                  <a:gd name="connsiteY626" fmla="*/ 4869672 h 4879197"/>
                  <a:gd name="connsiteX627" fmla="*/ 960120 w 3761422"/>
                  <a:gd name="connsiteY627" fmla="*/ 4857290 h 4879197"/>
                  <a:gd name="connsiteX628" fmla="*/ 1004888 w 3761422"/>
                  <a:gd name="connsiteY628" fmla="*/ 4857290 h 4879197"/>
                  <a:gd name="connsiteX629" fmla="*/ 1022985 w 3761422"/>
                  <a:gd name="connsiteY629" fmla="*/ 4839192 h 4879197"/>
                  <a:gd name="connsiteX630" fmla="*/ 1057275 w 3761422"/>
                  <a:gd name="connsiteY630" fmla="*/ 4804902 h 4879197"/>
                  <a:gd name="connsiteX631" fmla="*/ 1102043 w 3761422"/>
                  <a:gd name="connsiteY631" fmla="*/ 4783947 h 4879197"/>
                  <a:gd name="connsiteX632" fmla="*/ 1134427 w 3761422"/>
                  <a:gd name="connsiteY632" fmla="*/ 4761087 h 4879197"/>
                  <a:gd name="connsiteX633" fmla="*/ 1159193 w 3761422"/>
                  <a:gd name="connsiteY633" fmla="*/ 4736322 h 4879197"/>
                  <a:gd name="connsiteX634" fmla="*/ 1171575 w 3761422"/>
                  <a:gd name="connsiteY634" fmla="*/ 4694412 h 4879197"/>
                  <a:gd name="connsiteX635" fmla="*/ 1222057 w 3761422"/>
                  <a:gd name="connsiteY635" fmla="*/ 4643930 h 4879197"/>
                  <a:gd name="connsiteX636" fmla="*/ 1257300 w 3761422"/>
                  <a:gd name="connsiteY636" fmla="*/ 4628690 h 4879197"/>
                  <a:gd name="connsiteX637" fmla="*/ 1283970 w 3761422"/>
                  <a:gd name="connsiteY637" fmla="*/ 4638215 h 4879197"/>
                  <a:gd name="connsiteX638" fmla="*/ 1313498 w 3761422"/>
                  <a:gd name="connsiteY638" fmla="*/ 4653455 h 4879197"/>
                  <a:gd name="connsiteX639" fmla="*/ 1352550 w 3761422"/>
                  <a:gd name="connsiteY639" fmla="*/ 4630595 h 4879197"/>
                  <a:gd name="connsiteX640" fmla="*/ 1381125 w 3761422"/>
                  <a:gd name="connsiteY640" fmla="*/ 4613450 h 4879197"/>
                  <a:gd name="connsiteX641" fmla="*/ 1419225 w 3761422"/>
                  <a:gd name="connsiteY641" fmla="*/ 4620117 h 4879197"/>
                  <a:gd name="connsiteX642" fmla="*/ 1471613 w 3761422"/>
                  <a:gd name="connsiteY642" fmla="*/ 4623927 h 4879197"/>
                  <a:gd name="connsiteX643" fmla="*/ 1518285 w 3761422"/>
                  <a:gd name="connsiteY643" fmla="*/ 4606782 h 4879197"/>
                  <a:gd name="connsiteX644" fmla="*/ 1545907 w 3761422"/>
                  <a:gd name="connsiteY644" fmla="*/ 4579160 h 4879197"/>
                  <a:gd name="connsiteX645" fmla="*/ 1564957 w 3761422"/>
                  <a:gd name="connsiteY645" fmla="*/ 4534392 h 4879197"/>
                  <a:gd name="connsiteX646" fmla="*/ 1594485 w 3761422"/>
                  <a:gd name="connsiteY646" fmla="*/ 4525820 h 4879197"/>
                  <a:gd name="connsiteX647" fmla="*/ 1594485 w 3761422"/>
                  <a:gd name="connsiteY647" fmla="*/ 4486767 h 4879197"/>
                  <a:gd name="connsiteX648" fmla="*/ 1582102 w 3761422"/>
                  <a:gd name="connsiteY648" fmla="*/ 4474385 h 4879197"/>
                  <a:gd name="connsiteX649" fmla="*/ 1561148 w 3761422"/>
                  <a:gd name="connsiteY649" fmla="*/ 4433427 h 4879197"/>
                  <a:gd name="connsiteX650" fmla="*/ 1576388 w 3761422"/>
                  <a:gd name="connsiteY650" fmla="*/ 4394375 h 4879197"/>
                  <a:gd name="connsiteX651" fmla="*/ 1576388 w 3761422"/>
                  <a:gd name="connsiteY651" fmla="*/ 4356275 h 4879197"/>
                  <a:gd name="connsiteX652" fmla="*/ 1584960 w 3761422"/>
                  <a:gd name="connsiteY652" fmla="*/ 4295315 h 4879197"/>
                  <a:gd name="connsiteX653" fmla="*/ 1596390 w 3761422"/>
                  <a:gd name="connsiteY653" fmla="*/ 4271502 h 4879197"/>
                  <a:gd name="connsiteX654" fmla="*/ 1584960 w 3761422"/>
                  <a:gd name="connsiteY654" fmla="*/ 4226735 h 4879197"/>
                  <a:gd name="connsiteX655" fmla="*/ 1564957 w 3761422"/>
                  <a:gd name="connsiteY655" fmla="*/ 4206732 h 4879197"/>
                  <a:gd name="connsiteX656" fmla="*/ 1546860 w 3761422"/>
                  <a:gd name="connsiteY656" fmla="*/ 4188635 h 4879197"/>
                  <a:gd name="connsiteX657" fmla="*/ 1524952 w 3761422"/>
                  <a:gd name="connsiteY657" fmla="*/ 4206732 h 4879197"/>
                  <a:gd name="connsiteX658" fmla="*/ 1509713 w 3761422"/>
                  <a:gd name="connsiteY658" fmla="*/ 4186730 h 4879197"/>
                  <a:gd name="connsiteX659" fmla="*/ 1521143 w 3761422"/>
                  <a:gd name="connsiteY659" fmla="*/ 4158155 h 4879197"/>
                  <a:gd name="connsiteX660" fmla="*/ 1536382 w 3761422"/>
                  <a:gd name="connsiteY660" fmla="*/ 4111482 h 4879197"/>
                  <a:gd name="connsiteX661" fmla="*/ 1558290 w 3761422"/>
                  <a:gd name="connsiteY661" fmla="*/ 4089574 h 4879197"/>
                  <a:gd name="connsiteX662" fmla="*/ 1603057 w 3761422"/>
                  <a:gd name="connsiteY662" fmla="*/ 4063857 h 4879197"/>
                  <a:gd name="connsiteX663" fmla="*/ 1625918 w 3761422"/>
                  <a:gd name="connsiteY663" fmla="*/ 4040997 h 4879197"/>
                  <a:gd name="connsiteX664" fmla="*/ 1673543 w 3761422"/>
                  <a:gd name="connsiteY664" fmla="*/ 4005755 h 4879197"/>
                  <a:gd name="connsiteX665" fmla="*/ 1708785 w 3761422"/>
                  <a:gd name="connsiteY665" fmla="*/ 4005755 h 4879197"/>
                  <a:gd name="connsiteX666" fmla="*/ 1741170 w 3761422"/>
                  <a:gd name="connsiteY666" fmla="*/ 3994324 h 4879197"/>
                  <a:gd name="connsiteX667" fmla="*/ 1783080 w 3761422"/>
                  <a:gd name="connsiteY667" fmla="*/ 4000992 h 4879197"/>
                  <a:gd name="connsiteX668" fmla="*/ 1817370 w 3761422"/>
                  <a:gd name="connsiteY668" fmla="*/ 3982895 h 4879197"/>
                  <a:gd name="connsiteX669" fmla="*/ 1846898 w 3761422"/>
                  <a:gd name="connsiteY669" fmla="*/ 3982895 h 4879197"/>
                  <a:gd name="connsiteX670" fmla="*/ 1903095 w 3761422"/>
                  <a:gd name="connsiteY670" fmla="*/ 3988610 h 4879197"/>
                  <a:gd name="connsiteX671" fmla="*/ 1920240 w 3761422"/>
                  <a:gd name="connsiteY671" fmla="*/ 4005755 h 4879197"/>
                  <a:gd name="connsiteX672" fmla="*/ 1948815 w 3761422"/>
                  <a:gd name="connsiteY672" fmla="*/ 4018137 h 4879197"/>
                  <a:gd name="connsiteX673" fmla="*/ 1960245 w 3761422"/>
                  <a:gd name="connsiteY673" fmla="*/ 4047664 h 4879197"/>
                  <a:gd name="connsiteX674" fmla="*/ 1991677 w 3761422"/>
                  <a:gd name="connsiteY674" fmla="*/ 4056237 h 4879197"/>
                  <a:gd name="connsiteX675" fmla="*/ 2014538 w 3761422"/>
                  <a:gd name="connsiteY675" fmla="*/ 4079097 h 4879197"/>
                  <a:gd name="connsiteX676" fmla="*/ 2046923 w 3761422"/>
                  <a:gd name="connsiteY676" fmla="*/ 4104814 h 4879197"/>
                  <a:gd name="connsiteX677" fmla="*/ 2061210 w 3761422"/>
                  <a:gd name="connsiteY677" fmla="*/ 4139105 h 4879197"/>
                  <a:gd name="connsiteX678" fmla="*/ 2095500 w 3761422"/>
                  <a:gd name="connsiteY678" fmla="*/ 4144820 h 4879197"/>
                  <a:gd name="connsiteX679" fmla="*/ 2122170 w 3761422"/>
                  <a:gd name="connsiteY679" fmla="*/ 4171489 h 4879197"/>
                  <a:gd name="connsiteX680" fmla="*/ 2145983 w 3761422"/>
                  <a:gd name="connsiteY680" fmla="*/ 4191492 h 4879197"/>
                  <a:gd name="connsiteX681" fmla="*/ 2165985 w 3761422"/>
                  <a:gd name="connsiteY681" fmla="*/ 4211495 h 4879197"/>
                  <a:gd name="connsiteX682" fmla="*/ 2184083 w 3761422"/>
                  <a:gd name="connsiteY682" fmla="*/ 4245785 h 4879197"/>
                  <a:gd name="connsiteX683" fmla="*/ 2225993 w 3761422"/>
                  <a:gd name="connsiteY683" fmla="*/ 4254357 h 4879197"/>
                  <a:gd name="connsiteX684" fmla="*/ 2267902 w 3761422"/>
                  <a:gd name="connsiteY684" fmla="*/ 4239117 h 4879197"/>
                  <a:gd name="connsiteX685" fmla="*/ 2283143 w 3761422"/>
                  <a:gd name="connsiteY685" fmla="*/ 4223877 h 4879197"/>
                  <a:gd name="connsiteX686" fmla="*/ 2321243 w 3761422"/>
                  <a:gd name="connsiteY686" fmla="*/ 4223877 h 4879197"/>
                  <a:gd name="connsiteX687" fmla="*/ 2362200 w 3761422"/>
                  <a:gd name="connsiteY687" fmla="*/ 4218162 h 4879197"/>
                  <a:gd name="connsiteX688" fmla="*/ 2388870 w 3761422"/>
                  <a:gd name="connsiteY688" fmla="*/ 4224830 h 4879197"/>
                  <a:gd name="connsiteX689" fmla="*/ 2421255 w 3761422"/>
                  <a:gd name="connsiteY689" fmla="*/ 4233402 h 4879197"/>
                  <a:gd name="connsiteX690" fmla="*/ 2437448 w 3761422"/>
                  <a:gd name="connsiteY690" fmla="*/ 4217210 h 4879197"/>
                  <a:gd name="connsiteX691" fmla="*/ 2467927 w 3761422"/>
                  <a:gd name="connsiteY691" fmla="*/ 4224830 h 4879197"/>
                  <a:gd name="connsiteX692" fmla="*/ 2467927 w 3761422"/>
                  <a:gd name="connsiteY692" fmla="*/ 4224830 h 4879197"/>
                  <a:gd name="connsiteX693" fmla="*/ 2486025 w 3761422"/>
                  <a:gd name="connsiteY693" fmla="*/ 4242927 h 4879197"/>
                  <a:gd name="connsiteX694" fmla="*/ 2508885 w 3761422"/>
                  <a:gd name="connsiteY694" fmla="*/ 4262930 h 4879197"/>
                  <a:gd name="connsiteX695" fmla="*/ 2508885 w 3761422"/>
                  <a:gd name="connsiteY695" fmla="*/ 4295315 h 4879197"/>
                  <a:gd name="connsiteX696" fmla="*/ 2528888 w 3761422"/>
                  <a:gd name="connsiteY696" fmla="*/ 4301982 h 4879197"/>
                  <a:gd name="connsiteX697" fmla="*/ 2555558 w 3761422"/>
                  <a:gd name="connsiteY697" fmla="*/ 4317222 h 4879197"/>
                  <a:gd name="connsiteX698" fmla="*/ 2582227 w 3761422"/>
                  <a:gd name="connsiteY698" fmla="*/ 4317222 h 4879197"/>
                  <a:gd name="connsiteX699" fmla="*/ 2588895 w 3761422"/>
                  <a:gd name="connsiteY699" fmla="*/ 4291505 h 4879197"/>
                  <a:gd name="connsiteX700" fmla="*/ 2614613 w 3761422"/>
                  <a:gd name="connsiteY700" fmla="*/ 4282932 h 4879197"/>
                  <a:gd name="connsiteX701" fmla="*/ 2644140 w 3761422"/>
                  <a:gd name="connsiteY701" fmla="*/ 4265787 h 4879197"/>
                  <a:gd name="connsiteX702" fmla="*/ 2673668 w 3761422"/>
                  <a:gd name="connsiteY702" fmla="*/ 4241975 h 4879197"/>
                  <a:gd name="connsiteX703" fmla="*/ 2662238 w 3761422"/>
                  <a:gd name="connsiteY703" fmla="*/ 4206732 h 4879197"/>
                  <a:gd name="connsiteX704" fmla="*/ 2687955 w 3761422"/>
                  <a:gd name="connsiteY704" fmla="*/ 4174347 h 4879197"/>
                  <a:gd name="connsiteX705" fmla="*/ 2710815 w 3761422"/>
                  <a:gd name="connsiteY705" fmla="*/ 4137199 h 4879197"/>
                  <a:gd name="connsiteX706" fmla="*/ 2719388 w 3761422"/>
                  <a:gd name="connsiteY706" fmla="*/ 4108624 h 4879197"/>
                  <a:gd name="connsiteX707" fmla="*/ 2753677 w 3761422"/>
                  <a:gd name="connsiteY707" fmla="*/ 4090527 h 4879197"/>
                  <a:gd name="connsiteX708" fmla="*/ 2777490 w 3761422"/>
                  <a:gd name="connsiteY708" fmla="*/ 4090527 h 4879197"/>
                  <a:gd name="connsiteX709" fmla="*/ 2783205 w 3761422"/>
                  <a:gd name="connsiteY709" fmla="*/ 4108624 h 4879197"/>
                  <a:gd name="connsiteX710" fmla="*/ 2803208 w 3761422"/>
                  <a:gd name="connsiteY710" fmla="*/ 4129580 h 4879197"/>
                  <a:gd name="connsiteX711" fmla="*/ 2821305 w 3761422"/>
                  <a:gd name="connsiteY711" fmla="*/ 4147677 h 4879197"/>
                  <a:gd name="connsiteX712" fmla="*/ 2821305 w 3761422"/>
                  <a:gd name="connsiteY712" fmla="*/ 4179110 h 4879197"/>
                  <a:gd name="connsiteX713" fmla="*/ 2800350 w 3761422"/>
                  <a:gd name="connsiteY713" fmla="*/ 4200065 h 4879197"/>
                  <a:gd name="connsiteX714" fmla="*/ 2828925 w 3761422"/>
                  <a:gd name="connsiteY714" fmla="*/ 4229592 h 4879197"/>
                  <a:gd name="connsiteX715" fmla="*/ 2835593 w 3761422"/>
                  <a:gd name="connsiteY715" fmla="*/ 4261025 h 4879197"/>
                  <a:gd name="connsiteX716" fmla="*/ 2835593 w 3761422"/>
                  <a:gd name="connsiteY716" fmla="*/ 4261025 h 4879197"/>
                  <a:gd name="connsiteX717" fmla="*/ 2850833 w 3761422"/>
                  <a:gd name="connsiteY717" fmla="*/ 4287695 h 4879197"/>
                  <a:gd name="connsiteX718" fmla="*/ 2845118 w 3761422"/>
                  <a:gd name="connsiteY718" fmla="*/ 4310555 h 4879197"/>
                  <a:gd name="connsiteX719" fmla="*/ 2865120 w 3761422"/>
                  <a:gd name="connsiteY719" fmla="*/ 4337225 h 4879197"/>
                  <a:gd name="connsiteX720" fmla="*/ 2867977 w 3761422"/>
                  <a:gd name="connsiteY720" fmla="*/ 4369610 h 4879197"/>
                  <a:gd name="connsiteX721" fmla="*/ 2882265 w 3761422"/>
                  <a:gd name="connsiteY721" fmla="*/ 4401042 h 4879197"/>
                  <a:gd name="connsiteX722" fmla="*/ 2870835 w 3761422"/>
                  <a:gd name="connsiteY722" fmla="*/ 4430570 h 4879197"/>
                  <a:gd name="connsiteX723" fmla="*/ 2893695 w 3761422"/>
                  <a:gd name="connsiteY723" fmla="*/ 4465812 h 4879197"/>
                  <a:gd name="connsiteX724" fmla="*/ 2881313 w 3761422"/>
                  <a:gd name="connsiteY724" fmla="*/ 4491530 h 4879197"/>
                  <a:gd name="connsiteX725" fmla="*/ 2861310 w 3761422"/>
                  <a:gd name="connsiteY725" fmla="*/ 4511532 h 4879197"/>
                  <a:gd name="connsiteX726" fmla="*/ 2838450 w 3761422"/>
                  <a:gd name="connsiteY726" fmla="*/ 4503912 h 4879197"/>
                  <a:gd name="connsiteX727" fmla="*/ 2815590 w 3761422"/>
                  <a:gd name="connsiteY727" fmla="*/ 4515342 h 4879197"/>
                  <a:gd name="connsiteX728" fmla="*/ 2795588 w 3761422"/>
                  <a:gd name="connsiteY728" fmla="*/ 4535345 h 4879197"/>
                  <a:gd name="connsiteX729" fmla="*/ 2795588 w 3761422"/>
                  <a:gd name="connsiteY729" fmla="*/ 4563920 h 4879197"/>
                  <a:gd name="connsiteX730" fmla="*/ 2780348 w 3761422"/>
                  <a:gd name="connsiteY730" fmla="*/ 4579160 h 4879197"/>
                  <a:gd name="connsiteX731" fmla="*/ 2762250 w 3761422"/>
                  <a:gd name="connsiteY731" fmla="*/ 4597257 h 4879197"/>
                  <a:gd name="connsiteX732" fmla="*/ 2763202 w 3761422"/>
                  <a:gd name="connsiteY732" fmla="*/ 4624880 h 4879197"/>
                  <a:gd name="connsiteX733" fmla="*/ 2788920 w 3761422"/>
                  <a:gd name="connsiteY733" fmla="*/ 4633452 h 4879197"/>
                  <a:gd name="connsiteX734" fmla="*/ 2815590 w 3761422"/>
                  <a:gd name="connsiteY734" fmla="*/ 4660122 h 4879197"/>
                  <a:gd name="connsiteX735" fmla="*/ 2827973 w 3761422"/>
                  <a:gd name="connsiteY735" fmla="*/ 4692507 h 4879197"/>
                  <a:gd name="connsiteX736" fmla="*/ 2843213 w 3761422"/>
                  <a:gd name="connsiteY736" fmla="*/ 4707747 h 4879197"/>
                  <a:gd name="connsiteX737" fmla="*/ 2873693 w 3761422"/>
                  <a:gd name="connsiteY737" fmla="*/ 4738227 h 4879197"/>
                  <a:gd name="connsiteX738" fmla="*/ 2888933 w 3761422"/>
                  <a:gd name="connsiteY738" fmla="*/ 4771565 h 4879197"/>
                  <a:gd name="connsiteX739" fmla="*/ 2888933 w 3761422"/>
                  <a:gd name="connsiteY739" fmla="*/ 4800140 h 4879197"/>
                  <a:gd name="connsiteX740" fmla="*/ 2871788 w 3761422"/>
                  <a:gd name="connsiteY740" fmla="*/ 4834430 h 4879197"/>
                  <a:gd name="connsiteX741" fmla="*/ 2862263 w 3761422"/>
                  <a:gd name="connsiteY741" fmla="*/ 4866815 h 4879197"/>
                  <a:gd name="connsiteX742" fmla="*/ 2873693 w 3761422"/>
                  <a:gd name="connsiteY742" fmla="*/ 4878244 h 4879197"/>
                  <a:gd name="connsiteX743" fmla="*/ 2900363 w 3761422"/>
                  <a:gd name="connsiteY743" fmla="*/ 4879197 h 4879197"/>
                  <a:gd name="connsiteX744" fmla="*/ 2900363 w 3761422"/>
                  <a:gd name="connsiteY744" fmla="*/ 4856337 h 4879197"/>
                  <a:gd name="connsiteX745" fmla="*/ 2900363 w 3761422"/>
                  <a:gd name="connsiteY745" fmla="*/ 4842050 h 4879197"/>
                  <a:gd name="connsiteX746" fmla="*/ 2912745 w 3761422"/>
                  <a:gd name="connsiteY746" fmla="*/ 4829667 h 4879197"/>
                  <a:gd name="connsiteX747" fmla="*/ 2920365 w 3761422"/>
                  <a:gd name="connsiteY747" fmla="*/ 4802045 h 4879197"/>
                  <a:gd name="connsiteX748" fmla="*/ 2914650 w 3761422"/>
                  <a:gd name="connsiteY748" fmla="*/ 4778232 h 4879197"/>
                  <a:gd name="connsiteX749" fmla="*/ 2920365 w 3761422"/>
                  <a:gd name="connsiteY749" fmla="*/ 4742990 h 4879197"/>
                  <a:gd name="connsiteX750" fmla="*/ 2920365 w 3761422"/>
                  <a:gd name="connsiteY750" fmla="*/ 4728702 h 4879197"/>
                  <a:gd name="connsiteX751" fmla="*/ 2938463 w 3761422"/>
                  <a:gd name="connsiteY751" fmla="*/ 4746800 h 4879197"/>
                  <a:gd name="connsiteX752" fmla="*/ 2950845 w 3761422"/>
                  <a:gd name="connsiteY752" fmla="*/ 4759182 h 4879197"/>
                  <a:gd name="connsiteX753" fmla="*/ 2950845 w 3761422"/>
                  <a:gd name="connsiteY753" fmla="*/ 4733465 h 4879197"/>
                  <a:gd name="connsiteX754" fmla="*/ 2961323 w 3761422"/>
                  <a:gd name="connsiteY754" fmla="*/ 4709652 h 4879197"/>
                  <a:gd name="connsiteX755" fmla="*/ 2971800 w 3761422"/>
                  <a:gd name="connsiteY755" fmla="*/ 4720130 h 4879197"/>
                  <a:gd name="connsiteX756" fmla="*/ 2971800 w 3761422"/>
                  <a:gd name="connsiteY756" fmla="*/ 4739180 h 4879197"/>
                  <a:gd name="connsiteX757" fmla="*/ 2991802 w 3761422"/>
                  <a:gd name="connsiteY757" fmla="*/ 4747752 h 4879197"/>
                  <a:gd name="connsiteX758" fmla="*/ 3021330 w 3761422"/>
                  <a:gd name="connsiteY758" fmla="*/ 4730607 h 4879197"/>
                  <a:gd name="connsiteX759" fmla="*/ 3056573 w 3761422"/>
                  <a:gd name="connsiteY759" fmla="*/ 4716320 h 4879197"/>
                  <a:gd name="connsiteX760" fmla="*/ 3074670 w 3761422"/>
                  <a:gd name="connsiteY760" fmla="*/ 4716320 h 4879197"/>
                  <a:gd name="connsiteX761" fmla="*/ 3095625 w 3761422"/>
                  <a:gd name="connsiteY761" fmla="*/ 4677267 h 4879197"/>
                  <a:gd name="connsiteX762" fmla="*/ 3113723 w 3761422"/>
                  <a:gd name="connsiteY762" fmla="*/ 4638215 h 4879197"/>
                  <a:gd name="connsiteX763" fmla="*/ 3142298 w 3761422"/>
                  <a:gd name="connsiteY763" fmla="*/ 4591542 h 4879197"/>
                  <a:gd name="connsiteX764" fmla="*/ 3142298 w 3761422"/>
                  <a:gd name="connsiteY764" fmla="*/ 4559157 h 4879197"/>
                  <a:gd name="connsiteX765" fmla="*/ 3145155 w 3761422"/>
                  <a:gd name="connsiteY765" fmla="*/ 4491530 h 4879197"/>
                  <a:gd name="connsiteX766" fmla="*/ 3136583 w 3761422"/>
                  <a:gd name="connsiteY766" fmla="*/ 4439142 h 4879197"/>
                  <a:gd name="connsiteX767" fmla="*/ 3145155 w 3761422"/>
                  <a:gd name="connsiteY767" fmla="*/ 4388660 h 4879197"/>
                  <a:gd name="connsiteX768" fmla="*/ 3145155 w 3761422"/>
                  <a:gd name="connsiteY768" fmla="*/ 4321032 h 4879197"/>
                  <a:gd name="connsiteX769" fmla="*/ 3145155 w 3761422"/>
                  <a:gd name="connsiteY769" fmla="*/ 4265787 h 4879197"/>
                  <a:gd name="connsiteX770" fmla="*/ 3153727 w 3761422"/>
                  <a:gd name="connsiteY770" fmla="*/ 4237212 h 4879197"/>
                  <a:gd name="connsiteX771" fmla="*/ 3153727 w 3761422"/>
                  <a:gd name="connsiteY771" fmla="*/ 4183872 h 4879197"/>
                  <a:gd name="connsiteX772" fmla="*/ 3145155 w 3761422"/>
                  <a:gd name="connsiteY772" fmla="*/ 4128627 h 4879197"/>
                  <a:gd name="connsiteX773" fmla="*/ 3136583 w 3761422"/>
                  <a:gd name="connsiteY773" fmla="*/ 4087670 h 4879197"/>
                  <a:gd name="connsiteX774" fmla="*/ 3125152 w 3761422"/>
                  <a:gd name="connsiteY774" fmla="*/ 4042902 h 4879197"/>
                  <a:gd name="connsiteX775" fmla="*/ 3109913 w 3761422"/>
                  <a:gd name="connsiteY775" fmla="*/ 4001945 h 4879197"/>
                  <a:gd name="connsiteX776" fmla="*/ 3110865 w 3761422"/>
                  <a:gd name="connsiteY776" fmla="*/ 3949557 h 4879197"/>
                  <a:gd name="connsiteX777" fmla="*/ 3110865 w 3761422"/>
                  <a:gd name="connsiteY777" fmla="*/ 3949557 h 4879197"/>
                  <a:gd name="connsiteX778" fmla="*/ 3110865 w 3761422"/>
                  <a:gd name="connsiteY778" fmla="*/ 3949557 h 4879197"/>
                  <a:gd name="connsiteX779" fmla="*/ 3110865 w 3761422"/>
                  <a:gd name="connsiteY779" fmla="*/ 3949557 h 4879197"/>
                  <a:gd name="connsiteX780" fmla="*/ 3110865 w 3761422"/>
                  <a:gd name="connsiteY780" fmla="*/ 3949557 h 4879197"/>
                  <a:gd name="connsiteX781" fmla="*/ 3095625 w 3761422"/>
                  <a:gd name="connsiteY781" fmla="*/ 3899074 h 4879197"/>
                  <a:gd name="connsiteX782" fmla="*/ 3104198 w 3761422"/>
                  <a:gd name="connsiteY782" fmla="*/ 3848592 h 4879197"/>
                  <a:gd name="connsiteX783" fmla="*/ 3104198 w 3761422"/>
                  <a:gd name="connsiteY783" fmla="*/ 3789537 h 4879197"/>
                  <a:gd name="connsiteX784" fmla="*/ 3082290 w 3761422"/>
                  <a:gd name="connsiteY784" fmla="*/ 3767630 h 4879197"/>
                  <a:gd name="connsiteX785" fmla="*/ 3056573 w 3761422"/>
                  <a:gd name="connsiteY785" fmla="*/ 3727624 h 4879197"/>
                  <a:gd name="connsiteX786" fmla="*/ 3049905 w 3761422"/>
                  <a:gd name="connsiteY786" fmla="*/ 3707622 h 4879197"/>
                  <a:gd name="connsiteX787" fmla="*/ 3029902 w 3761422"/>
                  <a:gd name="connsiteY787" fmla="*/ 3673332 h 4879197"/>
                  <a:gd name="connsiteX788" fmla="*/ 3001327 w 3761422"/>
                  <a:gd name="connsiteY788" fmla="*/ 3644757 h 4879197"/>
                  <a:gd name="connsiteX789" fmla="*/ 2994660 w 3761422"/>
                  <a:gd name="connsiteY789" fmla="*/ 3620945 h 4879197"/>
                  <a:gd name="connsiteX790" fmla="*/ 2980373 w 3761422"/>
                  <a:gd name="connsiteY790" fmla="*/ 3606657 h 4879197"/>
                  <a:gd name="connsiteX791" fmla="*/ 2944177 w 3761422"/>
                  <a:gd name="connsiteY791" fmla="*/ 3570462 h 4879197"/>
                  <a:gd name="connsiteX792" fmla="*/ 2915602 w 3761422"/>
                  <a:gd name="connsiteY792" fmla="*/ 3528552 h 4879197"/>
                  <a:gd name="connsiteX793" fmla="*/ 2897505 w 3761422"/>
                  <a:gd name="connsiteY793" fmla="*/ 3472355 h 4879197"/>
                  <a:gd name="connsiteX794" fmla="*/ 2893695 w 3761422"/>
                  <a:gd name="connsiteY794" fmla="*/ 3419014 h 4879197"/>
                  <a:gd name="connsiteX795" fmla="*/ 2879408 w 3761422"/>
                  <a:gd name="connsiteY795" fmla="*/ 3392345 h 4879197"/>
                  <a:gd name="connsiteX796" fmla="*/ 2866073 w 3761422"/>
                  <a:gd name="connsiteY796" fmla="*/ 3379010 h 4879197"/>
                  <a:gd name="connsiteX797" fmla="*/ 2840355 w 3761422"/>
                  <a:gd name="connsiteY797" fmla="*/ 3382820 h 4879197"/>
                  <a:gd name="connsiteX798" fmla="*/ 2819400 w 3761422"/>
                  <a:gd name="connsiteY798" fmla="*/ 3361864 h 4879197"/>
                  <a:gd name="connsiteX799" fmla="*/ 2813685 w 3761422"/>
                  <a:gd name="connsiteY799" fmla="*/ 3343767 h 4879197"/>
                  <a:gd name="connsiteX800" fmla="*/ 2787968 w 3761422"/>
                  <a:gd name="connsiteY800" fmla="*/ 3343767 h 4879197"/>
                  <a:gd name="connsiteX801" fmla="*/ 2764155 w 3761422"/>
                  <a:gd name="connsiteY801" fmla="*/ 3343767 h 4879197"/>
                  <a:gd name="connsiteX802" fmla="*/ 2772727 w 3761422"/>
                  <a:gd name="connsiteY802" fmla="*/ 3328527 h 4879197"/>
                  <a:gd name="connsiteX803" fmla="*/ 2782252 w 3761422"/>
                  <a:gd name="connsiteY803" fmla="*/ 3319002 h 4879197"/>
                  <a:gd name="connsiteX804" fmla="*/ 2795588 w 3761422"/>
                  <a:gd name="connsiteY804" fmla="*/ 3305667 h 4879197"/>
                  <a:gd name="connsiteX805" fmla="*/ 2777490 w 3761422"/>
                  <a:gd name="connsiteY805" fmla="*/ 3287570 h 4879197"/>
                  <a:gd name="connsiteX806" fmla="*/ 2750820 w 3761422"/>
                  <a:gd name="connsiteY806" fmla="*/ 3296142 h 4879197"/>
                  <a:gd name="connsiteX807" fmla="*/ 2711768 w 3761422"/>
                  <a:gd name="connsiteY807" fmla="*/ 3301857 h 4879197"/>
                  <a:gd name="connsiteX808" fmla="*/ 2698433 w 3761422"/>
                  <a:gd name="connsiteY808" fmla="*/ 3288522 h 4879197"/>
                  <a:gd name="connsiteX809" fmla="*/ 2667952 w 3761422"/>
                  <a:gd name="connsiteY809" fmla="*/ 3284712 h 4879197"/>
                  <a:gd name="connsiteX810" fmla="*/ 2630805 w 3761422"/>
                  <a:gd name="connsiteY810" fmla="*/ 3284712 h 4879197"/>
                  <a:gd name="connsiteX811" fmla="*/ 2599373 w 3761422"/>
                  <a:gd name="connsiteY811" fmla="*/ 3291380 h 4879197"/>
                  <a:gd name="connsiteX812" fmla="*/ 2584133 w 3761422"/>
                  <a:gd name="connsiteY812" fmla="*/ 3306620 h 4879197"/>
                  <a:gd name="connsiteX813" fmla="*/ 2558415 w 3761422"/>
                  <a:gd name="connsiteY813" fmla="*/ 3320907 h 4879197"/>
                  <a:gd name="connsiteX814" fmla="*/ 2573655 w 3761422"/>
                  <a:gd name="connsiteY814" fmla="*/ 3349482 h 4879197"/>
                  <a:gd name="connsiteX815" fmla="*/ 2586038 w 3761422"/>
                  <a:gd name="connsiteY815" fmla="*/ 3373295 h 4879197"/>
                  <a:gd name="connsiteX816" fmla="*/ 2599373 w 3761422"/>
                  <a:gd name="connsiteY816" fmla="*/ 3386630 h 4879197"/>
                  <a:gd name="connsiteX817" fmla="*/ 2595563 w 3761422"/>
                  <a:gd name="connsiteY817" fmla="*/ 3409489 h 4879197"/>
                  <a:gd name="connsiteX818" fmla="*/ 2580323 w 3761422"/>
                  <a:gd name="connsiteY818" fmla="*/ 3398060 h 4879197"/>
                  <a:gd name="connsiteX819" fmla="*/ 2570798 w 3761422"/>
                  <a:gd name="connsiteY819" fmla="*/ 3406632 h 4879197"/>
                  <a:gd name="connsiteX820" fmla="*/ 2555558 w 3761422"/>
                  <a:gd name="connsiteY820" fmla="*/ 3427587 h 4879197"/>
                  <a:gd name="connsiteX821" fmla="*/ 2555558 w 3761422"/>
                  <a:gd name="connsiteY821" fmla="*/ 3441874 h 4879197"/>
                  <a:gd name="connsiteX822" fmla="*/ 2526983 w 3761422"/>
                  <a:gd name="connsiteY822" fmla="*/ 3453305 h 4879197"/>
                  <a:gd name="connsiteX823" fmla="*/ 2526983 w 3761422"/>
                  <a:gd name="connsiteY823" fmla="*/ 3435207 h 4879197"/>
                  <a:gd name="connsiteX824" fmla="*/ 2526983 w 3761422"/>
                  <a:gd name="connsiteY824" fmla="*/ 3409489 h 4879197"/>
                  <a:gd name="connsiteX825" fmla="*/ 2518410 w 3761422"/>
                  <a:gd name="connsiteY825" fmla="*/ 3400917 h 4879197"/>
                  <a:gd name="connsiteX826" fmla="*/ 2509838 w 3761422"/>
                  <a:gd name="connsiteY826" fmla="*/ 3403774 h 4879197"/>
                  <a:gd name="connsiteX827" fmla="*/ 2492693 w 3761422"/>
                  <a:gd name="connsiteY827" fmla="*/ 3391392 h 4879197"/>
                  <a:gd name="connsiteX828" fmla="*/ 2492693 w 3761422"/>
                  <a:gd name="connsiteY828" fmla="*/ 3377105 h 4879197"/>
                  <a:gd name="connsiteX829" fmla="*/ 2477452 w 3761422"/>
                  <a:gd name="connsiteY829" fmla="*/ 3394249 h 4879197"/>
                  <a:gd name="connsiteX830" fmla="*/ 2477452 w 3761422"/>
                  <a:gd name="connsiteY830" fmla="*/ 3415205 h 4879197"/>
                  <a:gd name="connsiteX831" fmla="*/ 2497455 w 3761422"/>
                  <a:gd name="connsiteY831" fmla="*/ 3423777 h 4879197"/>
                  <a:gd name="connsiteX832" fmla="*/ 2497455 w 3761422"/>
                  <a:gd name="connsiteY832" fmla="*/ 3446637 h 4879197"/>
                  <a:gd name="connsiteX833" fmla="*/ 2486025 w 3761422"/>
                  <a:gd name="connsiteY833" fmla="*/ 3462830 h 4879197"/>
                  <a:gd name="connsiteX834" fmla="*/ 2468880 w 3761422"/>
                  <a:gd name="connsiteY834" fmla="*/ 3445685 h 4879197"/>
                  <a:gd name="connsiteX835" fmla="*/ 2455545 w 3761422"/>
                  <a:gd name="connsiteY835" fmla="*/ 3420920 h 4879197"/>
                  <a:gd name="connsiteX836" fmla="*/ 2455545 w 3761422"/>
                  <a:gd name="connsiteY836" fmla="*/ 3402822 h 4879197"/>
                  <a:gd name="connsiteX837" fmla="*/ 2438400 w 3761422"/>
                  <a:gd name="connsiteY837" fmla="*/ 3394249 h 4879197"/>
                  <a:gd name="connsiteX838" fmla="*/ 2424113 w 3761422"/>
                  <a:gd name="connsiteY838" fmla="*/ 3379962 h 4879197"/>
                  <a:gd name="connsiteX839" fmla="*/ 2404110 w 3761422"/>
                  <a:gd name="connsiteY839" fmla="*/ 3399964 h 4879197"/>
                  <a:gd name="connsiteX840" fmla="*/ 2386013 w 3761422"/>
                  <a:gd name="connsiteY840" fmla="*/ 3418062 h 4879197"/>
                  <a:gd name="connsiteX841" fmla="*/ 2362200 w 3761422"/>
                  <a:gd name="connsiteY841" fmla="*/ 3418062 h 4879197"/>
                  <a:gd name="connsiteX842" fmla="*/ 2346008 w 3761422"/>
                  <a:gd name="connsiteY842" fmla="*/ 3434255 h 4879197"/>
                  <a:gd name="connsiteX843" fmla="*/ 2324100 w 3761422"/>
                  <a:gd name="connsiteY843" fmla="*/ 3434255 h 4879197"/>
                  <a:gd name="connsiteX844" fmla="*/ 2311718 w 3761422"/>
                  <a:gd name="connsiteY844" fmla="*/ 3405680 h 4879197"/>
                  <a:gd name="connsiteX845" fmla="*/ 2323148 w 3761422"/>
                  <a:gd name="connsiteY845" fmla="*/ 3374247 h 4879197"/>
                  <a:gd name="connsiteX846" fmla="*/ 2323148 w 3761422"/>
                  <a:gd name="connsiteY846" fmla="*/ 3339005 h 4879197"/>
                  <a:gd name="connsiteX847" fmla="*/ 2344102 w 3761422"/>
                  <a:gd name="connsiteY847" fmla="*/ 3303762 h 4879197"/>
                  <a:gd name="connsiteX848" fmla="*/ 2344102 w 3761422"/>
                  <a:gd name="connsiteY848" fmla="*/ 3264710 h 4879197"/>
                  <a:gd name="connsiteX849" fmla="*/ 2356485 w 3761422"/>
                  <a:gd name="connsiteY849" fmla="*/ 3217085 h 4879197"/>
                  <a:gd name="connsiteX850" fmla="*/ 2356485 w 3761422"/>
                  <a:gd name="connsiteY850" fmla="*/ 3178985 h 4879197"/>
                  <a:gd name="connsiteX851" fmla="*/ 2356485 w 3761422"/>
                  <a:gd name="connsiteY851" fmla="*/ 3144695 h 4879197"/>
                  <a:gd name="connsiteX852" fmla="*/ 2342198 w 3761422"/>
                  <a:gd name="connsiteY852" fmla="*/ 3129455 h 4879197"/>
                  <a:gd name="connsiteX853" fmla="*/ 2342198 w 3761422"/>
                  <a:gd name="connsiteY853" fmla="*/ 3081830 h 4879197"/>
                  <a:gd name="connsiteX854" fmla="*/ 2350770 w 3761422"/>
                  <a:gd name="connsiteY854" fmla="*/ 3046587 h 4879197"/>
                  <a:gd name="connsiteX855" fmla="*/ 2350770 w 3761422"/>
                  <a:gd name="connsiteY855" fmla="*/ 2996105 h 4879197"/>
                  <a:gd name="connsiteX856" fmla="*/ 2350770 w 3761422"/>
                  <a:gd name="connsiteY856" fmla="*/ 2958005 h 4879197"/>
                  <a:gd name="connsiteX857" fmla="*/ 2367915 w 3761422"/>
                  <a:gd name="connsiteY857" fmla="*/ 2929430 h 4879197"/>
                  <a:gd name="connsiteX858" fmla="*/ 2347913 w 3761422"/>
                  <a:gd name="connsiteY858" fmla="*/ 2909427 h 4879197"/>
                  <a:gd name="connsiteX859" fmla="*/ 2335530 w 3761422"/>
                  <a:gd name="connsiteY859" fmla="*/ 2877042 h 4879197"/>
                  <a:gd name="connsiteX860" fmla="*/ 2342198 w 3761422"/>
                  <a:gd name="connsiteY860" fmla="*/ 2832274 h 4879197"/>
                  <a:gd name="connsiteX861" fmla="*/ 2363152 w 3761422"/>
                  <a:gd name="connsiteY861" fmla="*/ 2811320 h 4879197"/>
                  <a:gd name="connsiteX862" fmla="*/ 2340293 w 3761422"/>
                  <a:gd name="connsiteY862" fmla="*/ 2766552 h 4879197"/>
                  <a:gd name="connsiteX863" fmla="*/ 2344102 w 3761422"/>
                  <a:gd name="connsiteY863" fmla="*/ 2719880 h 4879197"/>
                  <a:gd name="connsiteX864" fmla="*/ 2367915 w 3761422"/>
                  <a:gd name="connsiteY864" fmla="*/ 2672255 h 4879197"/>
                  <a:gd name="connsiteX865" fmla="*/ 2391727 w 3761422"/>
                  <a:gd name="connsiteY865" fmla="*/ 2648442 h 4879197"/>
                  <a:gd name="connsiteX866" fmla="*/ 2414588 w 3761422"/>
                  <a:gd name="connsiteY866" fmla="*/ 2610342 h 4879197"/>
                  <a:gd name="connsiteX867" fmla="*/ 2434590 w 3761422"/>
                  <a:gd name="connsiteY867" fmla="*/ 2590339 h 4879197"/>
                  <a:gd name="connsiteX868" fmla="*/ 2466023 w 3761422"/>
                  <a:gd name="connsiteY868" fmla="*/ 2558907 h 4879197"/>
                  <a:gd name="connsiteX869" fmla="*/ 2498408 w 3761422"/>
                  <a:gd name="connsiteY869" fmla="*/ 2558907 h 4879197"/>
                  <a:gd name="connsiteX870" fmla="*/ 2522220 w 3761422"/>
                  <a:gd name="connsiteY870" fmla="*/ 2543667 h 4879197"/>
                  <a:gd name="connsiteX871" fmla="*/ 2513648 w 3761422"/>
                  <a:gd name="connsiteY871" fmla="*/ 2535095 h 4879197"/>
                  <a:gd name="connsiteX872" fmla="*/ 2502218 w 3761422"/>
                  <a:gd name="connsiteY872" fmla="*/ 2516997 h 4879197"/>
                  <a:gd name="connsiteX873" fmla="*/ 2519363 w 3761422"/>
                  <a:gd name="connsiteY873" fmla="*/ 2501757 h 4879197"/>
                  <a:gd name="connsiteX874" fmla="*/ 2536508 w 3761422"/>
                  <a:gd name="connsiteY874" fmla="*/ 2501757 h 4879197"/>
                  <a:gd name="connsiteX875" fmla="*/ 2556510 w 3761422"/>
                  <a:gd name="connsiteY875" fmla="*/ 2483660 h 4879197"/>
                  <a:gd name="connsiteX876" fmla="*/ 2578418 w 3761422"/>
                  <a:gd name="connsiteY876" fmla="*/ 2461752 h 4879197"/>
                  <a:gd name="connsiteX877" fmla="*/ 2568893 w 3761422"/>
                  <a:gd name="connsiteY877" fmla="*/ 2431272 h 4879197"/>
                  <a:gd name="connsiteX878" fmla="*/ 2598420 w 3761422"/>
                  <a:gd name="connsiteY878" fmla="*/ 2442702 h 4879197"/>
                  <a:gd name="connsiteX879" fmla="*/ 2616518 w 3761422"/>
                  <a:gd name="connsiteY879" fmla="*/ 2422700 h 4879197"/>
                  <a:gd name="connsiteX880" fmla="*/ 2601277 w 3761422"/>
                  <a:gd name="connsiteY880" fmla="*/ 2407460 h 4879197"/>
                  <a:gd name="connsiteX881" fmla="*/ 2594610 w 3761422"/>
                  <a:gd name="connsiteY881" fmla="*/ 2380789 h 4879197"/>
                  <a:gd name="connsiteX882" fmla="*/ 2601277 w 3761422"/>
                  <a:gd name="connsiteY882" fmla="*/ 2359835 h 4879197"/>
                  <a:gd name="connsiteX883" fmla="*/ 2619375 w 3761422"/>
                  <a:gd name="connsiteY883" fmla="*/ 2341737 h 4879197"/>
                  <a:gd name="connsiteX884" fmla="*/ 2642235 w 3761422"/>
                  <a:gd name="connsiteY884" fmla="*/ 2336022 h 4879197"/>
                  <a:gd name="connsiteX885" fmla="*/ 2662238 w 3761422"/>
                  <a:gd name="connsiteY885" fmla="*/ 2312210 h 4879197"/>
                  <a:gd name="connsiteX886" fmla="*/ 2701290 w 3761422"/>
                  <a:gd name="connsiteY886" fmla="*/ 2294112 h 4879197"/>
                  <a:gd name="connsiteX887" fmla="*/ 2701290 w 3761422"/>
                  <a:gd name="connsiteY887" fmla="*/ 2281730 h 4879197"/>
                  <a:gd name="connsiteX888" fmla="*/ 2727960 w 3761422"/>
                  <a:gd name="connsiteY888" fmla="*/ 2277920 h 4879197"/>
                  <a:gd name="connsiteX889" fmla="*/ 2753677 w 3761422"/>
                  <a:gd name="connsiteY889" fmla="*/ 2268395 h 4879197"/>
                  <a:gd name="connsiteX890" fmla="*/ 2764155 w 3761422"/>
                  <a:gd name="connsiteY890" fmla="*/ 2278872 h 4879197"/>
                  <a:gd name="connsiteX891" fmla="*/ 2743200 w 3761422"/>
                  <a:gd name="connsiteY891" fmla="*/ 2281730 h 4879197"/>
                  <a:gd name="connsiteX892" fmla="*/ 2737485 w 3761422"/>
                  <a:gd name="connsiteY892" fmla="*/ 2299827 h 4879197"/>
                  <a:gd name="connsiteX893" fmla="*/ 2737485 w 3761422"/>
                  <a:gd name="connsiteY893" fmla="*/ 2317925 h 4879197"/>
                  <a:gd name="connsiteX894" fmla="*/ 2749868 w 3761422"/>
                  <a:gd name="connsiteY894" fmla="*/ 2330307 h 4879197"/>
                  <a:gd name="connsiteX895" fmla="*/ 2776538 w 3761422"/>
                  <a:gd name="connsiteY895" fmla="*/ 2329355 h 4879197"/>
                  <a:gd name="connsiteX896" fmla="*/ 2786063 w 3761422"/>
                  <a:gd name="connsiteY896" fmla="*/ 2302685 h 4879197"/>
                  <a:gd name="connsiteX897" fmla="*/ 2786063 w 3761422"/>
                  <a:gd name="connsiteY897" fmla="*/ 2273157 h 4879197"/>
                  <a:gd name="connsiteX898" fmla="*/ 2812733 w 3761422"/>
                  <a:gd name="connsiteY898" fmla="*/ 2261727 h 4879197"/>
                  <a:gd name="connsiteX899" fmla="*/ 2816543 w 3761422"/>
                  <a:gd name="connsiteY899" fmla="*/ 2240772 h 4879197"/>
                  <a:gd name="connsiteX900" fmla="*/ 2807018 w 3761422"/>
                  <a:gd name="connsiteY900" fmla="*/ 2191242 h 4879197"/>
                  <a:gd name="connsiteX901" fmla="*/ 2848927 w 3761422"/>
                  <a:gd name="connsiteY901" fmla="*/ 2184575 h 4879197"/>
                  <a:gd name="connsiteX902" fmla="*/ 2848927 w 3761422"/>
                  <a:gd name="connsiteY902" fmla="*/ 2146475 h 4879197"/>
                  <a:gd name="connsiteX903" fmla="*/ 2871788 w 3761422"/>
                  <a:gd name="connsiteY903" fmla="*/ 2139807 h 4879197"/>
                  <a:gd name="connsiteX904" fmla="*/ 2872740 w 3761422"/>
                  <a:gd name="connsiteY904" fmla="*/ 2113137 h 4879197"/>
                  <a:gd name="connsiteX905" fmla="*/ 2851785 w 3761422"/>
                  <a:gd name="connsiteY905" fmla="*/ 2113137 h 4879197"/>
                  <a:gd name="connsiteX906" fmla="*/ 2839402 w 3761422"/>
                  <a:gd name="connsiteY906" fmla="*/ 2125520 h 4879197"/>
                  <a:gd name="connsiteX907" fmla="*/ 2823210 w 3761422"/>
                  <a:gd name="connsiteY907" fmla="*/ 2140760 h 4879197"/>
                  <a:gd name="connsiteX908" fmla="*/ 2805113 w 3761422"/>
                  <a:gd name="connsiteY908" fmla="*/ 2143617 h 4879197"/>
                  <a:gd name="connsiteX909" fmla="*/ 2785110 w 3761422"/>
                  <a:gd name="connsiteY909" fmla="*/ 2123614 h 4879197"/>
                  <a:gd name="connsiteX910" fmla="*/ 2785110 w 3761422"/>
                  <a:gd name="connsiteY910" fmla="*/ 2097897 h 4879197"/>
                  <a:gd name="connsiteX911" fmla="*/ 2762250 w 3761422"/>
                  <a:gd name="connsiteY911" fmla="*/ 2075037 h 4879197"/>
                  <a:gd name="connsiteX912" fmla="*/ 2754630 w 3761422"/>
                  <a:gd name="connsiteY912" fmla="*/ 2018839 h 4879197"/>
                  <a:gd name="connsiteX913" fmla="*/ 2754630 w 3761422"/>
                  <a:gd name="connsiteY913" fmla="*/ 1976929 h 4879197"/>
                  <a:gd name="connsiteX914" fmla="*/ 2728913 w 3761422"/>
                  <a:gd name="connsiteY914" fmla="*/ 1937877 h 4879197"/>
                  <a:gd name="connsiteX915" fmla="*/ 2732723 w 3761422"/>
                  <a:gd name="connsiteY915" fmla="*/ 1898825 h 4879197"/>
                  <a:gd name="connsiteX916" fmla="*/ 2707005 w 3761422"/>
                  <a:gd name="connsiteY916" fmla="*/ 1881679 h 4879197"/>
                  <a:gd name="connsiteX917" fmla="*/ 2706052 w 3761422"/>
                  <a:gd name="connsiteY917" fmla="*/ 1819767 h 4879197"/>
                  <a:gd name="connsiteX918" fmla="*/ 2721293 w 3761422"/>
                  <a:gd name="connsiteY918" fmla="*/ 1801670 h 4879197"/>
                  <a:gd name="connsiteX919" fmla="*/ 2733675 w 3761422"/>
                  <a:gd name="connsiteY919" fmla="*/ 1754997 h 4879197"/>
                  <a:gd name="connsiteX920" fmla="*/ 2733675 w 3761422"/>
                  <a:gd name="connsiteY920" fmla="*/ 1732137 h 4879197"/>
                  <a:gd name="connsiteX921" fmla="*/ 2771775 w 3761422"/>
                  <a:gd name="connsiteY921" fmla="*/ 1732137 h 4879197"/>
                  <a:gd name="connsiteX922" fmla="*/ 2783205 w 3761422"/>
                  <a:gd name="connsiteY922" fmla="*/ 1697847 h 4879197"/>
                  <a:gd name="connsiteX923" fmla="*/ 2771775 w 3761422"/>
                  <a:gd name="connsiteY923" fmla="*/ 1666414 h 4879197"/>
                  <a:gd name="connsiteX924" fmla="*/ 2810827 w 3761422"/>
                  <a:gd name="connsiteY924" fmla="*/ 1703562 h 4879197"/>
                  <a:gd name="connsiteX925" fmla="*/ 2822258 w 3761422"/>
                  <a:gd name="connsiteY925" fmla="*/ 1727375 h 4879197"/>
                  <a:gd name="connsiteX926" fmla="*/ 2836545 w 3761422"/>
                  <a:gd name="connsiteY926" fmla="*/ 1741662 h 4879197"/>
                  <a:gd name="connsiteX927" fmla="*/ 2857500 w 3761422"/>
                  <a:gd name="connsiteY927" fmla="*/ 1762617 h 4879197"/>
                  <a:gd name="connsiteX928" fmla="*/ 2857500 w 3761422"/>
                  <a:gd name="connsiteY928" fmla="*/ 1727375 h 4879197"/>
                  <a:gd name="connsiteX929" fmla="*/ 2883218 w 3761422"/>
                  <a:gd name="connsiteY929" fmla="*/ 1739757 h 4879197"/>
                  <a:gd name="connsiteX930" fmla="*/ 2894648 w 3761422"/>
                  <a:gd name="connsiteY930" fmla="*/ 1768332 h 4879197"/>
                  <a:gd name="connsiteX931" fmla="*/ 2904173 w 3761422"/>
                  <a:gd name="connsiteY931" fmla="*/ 1735947 h 4879197"/>
                  <a:gd name="connsiteX932" fmla="*/ 2901315 w 3761422"/>
                  <a:gd name="connsiteY932" fmla="*/ 1682607 h 4879197"/>
                  <a:gd name="connsiteX933" fmla="*/ 2887027 w 3761422"/>
                  <a:gd name="connsiteY933" fmla="*/ 1648317 h 4879197"/>
                  <a:gd name="connsiteX934" fmla="*/ 2887027 w 3761422"/>
                  <a:gd name="connsiteY934" fmla="*/ 1603550 h 4879197"/>
                  <a:gd name="connsiteX935" fmla="*/ 2869883 w 3761422"/>
                  <a:gd name="connsiteY935" fmla="*/ 1585452 h 4879197"/>
                  <a:gd name="connsiteX936" fmla="*/ 2883218 w 3761422"/>
                  <a:gd name="connsiteY936" fmla="*/ 1566402 h 4879197"/>
                  <a:gd name="connsiteX937" fmla="*/ 2895600 w 3761422"/>
                  <a:gd name="connsiteY937" fmla="*/ 1567354 h 4879197"/>
                  <a:gd name="connsiteX938" fmla="*/ 2898458 w 3761422"/>
                  <a:gd name="connsiteY938" fmla="*/ 1549257 h 4879197"/>
                  <a:gd name="connsiteX939" fmla="*/ 2869883 w 3761422"/>
                  <a:gd name="connsiteY939" fmla="*/ 1549257 h 4879197"/>
                  <a:gd name="connsiteX940" fmla="*/ 2847023 w 3761422"/>
                  <a:gd name="connsiteY940" fmla="*/ 1526397 h 4879197"/>
                  <a:gd name="connsiteX941" fmla="*/ 2822258 w 3761422"/>
                  <a:gd name="connsiteY941" fmla="*/ 1501632 h 4879197"/>
                  <a:gd name="connsiteX942" fmla="*/ 2805113 w 3761422"/>
                  <a:gd name="connsiteY942" fmla="*/ 1486392 h 4879197"/>
                  <a:gd name="connsiteX943" fmla="*/ 2813685 w 3761422"/>
                  <a:gd name="connsiteY943" fmla="*/ 1463532 h 4879197"/>
                  <a:gd name="connsiteX944" fmla="*/ 2813685 w 3761422"/>
                  <a:gd name="connsiteY944" fmla="*/ 1434004 h 4879197"/>
                  <a:gd name="connsiteX945" fmla="*/ 2845118 w 3761422"/>
                  <a:gd name="connsiteY945" fmla="*/ 1416859 h 4879197"/>
                  <a:gd name="connsiteX946" fmla="*/ 2867025 w 3761422"/>
                  <a:gd name="connsiteY946" fmla="*/ 1394952 h 4879197"/>
                  <a:gd name="connsiteX947" fmla="*/ 2876550 w 3761422"/>
                  <a:gd name="connsiteY947" fmla="*/ 1404477 h 4879197"/>
                  <a:gd name="connsiteX948" fmla="*/ 2849880 w 3761422"/>
                  <a:gd name="connsiteY948" fmla="*/ 1430195 h 4879197"/>
                  <a:gd name="connsiteX949" fmla="*/ 2849880 w 3761422"/>
                  <a:gd name="connsiteY949" fmla="*/ 1462579 h 4879197"/>
                  <a:gd name="connsiteX950" fmla="*/ 2879408 w 3761422"/>
                  <a:gd name="connsiteY950" fmla="*/ 1480677 h 4879197"/>
                  <a:gd name="connsiteX951" fmla="*/ 2899410 w 3761422"/>
                  <a:gd name="connsiteY951" fmla="*/ 1506395 h 4879197"/>
                  <a:gd name="connsiteX952" fmla="*/ 2915602 w 3761422"/>
                  <a:gd name="connsiteY952" fmla="*/ 1522587 h 4879197"/>
                  <a:gd name="connsiteX953" fmla="*/ 2933700 w 3761422"/>
                  <a:gd name="connsiteY953" fmla="*/ 1529254 h 4879197"/>
                  <a:gd name="connsiteX954" fmla="*/ 2951798 w 3761422"/>
                  <a:gd name="connsiteY954" fmla="*/ 1529254 h 4879197"/>
                  <a:gd name="connsiteX955" fmla="*/ 2969895 w 3761422"/>
                  <a:gd name="connsiteY955" fmla="*/ 1564497 h 4879197"/>
                  <a:gd name="connsiteX956" fmla="*/ 2987040 w 3761422"/>
                  <a:gd name="connsiteY956" fmla="*/ 1581642 h 4879197"/>
                  <a:gd name="connsiteX957" fmla="*/ 2987040 w 3761422"/>
                  <a:gd name="connsiteY957" fmla="*/ 1605454 h 4879197"/>
                  <a:gd name="connsiteX958" fmla="*/ 2987040 w 3761422"/>
                  <a:gd name="connsiteY958" fmla="*/ 1625457 h 4879197"/>
                  <a:gd name="connsiteX959" fmla="*/ 2977515 w 3761422"/>
                  <a:gd name="connsiteY959" fmla="*/ 1659747 h 4879197"/>
                  <a:gd name="connsiteX960" fmla="*/ 2978468 w 3761422"/>
                  <a:gd name="connsiteY960" fmla="*/ 1688322 h 4879197"/>
                  <a:gd name="connsiteX961" fmla="*/ 2995613 w 3761422"/>
                  <a:gd name="connsiteY961" fmla="*/ 1702609 h 4879197"/>
                  <a:gd name="connsiteX962" fmla="*/ 3012758 w 3761422"/>
                  <a:gd name="connsiteY962" fmla="*/ 1754997 h 4879197"/>
                  <a:gd name="connsiteX963" fmla="*/ 3027045 w 3761422"/>
                  <a:gd name="connsiteY963" fmla="*/ 1790239 h 4879197"/>
                  <a:gd name="connsiteX964" fmla="*/ 3039427 w 3761422"/>
                  <a:gd name="connsiteY964" fmla="*/ 1834054 h 4879197"/>
                  <a:gd name="connsiteX965" fmla="*/ 3050858 w 3761422"/>
                  <a:gd name="connsiteY965" fmla="*/ 1880727 h 4879197"/>
                  <a:gd name="connsiteX966" fmla="*/ 3077527 w 3761422"/>
                  <a:gd name="connsiteY966" fmla="*/ 1915970 h 4879197"/>
                  <a:gd name="connsiteX967" fmla="*/ 3094673 w 3761422"/>
                  <a:gd name="connsiteY967" fmla="*/ 1968357 h 4879197"/>
                  <a:gd name="connsiteX968" fmla="*/ 3101340 w 3761422"/>
                  <a:gd name="connsiteY968" fmla="*/ 2013125 h 4879197"/>
                  <a:gd name="connsiteX969" fmla="*/ 3115627 w 3761422"/>
                  <a:gd name="connsiteY969" fmla="*/ 2055034 h 4879197"/>
                  <a:gd name="connsiteX970" fmla="*/ 3105150 w 3761422"/>
                  <a:gd name="connsiteY970" fmla="*/ 2065512 h 4879197"/>
                  <a:gd name="connsiteX971" fmla="*/ 3092768 w 3761422"/>
                  <a:gd name="connsiteY971" fmla="*/ 2077895 h 4879197"/>
                  <a:gd name="connsiteX972" fmla="*/ 3106102 w 3761422"/>
                  <a:gd name="connsiteY972" fmla="*/ 2100755 h 4879197"/>
                  <a:gd name="connsiteX973" fmla="*/ 3096577 w 3761422"/>
                  <a:gd name="connsiteY973" fmla="*/ 2121710 h 4879197"/>
                  <a:gd name="connsiteX974" fmla="*/ 3084195 w 3761422"/>
                  <a:gd name="connsiteY974" fmla="*/ 2134092 h 4879197"/>
                  <a:gd name="connsiteX975" fmla="*/ 3084195 w 3761422"/>
                  <a:gd name="connsiteY975" fmla="*/ 2146475 h 4879197"/>
                  <a:gd name="connsiteX976" fmla="*/ 3109913 w 3761422"/>
                  <a:gd name="connsiteY976" fmla="*/ 2152189 h 4879197"/>
                  <a:gd name="connsiteX977" fmla="*/ 3133725 w 3761422"/>
                  <a:gd name="connsiteY977" fmla="*/ 2186480 h 4879197"/>
                  <a:gd name="connsiteX978" fmla="*/ 3137535 w 3761422"/>
                  <a:gd name="connsiteY978" fmla="*/ 2218864 h 4879197"/>
                  <a:gd name="connsiteX979" fmla="*/ 3157538 w 3761422"/>
                  <a:gd name="connsiteY979" fmla="*/ 2238867 h 4879197"/>
                  <a:gd name="connsiteX980" fmla="*/ 3157538 w 3761422"/>
                  <a:gd name="connsiteY980" fmla="*/ 2268395 h 4879197"/>
                  <a:gd name="connsiteX981" fmla="*/ 3186113 w 3761422"/>
                  <a:gd name="connsiteY981" fmla="*/ 2297922 h 4879197"/>
                  <a:gd name="connsiteX982" fmla="*/ 3227070 w 3761422"/>
                  <a:gd name="connsiteY982" fmla="*/ 2338880 h 4879197"/>
                  <a:gd name="connsiteX983" fmla="*/ 3245168 w 3761422"/>
                  <a:gd name="connsiteY983" fmla="*/ 2373170 h 4879197"/>
                  <a:gd name="connsiteX984" fmla="*/ 3283268 w 3761422"/>
                  <a:gd name="connsiteY984" fmla="*/ 2398887 h 4879197"/>
                  <a:gd name="connsiteX985" fmla="*/ 3322320 w 3761422"/>
                  <a:gd name="connsiteY985" fmla="*/ 2419842 h 4879197"/>
                  <a:gd name="connsiteX986" fmla="*/ 3383280 w 3761422"/>
                  <a:gd name="connsiteY986" fmla="*/ 2437939 h 4879197"/>
                  <a:gd name="connsiteX987" fmla="*/ 3411855 w 3761422"/>
                  <a:gd name="connsiteY987" fmla="*/ 2443655 h 4879197"/>
                  <a:gd name="connsiteX988" fmla="*/ 3437573 w 3761422"/>
                  <a:gd name="connsiteY988" fmla="*/ 2460799 h 4879197"/>
                  <a:gd name="connsiteX989" fmla="*/ 3452813 w 3761422"/>
                  <a:gd name="connsiteY989" fmla="*/ 2481755 h 4879197"/>
                  <a:gd name="connsiteX990" fmla="*/ 3506152 w 3761422"/>
                  <a:gd name="connsiteY990" fmla="*/ 2510330 h 4879197"/>
                  <a:gd name="connsiteX991" fmla="*/ 3552825 w 3761422"/>
                  <a:gd name="connsiteY991" fmla="*/ 2530332 h 4879197"/>
                  <a:gd name="connsiteX992" fmla="*/ 3602355 w 3761422"/>
                  <a:gd name="connsiteY992" fmla="*/ 2553192 h 4879197"/>
                  <a:gd name="connsiteX993" fmla="*/ 3628073 w 3761422"/>
                  <a:gd name="connsiteY993" fmla="*/ 2578910 h 4879197"/>
                  <a:gd name="connsiteX994" fmla="*/ 3656648 w 3761422"/>
                  <a:gd name="connsiteY994" fmla="*/ 2578910 h 4879197"/>
                  <a:gd name="connsiteX995" fmla="*/ 3676650 w 3761422"/>
                  <a:gd name="connsiteY995" fmla="*/ 2598912 h 4879197"/>
                  <a:gd name="connsiteX996" fmla="*/ 3702368 w 3761422"/>
                  <a:gd name="connsiteY996" fmla="*/ 2612247 h 4879197"/>
                  <a:gd name="connsiteX997" fmla="*/ 3743325 w 3761422"/>
                  <a:gd name="connsiteY997" fmla="*/ 2612247 h 4879197"/>
                  <a:gd name="connsiteX998" fmla="*/ 3761423 w 3761422"/>
                  <a:gd name="connsiteY998" fmla="*/ 2629392 h 487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</a:cxnLst>
                <a:rect l="l" t="t" r="r" b="b"/>
                <a:pathLst>
                  <a:path w="3761422" h="4879197">
                    <a:moveTo>
                      <a:pt x="3761423" y="2629392"/>
                    </a:moveTo>
                    <a:lnTo>
                      <a:pt x="3761423" y="2600817"/>
                    </a:lnTo>
                    <a:lnTo>
                      <a:pt x="3754755" y="2562717"/>
                    </a:lnTo>
                    <a:lnTo>
                      <a:pt x="3740468" y="2503662"/>
                    </a:lnTo>
                    <a:lnTo>
                      <a:pt x="3734752" y="2458895"/>
                    </a:lnTo>
                    <a:lnTo>
                      <a:pt x="3708083" y="2433177"/>
                    </a:lnTo>
                    <a:lnTo>
                      <a:pt x="3670935" y="2396030"/>
                    </a:lnTo>
                    <a:lnTo>
                      <a:pt x="3647123" y="2386505"/>
                    </a:lnTo>
                    <a:lnTo>
                      <a:pt x="3632835" y="2336022"/>
                    </a:lnTo>
                    <a:lnTo>
                      <a:pt x="3644265" y="2310305"/>
                    </a:lnTo>
                    <a:lnTo>
                      <a:pt x="3644265" y="2284587"/>
                    </a:lnTo>
                    <a:lnTo>
                      <a:pt x="3675698" y="2280777"/>
                    </a:lnTo>
                    <a:lnTo>
                      <a:pt x="3675698" y="2263632"/>
                    </a:lnTo>
                    <a:lnTo>
                      <a:pt x="3634740" y="2254107"/>
                    </a:lnTo>
                    <a:lnTo>
                      <a:pt x="3622358" y="2241725"/>
                    </a:lnTo>
                    <a:lnTo>
                      <a:pt x="3597593" y="2232200"/>
                    </a:lnTo>
                    <a:lnTo>
                      <a:pt x="3569018" y="2188385"/>
                    </a:lnTo>
                    <a:lnTo>
                      <a:pt x="3559493" y="2132187"/>
                    </a:lnTo>
                    <a:lnTo>
                      <a:pt x="3573780" y="2100755"/>
                    </a:lnTo>
                    <a:lnTo>
                      <a:pt x="3597593" y="2085514"/>
                    </a:lnTo>
                    <a:lnTo>
                      <a:pt x="3614738" y="2074084"/>
                    </a:lnTo>
                    <a:lnTo>
                      <a:pt x="3605213" y="2048367"/>
                    </a:lnTo>
                    <a:lnTo>
                      <a:pt x="3576638" y="2025507"/>
                    </a:lnTo>
                    <a:lnTo>
                      <a:pt x="3529013" y="2031222"/>
                    </a:lnTo>
                    <a:lnTo>
                      <a:pt x="3509010" y="2011220"/>
                    </a:lnTo>
                    <a:lnTo>
                      <a:pt x="3483293" y="2004552"/>
                    </a:lnTo>
                    <a:lnTo>
                      <a:pt x="3453765" y="1955022"/>
                    </a:lnTo>
                    <a:lnTo>
                      <a:pt x="3445193" y="1920732"/>
                    </a:lnTo>
                    <a:lnTo>
                      <a:pt x="3473768" y="1912159"/>
                    </a:lnTo>
                    <a:lnTo>
                      <a:pt x="3485198" y="1885489"/>
                    </a:lnTo>
                    <a:lnTo>
                      <a:pt x="3457575" y="1857867"/>
                    </a:lnTo>
                    <a:lnTo>
                      <a:pt x="3434715" y="1857867"/>
                    </a:lnTo>
                    <a:lnTo>
                      <a:pt x="3420427" y="1872154"/>
                    </a:lnTo>
                    <a:lnTo>
                      <a:pt x="3384233" y="1863582"/>
                    </a:lnTo>
                    <a:lnTo>
                      <a:pt x="3347085" y="1837864"/>
                    </a:lnTo>
                    <a:lnTo>
                      <a:pt x="3340418" y="1805479"/>
                    </a:lnTo>
                    <a:lnTo>
                      <a:pt x="3303270" y="1768332"/>
                    </a:lnTo>
                    <a:lnTo>
                      <a:pt x="3293745" y="1789287"/>
                    </a:lnTo>
                    <a:lnTo>
                      <a:pt x="3280410" y="1802622"/>
                    </a:lnTo>
                    <a:lnTo>
                      <a:pt x="3280410" y="1815004"/>
                    </a:lnTo>
                    <a:lnTo>
                      <a:pt x="3290888" y="1838817"/>
                    </a:lnTo>
                    <a:lnTo>
                      <a:pt x="3251835" y="1838817"/>
                    </a:lnTo>
                    <a:lnTo>
                      <a:pt x="3228975" y="1815957"/>
                    </a:lnTo>
                    <a:lnTo>
                      <a:pt x="3189923" y="1795954"/>
                    </a:lnTo>
                    <a:lnTo>
                      <a:pt x="3186113" y="1764522"/>
                    </a:lnTo>
                    <a:lnTo>
                      <a:pt x="3180398" y="1725470"/>
                    </a:lnTo>
                    <a:lnTo>
                      <a:pt x="3153727" y="1698800"/>
                    </a:lnTo>
                    <a:lnTo>
                      <a:pt x="3133725" y="1678797"/>
                    </a:lnTo>
                    <a:lnTo>
                      <a:pt x="3116580" y="1661652"/>
                    </a:lnTo>
                    <a:lnTo>
                      <a:pt x="3095625" y="1626409"/>
                    </a:lnTo>
                    <a:lnTo>
                      <a:pt x="3110865" y="1611170"/>
                    </a:lnTo>
                    <a:lnTo>
                      <a:pt x="3110865" y="1574022"/>
                    </a:lnTo>
                    <a:lnTo>
                      <a:pt x="3128010" y="1574022"/>
                    </a:lnTo>
                    <a:lnTo>
                      <a:pt x="3153727" y="1548304"/>
                    </a:lnTo>
                    <a:lnTo>
                      <a:pt x="3128010" y="1535922"/>
                    </a:lnTo>
                    <a:lnTo>
                      <a:pt x="3128010" y="1509252"/>
                    </a:lnTo>
                    <a:lnTo>
                      <a:pt x="3112770" y="1468295"/>
                    </a:lnTo>
                    <a:lnTo>
                      <a:pt x="3129915" y="1467342"/>
                    </a:lnTo>
                    <a:lnTo>
                      <a:pt x="3149918" y="1487345"/>
                    </a:lnTo>
                    <a:lnTo>
                      <a:pt x="3176588" y="1499727"/>
                    </a:lnTo>
                    <a:lnTo>
                      <a:pt x="3176588" y="1476867"/>
                    </a:lnTo>
                    <a:lnTo>
                      <a:pt x="3152775" y="1439720"/>
                    </a:lnTo>
                    <a:lnTo>
                      <a:pt x="3152775" y="1418764"/>
                    </a:lnTo>
                    <a:lnTo>
                      <a:pt x="3164205" y="1379712"/>
                    </a:lnTo>
                    <a:lnTo>
                      <a:pt x="3148965" y="1364472"/>
                    </a:lnTo>
                    <a:lnTo>
                      <a:pt x="3178493" y="1322562"/>
                    </a:lnTo>
                    <a:lnTo>
                      <a:pt x="3196590" y="1280652"/>
                    </a:lnTo>
                    <a:lnTo>
                      <a:pt x="3231833" y="1269222"/>
                    </a:lnTo>
                    <a:lnTo>
                      <a:pt x="3257550" y="1281604"/>
                    </a:lnTo>
                    <a:lnTo>
                      <a:pt x="3281363" y="1260650"/>
                    </a:lnTo>
                    <a:lnTo>
                      <a:pt x="3266123" y="1245409"/>
                    </a:lnTo>
                    <a:lnTo>
                      <a:pt x="3242310" y="1218739"/>
                    </a:lnTo>
                    <a:lnTo>
                      <a:pt x="3228023" y="1162542"/>
                    </a:lnTo>
                    <a:lnTo>
                      <a:pt x="3228023" y="1121584"/>
                    </a:lnTo>
                    <a:lnTo>
                      <a:pt x="3201352" y="1097772"/>
                    </a:lnTo>
                    <a:lnTo>
                      <a:pt x="3187065" y="1053957"/>
                    </a:lnTo>
                    <a:lnTo>
                      <a:pt x="3180398" y="1009189"/>
                    </a:lnTo>
                    <a:lnTo>
                      <a:pt x="3166110" y="974899"/>
                    </a:lnTo>
                    <a:lnTo>
                      <a:pt x="3157538" y="935847"/>
                    </a:lnTo>
                    <a:lnTo>
                      <a:pt x="3157538" y="885364"/>
                    </a:lnTo>
                    <a:lnTo>
                      <a:pt x="3148013" y="840597"/>
                    </a:lnTo>
                    <a:lnTo>
                      <a:pt x="3124200" y="803449"/>
                    </a:lnTo>
                    <a:lnTo>
                      <a:pt x="3134677" y="792972"/>
                    </a:lnTo>
                    <a:lnTo>
                      <a:pt x="3101340" y="771064"/>
                    </a:lnTo>
                    <a:lnTo>
                      <a:pt x="3105150" y="757729"/>
                    </a:lnTo>
                    <a:lnTo>
                      <a:pt x="3134677" y="757729"/>
                    </a:lnTo>
                    <a:lnTo>
                      <a:pt x="3152775" y="718677"/>
                    </a:lnTo>
                    <a:lnTo>
                      <a:pt x="3181350" y="707247"/>
                    </a:lnTo>
                    <a:lnTo>
                      <a:pt x="3181350" y="677719"/>
                    </a:lnTo>
                    <a:lnTo>
                      <a:pt x="3161348" y="657717"/>
                    </a:lnTo>
                    <a:lnTo>
                      <a:pt x="3150870" y="632952"/>
                    </a:lnTo>
                    <a:lnTo>
                      <a:pt x="3128010" y="650097"/>
                    </a:lnTo>
                    <a:lnTo>
                      <a:pt x="3112770" y="637714"/>
                    </a:lnTo>
                    <a:lnTo>
                      <a:pt x="3094673" y="640572"/>
                    </a:lnTo>
                    <a:lnTo>
                      <a:pt x="3079433" y="655812"/>
                    </a:lnTo>
                    <a:lnTo>
                      <a:pt x="3054668" y="655812"/>
                    </a:lnTo>
                    <a:lnTo>
                      <a:pt x="3048000" y="669147"/>
                    </a:lnTo>
                    <a:lnTo>
                      <a:pt x="3022283" y="669147"/>
                    </a:lnTo>
                    <a:lnTo>
                      <a:pt x="3022283" y="649144"/>
                    </a:lnTo>
                    <a:lnTo>
                      <a:pt x="2990850" y="650097"/>
                    </a:lnTo>
                    <a:lnTo>
                      <a:pt x="2973705" y="652954"/>
                    </a:lnTo>
                    <a:lnTo>
                      <a:pt x="2952750" y="652002"/>
                    </a:lnTo>
                    <a:lnTo>
                      <a:pt x="2944177" y="666289"/>
                    </a:lnTo>
                    <a:lnTo>
                      <a:pt x="2926080" y="684387"/>
                    </a:lnTo>
                    <a:lnTo>
                      <a:pt x="2895600" y="685339"/>
                    </a:lnTo>
                    <a:lnTo>
                      <a:pt x="2878455" y="697722"/>
                    </a:lnTo>
                    <a:lnTo>
                      <a:pt x="2878455" y="724392"/>
                    </a:lnTo>
                    <a:lnTo>
                      <a:pt x="2860358" y="731059"/>
                    </a:lnTo>
                    <a:lnTo>
                      <a:pt x="2846070" y="716772"/>
                    </a:lnTo>
                    <a:lnTo>
                      <a:pt x="2868930" y="690102"/>
                    </a:lnTo>
                    <a:lnTo>
                      <a:pt x="2853690" y="690102"/>
                    </a:lnTo>
                    <a:lnTo>
                      <a:pt x="2829877" y="699627"/>
                    </a:lnTo>
                    <a:lnTo>
                      <a:pt x="2839402" y="676767"/>
                    </a:lnTo>
                    <a:lnTo>
                      <a:pt x="2868930" y="664384"/>
                    </a:lnTo>
                    <a:lnTo>
                      <a:pt x="2889885" y="664384"/>
                    </a:lnTo>
                    <a:lnTo>
                      <a:pt x="2912745" y="627237"/>
                    </a:lnTo>
                    <a:lnTo>
                      <a:pt x="2907030" y="594852"/>
                    </a:lnTo>
                    <a:lnTo>
                      <a:pt x="2895600" y="553894"/>
                    </a:lnTo>
                    <a:lnTo>
                      <a:pt x="2872740" y="531034"/>
                    </a:lnTo>
                    <a:lnTo>
                      <a:pt x="2850833" y="509127"/>
                    </a:lnTo>
                    <a:lnTo>
                      <a:pt x="2838450" y="521509"/>
                    </a:lnTo>
                    <a:lnTo>
                      <a:pt x="2837498" y="494839"/>
                    </a:lnTo>
                    <a:lnTo>
                      <a:pt x="2816543" y="494839"/>
                    </a:lnTo>
                    <a:lnTo>
                      <a:pt x="2785110" y="503412"/>
                    </a:lnTo>
                    <a:lnTo>
                      <a:pt x="2766060" y="484362"/>
                    </a:lnTo>
                    <a:lnTo>
                      <a:pt x="2766060" y="465312"/>
                    </a:lnTo>
                    <a:lnTo>
                      <a:pt x="2741295" y="461502"/>
                    </a:lnTo>
                    <a:lnTo>
                      <a:pt x="2749868" y="452929"/>
                    </a:lnTo>
                    <a:lnTo>
                      <a:pt x="2762250" y="447214"/>
                    </a:lnTo>
                    <a:lnTo>
                      <a:pt x="2751773" y="436737"/>
                    </a:lnTo>
                    <a:lnTo>
                      <a:pt x="2753677" y="423402"/>
                    </a:lnTo>
                    <a:lnTo>
                      <a:pt x="2767965" y="431974"/>
                    </a:lnTo>
                    <a:lnTo>
                      <a:pt x="2783205" y="444357"/>
                    </a:lnTo>
                    <a:lnTo>
                      <a:pt x="2809875" y="444357"/>
                    </a:lnTo>
                    <a:lnTo>
                      <a:pt x="2827973" y="430069"/>
                    </a:lnTo>
                    <a:lnTo>
                      <a:pt x="2846070" y="444357"/>
                    </a:lnTo>
                    <a:lnTo>
                      <a:pt x="2868930" y="421497"/>
                    </a:lnTo>
                    <a:lnTo>
                      <a:pt x="2868930" y="385302"/>
                    </a:lnTo>
                    <a:lnTo>
                      <a:pt x="2858452" y="364347"/>
                    </a:lnTo>
                    <a:lnTo>
                      <a:pt x="2882265" y="329104"/>
                    </a:lnTo>
                    <a:lnTo>
                      <a:pt x="2908935" y="329104"/>
                    </a:lnTo>
                    <a:lnTo>
                      <a:pt x="2929890" y="337677"/>
                    </a:lnTo>
                    <a:lnTo>
                      <a:pt x="2959418" y="328152"/>
                    </a:lnTo>
                    <a:lnTo>
                      <a:pt x="2974658" y="293862"/>
                    </a:lnTo>
                    <a:lnTo>
                      <a:pt x="3004185" y="261477"/>
                    </a:lnTo>
                    <a:lnTo>
                      <a:pt x="3036570" y="258619"/>
                    </a:lnTo>
                    <a:lnTo>
                      <a:pt x="3048952" y="221472"/>
                    </a:lnTo>
                    <a:lnTo>
                      <a:pt x="3025140" y="214804"/>
                    </a:lnTo>
                    <a:lnTo>
                      <a:pt x="3025140" y="203374"/>
                    </a:lnTo>
                    <a:lnTo>
                      <a:pt x="3054668" y="203374"/>
                    </a:lnTo>
                    <a:lnTo>
                      <a:pt x="3045143" y="180514"/>
                    </a:lnTo>
                    <a:lnTo>
                      <a:pt x="3045143" y="162417"/>
                    </a:lnTo>
                    <a:lnTo>
                      <a:pt x="3029902" y="182419"/>
                    </a:lnTo>
                    <a:lnTo>
                      <a:pt x="3014663" y="186229"/>
                    </a:lnTo>
                    <a:lnTo>
                      <a:pt x="2996565" y="157654"/>
                    </a:lnTo>
                    <a:lnTo>
                      <a:pt x="2970848" y="131937"/>
                    </a:lnTo>
                    <a:lnTo>
                      <a:pt x="2970848" y="147177"/>
                    </a:lnTo>
                    <a:lnTo>
                      <a:pt x="2937510" y="134794"/>
                    </a:lnTo>
                    <a:lnTo>
                      <a:pt x="2922270" y="150034"/>
                    </a:lnTo>
                    <a:lnTo>
                      <a:pt x="2896552" y="146224"/>
                    </a:lnTo>
                    <a:lnTo>
                      <a:pt x="2928938" y="125269"/>
                    </a:lnTo>
                    <a:lnTo>
                      <a:pt x="2928938" y="95742"/>
                    </a:lnTo>
                    <a:cubicBezTo>
                      <a:pt x="2928938" y="95742"/>
                      <a:pt x="2937510" y="70024"/>
                      <a:pt x="2928938" y="78597"/>
                    </a:cubicBezTo>
                    <a:cubicBezTo>
                      <a:pt x="2920365" y="87169"/>
                      <a:pt x="2899410" y="87169"/>
                      <a:pt x="2899410" y="87169"/>
                    </a:cubicBezTo>
                    <a:lnTo>
                      <a:pt x="2914650" y="54784"/>
                    </a:lnTo>
                    <a:lnTo>
                      <a:pt x="2900363" y="40497"/>
                    </a:lnTo>
                    <a:lnTo>
                      <a:pt x="2882265" y="25257"/>
                    </a:lnTo>
                    <a:cubicBezTo>
                      <a:pt x="2882265" y="25257"/>
                      <a:pt x="2890838" y="-7128"/>
                      <a:pt x="2882265" y="1444"/>
                    </a:cubicBezTo>
                    <a:cubicBezTo>
                      <a:pt x="2873693" y="10017"/>
                      <a:pt x="2849880" y="16684"/>
                      <a:pt x="2849880" y="16684"/>
                    </a:cubicBezTo>
                    <a:lnTo>
                      <a:pt x="2824163" y="51927"/>
                    </a:lnTo>
                    <a:lnTo>
                      <a:pt x="2814638" y="51927"/>
                    </a:lnTo>
                    <a:lnTo>
                      <a:pt x="2781300" y="61452"/>
                    </a:lnTo>
                    <a:lnTo>
                      <a:pt x="2762250" y="81454"/>
                    </a:lnTo>
                    <a:lnTo>
                      <a:pt x="2747963" y="101457"/>
                    </a:lnTo>
                    <a:lnTo>
                      <a:pt x="2745105" y="127174"/>
                    </a:lnTo>
                    <a:lnTo>
                      <a:pt x="2729865" y="126222"/>
                    </a:lnTo>
                    <a:lnTo>
                      <a:pt x="2729865" y="138604"/>
                    </a:lnTo>
                    <a:lnTo>
                      <a:pt x="2752725" y="144319"/>
                    </a:lnTo>
                    <a:lnTo>
                      <a:pt x="2726055" y="162417"/>
                    </a:lnTo>
                    <a:lnTo>
                      <a:pt x="2717483" y="188134"/>
                    </a:lnTo>
                    <a:lnTo>
                      <a:pt x="2743200" y="194802"/>
                    </a:lnTo>
                    <a:lnTo>
                      <a:pt x="2782252" y="197659"/>
                    </a:lnTo>
                    <a:lnTo>
                      <a:pt x="2816543" y="190992"/>
                    </a:lnTo>
                    <a:lnTo>
                      <a:pt x="2816543" y="208137"/>
                    </a:lnTo>
                    <a:lnTo>
                      <a:pt x="2782252" y="226234"/>
                    </a:lnTo>
                    <a:lnTo>
                      <a:pt x="2763202" y="245284"/>
                    </a:lnTo>
                    <a:lnTo>
                      <a:pt x="2734627" y="223377"/>
                    </a:lnTo>
                    <a:lnTo>
                      <a:pt x="2702243" y="232902"/>
                    </a:lnTo>
                    <a:lnTo>
                      <a:pt x="2679383" y="210042"/>
                    </a:lnTo>
                    <a:lnTo>
                      <a:pt x="2659380" y="221472"/>
                    </a:lnTo>
                    <a:lnTo>
                      <a:pt x="2627948" y="235759"/>
                    </a:lnTo>
                    <a:lnTo>
                      <a:pt x="2602230" y="262429"/>
                    </a:lnTo>
                    <a:lnTo>
                      <a:pt x="2554605" y="276717"/>
                    </a:lnTo>
                    <a:lnTo>
                      <a:pt x="2528888" y="313864"/>
                    </a:lnTo>
                    <a:lnTo>
                      <a:pt x="2493645" y="328152"/>
                    </a:lnTo>
                    <a:lnTo>
                      <a:pt x="2465070" y="356727"/>
                    </a:lnTo>
                    <a:lnTo>
                      <a:pt x="2436495" y="385302"/>
                    </a:lnTo>
                    <a:lnTo>
                      <a:pt x="2406015" y="403399"/>
                    </a:lnTo>
                    <a:lnTo>
                      <a:pt x="2364105" y="421497"/>
                    </a:lnTo>
                    <a:lnTo>
                      <a:pt x="2342198" y="443404"/>
                    </a:lnTo>
                    <a:lnTo>
                      <a:pt x="2294573" y="491029"/>
                    </a:lnTo>
                    <a:lnTo>
                      <a:pt x="2251710" y="532939"/>
                    </a:lnTo>
                    <a:lnTo>
                      <a:pt x="2240280" y="573897"/>
                    </a:lnTo>
                    <a:lnTo>
                      <a:pt x="2216468" y="609139"/>
                    </a:lnTo>
                    <a:lnTo>
                      <a:pt x="2207895" y="634857"/>
                    </a:lnTo>
                    <a:lnTo>
                      <a:pt x="2216468" y="658669"/>
                    </a:lnTo>
                    <a:lnTo>
                      <a:pt x="2196465" y="658669"/>
                    </a:lnTo>
                    <a:lnTo>
                      <a:pt x="2173605" y="671052"/>
                    </a:lnTo>
                    <a:lnTo>
                      <a:pt x="2170748" y="700579"/>
                    </a:lnTo>
                    <a:lnTo>
                      <a:pt x="2145030" y="712962"/>
                    </a:lnTo>
                    <a:lnTo>
                      <a:pt x="2138363" y="739632"/>
                    </a:lnTo>
                    <a:lnTo>
                      <a:pt x="2138363" y="754872"/>
                    </a:lnTo>
                    <a:lnTo>
                      <a:pt x="2166938" y="754872"/>
                    </a:lnTo>
                    <a:lnTo>
                      <a:pt x="2175510" y="774874"/>
                    </a:lnTo>
                    <a:lnTo>
                      <a:pt x="2210752" y="769159"/>
                    </a:lnTo>
                    <a:lnTo>
                      <a:pt x="2258377" y="790114"/>
                    </a:lnTo>
                    <a:lnTo>
                      <a:pt x="2273618" y="792972"/>
                    </a:lnTo>
                    <a:lnTo>
                      <a:pt x="2282190" y="815832"/>
                    </a:lnTo>
                    <a:lnTo>
                      <a:pt x="2275523" y="838692"/>
                    </a:lnTo>
                    <a:lnTo>
                      <a:pt x="2246948" y="845359"/>
                    </a:lnTo>
                    <a:lnTo>
                      <a:pt x="2215515" y="859647"/>
                    </a:lnTo>
                    <a:lnTo>
                      <a:pt x="2192655" y="868219"/>
                    </a:lnTo>
                    <a:lnTo>
                      <a:pt x="2160270" y="868219"/>
                    </a:lnTo>
                    <a:lnTo>
                      <a:pt x="2139315" y="847264"/>
                    </a:lnTo>
                    <a:lnTo>
                      <a:pt x="2159318" y="827262"/>
                    </a:lnTo>
                    <a:lnTo>
                      <a:pt x="2132648" y="800592"/>
                    </a:lnTo>
                    <a:lnTo>
                      <a:pt x="2117408" y="815832"/>
                    </a:lnTo>
                    <a:lnTo>
                      <a:pt x="2102168" y="844407"/>
                    </a:lnTo>
                    <a:lnTo>
                      <a:pt x="2122170" y="872982"/>
                    </a:lnTo>
                    <a:lnTo>
                      <a:pt x="2116455" y="890127"/>
                    </a:lnTo>
                    <a:lnTo>
                      <a:pt x="2130743" y="904414"/>
                    </a:lnTo>
                    <a:lnTo>
                      <a:pt x="2122170" y="938704"/>
                    </a:lnTo>
                    <a:lnTo>
                      <a:pt x="2086927" y="964422"/>
                    </a:lnTo>
                    <a:lnTo>
                      <a:pt x="2086927" y="992997"/>
                    </a:lnTo>
                    <a:lnTo>
                      <a:pt x="2068830" y="1011094"/>
                    </a:lnTo>
                    <a:lnTo>
                      <a:pt x="2047875" y="1011094"/>
                    </a:lnTo>
                    <a:lnTo>
                      <a:pt x="2035493" y="1034907"/>
                    </a:lnTo>
                    <a:lnTo>
                      <a:pt x="2035493" y="1081579"/>
                    </a:lnTo>
                    <a:lnTo>
                      <a:pt x="2035493" y="1082532"/>
                    </a:lnTo>
                    <a:lnTo>
                      <a:pt x="2035493" y="1081579"/>
                    </a:lnTo>
                    <a:lnTo>
                      <a:pt x="2008823" y="1108250"/>
                    </a:lnTo>
                    <a:lnTo>
                      <a:pt x="2008823" y="1128252"/>
                    </a:lnTo>
                    <a:lnTo>
                      <a:pt x="2022157" y="1141587"/>
                    </a:lnTo>
                    <a:lnTo>
                      <a:pt x="1994535" y="1141587"/>
                    </a:lnTo>
                    <a:lnTo>
                      <a:pt x="1968818" y="1161589"/>
                    </a:lnTo>
                    <a:lnTo>
                      <a:pt x="1933575" y="1176829"/>
                    </a:lnTo>
                    <a:lnTo>
                      <a:pt x="1894523" y="1137777"/>
                    </a:lnTo>
                    <a:lnTo>
                      <a:pt x="1875473" y="1118727"/>
                    </a:lnTo>
                    <a:lnTo>
                      <a:pt x="1836420" y="1120632"/>
                    </a:lnTo>
                    <a:lnTo>
                      <a:pt x="1789748" y="1127300"/>
                    </a:lnTo>
                    <a:lnTo>
                      <a:pt x="1763077" y="1159684"/>
                    </a:lnTo>
                    <a:lnTo>
                      <a:pt x="1733550" y="1186354"/>
                    </a:lnTo>
                    <a:lnTo>
                      <a:pt x="1698307" y="1238742"/>
                    </a:lnTo>
                    <a:lnTo>
                      <a:pt x="1698307" y="1279700"/>
                    </a:lnTo>
                    <a:lnTo>
                      <a:pt x="1669732" y="1314942"/>
                    </a:lnTo>
                    <a:lnTo>
                      <a:pt x="1643063" y="1341612"/>
                    </a:lnTo>
                    <a:lnTo>
                      <a:pt x="1613535" y="1342564"/>
                    </a:lnTo>
                    <a:lnTo>
                      <a:pt x="1586865" y="1328277"/>
                    </a:lnTo>
                    <a:lnTo>
                      <a:pt x="1548765" y="1349232"/>
                    </a:lnTo>
                    <a:cubicBezTo>
                      <a:pt x="1548765" y="1349232"/>
                      <a:pt x="1557338" y="1386379"/>
                      <a:pt x="1552575" y="1381617"/>
                    </a:cubicBezTo>
                    <a:cubicBezTo>
                      <a:pt x="1548765" y="1377807"/>
                      <a:pt x="1525905" y="1353042"/>
                      <a:pt x="1525905" y="1353042"/>
                    </a:cubicBezTo>
                    <a:lnTo>
                      <a:pt x="1505902" y="1375902"/>
                    </a:lnTo>
                    <a:lnTo>
                      <a:pt x="1474470" y="1375902"/>
                    </a:lnTo>
                    <a:cubicBezTo>
                      <a:pt x="1474470" y="1375902"/>
                      <a:pt x="1455420" y="1369234"/>
                      <a:pt x="1464945" y="1360662"/>
                    </a:cubicBezTo>
                    <a:cubicBezTo>
                      <a:pt x="1474470" y="1351137"/>
                      <a:pt x="1485900" y="1334945"/>
                      <a:pt x="1485900" y="1334945"/>
                    </a:cubicBezTo>
                    <a:lnTo>
                      <a:pt x="1460182" y="1316847"/>
                    </a:lnTo>
                    <a:lnTo>
                      <a:pt x="1418273" y="1334945"/>
                    </a:lnTo>
                    <a:lnTo>
                      <a:pt x="1388745" y="1349232"/>
                    </a:lnTo>
                    <a:lnTo>
                      <a:pt x="1376363" y="1384475"/>
                    </a:lnTo>
                    <a:lnTo>
                      <a:pt x="1370648" y="1404477"/>
                    </a:lnTo>
                    <a:lnTo>
                      <a:pt x="1379220" y="1449245"/>
                    </a:lnTo>
                    <a:lnTo>
                      <a:pt x="1379220" y="1475914"/>
                    </a:lnTo>
                    <a:lnTo>
                      <a:pt x="1355407" y="1498775"/>
                    </a:lnTo>
                    <a:lnTo>
                      <a:pt x="1362075" y="1443529"/>
                    </a:lnTo>
                    <a:lnTo>
                      <a:pt x="1335405" y="1434957"/>
                    </a:lnTo>
                    <a:lnTo>
                      <a:pt x="1314450" y="1455912"/>
                    </a:lnTo>
                    <a:lnTo>
                      <a:pt x="1290638" y="1467342"/>
                    </a:lnTo>
                    <a:lnTo>
                      <a:pt x="1300163" y="1429242"/>
                    </a:lnTo>
                    <a:cubicBezTo>
                      <a:pt x="1300163" y="1429242"/>
                      <a:pt x="1326832" y="1419717"/>
                      <a:pt x="1326832" y="1411145"/>
                    </a:cubicBezTo>
                    <a:cubicBezTo>
                      <a:pt x="1326832" y="1402572"/>
                      <a:pt x="1321118" y="1396857"/>
                      <a:pt x="1321118" y="1396857"/>
                    </a:cubicBezTo>
                    <a:lnTo>
                      <a:pt x="1280160" y="1414954"/>
                    </a:lnTo>
                    <a:lnTo>
                      <a:pt x="1227773" y="1434957"/>
                    </a:lnTo>
                    <a:lnTo>
                      <a:pt x="1216343" y="1467342"/>
                    </a:lnTo>
                    <a:lnTo>
                      <a:pt x="1177290" y="1487345"/>
                    </a:lnTo>
                    <a:lnTo>
                      <a:pt x="1150620" y="1487345"/>
                    </a:lnTo>
                    <a:lnTo>
                      <a:pt x="1132523" y="1505442"/>
                    </a:lnTo>
                    <a:lnTo>
                      <a:pt x="1162050" y="1523539"/>
                    </a:lnTo>
                    <a:lnTo>
                      <a:pt x="1165860" y="1543542"/>
                    </a:lnTo>
                    <a:lnTo>
                      <a:pt x="1134427" y="1572117"/>
                    </a:lnTo>
                    <a:lnTo>
                      <a:pt x="1134427" y="1601645"/>
                    </a:lnTo>
                    <a:lnTo>
                      <a:pt x="1151573" y="1613075"/>
                    </a:lnTo>
                    <a:lnTo>
                      <a:pt x="1165860" y="1575927"/>
                    </a:lnTo>
                    <a:lnTo>
                      <a:pt x="1175385" y="1584500"/>
                    </a:lnTo>
                    <a:lnTo>
                      <a:pt x="1175385" y="1615932"/>
                    </a:lnTo>
                    <a:lnTo>
                      <a:pt x="1199198" y="1628314"/>
                    </a:lnTo>
                    <a:lnTo>
                      <a:pt x="1220152" y="1649270"/>
                    </a:lnTo>
                    <a:lnTo>
                      <a:pt x="1229677" y="1654984"/>
                    </a:lnTo>
                    <a:lnTo>
                      <a:pt x="1208723" y="1675939"/>
                    </a:lnTo>
                    <a:lnTo>
                      <a:pt x="1182052" y="1674987"/>
                    </a:lnTo>
                    <a:lnTo>
                      <a:pt x="1166813" y="1692132"/>
                    </a:lnTo>
                    <a:lnTo>
                      <a:pt x="1154430" y="1704514"/>
                    </a:lnTo>
                    <a:lnTo>
                      <a:pt x="1187768" y="1719754"/>
                    </a:lnTo>
                    <a:lnTo>
                      <a:pt x="1187768" y="1740709"/>
                    </a:lnTo>
                    <a:lnTo>
                      <a:pt x="1156335" y="1732137"/>
                    </a:lnTo>
                    <a:lnTo>
                      <a:pt x="1129665" y="1733089"/>
                    </a:lnTo>
                    <a:lnTo>
                      <a:pt x="1092518" y="1741662"/>
                    </a:lnTo>
                    <a:lnTo>
                      <a:pt x="1072515" y="1778809"/>
                    </a:lnTo>
                    <a:lnTo>
                      <a:pt x="1079182" y="1815957"/>
                    </a:lnTo>
                    <a:lnTo>
                      <a:pt x="1043940" y="1815957"/>
                    </a:lnTo>
                    <a:lnTo>
                      <a:pt x="1012507" y="1824529"/>
                    </a:lnTo>
                    <a:lnTo>
                      <a:pt x="992505" y="1804527"/>
                    </a:lnTo>
                    <a:lnTo>
                      <a:pt x="957263" y="1800717"/>
                    </a:lnTo>
                    <a:lnTo>
                      <a:pt x="957263" y="1826434"/>
                    </a:lnTo>
                    <a:lnTo>
                      <a:pt x="975360" y="1844532"/>
                    </a:lnTo>
                    <a:lnTo>
                      <a:pt x="975360" y="1864534"/>
                    </a:lnTo>
                    <a:lnTo>
                      <a:pt x="983932" y="1885489"/>
                    </a:lnTo>
                    <a:lnTo>
                      <a:pt x="998220" y="1932162"/>
                    </a:lnTo>
                    <a:lnTo>
                      <a:pt x="995363" y="1958832"/>
                    </a:lnTo>
                    <a:lnTo>
                      <a:pt x="962977" y="1941687"/>
                    </a:lnTo>
                    <a:lnTo>
                      <a:pt x="950595" y="1954070"/>
                    </a:lnTo>
                    <a:lnTo>
                      <a:pt x="921068" y="1948354"/>
                    </a:lnTo>
                    <a:lnTo>
                      <a:pt x="900113" y="1934067"/>
                    </a:lnTo>
                    <a:lnTo>
                      <a:pt x="872490" y="1906445"/>
                    </a:lnTo>
                    <a:lnTo>
                      <a:pt x="843915" y="1907397"/>
                    </a:lnTo>
                    <a:lnTo>
                      <a:pt x="843915" y="1884537"/>
                    </a:lnTo>
                    <a:cubicBezTo>
                      <a:pt x="843915" y="1884537"/>
                      <a:pt x="831532" y="1864534"/>
                      <a:pt x="831532" y="1872154"/>
                    </a:cubicBezTo>
                    <a:cubicBezTo>
                      <a:pt x="831532" y="1878822"/>
                      <a:pt x="816293" y="1886442"/>
                      <a:pt x="816293" y="1886442"/>
                    </a:cubicBezTo>
                    <a:lnTo>
                      <a:pt x="796290" y="1866439"/>
                    </a:lnTo>
                    <a:lnTo>
                      <a:pt x="807720" y="1855009"/>
                    </a:lnTo>
                    <a:lnTo>
                      <a:pt x="825818" y="1849295"/>
                    </a:lnTo>
                    <a:lnTo>
                      <a:pt x="825818" y="1817862"/>
                    </a:lnTo>
                    <a:lnTo>
                      <a:pt x="811530" y="1803575"/>
                    </a:lnTo>
                    <a:lnTo>
                      <a:pt x="784860" y="1820720"/>
                    </a:lnTo>
                    <a:lnTo>
                      <a:pt x="784860" y="1794050"/>
                    </a:lnTo>
                    <a:lnTo>
                      <a:pt x="768668" y="1777857"/>
                    </a:lnTo>
                    <a:lnTo>
                      <a:pt x="752475" y="1777857"/>
                    </a:lnTo>
                    <a:lnTo>
                      <a:pt x="763905" y="1743567"/>
                    </a:lnTo>
                    <a:lnTo>
                      <a:pt x="729615" y="1732137"/>
                    </a:lnTo>
                    <a:lnTo>
                      <a:pt x="720090" y="1741662"/>
                    </a:lnTo>
                    <a:lnTo>
                      <a:pt x="688657" y="1717850"/>
                    </a:lnTo>
                    <a:cubicBezTo>
                      <a:pt x="688657" y="1717850"/>
                      <a:pt x="685800" y="1731184"/>
                      <a:pt x="675323" y="1731184"/>
                    </a:cubicBezTo>
                    <a:cubicBezTo>
                      <a:pt x="664845" y="1731184"/>
                      <a:pt x="665798" y="1756902"/>
                      <a:pt x="665798" y="1756902"/>
                    </a:cubicBezTo>
                    <a:lnTo>
                      <a:pt x="654368" y="1765475"/>
                    </a:lnTo>
                    <a:lnTo>
                      <a:pt x="642938" y="1753092"/>
                    </a:lnTo>
                    <a:lnTo>
                      <a:pt x="631507" y="1755950"/>
                    </a:lnTo>
                    <a:lnTo>
                      <a:pt x="625793" y="1773095"/>
                    </a:lnTo>
                    <a:lnTo>
                      <a:pt x="602932" y="1757854"/>
                    </a:lnTo>
                    <a:lnTo>
                      <a:pt x="587693" y="1742614"/>
                    </a:lnTo>
                    <a:lnTo>
                      <a:pt x="569595" y="1755950"/>
                    </a:lnTo>
                    <a:lnTo>
                      <a:pt x="552450" y="1738804"/>
                    </a:lnTo>
                    <a:lnTo>
                      <a:pt x="548640" y="1755950"/>
                    </a:lnTo>
                    <a:lnTo>
                      <a:pt x="542925" y="1788334"/>
                    </a:lnTo>
                    <a:lnTo>
                      <a:pt x="563880" y="1820720"/>
                    </a:lnTo>
                    <a:lnTo>
                      <a:pt x="567690" y="1849295"/>
                    </a:lnTo>
                    <a:cubicBezTo>
                      <a:pt x="567690" y="1849295"/>
                      <a:pt x="574357" y="1875012"/>
                      <a:pt x="567690" y="1875012"/>
                    </a:cubicBezTo>
                    <a:cubicBezTo>
                      <a:pt x="561023" y="1875012"/>
                      <a:pt x="529590" y="1880727"/>
                      <a:pt x="529590" y="1880727"/>
                    </a:cubicBezTo>
                    <a:lnTo>
                      <a:pt x="500063" y="1906445"/>
                    </a:lnTo>
                    <a:lnTo>
                      <a:pt x="470535" y="1917875"/>
                    </a:lnTo>
                    <a:lnTo>
                      <a:pt x="457200" y="1891204"/>
                    </a:lnTo>
                    <a:lnTo>
                      <a:pt x="453390" y="1906445"/>
                    </a:lnTo>
                    <a:lnTo>
                      <a:pt x="452438" y="1917875"/>
                    </a:lnTo>
                    <a:lnTo>
                      <a:pt x="408623" y="1917875"/>
                    </a:lnTo>
                    <a:lnTo>
                      <a:pt x="385763" y="1895014"/>
                    </a:lnTo>
                    <a:lnTo>
                      <a:pt x="395288" y="1885489"/>
                    </a:lnTo>
                    <a:lnTo>
                      <a:pt x="384810" y="1869297"/>
                    </a:lnTo>
                    <a:lnTo>
                      <a:pt x="342900" y="1881679"/>
                    </a:lnTo>
                    <a:lnTo>
                      <a:pt x="289560" y="1891204"/>
                    </a:lnTo>
                    <a:lnTo>
                      <a:pt x="254318" y="1909302"/>
                    </a:lnTo>
                    <a:lnTo>
                      <a:pt x="228600" y="1935020"/>
                    </a:lnTo>
                    <a:lnTo>
                      <a:pt x="215265" y="1948354"/>
                    </a:lnTo>
                    <a:lnTo>
                      <a:pt x="235268" y="1966452"/>
                    </a:lnTo>
                    <a:lnTo>
                      <a:pt x="215265" y="1966452"/>
                    </a:lnTo>
                    <a:lnTo>
                      <a:pt x="198120" y="1942639"/>
                    </a:lnTo>
                    <a:lnTo>
                      <a:pt x="198120" y="1914064"/>
                    </a:lnTo>
                    <a:lnTo>
                      <a:pt x="182880" y="1898825"/>
                    </a:lnTo>
                    <a:lnTo>
                      <a:pt x="164782" y="1923589"/>
                    </a:lnTo>
                    <a:lnTo>
                      <a:pt x="159068" y="1940734"/>
                    </a:lnTo>
                    <a:lnTo>
                      <a:pt x="130493" y="1929304"/>
                    </a:lnTo>
                    <a:lnTo>
                      <a:pt x="106680" y="1923589"/>
                    </a:lnTo>
                    <a:lnTo>
                      <a:pt x="110490" y="1948354"/>
                    </a:lnTo>
                    <a:lnTo>
                      <a:pt x="121920" y="1956927"/>
                    </a:lnTo>
                    <a:lnTo>
                      <a:pt x="119063" y="1970262"/>
                    </a:lnTo>
                    <a:lnTo>
                      <a:pt x="109538" y="1980739"/>
                    </a:lnTo>
                    <a:lnTo>
                      <a:pt x="116205" y="1996932"/>
                    </a:lnTo>
                    <a:lnTo>
                      <a:pt x="128588" y="2015982"/>
                    </a:lnTo>
                    <a:lnTo>
                      <a:pt x="140970" y="2028364"/>
                    </a:lnTo>
                    <a:lnTo>
                      <a:pt x="136207" y="2056939"/>
                    </a:lnTo>
                    <a:lnTo>
                      <a:pt x="146685" y="2077895"/>
                    </a:lnTo>
                    <a:lnTo>
                      <a:pt x="175260" y="2088372"/>
                    </a:lnTo>
                    <a:lnTo>
                      <a:pt x="175260" y="2103612"/>
                    </a:lnTo>
                    <a:lnTo>
                      <a:pt x="213360" y="2131235"/>
                    </a:lnTo>
                    <a:lnTo>
                      <a:pt x="231457" y="2149332"/>
                    </a:lnTo>
                    <a:lnTo>
                      <a:pt x="231457" y="2184575"/>
                    </a:lnTo>
                    <a:lnTo>
                      <a:pt x="251460" y="2222675"/>
                    </a:lnTo>
                    <a:lnTo>
                      <a:pt x="273368" y="2222675"/>
                    </a:lnTo>
                    <a:lnTo>
                      <a:pt x="275273" y="2251250"/>
                    </a:lnTo>
                    <a:lnTo>
                      <a:pt x="263843" y="2251250"/>
                    </a:lnTo>
                    <a:lnTo>
                      <a:pt x="258127" y="2271252"/>
                    </a:lnTo>
                    <a:lnTo>
                      <a:pt x="231457" y="2297922"/>
                    </a:lnTo>
                    <a:lnTo>
                      <a:pt x="208598" y="2314114"/>
                    </a:lnTo>
                    <a:lnTo>
                      <a:pt x="209550" y="2364597"/>
                    </a:lnTo>
                    <a:lnTo>
                      <a:pt x="188595" y="2372217"/>
                    </a:lnTo>
                    <a:lnTo>
                      <a:pt x="180975" y="2399839"/>
                    </a:lnTo>
                    <a:lnTo>
                      <a:pt x="197168" y="2416032"/>
                    </a:lnTo>
                    <a:lnTo>
                      <a:pt x="197168" y="2438892"/>
                    </a:lnTo>
                    <a:lnTo>
                      <a:pt x="188595" y="2457942"/>
                    </a:lnTo>
                    <a:lnTo>
                      <a:pt x="160020" y="2449370"/>
                    </a:lnTo>
                    <a:lnTo>
                      <a:pt x="139065" y="2456037"/>
                    </a:lnTo>
                    <a:lnTo>
                      <a:pt x="108585" y="2499852"/>
                    </a:lnTo>
                    <a:lnTo>
                      <a:pt x="79057" y="2511282"/>
                    </a:lnTo>
                    <a:lnTo>
                      <a:pt x="79057" y="2522712"/>
                    </a:lnTo>
                    <a:lnTo>
                      <a:pt x="86677" y="2541762"/>
                    </a:lnTo>
                    <a:lnTo>
                      <a:pt x="97155" y="2566527"/>
                    </a:lnTo>
                    <a:lnTo>
                      <a:pt x="121920" y="2583672"/>
                    </a:lnTo>
                    <a:lnTo>
                      <a:pt x="124777" y="2630345"/>
                    </a:lnTo>
                    <a:lnTo>
                      <a:pt x="149543" y="2675112"/>
                    </a:lnTo>
                    <a:lnTo>
                      <a:pt x="149543" y="2693210"/>
                    </a:lnTo>
                    <a:lnTo>
                      <a:pt x="155257" y="2728452"/>
                    </a:lnTo>
                    <a:lnTo>
                      <a:pt x="162877" y="2782745"/>
                    </a:lnTo>
                    <a:lnTo>
                      <a:pt x="141923" y="2788460"/>
                    </a:lnTo>
                    <a:lnTo>
                      <a:pt x="127635" y="2811320"/>
                    </a:lnTo>
                    <a:lnTo>
                      <a:pt x="114300" y="2824655"/>
                    </a:lnTo>
                    <a:lnTo>
                      <a:pt x="121920" y="2848467"/>
                    </a:lnTo>
                    <a:lnTo>
                      <a:pt x="129540" y="2840847"/>
                    </a:lnTo>
                    <a:lnTo>
                      <a:pt x="156210" y="2851324"/>
                    </a:lnTo>
                    <a:lnTo>
                      <a:pt x="156210" y="2874185"/>
                    </a:lnTo>
                    <a:lnTo>
                      <a:pt x="165735" y="2883710"/>
                    </a:lnTo>
                    <a:lnTo>
                      <a:pt x="156210" y="2892282"/>
                    </a:lnTo>
                    <a:lnTo>
                      <a:pt x="156210" y="2917047"/>
                    </a:lnTo>
                    <a:lnTo>
                      <a:pt x="180975" y="2930382"/>
                    </a:lnTo>
                    <a:lnTo>
                      <a:pt x="188595" y="2969435"/>
                    </a:lnTo>
                    <a:lnTo>
                      <a:pt x="218123" y="2998962"/>
                    </a:lnTo>
                    <a:lnTo>
                      <a:pt x="208598" y="3026585"/>
                    </a:lnTo>
                    <a:lnTo>
                      <a:pt x="191452" y="3053255"/>
                    </a:lnTo>
                    <a:lnTo>
                      <a:pt x="198120" y="3074210"/>
                    </a:lnTo>
                    <a:lnTo>
                      <a:pt x="198120" y="3092307"/>
                    </a:lnTo>
                    <a:lnTo>
                      <a:pt x="189548" y="3100880"/>
                    </a:lnTo>
                    <a:lnTo>
                      <a:pt x="189548" y="3129455"/>
                    </a:lnTo>
                    <a:lnTo>
                      <a:pt x="204788" y="3136122"/>
                    </a:lnTo>
                    <a:lnTo>
                      <a:pt x="227648" y="3136122"/>
                    </a:lnTo>
                    <a:lnTo>
                      <a:pt x="239077" y="3124692"/>
                    </a:lnTo>
                    <a:lnTo>
                      <a:pt x="252413" y="3124692"/>
                    </a:lnTo>
                    <a:lnTo>
                      <a:pt x="264795" y="3139932"/>
                    </a:lnTo>
                    <a:lnTo>
                      <a:pt x="290513" y="3130407"/>
                    </a:lnTo>
                    <a:lnTo>
                      <a:pt x="309563" y="3138980"/>
                    </a:lnTo>
                    <a:lnTo>
                      <a:pt x="324802" y="3123739"/>
                    </a:lnTo>
                    <a:lnTo>
                      <a:pt x="345757" y="3124692"/>
                    </a:lnTo>
                    <a:lnTo>
                      <a:pt x="346710" y="3141837"/>
                    </a:lnTo>
                    <a:lnTo>
                      <a:pt x="366713" y="3161839"/>
                    </a:lnTo>
                    <a:lnTo>
                      <a:pt x="366713" y="3179937"/>
                    </a:lnTo>
                    <a:lnTo>
                      <a:pt x="347663" y="3185652"/>
                    </a:lnTo>
                    <a:lnTo>
                      <a:pt x="347663" y="3213274"/>
                    </a:lnTo>
                    <a:lnTo>
                      <a:pt x="370523" y="3211370"/>
                    </a:lnTo>
                    <a:lnTo>
                      <a:pt x="394335" y="3204702"/>
                    </a:lnTo>
                    <a:lnTo>
                      <a:pt x="415290" y="3219942"/>
                    </a:lnTo>
                    <a:lnTo>
                      <a:pt x="433388" y="3251374"/>
                    </a:lnTo>
                    <a:lnTo>
                      <a:pt x="441007" y="3281855"/>
                    </a:lnTo>
                    <a:lnTo>
                      <a:pt x="450532" y="3291380"/>
                    </a:lnTo>
                    <a:lnTo>
                      <a:pt x="441960" y="3299952"/>
                    </a:lnTo>
                    <a:lnTo>
                      <a:pt x="441960" y="3319955"/>
                    </a:lnTo>
                    <a:lnTo>
                      <a:pt x="463868" y="3330432"/>
                    </a:lnTo>
                    <a:lnTo>
                      <a:pt x="483870" y="3330432"/>
                    </a:lnTo>
                    <a:lnTo>
                      <a:pt x="499110" y="3345672"/>
                    </a:lnTo>
                    <a:lnTo>
                      <a:pt x="496252" y="3371389"/>
                    </a:lnTo>
                    <a:lnTo>
                      <a:pt x="484823" y="3382820"/>
                    </a:lnTo>
                    <a:lnTo>
                      <a:pt x="484823" y="3401870"/>
                    </a:lnTo>
                    <a:lnTo>
                      <a:pt x="501015" y="3418062"/>
                    </a:lnTo>
                    <a:lnTo>
                      <a:pt x="509588" y="3437112"/>
                    </a:lnTo>
                    <a:lnTo>
                      <a:pt x="512445" y="3454257"/>
                    </a:lnTo>
                    <a:lnTo>
                      <a:pt x="530543" y="3459972"/>
                    </a:lnTo>
                    <a:lnTo>
                      <a:pt x="555307" y="3470449"/>
                    </a:lnTo>
                    <a:lnTo>
                      <a:pt x="555307" y="3504739"/>
                    </a:lnTo>
                    <a:lnTo>
                      <a:pt x="549593" y="3539982"/>
                    </a:lnTo>
                    <a:lnTo>
                      <a:pt x="549593" y="3579987"/>
                    </a:lnTo>
                    <a:lnTo>
                      <a:pt x="544830" y="3621897"/>
                    </a:lnTo>
                    <a:lnTo>
                      <a:pt x="548640" y="3692382"/>
                    </a:lnTo>
                    <a:lnTo>
                      <a:pt x="582930" y="3726672"/>
                    </a:lnTo>
                    <a:lnTo>
                      <a:pt x="613410" y="3724767"/>
                    </a:lnTo>
                    <a:lnTo>
                      <a:pt x="627698" y="3703812"/>
                    </a:lnTo>
                    <a:lnTo>
                      <a:pt x="636270" y="3677142"/>
                    </a:lnTo>
                    <a:lnTo>
                      <a:pt x="658177" y="3677142"/>
                    </a:lnTo>
                    <a:lnTo>
                      <a:pt x="704850" y="3659045"/>
                    </a:lnTo>
                    <a:lnTo>
                      <a:pt x="709613" y="3636185"/>
                    </a:lnTo>
                    <a:lnTo>
                      <a:pt x="727710" y="3628564"/>
                    </a:lnTo>
                    <a:lnTo>
                      <a:pt x="745807" y="3646662"/>
                    </a:lnTo>
                    <a:lnTo>
                      <a:pt x="745807" y="3671427"/>
                    </a:lnTo>
                    <a:lnTo>
                      <a:pt x="762000" y="3693335"/>
                    </a:lnTo>
                    <a:lnTo>
                      <a:pt x="762000" y="3663807"/>
                    </a:lnTo>
                    <a:lnTo>
                      <a:pt x="799148" y="3638089"/>
                    </a:lnTo>
                    <a:lnTo>
                      <a:pt x="799148" y="3588560"/>
                    </a:lnTo>
                    <a:lnTo>
                      <a:pt x="825818" y="3561889"/>
                    </a:lnTo>
                    <a:lnTo>
                      <a:pt x="836295" y="3530457"/>
                    </a:lnTo>
                    <a:lnTo>
                      <a:pt x="828675" y="3502835"/>
                    </a:lnTo>
                    <a:lnTo>
                      <a:pt x="848677" y="3482832"/>
                    </a:lnTo>
                    <a:lnTo>
                      <a:pt x="857250" y="3455210"/>
                    </a:lnTo>
                    <a:lnTo>
                      <a:pt x="874395" y="3435207"/>
                    </a:lnTo>
                    <a:lnTo>
                      <a:pt x="903923" y="3439970"/>
                    </a:lnTo>
                    <a:lnTo>
                      <a:pt x="933450" y="3436160"/>
                    </a:lnTo>
                    <a:lnTo>
                      <a:pt x="964882" y="3451399"/>
                    </a:lnTo>
                    <a:lnTo>
                      <a:pt x="992505" y="3455210"/>
                    </a:lnTo>
                    <a:lnTo>
                      <a:pt x="992505" y="3480927"/>
                    </a:lnTo>
                    <a:lnTo>
                      <a:pt x="1005840" y="3492357"/>
                    </a:lnTo>
                    <a:lnTo>
                      <a:pt x="1005840" y="3512360"/>
                    </a:lnTo>
                    <a:lnTo>
                      <a:pt x="1036320" y="3517122"/>
                    </a:lnTo>
                    <a:lnTo>
                      <a:pt x="1056323" y="3497120"/>
                    </a:lnTo>
                    <a:lnTo>
                      <a:pt x="1056323" y="3475212"/>
                    </a:lnTo>
                    <a:lnTo>
                      <a:pt x="1079182" y="3475212"/>
                    </a:lnTo>
                    <a:lnTo>
                      <a:pt x="1094423" y="3490452"/>
                    </a:lnTo>
                    <a:lnTo>
                      <a:pt x="1113473" y="3511407"/>
                    </a:lnTo>
                    <a:lnTo>
                      <a:pt x="1113473" y="3531410"/>
                    </a:lnTo>
                    <a:lnTo>
                      <a:pt x="1131570" y="3533314"/>
                    </a:lnTo>
                    <a:lnTo>
                      <a:pt x="1143000" y="3564747"/>
                    </a:lnTo>
                    <a:lnTo>
                      <a:pt x="1161098" y="3582845"/>
                    </a:lnTo>
                    <a:lnTo>
                      <a:pt x="1183005" y="3604752"/>
                    </a:lnTo>
                    <a:lnTo>
                      <a:pt x="1178243" y="3619992"/>
                    </a:lnTo>
                    <a:lnTo>
                      <a:pt x="1178243" y="3619992"/>
                    </a:lnTo>
                    <a:lnTo>
                      <a:pt x="1161098" y="3633327"/>
                    </a:lnTo>
                    <a:lnTo>
                      <a:pt x="1143952" y="3633327"/>
                    </a:lnTo>
                    <a:lnTo>
                      <a:pt x="1130618" y="3619992"/>
                    </a:lnTo>
                    <a:lnTo>
                      <a:pt x="1107757" y="3618087"/>
                    </a:lnTo>
                    <a:lnTo>
                      <a:pt x="1082993" y="3642852"/>
                    </a:lnTo>
                    <a:lnTo>
                      <a:pt x="1093470" y="3653330"/>
                    </a:lnTo>
                    <a:lnTo>
                      <a:pt x="1082993" y="3678095"/>
                    </a:lnTo>
                    <a:lnTo>
                      <a:pt x="1095375" y="3690477"/>
                    </a:lnTo>
                    <a:lnTo>
                      <a:pt x="1083945" y="3720005"/>
                    </a:lnTo>
                    <a:lnTo>
                      <a:pt x="1124902" y="3760962"/>
                    </a:lnTo>
                    <a:lnTo>
                      <a:pt x="1147763" y="3751437"/>
                    </a:lnTo>
                    <a:lnTo>
                      <a:pt x="1147763" y="3768582"/>
                    </a:lnTo>
                    <a:lnTo>
                      <a:pt x="1158240" y="3779060"/>
                    </a:lnTo>
                    <a:lnTo>
                      <a:pt x="1152525" y="3806682"/>
                    </a:lnTo>
                    <a:lnTo>
                      <a:pt x="1130618" y="3820017"/>
                    </a:lnTo>
                    <a:lnTo>
                      <a:pt x="1118235" y="3844782"/>
                    </a:lnTo>
                    <a:lnTo>
                      <a:pt x="1086802" y="3836210"/>
                    </a:lnTo>
                    <a:lnTo>
                      <a:pt x="1065848" y="3847639"/>
                    </a:lnTo>
                    <a:lnTo>
                      <a:pt x="1040130" y="3845735"/>
                    </a:lnTo>
                    <a:lnTo>
                      <a:pt x="1070610" y="3817160"/>
                    </a:lnTo>
                    <a:lnTo>
                      <a:pt x="1058227" y="3804777"/>
                    </a:lnTo>
                    <a:lnTo>
                      <a:pt x="1031557" y="3798110"/>
                    </a:lnTo>
                    <a:lnTo>
                      <a:pt x="1015365" y="3830495"/>
                    </a:lnTo>
                    <a:lnTo>
                      <a:pt x="989648" y="3842877"/>
                    </a:lnTo>
                    <a:lnTo>
                      <a:pt x="989648" y="3898122"/>
                    </a:lnTo>
                    <a:lnTo>
                      <a:pt x="967740" y="3898122"/>
                    </a:lnTo>
                    <a:lnTo>
                      <a:pt x="940118" y="3925745"/>
                    </a:lnTo>
                    <a:lnTo>
                      <a:pt x="921068" y="3915267"/>
                    </a:lnTo>
                    <a:lnTo>
                      <a:pt x="902970" y="3933364"/>
                    </a:lnTo>
                    <a:lnTo>
                      <a:pt x="859155" y="3924792"/>
                    </a:lnTo>
                    <a:lnTo>
                      <a:pt x="845820" y="3911457"/>
                    </a:lnTo>
                    <a:lnTo>
                      <a:pt x="824865" y="3926697"/>
                    </a:lnTo>
                    <a:lnTo>
                      <a:pt x="788670" y="3926697"/>
                    </a:lnTo>
                    <a:lnTo>
                      <a:pt x="777240" y="3914314"/>
                    </a:lnTo>
                    <a:lnTo>
                      <a:pt x="755332" y="3930507"/>
                    </a:lnTo>
                    <a:lnTo>
                      <a:pt x="755332" y="3958130"/>
                    </a:lnTo>
                    <a:lnTo>
                      <a:pt x="723900" y="3969560"/>
                    </a:lnTo>
                    <a:lnTo>
                      <a:pt x="693420" y="3959082"/>
                    </a:lnTo>
                    <a:lnTo>
                      <a:pt x="672465" y="3968607"/>
                    </a:lnTo>
                    <a:lnTo>
                      <a:pt x="672465" y="3997182"/>
                    </a:lnTo>
                    <a:lnTo>
                      <a:pt x="650557" y="3997182"/>
                    </a:lnTo>
                    <a:lnTo>
                      <a:pt x="605790" y="4029567"/>
                    </a:lnTo>
                    <a:lnTo>
                      <a:pt x="614363" y="4067667"/>
                    </a:lnTo>
                    <a:lnTo>
                      <a:pt x="637223" y="4075287"/>
                    </a:lnTo>
                    <a:lnTo>
                      <a:pt x="661988" y="4092432"/>
                    </a:lnTo>
                    <a:lnTo>
                      <a:pt x="646748" y="4107672"/>
                    </a:lnTo>
                    <a:lnTo>
                      <a:pt x="636270" y="4127674"/>
                    </a:lnTo>
                    <a:lnTo>
                      <a:pt x="649605" y="4190539"/>
                    </a:lnTo>
                    <a:lnTo>
                      <a:pt x="665798" y="4266740"/>
                    </a:lnTo>
                    <a:lnTo>
                      <a:pt x="696277" y="4276265"/>
                    </a:lnTo>
                    <a:lnTo>
                      <a:pt x="676275" y="4342940"/>
                    </a:lnTo>
                    <a:lnTo>
                      <a:pt x="667702" y="4443905"/>
                    </a:lnTo>
                    <a:lnTo>
                      <a:pt x="611505" y="4512485"/>
                    </a:lnTo>
                    <a:lnTo>
                      <a:pt x="561023" y="4562967"/>
                    </a:lnTo>
                    <a:lnTo>
                      <a:pt x="541973" y="4611545"/>
                    </a:lnTo>
                    <a:lnTo>
                      <a:pt x="503873" y="4657265"/>
                    </a:lnTo>
                    <a:lnTo>
                      <a:pt x="471488" y="4689650"/>
                    </a:lnTo>
                    <a:lnTo>
                      <a:pt x="471488" y="4730607"/>
                    </a:lnTo>
                    <a:lnTo>
                      <a:pt x="448627" y="4730607"/>
                    </a:lnTo>
                    <a:lnTo>
                      <a:pt x="417195" y="4748705"/>
                    </a:lnTo>
                    <a:lnTo>
                      <a:pt x="409575" y="4722987"/>
                    </a:lnTo>
                    <a:lnTo>
                      <a:pt x="392430" y="4722987"/>
                    </a:lnTo>
                    <a:lnTo>
                      <a:pt x="361950" y="4722987"/>
                    </a:lnTo>
                    <a:lnTo>
                      <a:pt x="345757" y="4697270"/>
                    </a:lnTo>
                    <a:lnTo>
                      <a:pt x="345757" y="4677267"/>
                    </a:lnTo>
                    <a:lnTo>
                      <a:pt x="323850" y="4677267"/>
                    </a:lnTo>
                    <a:lnTo>
                      <a:pt x="302895" y="4659170"/>
                    </a:lnTo>
                    <a:lnTo>
                      <a:pt x="285750" y="4641072"/>
                    </a:lnTo>
                    <a:lnTo>
                      <a:pt x="240030" y="4650597"/>
                    </a:lnTo>
                    <a:lnTo>
                      <a:pt x="220027" y="4630595"/>
                    </a:lnTo>
                    <a:lnTo>
                      <a:pt x="201930" y="4621070"/>
                    </a:lnTo>
                    <a:lnTo>
                      <a:pt x="185738" y="4604877"/>
                    </a:lnTo>
                    <a:lnTo>
                      <a:pt x="150495" y="4594400"/>
                    </a:lnTo>
                    <a:lnTo>
                      <a:pt x="134302" y="4579160"/>
                    </a:lnTo>
                    <a:lnTo>
                      <a:pt x="107632" y="4566777"/>
                    </a:lnTo>
                    <a:lnTo>
                      <a:pt x="111443" y="4547727"/>
                    </a:lnTo>
                    <a:lnTo>
                      <a:pt x="91440" y="4535345"/>
                    </a:lnTo>
                    <a:lnTo>
                      <a:pt x="79057" y="4547727"/>
                    </a:lnTo>
                    <a:lnTo>
                      <a:pt x="68580" y="4558205"/>
                    </a:lnTo>
                    <a:lnTo>
                      <a:pt x="31432" y="4595352"/>
                    </a:lnTo>
                    <a:lnTo>
                      <a:pt x="15240" y="4611545"/>
                    </a:lnTo>
                    <a:lnTo>
                      <a:pt x="15240" y="4636310"/>
                    </a:lnTo>
                    <a:lnTo>
                      <a:pt x="0" y="4651550"/>
                    </a:lnTo>
                    <a:lnTo>
                      <a:pt x="4763" y="4675362"/>
                    </a:lnTo>
                    <a:lnTo>
                      <a:pt x="18098" y="4688697"/>
                    </a:lnTo>
                    <a:lnTo>
                      <a:pt x="20002" y="4715367"/>
                    </a:lnTo>
                    <a:lnTo>
                      <a:pt x="36195" y="4699175"/>
                    </a:lnTo>
                    <a:lnTo>
                      <a:pt x="68580" y="4722987"/>
                    </a:lnTo>
                    <a:lnTo>
                      <a:pt x="123825" y="4722987"/>
                    </a:lnTo>
                    <a:lnTo>
                      <a:pt x="151448" y="4750610"/>
                    </a:lnTo>
                    <a:lnTo>
                      <a:pt x="191452" y="4740132"/>
                    </a:lnTo>
                    <a:lnTo>
                      <a:pt x="226695" y="4740132"/>
                    </a:lnTo>
                    <a:lnTo>
                      <a:pt x="263843" y="4754420"/>
                    </a:lnTo>
                    <a:lnTo>
                      <a:pt x="289560" y="4780137"/>
                    </a:lnTo>
                    <a:lnTo>
                      <a:pt x="309563" y="4823000"/>
                    </a:lnTo>
                    <a:lnTo>
                      <a:pt x="331470" y="4844907"/>
                    </a:lnTo>
                    <a:lnTo>
                      <a:pt x="365760" y="4860147"/>
                    </a:lnTo>
                    <a:lnTo>
                      <a:pt x="416243" y="4863957"/>
                    </a:lnTo>
                    <a:lnTo>
                      <a:pt x="451485" y="4854432"/>
                    </a:lnTo>
                    <a:lnTo>
                      <a:pt x="488632" y="4845860"/>
                    </a:lnTo>
                    <a:lnTo>
                      <a:pt x="521970" y="4812522"/>
                    </a:lnTo>
                    <a:lnTo>
                      <a:pt x="561975" y="4812522"/>
                    </a:lnTo>
                    <a:lnTo>
                      <a:pt x="626745" y="4802997"/>
                    </a:lnTo>
                    <a:lnTo>
                      <a:pt x="646748" y="4815380"/>
                    </a:lnTo>
                    <a:lnTo>
                      <a:pt x="696277" y="4822047"/>
                    </a:lnTo>
                    <a:lnTo>
                      <a:pt x="749618" y="4822047"/>
                    </a:lnTo>
                    <a:lnTo>
                      <a:pt x="769620" y="4842050"/>
                    </a:lnTo>
                    <a:lnTo>
                      <a:pt x="781050" y="4863005"/>
                    </a:lnTo>
                    <a:lnTo>
                      <a:pt x="819150" y="4875387"/>
                    </a:lnTo>
                    <a:lnTo>
                      <a:pt x="861060" y="4869672"/>
                    </a:lnTo>
                    <a:lnTo>
                      <a:pt x="919163" y="4869672"/>
                    </a:lnTo>
                    <a:lnTo>
                      <a:pt x="960120" y="4857290"/>
                    </a:lnTo>
                    <a:lnTo>
                      <a:pt x="1004888" y="4857290"/>
                    </a:lnTo>
                    <a:lnTo>
                      <a:pt x="1022985" y="4839192"/>
                    </a:lnTo>
                    <a:lnTo>
                      <a:pt x="1057275" y="4804902"/>
                    </a:lnTo>
                    <a:lnTo>
                      <a:pt x="1102043" y="4783947"/>
                    </a:lnTo>
                    <a:lnTo>
                      <a:pt x="1134427" y="4761087"/>
                    </a:lnTo>
                    <a:lnTo>
                      <a:pt x="1159193" y="4736322"/>
                    </a:lnTo>
                    <a:lnTo>
                      <a:pt x="1171575" y="4694412"/>
                    </a:lnTo>
                    <a:lnTo>
                      <a:pt x="1222057" y="4643930"/>
                    </a:lnTo>
                    <a:lnTo>
                      <a:pt x="1257300" y="4628690"/>
                    </a:lnTo>
                    <a:lnTo>
                      <a:pt x="1283970" y="4638215"/>
                    </a:lnTo>
                    <a:lnTo>
                      <a:pt x="1313498" y="4653455"/>
                    </a:lnTo>
                    <a:lnTo>
                      <a:pt x="1352550" y="4630595"/>
                    </a:lnTo>
                    <a:lnTo>
                      <a:pt x="1381125" y="4613450"/>
                    </a:lnTo>
                    <a:lnTo>
                      <a:pt x="1419225" y="4620117"/>
                    </a:lnTo>
                    <a:lnTo>
                      <a:pt x="1471613" y="4623927"/>
                    </a:lnTo>
                    <a:lnTo>
                      <a:pt x="1518285" y="4606782"/>
                    </a:lnTo>
                    <a:lnTo>
                      <a:pt x="1545907" y="4579160"/>
                    </a:lnTo>
                    <a:lnTo>
                      <a:pt x="1564957" y="4534392"/>
                    </a:lnTo>
                    <a:lnTo>
                      <a:pt x="1594485" y="4525820"/>
                    </a:lnTo>
                    <a:lnTo>
                      <a:pt x="1594485" y="4486767"/>
                    </a:lnTo>
                    <a:lnTo>
                      <a:pt x="1582102" y="4474385"/>
                    </a:lnTo>
                    <a:lnTo>
                      <a:pt x="1561148" y="4433427"/>
                    </a:lnTo>
                    <a:lnTo>
                      <a:pt x="1576388" y="4394375"/>
                    </a:lnTo>
                    <a:lnTo>
                      <a:pt x="1576388" y="4356275"/>
                    </a:lnTo>
                    <a:lnTo>
                      <a:pt x="1584960" y="4295315"/>
                    </a:lnTo>
                    <a:lnTo>
                      <a:pt x="1596390" y="4271502"/>
                    </a:lnTo>
                    <a:lnTo>
                      <a:pt x="1584960" y="4226735"/>
                    </a:lnTo>
                    <a:lnTo>
                      <a:pt x="1564957" y="4206732"/>
                    </a:lnTo>
                    <a:lnTo>
                      <a:pt x="1546860" y="4188635"/>
                    </a:lnTo>
                    <a:lnTo>
                      <a:pt x="1524952" y="4206732"/>
                    </a:lnTo>
                    <a:lnTo>
                      <a:pt x="1509713" y="4186730"/>
                    </a:lnTo>
                    <a:lnTo>
                      <a:pt x="1521143" y="4158155"/>
                    </a:lnTo>
                    <a:lnTo>
                      <a:pt x="1536382" y="4111482"/>
                    </a:lnTo>
                    <a:lnTo>
                      <a:pt x="1558290" y="4089574"/>
                    </a:lnTo>
                    <a:lnTo>
                      <a:pt x="1603057" y="4063857"/>
                    </a:lnTo>
                    <a:lnTo>
                      <a:pt x="1625918" y="4040997"/>
                    </a:lnTo>
                    <a:lnTo>
                      <a:pt x="1673543" y="4005755"/>
                    </a:lnTo>
                    <a:lnTo>
                      <a:pt x="1708785" y="4005755"/>
                    </a:lnTo>
                    <a:lnTo>
                      <a:pt x="1741170" y="3994324"/>
                    </a:lnTo>
                    <a:lnTo>
                      <a:pt x="1783080" y="4000992"/>
                    </a:lnTo>
                    <a:lnTo>
                      <a:pt x="1817370" y="3982895"/>
                    </a:lnTo>
                    <a:lnTo>
                      <a:pt x="1846898" y="3982895"/>
                    </a:lnTo>
                    <a:lnTo>
                      <a:pt x="1903095" y="3988610"/>
                    </a:lnTo>
                    <a:lnTo>
                      <a:pt x="1920240" y="4005755"/>
                    </a:lnTo>
                    <a:lnTo>
                      <a:pt x="1948815" y="4018137"/>
                    </a:lnTo>
                    <a:lnTo>
                      <a:pt x="1960245" y="4047664"/>
                    </a:lnTo>
                    <a:lnTo>
                      <a:pt x="1991677" y="4056237"/>
                    </a:lnTo>
                    <a:lnTo>
                      <a:pt x="2014538" y="4079097"/>
                    </a:lnTo>
                    <a:lnTo>
                      <a:pt x="2046923" y="4104814"/>
                    </a:lnTo>
                    <a:lnTo>
                      <a:pt x="2061210" y="4139105"/>
                    </a:lnTo>
                    <a:lnTo>
                      <a:pt x="2095500" y="4144820"/>
                    </a:lnTo>
                    <a:cubicBezTo>
                      <a:pt x="2095500" y="4144820"/>
                      <a:pt x="2122170" y="4165774"/>
                      <a:pt x="2122170" y="4171489"/>
                    </a:cubicBezTo>
                    <a:cubicBezTo>
                      <a:pt x="2122170" y="4177205"/>
                      <a:pt x="2145983" y="4191492"/>
                      <a:pt x="2145983" y="4191492"/>
                    </a:cubicBezTo>
                    <a:lnTo>
                      <a:pt x="2165985" y="4211495"/>
                    </a:lnTo>
                    <a:lnTo>
                      <a:pt x="2184083" y="4245785"/>
                    </a:lnTo>
                    <a:lnTo>
                      <a:pt x="2225993" y="4254357"/>
                    </a:lnTo>
                    <a:lnTo>
                      <a:pt x="2267902" y="4239117"/>
                    </a:lnTo>
                    <a:lnTo>
                      <a:pt x="2283143" y="4223877"/>
                    </a:lnTo>
                    <a:lnTo>
                      <a:pt x="2321243" y="4223877"/>
                    </a:lnTo>
                    <a:lnTo>
                      <a:pt x="2362200" y="4218162"/>
                    </a:lnTo>
                    <a:lnTo>
                      <a:pt x="2388870" y="4224830"/>
                    </a:lnTo>
                    <a:lnTo>
                      <a:pt x="2421255" y="4233402"/>
                    </a:lnTo>
                    <a:lnTo>
                      <a:pt x="2437448" y="4217210"/>
                    </a:lnTo>
                    <a:lnTo>
                      <a:pt x="2467927" y="4224830"/>
                    </a:lnTo>
                    <a:lnTo>
                      <a:pt x="2467927" y="4224830"/>
                    </a:lnTo>
                    <a:lnTo>
                      <a:pt x="2486025" y="4242927"/>
                    </a:lnTo>
                    <a:lnTo>
                      <a:pt x="2508885" y="4262930"/>
                    </a:lnTo>
                    <a:lnTo>
                      <a:pt x="2508885" y="4295315"/>
                    </a:lnTo>
                    <a:lnTo>
                      <a:pt x="2528888" y="4301982"/>
                    </a:lnTo>
                    <a:lnTo>
                      <a:pt x="2555558" y="4317222"/>
                    </a:lnTo>
                    <a:lnTo>
                      <a:pt x="2582227" y="4317222"/>
                    </a:lnTo>
                    <a:lnTo>
                      <a:pt x="2588895" y="4291505"/>
                    </a:lnTo>
                    <a:lnTo>
                      <a:pt x="2614613" y="4282932"/>
                    </a:lnTo>
                    <a:lnTo>
                      <a:pt x="2644140" y="4265787"/>
                    </a:lnTo>
                    <a:lnTo>
                      <a:pt x="2673668" y="4241975"/>
                    </a:lnTo>
                    <a:lnTo>
                      <a:pt x="2662238" y="4206732"/>
                    </a:lnTo>
                    <a:lnTo>
                      <a:pt x="2687955" y="4174347"/>
                    </a:lnTo>
                    <a:lnTo>
                      <a:pt x="2710815" y="4137199"/>
                    </a:lnTo>
                    <a:lnTo>
                      <a:pt x="2719388" y="4108624"/>
                    </a:lnTo>
                    <a:lnTo>
                      <a:pt x="2753677" y="4090527"/>
                    </a:lnTo>
                    <a:lnTo>
                      <a:pt x="2777490" y="4090527"/>
                    </a:lnTo>
                    <a:lnTo>
                      <a:pt x="2783205" y="4108624"/>
                    </a:lnTo>
                    <a:lnTo>
                      <a:pt x="2803208" y="4129580"/>
                    </a:lnTo>
                    <a:lnTo>
                      <a:pt x="2821305" y="4147677"/>
                    </a:lnTo>
                    <a:lnTo>
                      <a:pt x="2821305" y="4179110"/>
                    </a:lnTo>
                    <a:lnTo>
                      <a:pt x="2800350" y="4200065"/>
                    </a:lnTo>
                    <a:lnTo>
                      <a:pt x="2828925" y="4229592"/>
                    </a:lnTo>
                    <a:lnTo>
                      <a:pt x="2835593" y="4261025"/>
                    </a:lnTo>
                    <a:lnTo>
                      <a:pt x="2835593" y="4261025"/>
                    </a:lnTo>
                    <a:lnTo>
                      <a:pt x="2850833" y="4287695"/>
                    </a:lnTo>
                    <a:lnTo>
                      <a:pt x="2845118" y="4310555"/>
                    </a:lnTo>
                    <a:lnTo>
                      <a:pt x="2865120" y="4337225"/>
                    </a:lnTo>
                    <a:lnTo>
                      <a:pt x="2867977" y="4369610"/>
                    </a:lnTo>
                    <a:lnTo>
                      <a:pt x="2882265" y="4401042"/>
                    </a:lnTo>
                    <a:lnTo>
                      <a:pt x="2870835" y="4430570"/>
                    </a:lnTo>
                    <a:lnTo>
                      <a:pt x="2893695" y="4465812"/>
                    </a:lnTo>
                    <a:lnTo>
                      <a:pt x="2881313" y="4491530"/>
                    </a:lnTo>
                    <a:lnTo>
                      <a:pt x="2861310" y="4511532"/>
                    </a:lnTo>
                    <a:lnTo>
                      <a:pt x="2838450" y="4503912"/>
                    </a:lnTo>
                    <a:lnTo>
                      <a:pt x="2815590" y="4515342"/>
                    </a:lnTo>
                    <a:lnTo>
                      <a:pt x="2795588" y="4535345"/>
                    </a:lnTo>
                    <a:lnTo>
                      <a:pt x="2795588" y="4563920"/>
                    </a:lnTo>
                    <a:lnTo>
                      <a:pt x="2780348" y="4579160"/>
                    </a:lnTo>
                    <a:lnTo>
                      <a:pt x="2762250" y="4597257"/>
                    </a:lnTo>
                    <a:lnTo>
                      <a:pt x="2763202" y="4624880"/>
                    </a:lnTo>
                    <a:lnTo>
                      <a:pt x="2788920" y="4633452"/>
                    </a:lnTo>
                    <a:lnTo>
                      <a:pt x="2815590" y="4660122"/>
                    </a:lnTo>
                    <a:lnTo>
                      <a:pt x="2827973" y="4692507"/>
                    </a:lnTo>
                    <a:lnTo>
                      <a:pt x="2843213" y="4707747"/>
                    </a:lnTo>
                    <a:lnTo>
                      <a:pt x="2873693" y="4738227"/>
                    </a:lnTo>
                    <a:lnTo>
                      <a:pt x="2888933" y="4771565"/>
                    </a:lnTo>
                    <a:lnTo>
                      <a:pt x="2888933" y="4800140"/>
                    </a:lnTo>
                    <a:lnTo>
                      <a:pt x="2871788" y="4834430"/>
                    </a:lnTo>
                    <a:lnTo>
                      <a:pt x="2862263" y="4866815"/>
                    </a:lnTo>
                    <a:lnTo>
                      <a:pt x="2873693" y="4878244"/>
                    </a:lnTo>
                    <a:lnTo>
                      <a:pt x="2900363" y="4879197"/>
                    </a:lnTo>
                    <a:lnTo>
                      <a:pt x="2900363" y="4856337"/>
                    </a:lnTo>
                    <a:lnTo>
                      <a:pt x="2900363" y="4842050"/>
                    </a:lnTo>
                    <a:lnTo>
                      <a:pt x="2912745" y="4829667"/>
                    </a:lnTo>
                    <a:lnTo>
                      <a:pt x="2920365" y="4802045"/>
                    </a:lnTo>
                    <a:lnTo>
                      <a:pt x="2914650" y="4778232"/>
                    </a:lnTo>
                    <a:lnTo>
                      <a:pt x="2920365" y="4742990"/>
                    </a:lnTo>
                    <a:lnTo>
                      <a:pt x="2920365" y="4728702"/>
                    </a:lnTo>
                    <a:lnTo>
                      <a:pt x="2938463" y="4746800"/>
                    </a:lnTo>
                    <a:lnTo>
                      <a:pt x="2950845" y="4759182"/>
                    </a:lnTo>
                    <a:lnTo>
                      <a:pt x="2950845" y="4733465"/>
                    </a:lnTo>
                    <a:lnTo>
                      <a:pt x="2961323" y="4709652"/>
                    </a:lnTo>
                    <a:lnTo>
                      <a:pt x="2971800" y="4720130"/>
                    </a:lnTo>
                    <a:lnTo>
                      <a:pt x="2971800" y="4739180"/>
                    </a:lnTo>
                    <a:lnTo>
                      <a:pt x="2991802" y="4747752"/>
                    </a:lnTo>
                    <a:lnTo>
                      <a:pt x="3021330" y="4730607"/>
                    </a:lnTo>
                    <a:lnTo>
                      <a:pt x="3056573" y="4716320"/>
                    </a:lnTo>
                    <a:lnTo>
                      <a:pt x="3074670" y="4716320"/>
                    </a:lnTo>
                    <a:lnTo>
                      <a:pt x="3095625" y="4677267"/>
                    </a:lnTo>
                    <a:lnTo>
                      <a:pt x="3113723" y="4638215"/>
                    </a:lnTo>
                    <a:lnTo>
                      <a:pt x="3142298" y="4591542"/>
                    </a:lnTo>
                    <a:lnTo>
                      <a:pt x="3142298" y="4559157"/>
                    </a:lnTo>
                    <a:lnTo>
                      <a:pt x="3145155" y="4491530"/>
                    </a:lnTo>
                    <a:lnTo>
                      <a:pt x="3136583" y="4439142"/>
                    </a:lnTo>
                    <a:lnTo>
                      <a:pt x="3145155" y="4388660"/>
                    </a:lnTo>
                    <a:lnTo>
                      <a:pt x="3145155" y="4321032"/>
                    </a:lnTo>
                    <a:lnTo>
                      <a:pt x="3145155" y="4265787"/>
                    </a:lnTo>
                    <a:lnTo>
                      <a:pt x="3153727" y="4237212"/>
                    </a:lnTo>
                    <a:lnTo>
                      <a:pt x="3153727" y="4183872"/>
                    </a:lnTo>
                    <a:lnTo>
                      <a:pt x="3145155" y="4128627"/>
                    </a:lnTo>
                    <a:lnTo>
                      <a:pt x="3136583" y="4087670"/>
                    </a:lnTo>
                    <a:lnTo>
                      <a:pt x="3125152" y="4042902"/>
                    </a:lnTo>
                    <a:lnTo>
                      <a:pt x="3109913" y="4001945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095625" y="3899074"/>
                    </a:lnTo>
                    <a:lnTo>
                      <a:pt x="3104198" y="3848592"/>
                    </a:lnTo>
                    <a:lnTo>
                      <a:pt x="3104198" y="3789537"/>
                    </a:lnTo>
                    <a:lnTo>
                      <a:pt x="3082290" y="3767630"/>
                    </a:lnTo>
                    <a:lnTo>
                      <a:pt x="3056573" y="3727624"/>
                    </a:lnTo>
                    <a:lnTo>
                      <a:pt x="3049905" y="3707622"/>
                    </a:lnTo>
                    <a:lnTo>
                      <a:pt x="3029902" y="3673332"/>
                    </a:lnTo>
                    <a:lnTo>
                      <a:pt x="3001327" y="3644757"/>
                    </a:lnTo>
                    <a:lnTo>
                      <a:pt x="2994660" y="3620945"/>
                    </a:lnTo>
                    <a:lnTo>
                      <a:pt x="2980373" y="3606657"/>
                    </a:lnTo>
                    <a:lnTo>
                      <a:pt x="2944177" y="3570462"/>
                    </a:lnTo>
                    <a:lnTo>
                      <a:pt x="2915602" y="3528552"/>
                    </a:lnTo>
                    <a:lnTo>
                      <a:pt x="2897505" y="3472355"/>
                    </a:lnTo>
                    <a:lnTo>
                      <a:pt x="2893695" y="3419014"/>
                    </a:lnTo>
                    <a:lnTo>
                      <a:pt x="2879408" y="3392345"/>
                    </a:lnTo>
                    <a:lnTo>
                      <a:pt x="2866073" y="3379010"/>
                    </a:lnTo>
                    <a:lnTo>
                      <a:pt x="2840355" y="3382820"/>
                    </a:lnTo>
                    <a:lnTo>
                      <a:pt x="2819400" y="3361864"/>
                    </a:lnTo>
                    <a:lnTo>
                      <a:pt x="2813685" y="3343767"/>
                    </a:lnTo>
                    <a:lnTo>
                      <a:pt x="2787968" y="3343767"/>
                    </a:lnTo>
                    <a:lnTo>
                      <a:pt x="2764155" y="3343767"/>
                    </a:lnTo>
                    <a:lnTo>
                      <a:pt x="2772727" y="3328527"/>
                    </a:lnTo>
                    <a:lnTo>
                      <a:pt x="2782252" y="3319002"/>
                    </a:lnTo>
                    <a:lnTo>
                      <a:pt x="2795588" y="3305667"/>
                    </a:lnTo>
                    <a:lnTo>
                      <a:pt x="2777490" y="3287570"/>
                    </a:lnTo>
                    <a:cubicBezTo>
                      <a:pt x="2777490" y="3287570"/>
                      <a:pt x="2757488" y="3296142"/>
                      <a:pt x="2750820" y="3296142"/>
                    </a:cubicBezTo>
                    <a:cubicBezTo>
                      <a:pt x="2744152" y="3296142"/>
                      <a:pt x="2711768" y="3301857"/>
                      <a:pt x="2711768" y="3301857"/>
                    </a:cubicBezTo>
                    <a:lnTo>
                      <a:pt x="2698433" y="3288522"/>
                    </a:lnTo>
                    <a:lnTo>
                      <a:pt x="2667952" y="3284712"/>
                    </a:lnTo>
                    <a:lnTo>
                      <a:pt x="2630805" y="3284712"/>
                    </a:lnTo>
                    <a:lnTo>
                      <a:pt x="2599373" y="3291380"/>
                    </a:lnTo>
                    <a:lnTo>
                      <a:pt x="2584133" y="3306620"/>
                    </a:lnTo>
                    <a:lnTo>
                      <a:pt x="2558415" y="3320907"/>
                    </a:lnTo>
                    <a:lnTo>
                      <a:pt x="2573655" y="3349482"/>
                    </a:lnTo>
                    <a:lnTo>
                      <a:pt x="2586038" y="3373295"/>
                    </a:lnTo>
                    <a:lnTo>
                      <a:pt x="2599373" y="3386630"/>
                    </a:lnTo>
                    <a:lnTo>
                      <a:pt x="2595563" y="3409489"/>
                    </a:lnTo>
                    <a:lnTo>
                      <a:pt x="2580323" y="3398060"/>
                    </a:lnTo>
                    <a:lnTo>
                      <a:pt x="2570798" y="3406632"/>
                    </a:lnTo>
                    <a:lnTo>
                      <a:pt x="2555558" y="3427587"/>
                    </a:lnTo>
                    <a:lnTo>
                      <a:pt x="2555558" y="3441874"/>
                    </a:lnTo>
                    <a:lnTo>
                      <a:pt x="2526983" y="3453305"/>
                    </a:lnTo>
                    <a:lnTo>
                      <a:pt x="2526983" y="3435207"/>
                    </a:lnTo>
                    <a:lnTo>
                      <a:pt x="2526983" y="3409489"/>
                    </a:lnTo>
                    <a:lnTo>
                      <a:pt x="2518410" y="3400917"/>
                    </a:lnTo>
                    <a:lnTo>
                      <a:pt x="2509838" y="3403774"/>
                    </a:lnTo>
                    <a:lnTo>
                      <a:pt x="2492693" y="3391392"/>
                    </a:lnTo>
                    <a:lnTo>
                      <a:pt x="2492693" y="3377105"/>
                    </a:lnTo>
                    <a:lnTo>
                      <a:pt x="2477452" y="3394249"/>
                    </a:lnTo>
                    <a:lnTo>
                      <a:pt x="2477452" y="3415205"/>
                    </a:lnTo>
                    <a:lnTo>
                      <a:pt x="2497455" y="3423777"/>
                    </a:lnTo>
                    <a:lnTo>
                      <a:pt x="2497455" y="3446637"/>
                    </a:lnTo>
                    <a:lnTo>
                      <a:pt x="2486025" y="3462830"/>
                    </a:lnTo>
                    <a:lnTo>
                      <a:pt x="2468880" y="3445685"/>
                    </a:lnTo>
                    <a:lnTo>
                      <a:pt x="2455545" y="3420920"/>
                    </a:lnTo>
                    <a:lnTo>
                      <a:pt x="2455545" y="3402822"/>
                    </a:lnTo>
                    <a:lnTo>
                      <a:pt x="2438400" y="3394249"/>
                    </a:lnTo>
                    <a:lnTo>
                      <a:pt x="2424113" y="3379962"/>
                    </a:lnTo>
                    <a:lnTo>
                      <a:pt x="2404110" y="3399964"/>
                    </a:lnTo>
                    <a:lnTo>
                      <a:pt x="2386013" y="3418062"/>
                    </a:lnTo>
                    <a:lnTo>
                      <a:pt x="2362200" y="3418062"/>
                    </a:lnTo>
                    <a:lnTo>
                      <a:pt x="2346008" y="3434255"/>
                    </a:lnTo>
                    <a:lnTo>
                      <a:pt x="2324100" y="3434255"/>
                    </a:lnTo>
                    <a:lnTo>
                      <a:pt x="2311718" y="3405680"/>
                    </a:lnTo>
                    <a:lnTo>
                      <a:pt x="2323148" y="3374247"/>
                    </a:lnTo>
                    <a:lnTo>
                      <a:pt x="2323148" y="3339005"/>
                    </a:lnTo>
                    <a:lnTo>
                      <a:pt x="2344102" y="3303762"/>
                    </a:lnTo>
                    <a:lnTo>
                      <a:pt x="2344102" y="3264710"/>
                    </a:lnTo>
                    <a:lnTo>
                      <a:pt x="2356485" y="3217085"/>
                    </a:lnTo>
                    <a:lnTo>
                      <a:pt x="2356485" y="3178985"/>
                    </a:lnTo>
                    <a:lnTo>
                      <a:pt x="2356485" y="3144695"/>
                    </a:lnTo>
                    <a:lnTo>
                      <a:pt x="2342198" y="3129455"/>
                    </a:lnTo>
                    <a:lnTo>
                      <a:pt x="2342198" y="3081830"/>
                    </a:lnTo>
                    <a:lnTo>
                      <a:pt x="2350770" y="3046587"/>
                    </a:lnTo>
                    <a:lnTo>
                      <a:pt x="2350770" y="2996105"/>
                    </a:lnTo>
                    <a:lnTo>
                      <a:pt x="2350770" y="2958005"/>
                    </a:lnTo>
                    <a:lnTo>
                      <a:pt x="2367915" y="2929430"/>
                    </a:lnTo>
                    <a:lnTo>
                      <a:pt x="2347913" y="2909427"/>
                    </a:lnTo>
                    <a:lnTo>
                      <a:pt x="2335530" y="2877042"/>
                    </a:lnTo>
                    <a:lnTo>
                      <a:pt x="2342198" y="2832274"/>
                    </a:lnTo>
                    <a:lnTo>
                      <a:pt x="2363152" y="2811320"/>
                    </a:lnTo>
                    <a:lnTo>
                      <a:pt x="2340293" y="2766552"/>
                    </a:lnTo>
                    <a:lnTo>
                      <a:pt x="2344102" y="2719880"/>
                    </a:lnTo>
                    <a:lnTo>
                      <a:pt x="2367915" y="2672255"/>
                    </a:lnTo>
                    <a:lnTo>
                      <a:pt x="2391727" y="2648442"/>
                    </a:lnTo>
                    <a:lnTo>
                      <a:pt x="2414588" y="2610342"/>
                    </a:lnTo>
                    <a:lnTo>
                      <a:pt x="2434590" y="2590339"/>
                    </a:lnTo>
                    <a:lnTo>
                      <a:pt x="2466023" y="2558907"/>
                    </a:lnTo>
                    <a:lnTo>
                      <a:pt x="2498408" y="2558907"/>
                    </a:lnTo>
                    <a:lnTo>
                      <a:pt x="2522220" y="2543667"/>
                    </a:lnTo>
                    <a:lnTo>
                      <a:pt x="2513648" y="2535095"/>
                    </a:lnTo>
                    <a:lnTo>
                      <a:pt x="2502218" y="2516997"/>
                    </a:lnTo>
                    <a:lnTo>
                      <a:pt x="2519363" y="2501757"/>
                    </a:lnTo>
                    <a:lnTo>
                      <a:pt x="2536508" y="2501757"/>
                    </a:lnTo>
                    <a:lnTo>
                      <a:pt x="2556510" y="2483660"/>
                    </a:lnTo>
                    <a:lnTo>
                      <a:pt x="2578418" y="2461752"/>
                    </a:lnTo>
                    <a:lnTo>
                      <a:pt x="2568893" y="2431272"/>
                    </a:lnTo>
                    <a:lnTo>
                      <a:pt x="2598420" y="2442702"/>
                    </a:lnTo>
                    <a:lnTo>
                      <a:pt x="2616518" y="2422700"/>
                    </a:lnTo>
                    <a:lnTo>
                      <a:pt x="2601277" y="2407460"/>
                    </a:lnTo>
                    <a:lnTo>
                      <a:pt x="2594610" y="2380789"/>
                    </a:lnTo>
                    <a:lnTo>
                      <a:pt x="2601277" y="2359835"/>
                    </a:lnTo>
                    <a:lnTo>
                      <a:pt x="2619375" y="2341737"/>
                    </a:lnTo>
                    <a:lnTo>
                      <a:pt x="2642235" y="2336022"/>
                    </a:lnTo>
                    <a:lnTo>
                      <a:pt x="2662238" y="2312210"/>
                    </a:lnTo>
                    <a:lnTo>
                      <a:pt x="2701290" y="2294112"/>
                    </a:lnTo>
                    <a:lnTo>
                      <a:pt x="2701290" y="2281730"/>
                    </a:lnTo>
                    <a:lnTo>
                      <a:pt x="2727960" y="2277920"/>
                    </a:lnTo>
                    <a:lnTo>
                      <a:pt x="2753677" y="2268395"/>
                    </a:lnTo>
                    <a:lnTo>
                      <a:pt x="2764155" y="2278872"/>
                    </a:lnTo>
                    <a:lnTo>
                      <a:pt x="2743200" y="2281730"/>
                    </a:lnTo>
                    <a:lnTo>
                      <a:pt x="2737485" y="2299827"/>
                    </a:lnTo>
                    <a:lnTo>
                      <a:pt x="2737485" y="2317925"/>
                    </a:lnTo>
                    <a:cubicBezTo>
                      <a:pt x="2737485" y="2317925"/>
                      <a:pt x="2756535" y="2324592"/>
                      <a:pt x="2749868" y="2330307"/>
                    </a:cubicBezTo>
                    <a:cubicBezTo>
                      <a:pt x="2743200" y="2336975"/>
                      <a:pt x="2776538" y="2329355"/>
                      <a:pt x="2776538" y="2329355"/>
                    </a:cubicBezTo>
                    <a:lnTo>
                      <a:pt x="2786063" y="2302685"/>
                    </a:lnTo>
                    <a:lnTo>
                      <a:pt x="2786063" y="2273157"/>
                    </a:lnTo>
                    <a:lnTo>
                      <a:pt x="2812733" y="2261727"/>
                    </a:lnTo>
                    <a:lnTo>
                      <a:pt x="2816543" y="2240772"/>
                    </a:lnTo>
                    <a:lnTo>
                      <a:pt x="2807018" y="2191242"/>
                    </a:lnTo>
                    <a:lnTo>
                      <a:pt x="2848927" y="2184575"/>
                    </a:lnTo>
                    <a:lnTo>
                      <a:pt x="2848927" y="2146475"/>
                    </a:lnTo>
                    <a:lnTo>
                      <a:pt x="2871788" y="2139807"/>
                    </a:lnTo>
                    <a:lnTo>
                      <a:pt x="2872740" y="2113137"/>
                    </a:lnTo>
                    <a:lnTo>
                      <a:pt x="2851785" y="2113137"/>
                    </a:lnTo>
                    <a:lnTo>
                      <a:pt x="2839402" y="2125520"/>
                    </a:lnTo>
                    <a:lnTo>
                      <a:pt x="2823210" y="2140760"/>
                    </a:lnTo>
                    <a:lnTo>
                      <a:pt x="2805113" y="2143617"/>
                    </a:lnTo>
                    <a:lnTo>
                      <a:pt x="2785110" y="2123614"/>
                    </a:lnTo>
                    <a:lnTo>
                      <a:pt x="2785110" y="2097897"/>
                    </a:lnTo>
                    <a:lnTo>
                      <a:pt x="2762250" y="2075037"/>
                    </a:lnTo>
                    <a:lnTo>
                      <a:pt x="2754630" y="2018839"/>
                    </a:lnTo>
                    <a:lnTo>
                      <a:pt x="2754630" y="1976929"/>
                    </a:lnTo>
                    <a:lnTo>
                      <a:pt x="2728913" y="1937877"/>
                    </a:lnTo>
                    <a:lnTo>
                      <a:pt x="2732723" y="1898825"/>
                    </a:lnTo>
                    <a:lnTo>
                      <a:pt x="2707005" y="1881679"/>
                    </a:lnTo>
                    <a:lnTo>
                      <a:pt x="2706052" y="1819767"/>
                    </a:lnTo>
                    <a:lnTo>
                      <a:pt x="2721293" y="1801670"/>
                    </a:lnTo>
                    <a:lnTo>
                      <a:pt x="2733675" y="1754997"/>
                    </a:lnTo>
                    <a:lnTo>
                      <a:pt x="2733675" y="1732137"/>
                    </a:lnTo>
                    <a:lnTo>
                      <a:pt x="2771775" y="1732137"/>
                    </a:lnTo>
                    <a:lnTo>
                      <a:pt x="2783205" y="1697847"/>
                    </a:lnTo>
                    <a:lnTo>
                      <a:pt x="2771775" y="1666414"/>
                    </a:lnTo>
                    <a:lnTo>
                      <a:pt x="2810827" y="1703562"/>
                    </a:lnTo>
                    <a:lnTo>
                      <a:pt x="2822258" y="1727375"/>
                    </a:lnTo>
                    <a:lnTo>
                      <a:pt x="2836545" y="1741662"/>
                    </a:lnTo>
                    <a:lnTo>
                      <a:pt x="2857500" y="1762617"/>
                    </a:lnTo>
                    <a:lnTo>
                      <a:pt x="2857500" y="1727375"/>
                    </a:lnTo>
                    <a:lnTo>
                      <a:pt x="2883218" y="1739757"/>
                    </a:lnTo>
                    <a:lnTo>
                      <a:pt x="2894648" y="1768332"/>
                    </a:lnTo>
                    <a:lnTo>
                      <a:pt x="2904173" y="1735947"/>
                    </a:lnTo>
                    <a:lnTo>
                      <a:pt x="2901315" y="1682607"/>
                    </a:lnTo>
                    <a:lnTo>
                      <a:pt x="2887027" y="1648317"/>
                    </a:lnTo>
                    <a:lnTo>
                      <a:pt x="2887027" y="1603550"/>
                    </a:lnTo>
                    <a:lnTo>
                      <a:pt x="2869883" y="1585452"/>
                    </a:lnTo>
                    <a:lnTo>
                      <a:pt x="2883218" y="1566402"/>
                    </a:lnTo>
                    <a:lnTo>
                      <a:pt x="2895600" y="1567354"/>
                    </a:lnTo>
                    <a:lnTo>
                      <a:pt x="2898458" y="1549257"/>
                    </a:lnTo>
                    <a:lnTo>
                      <a:pt x="2869883" y="1549257"/>
                    </a:lnTo>
                    <a:lnTo>
                      <a:pt x="2847023" y="1526397"/>
                    </a:lnTo>
                    <a:lnTo>
                      <a:pt x="2822258" y="1501632"/>
                    </a:lnTo>
                    <a:lnTo>
                      <a:pt x="2805113" y="1486392"/>
                    </a:lnTo>
                    <a:lnTo>
                      <a:pt x="2813685" y="1463532"/>
                    </a:lnTo>
                    <a:lnTo>
                      <a:pt x="2813685" y="1434004"/>
                    </a:lnTo>
                    <a:lnTo>
                      <a:pt x="2845118" y="1416859"/>
                    </a:lnTo>
                    <a:lnTo>
                      <a:pt x="2867025" y="1394952"/>
                    </a:lnTo>
                    <a:lnTo>
                      <a:pt x="2876550" y="1404477"/>
                    </a:lnTo>
                    <a:lnTo>
                      <a:pt x="2849880" y="1430195"/>
                    </a:lnTo>
                    <a:lnTo>
                      <a:pt x="2849880" y="1462579"/>
                    </a:lnTo>
                    <a:lnTo>
                      <a:pt x="2879408" y="1480677"/>
                    </a:lnTo>
                    <a:lnTo>
                      <a:pt x="2899410" y="1506395"/>
                    </a:lnTo>
                    <a:lnTo>
                      <a:pt x="2915602" y="1522587"/>
                    </a:lnTo>
                    <a:lnTo>
                      <a:pt x="2933700" y="1529254"/>
                    </a:lnTo>
                    <a:lnTo>
                      <a:pt x="2951798" y="1529254"/>
                    </a:lnTo>
                    <a:lnTo>
                      <a:pt x="2969895" y="1564497"/>
                    </a:lnTo>
                    <a:lnTo>
                      <a:pt x="2987040" y="1581642"/>
                    </a:lnTo>
                    <a:lnTo>
                      <a:pt x="2987040" y="1605454"/>
                    </a:lnTo>
                    <a:lnTo>
                      <a:pt x="2987040" y="1625457"/>
                    </a:lnTo>
                    <a:lnTo>
                      <a:pt x="2977515" y="1659747"/>
                    </a:lnTo>
                    <a:lnTo>
                      <a:pt x="2978468" y="1688322"/>
                    </a:lnTo>
                    <a:lnTo>
                      <a:pt x="2995613" y="1702609"/>
                    </a:lnTo>
                    <a:lnTo>
                      <a:pt x="3012758" y="1754997"/>
                    </a:lnTo>
                    <a:lnTo>
                      <a:pt x="3027045" y="1790239"/>
                    </a:lnTo>
                    <a:lnTo>
                      <a:pt x="3039427" y="1834054"/>
                    </a:lnTo>
                    <a:lnTo>
                      <a:pt x="3050858" y="1880727"/>
                    </a:lnTo>
                    <a:lnTo>
                      <a:pt x="3077527" y="1915970"/>
                    </a:lnTo>
                    <a:lnTo>
                      <a:pt x="3094673" y="1968357"/>
                    </a:lnTo>
                    <a:lnTo>
                      <a:pt x="3101340" y="2013125"/>
                    </a:lnTo>
                    <a:lnTo>
                      <a:pt x="3115627" y="2055034"/>
                    </a:lnTo>
                    <a:lnTo>
                      <a:pt x="3105150" y="2065512"/>
                    </a:lnTo>
                    <a:lnTo>
                      <a:pt x="3092768" y="2077895"/>
                    </a:lnTo>
                    <a:lnTo>
                      <a:pt x="3106102" y="2100755"/>
                    </a:lnTo>
                    <a:lnTo>
                      <a:pt x="3096577" y="2121710"/>
                    </a:lnTo>
                    <a:lnTo>
                      <a:pt x="3084195" y="2134092"/>
                    </a:lnTo>
                    <a:lnTo>
                      <a:pt x="3084195" y="2146475"/>
                    </a:lnTo>
                    <a:lnTo>
                      <a:pt x="3109913" y="2152189"/>
                    </a:lnTo>
                    <a:lnTo>
                      <a:pt x="3133725" y="2186480"/>
                    </a:lnTo>
                    <a:lnTo>
                      <a:pt x="3137535" y="2218864"/>
                    </a:lnTo>
                    <a:lnTo>
                      <a:pt x="3157538" y="2238867"/>
                    </a:lnTo>
                    <a:lnTo>
                      <a:pt x="3157538" y="2268395"/>
                    </a:lnTo>
                    <a:lnTo>
                      <a:pt x="3186113" y="2297922"/>
                    </a:lnTo>
                    <a:lnTo>
                      <a:pt x="3227070" y="2338880"/>
                    </a:lnTo>
                    <a:cubicBezTo>
                      <a:pt x="3227070" y="2338880"/>
                      <a:pt x="3239452" y="2366502"/>
                      <a:pt x="3245168" y="2373170"/>
                    </a:cubicBezTo>
                    <a:lnTo>
                      <a:pt x="3283268" y="2398887"/>
                    </a:lnTo>
                    <a:lnTo>
                      <a:pt x="3322320" y="2419842"/>
                    </a:lnTo>
                    <a:lnTo>
                      <a:pt x="3383280" y="2437939"/>
                    </a:lnTo>
                    <a:lnTo>
                      <a:pt x="3411855" y="2443655"/>
                    </a:lnTo>
                    <a:lnTo>
                      <a:pt x="3437573" y="2460799"/>
                    </a:lnTo>
                    <a:lnTo>
                      <a:pt x="3452813" y="2481755"/>
                    </a:lnTo>
                    <a:lnTo>
                      <a:pt x="3506152" y="2510330"/>
                    </a:lnTo>
                    <a:lnTo>
                      <a:pt x="3552825" y="2530332"/>
                    </a:lnTo>
                    <a:lnTo>
                      <a:pt x="3602355" y="2553192"/>
                    </a:lnTo>
                    <a:lnTo>
                      <a:pt x="3628073" y="2578910"/>
                    </a:lnTo>
                    <a:lnTo>
                      <a:pt x="3656648" y="2578910"/>
                    </a:lnTo>
                    <a:lnTo>
                      <a:pt x="3676650" y="2598912"/>
                    </a:lnTo>
                    <a:lnTo>
                      <a:pt x="3702368" y="2612247"/>
                    </a:lnTo>
                    <a:lnTo>
                      <a:pt x="3743325" y="2612247"/>
                    </a:lnTo>
                    <a:lnTo>
                      <a:pt x="3761423" y="262939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: Shape 150">
                <a:extLst>
                  <a:ext uri="{FF2B5EF4-FFF2-40B4-BE49-F238E27FC236}">
                    <a16:creationId xmlns="" xmlns:a16="http://schemas.microsoft.com/office/drawing/2014/main" id="{550D3C9B-1AE3-ADFC-6DB7-E41AFA826C1E}"/>
                  </a:ext>
                </a:extLst>
              </p:cNvPr>
              <p:cNvSpPr/>
              <p:nvPr/>
            </p:nvSpPr>
            <p:spPr>
              <a:xfrm>
                <a:off x="9893617" y="2503170"/>
                <a:ext cx="44767" cy="111442"/>
              </a:xfrm>
              <a:custGeom>
                <a:avLst/>
                <a:gdLst>
                  <a:gd name="connsiteX0" fmla="*/ 40005 w 44767"/>
                  <a:gd name="connsiteY0" fmla="*/ 9525 h 111442"/>
                  <a:gd name="connsiteX1" fmla="*/ 17145 w 44767"/>
                  <a:gd name="connsiteY1" fmla="*/ 0 h 111442"/>
                  <a:gd name="connsiteX2" fmla="*/ 1905 w 44767"/>
                  <a:gd name="connsiteY2" fmla="*/ 8572 h 111442"/>
                  <a:gd name="connsiteX3" fmla="*/ 1905 w 44767"/>
                  <a:gd name="connsiteY3" fmla="*/ 35242 h 111442"/>
                  <a:gd name="connsiteX4" fmla="*/ 0 w 44767"/>
                  <a:gd name="connsiteY4" fmla="*/ 60008 h 111442"/>
                  <a:gd name="connsiteX5" fmla="*/ 14288 w 44767"/>
                  <a:gd name="connsiteY5" fmla="*/ 69533 h 111442"/>
                  <a:gd name="connsiteX6" fmla="*/ 23813 w 44767"/>
                  <a:gd name="connsiteY6" fmla="*/ 81915 h 111442"/>
                  <a:gd name="connsiteX7" fmla="*/ 25718 w 44767"/>
                  <a:gd name="connsiteY7" fmla="*/ 103822 h 111442"/>
                  <a:gd name="connsiteX8" fmla="*/ 44768 w 44767"/>
                  <a:gd name="connsiteY8" fmla="*/ 111442 h 111442"/>
                  <a:gd name="connsiteX9" fmla="*/ 40005 w 44767"/>
                  <a:gd name="connsiteY9" fmla="*/ 88583 h 111442"/>
                  <a:gd name="connsiteX10" fmla="*/ 31432 w 44767"/>
                  <a:gd name="connsiteY10" fmla="*/ 72390 h 111442"/>
                  <a:gd name="connsiteX11" fmla="*/ 40005 w 44767"/>
                  <a:gd name="connsiteY11" fmla="*/ 43815 h 11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767" h="111442">
                    <a:moveTo>
                      <a:pt x="40005" y="9525"/>
                    </a:moveTo>
                    <a:lnTo>
                      <a:pt x="17145" y="0"/>
                    </a:lnTo>
                    <a:lnTo>
                      <a:pt x="1905" y="8572"/>
                    </a:lnTo>
                    <a:lnTo>
                      <a:pt x="1905" y="35242"/>
                    </a:lnTo>
                    <a:lnTo>
                      <a:pt x="0" y="60008"/>
                    </a:lnTo>
                    <a:lnTo>
                      <a:pt x="14288" y="69533"/>
                    </a:lnTo>
                    <a:lnTo>
                      <a:pt x="23813" y="81915"/>
                    </a:lnTo>
                    <a:lnTo>
                      <a:pt x="25718" y="103822"/>
                    </a:lnTo>
                    <a:lnTo>
                      <a:pt x="44768" y="111442"/>
                    </a:lnTo>
                    <a:lnTo>
                      <a:pt x="40005" y="88583"/>
                    </a:lnTo>
                    <a:lnTo>
                      <a:pt x="31432" y="72390"/>
                    </a:lnTo>
                    <a:lnTo>
                      <a:pt x="40005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: Shape 151">
                <a:extLst>
                  <a:ext uri="{FF2B5EF4-FFF2-40B4-BE49-F238E27FC236}">
                    <a16:creationId xmlns="" xmlns:a16="http://schemas.microsoft.com/office/drawing/2014/main" id="{86CF48A8-4729-5BD1-A650-6B03A75FC272}"/>
                  </a:ext>
                </a:extLst>
              </p:cNvPr>
              <p:cNvSpPr/>
              <p:nvPr/>
            </p:nvSpPr>
            <p:spPr>
              <a:xfrm>
                <a:off x="10353675" y="2638425"/>
                <a:ext cx="85725" cy="25717"/>
              </a:xfrm>
              <a:custGeom>
                <a:avLst/>
                <a:gdLst>
                  <a:gd name="connsiteX0" fmla="*/ 38100 w 85725"/>
                  <a:gd name="connsiteY0" fmla="*/ 25717 h 25717"/>
                  <a:gd name="connsiteX1" fmla="*/ 67627 w 85725"/>
                  <a:gd name="connsiteY1" fmla="*/ 25717 h 25717"/>
                  <a:gd name="connsiteX2" fmla="*/ 85725 w 85725"/>
                  <a:gd name="connsiteY2" fmla="*/ 7620 h 25717"/>
                  <a:gd name="connsiteX3" fmla="*/ 62865 w 85725"/>
                  <a:gd name="connsiteY3" fmla="*/ 0 h 25717"/>
                  <a:gd name="connsiteX4" fmla="*/ 39052 w 85725"/>
                  <a:gd name="connsiteY4" fmla="*/ 9525 h 25717"/>
                  <a:gd name="connsiteX5" fmla="*/ 17145 w 85725"/>
                  <a:gd name="connsiteY5" fmla="*/ 953 h 25717"/>
                  <a:gd name="connsiteX6" fmla="*/ 0 w 85725"/>
                  <a:gd name="connsiteY6" fmla="*/ 7620 h 25717"/>
                  <a:gd name="connsiteX7" fmla="*/ 8573 w 85725"/>
                  <a:gd name="connsiteY7" fmla="*/ 25717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25717">
                    <a:moveTo>
                      <a:pt x="38100" y="25717"/>
                    </a:moveTo>
                    <a:lnTo>
                      <a:pt x="67627" y="25717"/>
                    </a:lnTo>
                    <a:lnTo>
                      <a:pt x="85725" y="7620"/>
                    </a:lnTo>
                    <a:lnTo>
                      <a:pt x="62865" y="0"/>
                    </a:lnTo>
                    <a:lnTo>
                      <a:pt x="39052" y="9525"/>
                    </a:lnTo>
                    <a:lnTo>
                      <a:pt x="17145" y="953"/>
                    </a:lnTo>
                    <a:lnTo>
                      <a:pt x="0" y="7620"/>
                    </a:lnTo>
                    <a:lnTo>
                      <a:pt x="8573" y="2571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: Shape 152">
                <a:extLst>
                  <a:ext uri="{FF2B5EF4-FFF2-40B4-BE49-F238E27FC236}">
                    <a16:creationId xmlns="" xmlns:a16="http://schemas.microsoft.com/office/drawing/2014/main" id="{D766B51F-010A-8394-5E9D-842E8D87AF0B}"/>
                  </a:ext>
                </a:extLst>
              </p:cNvPr>
              <p:cNvSpPr/>
              <p:nvPr/>
            </p:nvSpPr>
            <p:spPr>
              <a:xfrm>
                <a:off x="10458450" y="2572702"/>
                <a:ext cx="32385" cy="22859"/>
              </a:xfrm>
              <a:custGeom>
                <a:avLst/>
                <a:gdLst>
                  <a:gd name="connsiteX0" fmla="*/ 20955 w 32385"/>
                  <a:gd name="connsiteY0" fmla="*/ 11430 h 22859"/>
                  <a:gd name="connsiteX1" fmla="*/ 32385 w 32385"/>
                  <a:gd name="connsiteY1" fmla="*/ 0 h 22859"/>
                  <a:gd name="connsiteX2" fmla="*/ 16193 w 32385"/>
                  <a:gd name="connsiteY2" fmla="*/ 3810 h 22859"/>
                  <a:gd name="connsiteX3" fmla="*/ 0 w 32385"/>
                  <a:gd name="connsiteY3" fmla="*/ 14288 h 22859"/>
                  <a:gd name="connsiteX4" fmla="*/ 8573 w 32385"/>
                  <a:gd name="connsiteY4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5" h="22859">
                    <a:moveTo>
                      <a:pt x="20955" y="11430"/>
                    </a:moveTo>
                    <a:lnTo>
                      <a:pt x="32385" y="0"/>
                    </a:lnTo>
                    <a:lnTo>
                      <a:pt x="16193" y="3810"/>
                    </a:lnTo>
                    <a:lnTo>
                      <a:pt x="0" y="14288"/>
                    </a:lnTo>
                    <a:lnTo>
                      <a:pt x="8573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: Shape 153">
                <a:extLst>
                  <a:ext uri="{FF2B5EF4-FFF2-40B4-BE49-F238E27FC236}">
                    <a16:creationId xmlns="" xmlns:a16="http://schemas.microsoft.com/office/drawing/2014/main" id="{7E162098-3F49-AFF6-64C8-8BFE8EDAA4B1}"/>
                  </a:ext>
                </a:extLst>
              </p:cNvPr>
              <p:cNvSpPr/>
              <p:nvPr/>
            </p:nvSpPr>
            <p:spPr>
              <a:xfrm>
                <a:off x="8792527" y="1102994"/>
                <a:ext cx="87630" cy="160019"/>
              </a:xfrm>
              <a:custGeom>
                <a:avLst/>
                <a:gdLst>
                  <a:gd name="connsiteX0" fmla="*/ 3810 w 87630"/>
                  <a:gd name="connsiteY0" fmla="*/ 100965 h 160019"/>
                  <a:gd name="connsiteX1" fmla="*/ 18098 w 87630"/>
                  <a:gd name="connsiteY1" fmla="*/ 121920 h 160019"/>
                  <a:gd name="connsiteX2" fmla="*/ 32385 w 87630"/>
                  <a:gd name="connsiteY2" fmla="*/ 155258 h 160019"/>
                  <a:gd name="connsiteX3" fmla="*/ 55245 w 87630"/>
                  <a:gd name="connsiteY3" fmla="*/ 160020 h 160019"/>
                  <a:gd name="connsiteX4" fmla="*/ 70485 w 87630"/>
                  <a:gd name="connsiteY4" fmla="*/ 144780 h 160019"/>
                  <a:gd name="connsiteX5" fmla="*/ 81915 w 87630"/>
                  <a:gd name="connsiteY5" fmla="*/ 123825 h 160019"/>
                  <a:gd name="connsiteX6" fmla="*/ 68580 w 87630"/>
                  <a:gd name="connsiteY6" fmla="*/ 110490 h 160019"/>
                  <a:gd name="connsiteX7" fmla="*/ 87630 w 87630"/>
                  <a:gd name="connsiteY7" fmla="*/ 83820 h 160019"/>
                  <a:gd name="connsiteX8" fmla="*/ 84773 w 87630"/>
                  <a:gd name="connsiteY8" fmla="*/ 54293 h 160019"/>
                  <a:gd name="connsiteX9" fmla="*/ 84773 w 87630"/>
                  <a:gd name="connsiteY9" fmla="*/ 19050 h 160019"/>
                  <a:gd name="connsiteX10" fmla="*/ 65723 w 87630"/>
                  <a:gd name="connsiteY10" fmla="*/ 4763 h 160019"/>
                  <a:gd name="connsiteX11" fmla="*/ 55245 w 87630"/>
                  <a:gd name="connsiteY11" fmla="*/ 0 h 160019"/>
                  <a:gd name="connsiteX12" fmla="*/ 44768 w 87630"/>
                  <a:gd name="connsiteY12" fmla="*/ 10478 h 160019"/>
                  <a:gd name="connsiteX13" fmla="*/ 23813 w 87630"/>
                  <a:gd name="connsiteY13" fmla="*/ 21908 h 160019"/>
                  <a:gd name="connsiteX14" fmla="*/ 5715 w 87630"/>
                  <a:gd name="connsiteY14" fmla="*/ 39053 h 160019"/>
                  <a:gd name="connsiteX15" fmla="*/ 7620 w 87630"/>
                  <a:gd name="connsiteY15" fmla="*/ 69533 h 160019"/>
                  <a:gd name="connsiteX16" fmla="*/ 0 w 87630"/>
                  <a:gd name="connsiteY16" fmla="*/ 77153 h 16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630" h="160019">
                    <a:moveTo>
                      <a:pt x="3810" y="100965"/>
                    </a:moveTo>
                    <a:lnTo>
                      <a:pt x="18098" y="121920"/>
                    </a:lnTo>
                    <a:lnTo>
                      <a:pt x="32385" y="155258"/>
                    </a:lnTo>
                    <a:lnTo>
                      <a:pt x="55245" y="160020"/>
                    </a:lnTo>
                    <a:lnTo>
                      <a:pt x="70485" y="144780"/>
                    </a:lnTo>
                    <a:lnTo>
                      <a:pt x="81915" y="123825"/>
                    </a:lnTo>
                    <a:lnTo>
                      <a:pt x="68580" y="110490"/>
                    </a:lnTo>
                    <a:lnTo>
                      <a:pt x="87630" y="83820"/>
                    </a:lnTo>
                    <a:lnTo>
                      <a:pt x="84773" y="54293"/>
                    </a:lnTo>
                    <a:lnTo>
                      <a:pt x="84773" y="19050"/>
                    </a:lnTo>
                    <a:lnTo>
                      <a:pt x="65723" y="4763"/>
                    </a:lnTo>
                    <a:lnTo>
                      <a:pt x="55245" y="0"/>
                    </a:lnTo>
                    <a:lnTo>
                      <a:pt x="44768" y="10478"/>
                    </a:lnTo>
                    <a:lnTo>
                      <a:pt x="23813" y="21908"/>
                    </a:lnTo>
                    <a:lnTo>
                      <a:pt x="5715" y="39053"/>
                    </a:lnTo>
                    <a:lnTo>
                      <a:pt x="7620" y="69533"/>
                    </a:lnTo>
                    <a:lnTo>
                      <a:pt x="0" y="7715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: Shape 154">
                <a:extLst>
                  <a:ext uri="{FF2B5EF4-FFF2-40B4-BE49-F238E27FC236}">
                    <a16:creationId xmlns="" xmlns:a16="http://schemas.microsoft.com/office/drawing/2014/main" id="{EF87DA0C-6126-128A-3F54-30CA66DB5E5F}"/>
                  </a:ext>
                </a:extLst>
              </p:cNvPr>
              <p:cNvSpPr/>
              <p:nvPr/>
            </p:nvSpPr>
            <p:spPr>
              <a:xfrm>
                <a:off x="9122092" y="4163377"/>
                <a:ext cx="48577" cy="56197"/>
              </a:xfrm>
              <a:custGeom>
                <a:avLst/>
                <a:gdLst>
                  <a:gd name="connsiteX0" fmla="*/ 11430 w 48577"/>
                  <a:gd name="connsiteY0" fmla="*/ 5715 h 56197"/>
                  <a:gd name="connsiteX1" fmla="*/ 0 w 48577"/>
                  <a:gd name="connsiteY1" fmla="*/ 19050 h 56197"/>
                  <a:gd name="connsiteX2" fmla="*/ 0 w 48577"/>
                  <a:gd name="connsiteY2" fmla="*/ 36195 h 56197"/>
                  <a:gd name="connsiteX3" fmla="*/ 0 w 48577"/>
                  <a:gd name="connsiteY3" fmla="*/ 54292 h 56197"/>
                  <a:gd name="connsiteX4" fmla="*/ 20002 w 48577"/>
                  <a:gd name="connsiteY4" fmla="*/ 45720 h 56197"/>
                  <a:gd name="connsiteX5" fmla="*/ 31432 w 48577"/>
                  <a:gd name="connsiteY5" fmla="*/ 56197 h 56197"/>
                  <a:gd name="connsiteX6" fmla="*/ 43815 w 48577"/>
                  <a:gd name="connsiteY6" fmla="*/ 44767 h 56197"/>
                  <a:gd name="connsiteX7" fmla="*/ 48577 w 48577"/>
                  <a:gd name="connsiteY7" fmla="*/ 20003 h 56197"/>
                  <a:gd name="connsiteX8" fmla="*/ 35243 w 48577"/>
                  <a:gd name="connsiteY8" fmla="*/ 0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577" h="56197">
                    <a:moveTo>
                      <a:pt x="11430" y="5715"/>
                    </a:moveTo>
                    <a:lnTo>
                      <a:pt x="0" y="19050"/>
                    </a:lnTo>
                    <a:lnTo>
                      <a:pt x="0" y="36195"/>
                    </a:lnTo>
                    <a:lnTo>
                      <a:pt x="0" y="54292"/>
                    </a:lnTo>
                    <a:lnTo>
                      <a:pt x="20002" y="45720"/>
                    </a:lnTo>
                    <a:lnTo>
                      <a:pt x="31432" y="56197"/>
                    </a:lnTo>
                    <a:lnTo>
                      <a:pt x="43815" y="44767"/>
                    </a:lnTo>
                    <a:lnTo>
                      <a:pt x="48577" y="20003"/>
                    </a:lnTo>
                    <a:lnTo>
                      <a:pt x="3524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: Shape 155">
                <a:extLst>
                  <a:ext uri="{FF2B5EF4-FFF2-40B4-BE49-F238E27FC236}">
                    <a16:creationId xmlns="" xmlns:a16="http://schemas.microsoft.com/office/drawing/2014/main" id="{43C963C2-587D-52E7-EDF1-43A13457E96D}"/>
                  </a:ext>
                </a:extLst>
              </p:cNvPr>
              <p:cNvSpPr/>
              <p:nvPr/>
            </p:nvSpPr>
            <p:spPr>
              <a:xfrm>
                <a:off x="7733347" y="1920239"/>
                <a:ext cx="160019" cy="115252"/>
              </a:xfrm>
              <a:custGeom>
                <a:avLst/>
                <a:gdLst>
                  <a:gd name="connsiteX0" fmla="*/ 9525 w 160019"/>
                  <a:gd name="connsiteY0" fmla="*/ 84773 h 115252"/>
                  <a:gd name="connsiteX1" fmla="*/ 23813 w 160019"/>
                  <a:gd name="connsiteY1" fmla="*/ 104775 h 115252"/>
                  <a:gd name="connsiteX2" fmla="*/ 50482 w 160019"/>
                  <a:gd name="connsiteY2" fmla="*/ 115252 h 115252"/>
                  <a:gd name="connsiteX3" fmla="*/ 68580 w 160019"/>
                  <a:gd name="connsiteY3" fmla="*/ 97155 h 115252"/>
                  <a:gd name="connsiteX4" fmla="*/ 91440 w 160019"/>
                  <a:gd name="connsiteY4" fmla="*/ 97155 h 115252"/>
                  <a:gd name="connsiteX5" fmla="*/ 114300 w 160019"/>
                  <a:gd name="connsiteY5" fmla="*/ 88583 h 115252"/>
                  <a:gd name="connsiteX6" fmla="*/ 135255 w 160019"/>
                  <a:gd name="connsiteY6" fmla="*/ 79058 h 115252"/>
                  <a:gd name="connsiteX7" fmla="*/ 148590 w 160019"/>
                  <a:gd name="connsiteY7" fmla="*/ 65723 h 115252"/>
                  <a:gd name="connsiteX8" fmla="*/ 148590 w 160019"/>
                  <a:gd name="connsiteY8" fmla="*/ 47625 h 115252"/>
                  <a:gd name="connsiteX9" fmla="*/ 160020 w 160019"/>
                  <a:gd name="connsiteY9" fmla="*/ 15240 h 115252"/>
                  <a:gd name="connsiteX10" fmla="*/ 140017 w 160019"/>
                  <a:gd name="connsiteY10" fmla="*/ 0 h 115252"/>
                  <a:gd name="connsiteX11" fmla="*/ 111442 w 160019"/>
                  <a:gd name="connsiteY11" fmla="*/ 13335 h 115252"/>
                  <a:gd name="connsiteX12" fmla="*/ 97155 w 160019"/>
                  <a:gd name="connsiteY12" fmla="*/ 30480 h 115252"/>
                  <a:gd name="connsiteX13" fmla="*/ 80963 w 160019"/>
                  <a:gd name="connsiteY13" fmla="*/ 46673 h 115252"/>
                  <a:gd name="connsiteX14" fmla="*/ 74295 w 160019"/>
                  <a:gd name="connsiteY14" fmla="*/ 46673 h 115252"/>
                  <a:gd name="connsiteX15" fmla="*/ 62865 w 160019"/>
                  <a:gd name="connsiteY15" fmla="*/ 31433 h 115252"/>
                  <a:gd name="connsiteX16" fmla="*/ 42863 w 160019"/>
                  <a:gd name="connsiteY16" fmla="*/ 51435 h 115252"/>
                  <a:gd name="connsiteX17" fmla="*/ 29527 w 160019"/>
                  <a:gd name="connsiteY17" fmla="*/ 64770 h 115252"/>
                  <a:gd name="connsiteX18" fmla="*/ 20002 w 160019"/>
                  <a:gd name="connsiteY18" fmla="*/ 74295 h 115252"/>
                  <a:gd name="connsiteX19" fmla="*/ 0 w 160019"/>
                  <a:gd name="connsiteY19" fmla="*/ 65723 h 115252"/>
                  <a:gd name="connsiteX20" fmla="*/ 2857 w 160019"/>
                  <a:gd name="connsiteY20" fmla="*/ 76200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019" h="115252">
                    <a:moveTo>
                      <a:pt x="9525" y="84773"/>
                    </a:moveTo>
                    <a:lnTo>
                      <a:pt x="23813" y="104775"/>
                    </a:lnTo>
                    <a:lnTo>
                      <a:pt x="50482" y="115252"/>
                    </a:lnTo>
                    <a:lnTo>
                      <a:pt x="68580" y="97155"/>
                    </a:lnTo>
                    <a:lnTo>
                      <a:pt x="91440" y="97155"/>
                    </a:lnTo>
                    <a:lnTo>
                      <a:pt x="114300" y="88583"/>
                    </a:lnTo>
                    <a:lnTo>
                      <a:pt x="135255" y="79058"/>
                    </a:lnTo>
                    <a:lnTo>
                      <a:pt x="148590" y="65723"/>
                    </a:lnTo>
                    <a:lnTo>
                      <a:pt x="148590" y="47625"/>
                    </a:lnTo>
                    <a:lnTo>
                      <a:pt x="160020" y="15240"/>
                    </a:lnTo>
                    <a:lnTo>
                      <a:pt x="140017" y="0"/>
                    </a:lnTo>
                    <a:lnTo>
                      <a:pt x="111442" y="13335"/>
                    </a:lnTo>
                    <a:lnTo>
                      <a:pt x="97155" y="30480"/>
                    </a:lnTo>
                    <a:lnTo>
                      <a:pt x="80963" y="46673"/>
                    </a:lnTo>
                    <a:lnTo>
                      <a:pt x="74295" y="46673"/>
                    </a:lnTo>
                    <a:lnTo>
                      <a:pt x="62865" y="31433"/>
                    </a:lnTo>
                    <a:lnTo>
                      <a:pt x="42863" y="51435"/>
                    </a:lnTo>
                    <a:lnTo>
                      <a:pt x="29527" y="64770"/>
                    </a:lnTo>
                    <a:lnTo>
                      <a:pt x="20002" y="74295"/>
                    </a:lnTo>
                    <a:lnTo>
                      <a:pt x="0" y="65723"/>
                    </a:lnTo>
                    <a:lnTo>
                      <a:pt x="2857" y="762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: Shape 156">
                <a:extLst>
                  <a:ext uri="{FF2B5EF4-FFF2-40B4-BE49-F238E27FC236}">
                    <a16:creationId xmlns="" xmlns:a16="http://schemas.microsoft.com/office/drawing/2014/main" id="{705335C9-1FAD-ECEC-BFFE-02DFECCD048A}"/>
                  </a:ext>
                </a:extLst>
              </p:cNvPr>
              <p:cNvSpPr/>
              <p:nvPr/>
            </p:nvSpPr>
            <p:spPr>
              <a:xfrm>
                <a:off x="7477125" y="2017395"/>
                <a:ext cx="250507" cy="234314"/>
              </a:xfrm>
              <a:custGeom>
                <a:avLst/>
                <a:gdLst>
                  <a:gd name="connsiteX0" fmla="*/ 12382 w 250507"/>
                  <a:gd name="connsiteY0" fmla="*/ 170497 h 234314"/>
                  <a:gd name="connsiteX1" fmla="*/ 25718 w 250507"/>
                  <a:gd name="connsiteY1" fmla="*/ 170497 h 234314"/>
                  <a:gd name="connsiteX2" fmla="*/ 43815 w 250507"/>
                  <a:gd name="connsiteY2" fmla="*/ 188595 h 234314"/>
                  <a:gd name="connsiteX3" fmla="*/ 39052 w 250507"/>
                  <a:gd name="connsiteY3" fmla="*/ 209550 h 234314"/>
                  <a:gd name="connsiteX4" fmla="*/ 61913 w 250507"/>
                  <a:gd name="connsiteY4" fmla="*/ 220980 h 234314"/>
                  <a:gd name="connsiteX5" fmla="*/ 92393 w 250507"/>
                  <a:gd name="connsiteY5" fmla="*/ 221933 h 234314"/>
                  <a:gd name="connsiteX6" fmla="*/ 105727 w 250507"/>
                  <a:gd name="connsiteY6" fmla="*/ 234315 h 234314"/>
                  <a:gd name="connsiteX7" fmla="*/ 128588 w 250507"/>
                  <a:gd name="connsiteY7" fmla="*/ 234315 h 234314"/>
                  <a:gd name="connsiteX8" fmla="*/ 155257 w 250507"/>
                  <a:gd name="connsiteY8" fmla="*/ 226695 h 234314"/>
                  <a:gd name="connsiteX9" fmla="*/ 155257 w 250507"/>
                  <a:gd name="connsiteY9" fmla="*/ 206692 h 234314"/>
                  <a:gd name="connsiteX10" fmla="*/ 139065 w 250507"/>
                  <a:gd name="connsiteY10" fmla="*/ 191452 h 234314"/>
                  <a:gd name="connsiteX11" fmla="*/ 147638 w 250507"/>
                  <a:gd name="connsiteY11" fmla="*/ 181927 h 234314"/>
                  <a:gd name="connsiteX12" fmla="*/ 160973 w 250507"/>
                  <a:gd name="connsiteY12" fmla="*/ 195263 h 234314"/>
                  <a:gd name="connsiteX13" fmla="*/ 184785 w 250507"/>
                  <a:gd name="connsiteY13" fmla="*/ 152400 h 234314"/>
                  <a:gd name="connsiteX14" fmla="*/ 207645 w 250507"/>
                  <a:gd name="connsiteY14" fmla="*/ 130492 h 234314"/>
                  <a:gd name="connsiteX15" fmla="*/ 217170 w 250507"/>
                  <a:gd name="connsiteY15" fmla="*/ 140017 h 234314"/>
                  <a:gd name="connsiteX16" fmla="*/ 237173 w 250507"/>
                  <a:gd name="connsiteY16" fmla="*/ 119063 h 234314"/>
                  <a:gd name="connsiteX17" fmla="*/ 243840 w 250507"/>
                  <a:gd name="connsiteY17" fmla="*/ 100013 h 234314"/>
                  <a:gd name="connsiteX18" fmla="*/ 220980 w 250507"/>
                  <a:gd name="connsiteY18" fmla="*/ 92392 h 234314"/>
                  <a:gd name="connsiteX19" fmla="*/ 205740 w 250507"/>
                  <a:gd name="connsiteY19" fmla="*/ 107633 h 234314"/>
                  <a:gd name="connsiteX20" fmla="*/ 185738 w 250507"/>
                  <a:gd name="connsiteY20" fmla="*/ 94297 h 234314"/>
                  <a:gd name="connsiteX21" fmla="*/ 162877 w 250507"/>
                  <a:gd name="connsiteY21" fmla="*/ 80010 h 234314"/>
                  <a:gd name="connsiteX22" fmla="*/ 140018 w 250507"/>
                  <a:gd name="connsiteY22" fmla="*/ 62865 h 234314"/>
                  <a:gd name="connsiteX23" fmla="*/ 147638 w 250507"/>
                  <a:gd name="connsiteY23" fmla="*/ 46672 h 234314"/>
                  <a:gd name="connsiteX24" fmla="*/ 160020 w 250507"/>
                  <a:gd name="connsiteY24" fmla="*/ 34290 h 234314"/>
                  <a:gd name="connsiteX25" fmla="*/ 169545 w 250507"/>
                  <a:gd name="connsiteY25" fmla="*/ 66675 h 234314"/>
                  <a:gd name="connsiteX26" fmla="*/ 183832 w 250507"/>
                  <a:gd name="connsiteY26" fmla="*/ 81915 h 234314"/>
                  <a:gd name="connsiteX27" fmla="*/ 209550 w 250507"/>
                  <a:gd name="connsiteY27" fmla="*/ 86677 h 234314"/>
                  <a:gd name="connsiteX28" fmla="*/ 224790 w 250507"/>
                  <a:gd name="connsiteY28" fmla="*/ 80010 h 234314"/>
                  <a:gd name="connsiteX29" fmla="*/ 237173 w 250507"/>
                  <a:gd name="connsiteY29" fmla="*/ 80010 h 234314"/>
                  <a:gd name="connsiteX30" fmla="*/ 250507 w 250507"/>
                  <a:gd name="connsiteY30" fmla="*/ 66675 h 234314"/>
                  <a:gd name="connsiteX31" fmla="*/ 243840 w 250507"/>
                  <a:gd name="connsiteY31" fmla="*/ 40005 h 234314"/>
                  <a:gd name="connsiteX32" fmla="*/ 222885 w 250507"/>
                  <a:gd name="connsiteY32" fmla="*/ 40005 h 234314"/>
                  <a:gd name="connsiteX33" fmla="*/ 228600 w 250507"/>
                  <a:gd name="connsiteY33" fmla="*/ 17145 h 234314"/>
                  <a:gd name="connsiteX34" fmla="*/ 228600 w 250507"/>
                  <a:gd name="connsiteY34" fmla="*/ 0 h 234314"/>
                  <a:gd name="connsiteX35" fmla="*/ 211455 w 250507"/>
                  <a:gd name="connsiteY35" fmla="*/ 5715 h 234314"/>
                  <a:gd name="connsiteX36" fmla="*/ 170498 w 250507"/>
                  <a:gd name="connsiteY36" fmla="*/ 5715 h 234314"/>
                  <a:gd name="connsiteX37" fmla="*/ 157163 w 250507"/>
                  <a:gd name="connsiteY37" fmla="*/ 19050 h 234314"/>
                  <a:gd name="connsiteX38" fmla="*/ 136207 w 250507"/>
                  <a:gd name="connsiteY38" fmla="*/ 33338 h 234314"/>
                  <a:gd name="connsiteX39" fmla="*/ 120968 w 250507"/>
                  <a:gd name="connsiteY39" fmla="*/ 18097 h 234314"/>
                  <a:gd name="connsiteX40" fmla="*/ 83820 w 250507"/>
                  <a:gd name="connsiteY40" fmla="*/ 29527 h 234314"/>
                  <a:gd name="connsiteX41" fmla="*/ 86677 w 250507"/>
                  <a:gd name="connsiteY41" fmla="*/ 53340 h 234314"/>
                  <a:gd name="connsiteX42" fmla="*/ 96202 w 250507"/>
                  <a:gd name="connsiteY42" fmla="*/ 62865 h 234314"/>
                  <a:gd name="connsiteX43" fmla="*/ 109538 w 250507"/>
                  <a:gd name="connsiteY43" fmla="*/ 76200 h 234314"/>
                  <a:gd name="connsiteX44" fmla="*/ 120015 w 250507"/>
                  <a:gd name="connsiteY44" fmla="*/ 86677 h 234314"/>
                  <a:gd name="connsiteX45" fmla="*/ 105727 w 250507"/>
                  <a:gd name="connsiteY45" fmla="*/ 98108 h 234314"/>
                  <a:gd name="connsiteX46" fmla="*/ 86677 w 250507"/>
                  <a:gd name="connsiteY46" fmla="*/ 80963 h 234314"/>
                  <a:gd name="connsiteX47" fmla="*/ 76200 w 250507"/>
                  <a:gd name="connsiteY47" fmla="*/ 91440 h 234314"/>
                  <a:gd name="connsiteX48" fmla="*/ 61913 w 250507"/>
                  <a:gd name="connsiteY48" fmla="*/ 77152 h 234314"/>
                  <a:gd name="connsiteX49" fmla="*/ 29527 w 250507"/>
                  <a:gd name="connsiteY49" fmla="*/ 83820 h 234314"/>
                  <a:gd name="connsiteX50" fmla="*/ 16193 w 250507"/>
                  <a:gd name="connsiteY50" fmla="*/ 76200 h 234314"/>
                  <a:gd name="connsiteX51" fmla="*/ 9525 w 250507"/>
                  <a:gd name="connsiteY51" fmla="*/ 92392 h 234314"/>
                  <a:gd name="connsiteX52" fmla="*/ 20002 w 250507"/>
                  <a:gd name="connsiteY52" fmla="*/ 102870 h 234314"/>
                  <a:gd name="connsiteX53" fmla="*/ 0 w 250507"/>
                  <a:gd name="connsiteY53" fmla="*/ 113347 h 234314"/>
                  <a:gd name="connsiteX54" fmla="*/ 0 w 250507"/>
                  <a:gd name="connsiteY54" fmla="*/ 137160 h 234314"/>
                  <a:gd name="connsiteX55" fmla="*/ 16193 w 250507"/>
                  <a:gd name="connsiteY55" fmla="*/ 152400 h 23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50507" h="234314">
                    <a:moveTo>
                      <a:pt x="12382" y="170497"/>
                    </a:moveTo>
                    <a:lnTo>
                      <a:pt x="25718" y="170497"/>
                    </a:lnTo>
                    <a:lnTo>
                      <a:pt x="43815" y="188595"/>
                    </a:lnTo>
                    <a:lnTo>
                      <a:pt x="39052" y="209550"/>
                    </a:lnTo>
                    <a:lnTo>
                      <a:pt x="61913" y="220980"/>
                    </a:lnTo>
                    <a:lnTo>
                      <a:pt x="92393" y="221933"/>
                    </a:lnTo>
                    <a:lnTo>
                      <a:pt x="105727" y="234315"/>
                    </a:lnTo>
                    <a:lnTo>
                      <a:pt x="128588" y="234315"/>
                    </a:lnTo>
                    <a:lnTo>
                      <a:pt x="155257" y="226695"/>
                    </a:lnTo>
                    <a:lnTo>
                      <a:pt x="155257" y="206692"/>
                    </a:lnTo>
                    <a:lnTo>
                      <a:pt x="139065" y="191452"/>
                    </a:lnTo>
                    <a:lnTo>
                      <a:pt x="147638" y="181927"/>
                    </a:lnTo>
                    <a:lnTo>
                      <a:pt x="160973" y="195263"/>
                    </a:lnTo>
                    <a:lnTo>
                      <a:pt x="184785" y="152400"/>
                    </a:lnTo>
                    <a:lnTo>
                      <a:pt x="207645" y="130492"/>
                    </a:lnTo>
                    <a:lnTo>
                      <a:pt x="217170" y="140017"/>
                    </a:lnTo>
                    <a:lnTo>
                      <a:pt x="237173" y="119063"/>
                    </a:lnTo>
                    <a:lnTo>
                      <a:pt x="243840" y="100013"/>
                    </a:lnTo>
                    <a:lnTo>
                      <a:pt x="220980" y="92392"/>
                    </a:lnTo>
                    <a:lnTo>
                      <a:pt x="205740" y="107633"/>
                    </a:lnTo>
                    <a:lnTo>
                      <a:pt x="185738" y="94297"/>
                    </a:lnTo>
                    <a:lnTo>
                      <a:pt x="162877" y="80010"/>
                    </a:lnTo>
                    <a:lnTo>
                      <a:pt x="140018" y="62865"/>
                    </a:lnTo>
                    <a:lnTo>
                      <a:pt x="147638" y="46672"/>
                    </a:lnTo>
                    <a:lnTo>
                      <a:pt x="160020" y="34290"/>
                    </a:lnTo>
                    <a:lnTo>
                      <a:pt x="169545" y="66675"/>
                    </a:lnTo>
                    <a:lnTo>
                      <a:pt x="183832" y="81915"/>
                    </a:lnTo>
                    <a:lnTo>
                      <a:pt x="209550" y="86677"/>
                    </a:lnTo>
                    <a:lnTo>
                      <a:pt x="224790" y="80010"/>
                    </a:lnTo>
                    <a:lnTo>
                      <a:pt x="237173" y="80010"/>
                    </a:lnTo>
                    <a:lnTo>
                      <a:pt x="250507" y="66675"/>
                    </a:lnTo>
                    <a:lnTo>
                      <a:pt x="243840" y="40005"/>
                    </a:lnTo>
                    <a:lnTo>
                      <a:pt x="222885" y="40005"/>
                    </a:lnTo>
                    <a:lnTo>
                      <a:pt x="228600" y="17145"/>
                    </a:lnTo>
                    <a:lnTo>
                      <a:pt x="228600" y="0"/>
                    </a:lnTo>
                    <a:lnTo>
                      <a:pt x="211455" y="5715"/>
                    </a:lnTo>
                    <a:lnTo>
                      <a:pt x="170498" y="5715"/>
                    </a:lnTo>
                    <a:lnTo>
                      <a:pt x="157163" y="19050"/>
                    </a:lnTo>
                    <a:lnTo>
                      <a:pt x="136207" y="33338"/>
                    </a:lnTo>
                    <a:lnTo>
                      <a:pt x="120968" y="18097"/>
                    </a:lnTo>
                    <a:lnTo>
                      <a:pt x="83820" y="29527"/>
                    </a:lnTo>
                    <a:lnTo>
                      <a:pt x="86677" y="53340"/>
                    </a:lnTo>
                    <a:lnTo>
                      <a:pt x="96202" y="62865"/>
                    </a:lnTo>
                    <a:lnTo>
                      <a:pt x="109538" y="76200"/>
                    </a:lnTo>
                    <a:lnTo>
                      <a:pt x="120015" y="86677"/>
                    </a:lnTo>
                    <a:lnTo>
                      <a:pt x="105727" y="98108"/>
                    </a:lnTo>
                    <a:lnTo>
                      <a:pt x="86677" y="80963"/>
                    </a:lnTo>
                    <a:lnTo>
                      <a:pt x="76200" y="91440"/>
                    </a:lnTo>
                    <a:lnTo>
                      <a:pt x="61913" y="77152"/>
                    </a:lnTo>
                    <a:lnTo>
                      <a:pt x="29527" y="83820"/>
                    </a:lnTo>
                    <a:lnTo>
                      <a:pt x="16193" y="76200"/>
                    </a:lnTo>
                    <a:lnTo>
                      <a:pt x="9525" y="92392"/>
                    </a:lnTo>
                    <a:lnTo>
                      <a:pt x="20002" y="102870"/>
                    </a:lnTo>
                    <a:lnTo>
                      <a:pt x="0" y="113347"/>
                    </a:lnTo>
                    <a:lnTo>
                      <a:pt x="0" y="137160"/>
                    </a:lnTo>
                    <a:lnTo>
                      <a:pt x="16193" y="1524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: Shape 157">
                <a:extLst>
                  <a:ext uri="{FF2B5EF4-FFF2-40B4-BE49-F238E27FC236}">
                    <a16:creationId xmlns="" xmlns:a16="http://schemas.microsoft.com/office/drawing/2014/main" id="{6434B9B2-42E1-862C-0A14-E7846565575C}"/>
                  </a:ext>
                </a:extLst>
              </p:cNvPr>
              <p:cNvSpPr/>
              <p:nvPr/>
            </p:nvSpPr>
            <p:spPr>
              <a:xfrm>
                <a:off x="7699057" y="2246947"/>
                <a:ext cx="36194" cy="52387"/>
              </a:xfrm>
              <a:custGeom>
                <a:avLst/>
                <a:gdLst>
                  <a:gd name="connsiteX0" fmla="*/ 11430 w 36194"/>
                  <a:gd name="connsiteY0" fmla="*/ 953 h 52387"/>
                  <a:gd name="connsiteX1" fmla="*/ 0 w 36194"/>
                  <a:gd name="connsiteY1" fmla="*/ 11430 h 52387"/>
                  <a:gd name="connsiteX2" fmla="*/ 8573 w 36194"/>
                  <a:gd name="connsiteY2" fmla="*/ 37148 h 52387"/>
                  <a:gd name="connsiteX3" fmla="*/ 23813 w 36194"/>
                  <a:gd name="connsiteY3" fmla="*/ 52388 h 52387"/>
                  <a:gd name="connsiteX4" fmla="*/ 36195 w 36194"/>
                  <a:gd name="connsiteY4" fmla="*/ 28575 h 52387"/>
                  <a:gd name="connsiteX5" fmla="*/ 36195 w 36194"/>
                  <a:gd name="connsiteY5" fmla="*/ 9525 h 52387"/>
                  <a:gd name="connsiteX6" fmla="*/ 26670 w 36194"/>
                  <a:gd name="connsiteY6" fmla="*/ 0 h 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4" h="52387">
                    <a:moveTo>
                      <a:pt x="11430" y="953"/>
                    </a:moveTo>
                    <a:lnTo>
                      <a:pt x="0" y="11430"/>
                    </a:lnTo>
                    <a:lnTo>
                      <a:pt x="8573" y="37148"/>
                    </a:lnTo>
                    <a:lnTo>
                      <a:pt x="23813" y="52388"/>
                    </a:lnTo>
                    <a:lnTo>
                      <a:pt x="36195" y="28575"/>
                    </a:lnTo>
                    <a:lnTo>
                      <a:pt x="36195" y="9525"/>
                    </a:lnTo>
                    <a:lnTo>
                      <a:pt x="2667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: Shape 158">
                <a:extLst>
                  <a:ext uri="{FF2B5EF4-FFF2-40B4-BE49-F238E27FC236}">
                    <a16:creationId xmlns="" xmlns:a16="http://schemas.microsoft.com/office/drawing/2014/main" id="{CCE54289-31C1-653E-1181-33FF3242221A}"/>
                  </a:ext>
                </a:extLst>
              </p:cNvPr>
              <p:cNvSpPr/>
              <p:nvPr/>
            </p:nvSpPr>
            <p:spPr>
              <a:xfrm>
                <a:off x="7748587" y="2242184"/>
                <a:ext cx="121919" cy="105727"/>
              </a:xfrm>
              <a:custGeom>
                <a:avLst/>
                <a:gdLst>
                  <a:gd name="connsiteX0" fmla="*/ 20955 w 121919"/>
                  <a:gd name="connsiteY0" fmla="*/ 105728 h 105727"/>
                  <a:gd name="connsiteX1" fmla="*/ 32385 w 121919"/>
                  <a:gd name="connsiteY1" fmla="*/ 81915 h 105727"/>
                  <a:gd name="connsiteX2" fmla="*/ 61913 w 121919"/>
                  <a:gd name="connsiteY2" fmla="*/ 75248 h 105727"/>
                  <a:gd name="connsiteX3" fmla="*/ 87630 w 121919"/>
                  <a:gd name="connsiteY3" fmla="*/ 64770 h 105727"/>
                  <a:gd name="connsiteX4" fmla="*/ 121920 w 121919"/>
                  <a:gd name="connsiteY4" fmla="*/ 44768 h 105727"/>
                  <a:gd name="connsiteX5" fmla="*/ 103823 w 121919"/>
                  <a:gd name="connsiteY5" fmla="*/ 11430 h 105727"/>
                  <a:gd name="connsiteX6" fmla="*/ 80010 w 121919"/>
                  <a:gd name="connsiteY6" fmla="*/ 11430 h 105727"/>
                  <a:gd name="connsiteX7" fmla="*/ 45720 w 121919"/>
                  <a:gd name="connsiteY7" fmla="*/ 0 h 105727"/>
                  <a:gd name="connsiteX8" fmla="*/ 29527 w 121919"/>
                  <a:gd name="connsiteY8" fmla="*/ 14288 h 105727"/>
                  <a:gd name="connsiteX9" fmla="*/ 14288 w 121919"/>
                  <a:gd name="connsiteY9" fmla="*/ 29528 h 105727"/>
                  <a:gd name="connsiteX10" fmla="*/ 0 w 121919"/>
                  <a:gd name="connsiteY10" fmla="*/ 43815 h 105727"/>
                  <a:gd name="connsiteX11" fmla="*/ 8573 w 121919"/>
                  <a:gd name="connsiteY11" fmla="*/ 63818 h 105727"/>
                  <a:gd name="connsiteX12" fmla="*/ 21907 w 121919"/>
                  <a:gd name="connsiteY12" fmla="*/ 78105 h 105727"/>
                  <a:gd name="connsiteX13" fmla="*/ 13335 w 121919"/>
                  <a:gd name="connsiteY13" fmla="*/ 98108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19" h="105727">
                    <a:moveTo>
                      <a:pt x="20955" y="105728"/>
                    </a:moveTo>
                    <a:lnTo>
                      <a:pt x="32385" y="81915"/>
                    </a:lnTo>
                    <a:lnTo>
                      <a:pt x="61913" y="75248"/>
                    </a:lnTo>
                    <a:lnTo>
                      <a:pt x="87630" y="64770"/>
                    </a:lnTo>
                    <a:lnTo>
                      <a:pt x="121920" y="44768"/>
                    </a:lnTo>
                    <a:lnTo>
                      <a:pt x="103823" y="11430"/>
                    </a:lnTo>
                    <a:lnTo>
                      <a:pt x="80010" y="11430"/>
                    </a:lnTo>
                    <a:lnTo>
                      <a:pt x="45720" y="0"/>
                    </a:lnTo>
                    <a:lnTo>
                      <a:pt x="29527" y="14288"/>
                    </a:lnTo>
                    <a:lnTo>
                      <a:pt x="14288" y="29528"/>
                    </a:lnTo>
                    <a:lnTo>
                      <a:pt x="0" y="43815"/>
                    </a:lnTo>
                    <a:lnTo>
                      <a:pt x="8573" y="63818"/>
                    </a:lnTo>
                    <a:lnTo>
                      <a:pt x="21907" y="78105"/>
                    </a:lnTo>
                    <a:lnTo>
                      <a:pt x="13335" y="9810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: Shape 159">
                <a:extLst>
                  <a:ext uri="{FF2B5EF4-FFF2-40B4-BE49-F238E27FC236}">
                    <a16:creationId xmlns="" xmlns:a16="http://schemas.microsoft.com/office/drawing/2014/main" id="{1D0D2225-4555-68B4-7665-95F40CDBE7FF}"/>
                  </a:ext>
                </a:extLst>
              </p:cNvPr>
              <p:cNvSpPr/>
              <p:nvPr/>
            </p:nvSpPr>
            <p:spPr>
              <a:xfrm>
                <a:off x="7442835" y="2203132"/>
                <a:ext cx="38100" cy="43814"/>
              </a:xfrm>
              <a:custGeom>
                <a:avLst/>
                <a:gdLst>
                  <a:gd name="connsiteX0" fmla="*/ 21907 w 38100"/>
                  <a:gd name="connsiteY0" fmla="*/ 43815 h 43814"/>
                  <a:gd name="connsiteX1" fmla="*/ 38100 w 38100"/>
                  <a:gd name="connsiteY1" fmla="*/ 43815 h 43814"/>
                  <a:gd name="connsiteX2" fmla="*/ 38100 w 38100"/>
                  <a:gd name="connsiteY2" fmla="*/ 27622 h 43814"/>
                  <a:gd name="connsiteX3" fmla="*/ 32385 w 38100"/>
                  <a:gd name="connsiteY3" fmla="*/ 13335 h 43814"/>
                  <a:gd name="connsiteX4" fmla="*/ 20955 w 38100"/>
                  <a:gd name="connsiteY4" fmla="*/ 1905 h 43814"/>
                  <a:gd name="connsiteX5" fmla="*/ 0 w 38100"/>
                  <a:gd name="connsiteY5" fmla="*/ 0 h 43814"/>
                  <a:gd name="connsiteX6" fmla="*/ 13335 w 38100"/>
                  <a:gd name="connsiteY6" fmla="*/ 14288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43814">
                    <a:moveTo>
                      <a:pt x="21907" y="43815"/>
                    </a:moveTo>
                    <a:lnTo>
                      <a:pt x="38100" y="43815"/>
                    </a:lnTo>
                    <a:lnTo>
                      <a:pt x="38100" y="27622"/>
                    </a:lnTo>
                    <a:lnTo>
                      <a:pt x="32385" y="13335"/>
                    </a:lnTo>
                    <a:lnTo>
                      <a:pt x="20955" y="1905"/>
                    </a:lnTo>
                    <a:lnTo>
                      <a:pt x="0" y="0"/>
                    </a:lnTo>
                    <a:lnTo>
                      <a:pt x="13335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: Shape 160">
                <a:extLst>
                  <a:ext uri="{FF2B5EF4-FFF2-40B4-BE49-F238E27FC236}">
                    <a16:creationId xmlns="" xmlns:a16="http://schemas.microsoft.com/office/drawing/2014/main" id="{961950C2-B622-2C99-2366-2563AACAA139}"/>
                  </a:ext>
                </a:extLst>
              </p:cNvPr>
              <p:cNvSpPr/>
              <p:nvPr/>
            </p:nvSpPr>
            <p:spPr>
              <a:xfrm>
                <a:off x="6811327" y="2711767"/>
                <a:ext cx="61912" cy="58102"/>
              </a:xfrm>
              <a:custGeom>
                <a:avLst/>
                <a:gdLst>
                  <a:gd name="connsiteX0" fmla="*/ 25718 w 61912"/>
                  <a:gd name="connsiteY0" fmla="*/ 58103 h 58102"/>
                  <a:gd name="connsiteX1" fmla="*/ 42863 w 61912"/>
                  <a:gd name="connsiteY1" fmla="*/ 50483 h 58102"/>
                  <a:gd name="connsiteX2" fmla="*/ 61913 w 61912"/>
                  <a:gd name="connsiteY2" fmla="*/ 30480 h 58102"/>
                  <a:gd name="connsiteX3" fmla="*/ 61913 w 61912"/>
                  <a:gd name="connsiteY3" fmla="*/ 0 h 58102"/>
                  <a:gd name="connsiteX4" fmla="*/ 37148 w 61912"/>
                  <a:gd name="connsiteY4" fmla="*/ 0 h 58102"/>
                  <a:gd name="connsiteX5" fmla="*/ 22860 w 61912"/>
                  <a:gd name="connsiteY5" fmla="*/ 2858 h 58102"/>
                  <a:gd name="connsiteX6" fmla="*/ 0 w 61912"/>
                  <a:gd name="connsiteY6" fmla="*/ 26670 h 58102"/>
                  <a:gd name="connsiteX7" fmla="*/ 0 w 61912"/>
                  <a:gd name="connsiteY7" fmla="*/ 42863 h 58102"/>
                  <a:gd name="connsiteX8" fmla="*/ 19050 w 61912"/>
                  <a:gd name="connsiteY8" fmla="*/ 42863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2" h="58102">
                    <a:moveTo>
                      <a:pt x="25718" y="58103"/>
                    </a:moveTo>
                    <a:lnTo>
                      <a:pt x="42863" y="50483"/>
                    </a:lnTo>
                    <a:lnTo>
                      <a:pt x="61913" y="30480"/>
                    </a:lnTo>
                    <a:lnTo>
                      <a:pt x="61913" y="0"/>
                    </a:lnTo>
                    <a:lnTo>
                      <a:pt x="37148" y="0"/>
                    </a:lnTo>
                    <a:lnTo>
                      <a:pt x="22860" y="2858"/>
                    </a:lnTo>
                    <a:lnTo>
                      <a:pt x="0" y="26670"/>
                    </a:lnTo>
                    <a:lnTo>
                      <a:pt x="0" y="42863"/>
                    </a:lnTo>
                    <a:lnTo>
                      <a:pt x="19050" y="428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: Shape 161">
                <a:extLst>
                  <a:ext uri="{FF2B5EF4-FFF2-40B4-BE49-F238E27FC236}">
                    <a16:creationId xmlns="" xmlns:a16="http://schemas.microsoft.com/office/drawing/2014/main" id="{9A08C936-356F-587A-C909-758F3F7F1C8F}"/>
                  </a:ext>
                </a:extLst>
              </p:cNvPr>
              <p:cNvSpPr/>
              <p:nvPr/>
            </p:nvSpPr>
            <p:spPr>
              <a:xfrm>
                <a:off x="7661910" y="1812607"/>
                <a:ext cx="18097" cy="22859"/>
              </a:xfrm>
              <a:custGeom>
                <a:avLst/>
                <a:gdLst>
                  <a:gd name="connsiteX0" fmla="*/ 18097 w 18097"/>
                  <a:gd name="connsiteY0" fmla="*/ 14288 h 22859"/>
                  <a:gd name="connsiteX1" fmla="*/ 7620 w 18097"/>
                  <a:gd name="connsiteY1" fmla="*/ 0 h 22859"/>
                  <a:gd name="connsiteX2" fmla="*/ 0 w 18097"/>
                  <a:gd name="connsiteY2" fmla="*/ 14288 h 22859"/>
                  <a:gd name="connsiteX3" fmla="*/ 8572 w 18097"/>
                  <a:gd name="connsiteY3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22859">
                    <a:moveTo>
                      <a:pt x="18097" y="14288"/>
                    </a:moveTo>
                    <a:lnTo>
                      <a:pt x="7620" y="0"/>
                    </a:lnTo>
                    <a:lnTo>
                      <a:pt x="0" y="14288"/>
                    </a:lnTo>
                    <a:lnTo>
                      <a:pt x="8572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: Shape 162">
                <a:extLst>
                  <a:ext uri="{FF2B5EF4-FFF2-40B4-BE49-F238E27FC236}">
                    <a16:creationId xmlns="" xmlns:a16="http://schemas.microsoft.com/office/drawing/2014/main" id="{2BBA52A4-049A-04BC-F95A-A87C1FA4ABAF}"/>
                  </a:ext>
                </a:extLst>
              </p:cNvPr>
              <p:cNvSpPr/>
              <p:nvPr/>
            </p:nvSpPr>
            <p:spPr>
              <a:xfrm>
                <a:off x="7565707" y="2367915"/>
                <a:ext cx="40005" cy="26669"/>
              </a:xfrm>
              <a:custGeom>
                <a:avLst/>
                <a:gdLst>
                  <a:gd name="connsiteX0" fmla="*/ 0 w 40005"/>
                  <a:gd name="connsiteY0" fmla="*/ 5715 h 26669"/>
                  <a:gd name="connsiteX1" fmla="*/ 14288 w 40005"/>
                  <a:gd name="connsiteY1" fmla="*/ 12382 h 26669"/>
                  <a:gd name="connsiteX2" fmla="*/ 32385 w 40005"/>
                  <a:gd name="connsiteY2" fmla="*/ 26670 h 26669"/>
                  <a:gd name="connsiteX3" fmla="*/ 40005 w 40005"/>
                  <a:gd name="connsiteY3" fmla="*/ 16192 h 26669"/>
                  <a:gd name="connsiteX4" fmla="*/ 32385 w 40005"/>
                  <a:gd name="connsiteY4" fmla="*/ 4763 h 26669"/>
                  <a:gd name="connsiteX5" fmla="*/ 7620 w 40005"/>
                  <a:gd name="connsiteY5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" h="26669">
                    <a:moveTo>
                      <a:pt x="0" y="5715"/>
                    </a:moveTo>
                    <a:lnTo>
                      <a:pt x="14288" y="12382"/>
                    </a:lnTo>
                    <a:lnTo>
                      <a:pt x="32385" y="26670"/>
                    </a:lnTo>
                    <a:lnTo>
                      <a:pt x="40005" y="16192"/>
                    </a:lnTo>
                    <a:lnTo>
                      <a:pt x="32385" y="4763"/>
                    </a:lnTo>
                    <a:lnTo>
                      <a:pt x="762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Рисунок 3">
              <a:extLst>
                <a:ext uri="{FF2B5EF4-FFF2-40B4-BE49-F238E27FC236}">
                  <a16:creationId xmlns="" xmlns:a16="http://schemas.microsoft.com/office/drawing/2014/main" id="{B89EBC7C-B795-E0C9-3FAD-B992E73597D5}"/>
                </a:ext>
              </a:extLst>
            </p:cNvPr>
            <p:cNvGrpSpPr/>
            <p:nvPr/>
          </p:nvGrpSpPr>
          <p:grpSpPr>
            <a:xfrm>
              <a:off x="1863089" y="1676876"/>
              <a:ext cx="3656647" cy="2396489"/>
              <a:chOff x="1858327" y="1674495"/>
              <a:chExt cx="3656647" cy="2396489"/>
            </a:xfrm>
            <a:grpFill/>
          </p:grpSpPr>
          <p:sp>
            <p:nvSpPr>
              <p:cNvPr id="110" name="Freeform: Shape 112">
                <a:extLst>
                  <a:ext uri="{FF2B5EF4-FFF2-40B4-BE49-F238E27FC236}">
                    <a16:creationId xmlns="" xmlns:a16="http://schemas.microsoft.com/office/drawing/2014/main" id="{98AF65F0-7846-EAAF-A791-3C1781F9A825}"/>
                  </a:ext>
                </a:extLst>
              </p:cNvPr>
              <p:cNvSpPr/>
              <p:nvPr/>
            </p:nvSpPr>
            <p:spPr>
              <a:xfrm>
                <a:off x="5485447" y="1741170"/>
                <a:ext cx="23812" cy="25717"/>
              </a:xfrm>
              <a:custGeom>
                <a:avLst/>
                <a:gdLst>
                  <a:gd name="connsiteX0" fmla="*/ 8572 w 23812"/>
                  <a:gd name="connsiteY0" fmla="*/ 25717 h 25717"/>
                  <a:gd name="connsiteX1" fmla="*/ 23813 w 23812"/>
                  <a:gd name="connsiteY1" fmla="*/ 25717 h 25717"/>
                  <a:gd name="connsiteX2" fmla="*/ 23813 w 23812"/>
                  <a:gd name="connsiteY2" fmla="*/ 5715 h 25717"/>
                  <a:gd name="connsiteX3" fmla="*/ 10478 w 23812"/>
                  <a:gd name="connsiteY3" fmla="*/ 0 h 25717"/>
                  <a:gd name="connsiteX4" fmla="*/ 0 w 23812"/>
                  <a:gd name="connsiteY4" fmla="*/ 2857 h 25717"/>
                  <a:gd name="connsiteX5" fmla="*/ 8572 w 23812"/>
                  <a:gd name="connsiteY5" fmla="*/ 1524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12" h="25717">
                    <a:moveTo>
                      <a:pt x="8572" y="25717"/>
                    </a:moveTo>
                    <a:lnTo>
                      <a:pt x="23813" y="25717"/>
                    </a:lnTo>
                    <a:lnTo>
                      <a:pt x="23813" y="5715"/>
                    </a:lnTo>
                    <a:lnTo>
                      <a:pt x="10478" y="0"/>
                    </a:lnTo>
                    <a:lnTo>
                      <a:pt x="0" y="2857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: Shape 113">
                <a:extLst>
                  <a:ext uri="{FF2B5EF4-FFF2-40B4-BE49-F238E27FC236}">
                    <a16:creationId xmlns="" xmlns:a16="http://schemas.microsoft.com/office/drawing/2014/main" id="{2D130FDE-E858-24D2-A7EF-A223BAD6288B}"/>
                  </a:ext>
                </a:extLst>
              </p:cNvPr>
              <p:cNvSpPr/>
              <p:nvPr/>
            </p:nvSpPr>
            <p:spPr>
              <a:xfrm>
                <a:off x="5439727" y="1828800"/>
                <a:ext cx="75247" cy="53339"/>
              </a:xfrm>
              <a:custGeom>
                <a:avLst/>
                <a:gdLst>
                  <a:gd name="connsiteX0" fmla="*/ 70485 w 75247"/>
                  <a:gd name="connsiteY0" fmla="*/ 0 h 53339"/>
                  <a:gd name="connsiteX1" fmla="*/ 53340 w 75247"/>
                  <a:gd name="connsiteY1" fmla="*/ 1905 h 53339"/>
                  <a:gd name="connsiteX2" fmla="*/ 45720 w 75247"/>
                  <a:gd name="connsiteY2" fmla="*/ 14288 h 53339"/>
                  <a:gd name="connsiteX3" fmla="*/ 18097 w 75247"/>
                  <a:gd name="connsiteY3" fmla="*/ 19050 h 53339"/>
                  <a:gd name="connsiteX4" fmla="*/ 0 w 75247"/>
                  <a:gd name="connsiteY4" fmla="*/ 28575 h 53339"/>
                  <a:gd name="connsiteX5" fmla="*/ 14288 w 75247"/>
                  <a:gd name="connsiteY5" fmla="*/ 35242 h 53339"/>
                  <a:gd name="connsiteX6" fmla="*/ 7620 w 75247"/>
                  <a:gd name="connsiteY6" fmla="*/ 50483 h 53339"/>
                  <a:gd name="connsiteX7" fmla="*/ 19050 w 75247"/>
                  <a:gd name="connsiteY7" fmla="*/ 53340 h 53339"/>
                  <a:gd name="connsiteX8" fmla="*/ 42863 w 75247"/>
                  <a:gd name="connsiteY8" fmla="*/ 53340 h 53339"/>
                  <a:gd name="connsiteX9" fmla="*/ 60960 w 75247"/>
                  <a:gd name="connsiteY9" fmla="*/ 34290 h 53339"/>
                  <a:gd name="connsiteX10" fmla="*/ 75247 w 75247"/>
                  <a:gd name="connsiteY10" fmla="*/ 20955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247" h="53339">
                    <a:moveTo>
                      <a:pt x="70485" y="0"/>
                    </a:moveTo>
                    <a:lnTo>
                      <a:pt x="53340" y="1905"/>
                    </a:lnTo>
                    <a:lnTo>
                      <a:pt x="45720" y="14288"/>
                    </a:lnTo>
                    <a:lnTo>
                      <a:pt x="18097" y="19050"/>
                    </a:lnTo>
                    <a:lnTo>
                      <a:pt x="0" y="28575"/>
                    </a:lnTo>
                    <a:lnTo>
                      <a:pt x="14288" y="35242"/>
                    </a:lnTo>
                    <a:lnTo>
                      <a:pt x="7620" y="50483"/>
                    </a:lnTo>
                    <a:lnTo>
                      <a:pt x="19050" y="53340"/>
                    </a:lnTo>
                    <a:lnTo>
                      <a:pt x="42863" y="53340"/>
                    </a:lnTo>
                    <a:lnTo>
                      <a:pt x="60960" y="34290"/>
                    </a:lnTo>
                    <a:lnTo>
                      <a:pt x="75247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: Shape 114">
                <a:extLst>
                  <a:ext uri="{FF2B5EF4-FFF2-40B4-BE49-F238E27FC236}">
                    <a16:creationId xmlns="" xmlns:a16="http://schemas.microsoft.com/office/drawing/2014/main" id="{EEF852CA-2E46-21D6-F22B-F7C557E0DE72}"/>
                  </a:ext>
                </a:extLst>
              </p:cNvPr>
              <p:cNvSpPr/>
              <p:nvPr/>
            </p:nvSpPr>
            <p:spPr>
              <a:xfrm>
                <a:off x="5399722" y="1804987"/>
                <a:ext cx="30480" cy="23812"/>
              </a:xfrm>
              <a:custGeom>
                <a:avLst/>
                <a:gdLst>
                  <a:gd name="connsiteX0" fmla="*/ 5715 w 30480"/>
                  <a:gd name="connsiteY0" fmla="*/ 6667 h 23812"/>
                  <a:gd name="connsiteX1" fmla="*/ 0 w 30480"/>
                  <a:gd name="connsiteY1" fmla="*/ 13335 h 23812"/>
                  <a:gd name="connsiteX2" fmla="*/ 10478 w 30480"/>
                  <a:gd name="connsiteY2" fmla="*/ 23813 h 23812"/>
                  <a:gd name="connsiteX3" fmla="*/ 30480 w 30480"/>
                  <a:gd name="connsiteY3" fmla="*/ 16192 h 23812"/>
                  <a:gd name="connsiteX4" fmla="*/ 30480 w 30480"/>
                  <a:gd name="connsiteY4" fmla="*/ 0 h 23812"/>
                  <a:gd name="connsiteX5" fmla="*/ 19050 w 30480"/>
                  <a:gd name="connsiteY5" fmla="*/ 0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0" h="23812">
                    <a:moveTo>
                      <a:pt x="5715" y="6667"/>
                    </a:moveTo>
                    <a:lnTo>
                      <a:pt x="0" y="13335"/>
                    </a:lnTo>
                    <a:lnTo>
                      <a:pt x="10478" y="23813"/>
                    </a:lnTo>
                    <a:lnTo>
                      <a:pt x="30480" y="16192"/>
                    </a:lnTo>
                    <a:lnTo>
                      <a:pt x="30480" y="0"/>
                    </a:lnTo>
                    <a:lnTo>
                      <a:pt x="1905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: Shape 115">
                <a:extLst>
                  <a:ext uri="{FF2B5EF4-FFF2-40B4-BE49-F238E27FC236}">
                    <a16:creationId xmlns="" xmlns:a16="http://schemas.microsoft.com/office/drawing/2014/main" id="{4B2C2E72-32F5-C6AD-ABEE-AA940418313B}"/>
                  </a:ext>
                </a:extLst>
              </p:cNvPr>
              <p:cNvSpPr/>
              <p:nvPr/>
            </p:nvSpPr>
            <p:spPr>
              <a:xfrm>
                <a:off x="5354002" y="1827847"/>
                <a:ext cx="75247" cy="65722"/>
              </a:xfrm>
              <a:custGeom>
                <a:avLst/>
                <a:gdLst>
                  <a:gd name="connsiteX0" fmla="*/ 36195 w 75247"/>
                  <a:gd name="connsiteY0" fmla="*/ 17145 h 65722"/>
                  <a:gd name="connsiteX1" fmla="*/ 20003 w 75247"/>
                  <a:gd name="connsiteY1" fmla="*/ 0 h 65722"/>
                  <a:gd name="connsiteX2" fmla="*/ 8572 w 75247"/>
                  <a:gd name="connsiteY2" fmla="*/ 11430 h 65722"/>
                  <a:gd name="connsiteX3" fmla="*/ 0 w 75247"/>
                  <a:gd name="connsiteY3" fmla="*/ 28575 h 65722"/>
                  <a:gd name="connsiteX4" fmla="*/ 0 w 75247"/>
                  <a:gd name="connsiteY4" fmla="*/ 49530 h 65722"/>
                  <a:gd name="connsiteX5" fmla="*/ 18097 w 75247"/>
                  <a:gd name="connsiteY5" fmla="*/ 53340 h 65722"/>
                  <a:gd name="connsiteX6" fmla="*/ 22860 w 75247"/>
                  <a:gd name="connsiteY6" fmla="*/ 65723 h 65722"/>
                  <a:gd name="connsiteX7" fmla="*/ 44767 w 75247"/>
                  <a:gd name="connsiteY7" fmla="*/ 60960 h 65722"/>
                  <a:gd name="connsiteX8" fmla="*/ 59055 w 75247"/>
                  <a:gd name="connsiteY8" fmla="*/ 45720 h 65722"/>
                  <a:gd name="connsiteX9" fmla="*/ 69532 w 75247"/>
                  <a:gd name="connsiteY9" fmla="*/ 35242 h 65722"/>
                  <a:gd name="connsiteX10" fmla="*/ 75247 w 75247"/>
                  <a:gd name="connsiteY10" fmla="*/ 18098 h 65722"/>
                  <a:gd name="connsiteX11" fmla="*/ 60007 w 75247"/>
                  <a:gd name="connsiteY11" fmla="*/ 18098 h 65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247" h="65722">
                    <a:moveTo>
                      <a:pt x="36195" y="17145"/>
                    </a:moveTo>
                    <a:lnTo>
                      <a:pt x="20003" y="0"/>
                    </a:lnTo>
                    <a:lnTo>
                      <a:pt x="8572" y="11430"/>
                    </a:lnTo>
                    <a:lnTo>
                      <a:pt x="0" y="28575"/>
                    </a:lnTo>
                    <a:lnTo>
                      <a:pt x="0" y="49530"/>
                    </a:lnTo>
                    <a:lnTo>
                      <a:pt x="18097" y="53340"/>
                    </a:lnTo>
                    <a:lnTo>
                      <a:pt x="22860" y="65723"/>
                    </a:lnTo>
                    <a:lnTo>
                      <a:pt x="44767" y="60960"/>
                    </a:lnTo>
                    <a:lnTo>
                      <a:pt x="59055" y="45720"/>
                    </a:lnTo>
                    <a:lnTo>
                      <a:pt x="69532" y="35242"/>
                    </a:lnTo>
                    <a:lnTo>
                      <a:pt x="75247" y="18098"/>
                    </a:lnTo>
                    <a:lnTo>
                      <a:pt x="60007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: Shape 116">
                <a:extLst>
                  <a:ext uri="{FF2B5EF4-FFF2-40B4-BE49-F238E27FC236}">
                    <a16:creationId xmlns="" xmlns:a16="http://schemas.microsoft.com/office/drawing/2014/main" id="{ABD92286-C8D0-C472-6620-8988A71AE2F5}"/>
                  </a:ext>
                </a:extLst>
              </p:cNvPr>
              <p:cNvSpPr/>
              <p:nvPr/>
            </p:nvSpPr>
            <p:spPr>
              <a:xfrm>
                <a:off x="5319712" y="1919287"/>
                <a:ext cx="20002" cy="20002"/>
              </a:xfrm>
              <a:custGeom>
                <a:avLst/>
                <a:gdLst>
                  <a:gd name="connsiteX0" fmla="*/ 0 w 20002"/>
                  <a:gd name="connsiteY0" fmla="*/ 20002 h 20002"/>
                  <a:gd name="connsiteX1" fmla="*/ 14288 w 20002"/>
                  <a:gd name="connsiteY1" fmla="*/ 20002 h 20002"/>
                  <a:gd name="connsiteX2" fmla="*/ 20003 w 20002"/>
                  <a:gd name="connsiteY2" fmla="*/ 2858 h 20002"/>
                  <a:gd name="connsiteX3" fmla="*/ 6668 w 20002"/>
                  <a:gd name="connsiteY3" fmla="*/ 0 h 20002"/>
                  <a:gd name="connsiteX4" fmla="*/ 0 w 20002"/>
                  <a:gd name="connsiteY4" fmla="*/ 6667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" h="20002">
                    <a:moveTo>
                      <a:pt x="0" y="20002"/>
                    </a:moveTo>
                    <a:lnTo>
                      <a:pt x="14288" y="20002"/>
                    </a:lnTo>
                    <a:lnTo>
                      <a:pt x="20003" y="2858"/>
                    </a:lnTo>
                    <a:lnTo>
                      <a:pt x="6668" y="0"/>
                    </a:lnTo>
                    <a:lnTo>
                      <a:pt x="0" y="666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: Shape 117">
                <a:extLst>
                  <a:ext uri="{FF2B5EF4-FFF2-40B4-BE49-F238E27FC236}">
                    <a16:creationId xmlns="" xmlns:a16="http://schemas.microsoft.com/office/drawing/2014/main" id="{471ABE7D-2DBB-211D-5D62-1AB14321A4F8}"/>
                  </a:ext>
                </a:extLst>
              </p:cNvPr>
              <p:cNvSpPr/>
              <p:nvPr/>
            </p:nvSpPr>
            <p:spPr>
              <a:xfrm>
                <a:off x="5253990" y="1849754"/>
                <a:ext cx="86677" cy="48577"/>
              </a:xfrm>
              <a:custGeom>
                <a:avLst/>
                <a:gdLst>
                  <a:gd name="connsiteX0" fmla="*/ 32385 w 86677"/>
                  <a:gd name="connsiteY0" fmla="*/ 39053 h 48577"/>
                  <a:gd name="connsiteX1" fmla="*/ 41910 w 86677"/>
                  <a:gd name="connsiteY1" fmla="*/ 48578 h 48577"/>
                  <a:gd name="connsiteX2" fmla="*/ 64770 w 86677"/>
                  <a:gd name="connsiteY2" fmla="*/ 42863 h 48577"/>
                  <a:gd name="connsiteX3" fmla="*/ 70485 w 86677"/>
                  <a:gd name="connsiteY3" fmla="*/ 27623 h 48577"/>
                  <a:gd name="connsiteX4" fmla="*/ 86678 w 86677"/>
                  <a:gd name="connsiteY4" fmla="*/ 33338 h 48577"/>
                  <a:gd name="connsiteX5" fmla="*/ 78105 w 86677"/>
                  <a:gd name="connsiteY5" fmla="*/ 14288 h 48577"/>
                  <a:gd name="connsiteX6" fmla="*/ 63817 w 86677"/>
                  <a:gd name="connsiteY6" fmla="*/ 0 h 48577"/>
                  <a:gd name="connsiteX7" fmla="*/ 42863 w 86677"/>
                  <a:gd name="connsiteY7" fmla="*/ 15240 h 48577"/>
                  <a:gd name="connsiteX8" fmla="*/ 36195 w 86677"/>
                  <a:gd name="connsiteY8" fmla="*/ 7620 h 48577"/>
                  <a:gd name="connsiteX9" fmla="*/ 12382 w 86677"/>
                  <a:gd name="connsiteY9" fmla="*/ 7620 h 48577"/>
                  <a:gd name="connsiteX10" fmla="*/ 12382 w 86677"/>
                  <a:gd name="connsiteY10" fmla="*/ 23813 h 48577"/>
                  <a:gd name="connsiteX11" fmla="*/ 0 w 86677"/>
                  <a:gd name="connsiteY11" fmla="*/ 36195 h 48577"/>
                  <a:gd name="connsiteX12" fmla="*/ 7620 w 86677"/>
                  <a:gd name="connsiteY12" fmla="*/ 43815 h 4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677" h="48577">
                    <a:moveTo>
                      <a:pt x="32385" y="39053"/>
                    </a:moveTo>
                    <a:lnTo>
                      <a:pt x="41910" y="48578"/>
                    </a:lnTo>
                    <a:lnTo>
                      <a:pt x="64770" y="42863"/>
                    </a:lnTo>
                    <a:lnTo>
                      <a:pt x="70485" y="27623"/>
                    </a:lnTo>
                    <a:lnTo>
                      <a:pt x="86678" y="33338"/>
                    </a:lnTo>
                    <a:lnTo>
                      <a:pt x="78105" y="14288"/>
                    </a:lnTo>
                    <a:lnTo>
                      <a:pt x="63817" y="0"/>
                    </a:lnTo>
                    <a:lnTo>
                      <a:pt x="42863" y="15240"/>
                    </a:lnTo>
                    <a:lnTo>
                      <a:pt x="36195" y="7620"/>
                    </a:lnTo>
                    <a:lnTo>
                      <a:pt x="12382" y="7620"/>
                    </a:lnTo>
                    <a:lnTo>
                      <a:pt x="12382" y="23813"/>
                    </a:lnTo>
                    <a:lnTo>
                      <a:pt x="0" y="36195"/>
                    </a:lnTo>
                    <a:lnTo>
                      <a:pt x="7620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: Shape 118">
                <a:extLst>
                  <a:ext uri="{FF2B5EF4-FFF2-40B4-BE49-F238E27FC236}">
                    <a16:creationId xmlns="" xmlns:a16="http://schemas.microsoft.com/office/drawing/2014/main" id="{6DB724FB-00FB-434D-FBBB-249F53DF8BDD}"/>
                  </a:ext>
                </a:extLst>
              </p:cNvPr>
              <p:cNvSpPr/>
              <p:nvPr/>
            </p:nvSpPr>
            <p:spPr>
              <a:xfrm>
                <a:off x="5408294" y="1687829"/>
                <a:ext cx="21907" cy="23812"/>
              </a:xfrm>
              <a:custGeom>
                <a:avLst/>
                <a:gdLst>
                  <a:gd name="connsiteX0" fmla="*/ 21908 w 21907"/>
                  <a:gd name="connsiteY0" fmla="*/ 13335 h 23812"/>
                  <a:gd name="connsiteX1" fmla="*/ 6668 w 21907"/>
                  <a:gd name="connsiteY1" fmla="*/ 0 h 23812"/>
                  <a:gd name="connsiteX2" fmla="*/ 0 w 21907"/>
                  <a:gd name="connsiteY2" fmla="*/ 13335 h 23812"/>
                  <a:gd name="connsiteX3" fmla="*/ 11430 w 21907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3812">
                    <a:moveTo>
                      <a:pt x="21908" y="13335"/>
                    </a:moveTo>
                    <a:lnTo>
                      <a:pt x="6668" y="0"/>
                    </a:lnTo>
                    <a:lnTo>
                      <a:pt x="0" y="13335"/>
                    </a:lnTo>
                    <a:lnTo>
                      <a:pt x="11430" y="2381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: Shape 119">
                <a:extLst>
                  <a:ext uri="{FF2B5EF4-FFF2-40B4-BE49-F238E27FC236}">
                    <a16:creationId xmlns="" xmlns:a16="http://schemas.microsoft.com/office/drawing/2014/main" id="{1587C6EC-1435-F0E0-BEA8-60D146CC3CBD}"/>
                  </a:ext>
                </a:extLst>
              </p:cNvPr>
              <p:cNvSpPr/>
              <p:nvPr/>
            </p:nvSpPr>
            <p:spPr>
              <a:xfrm>
                <a:off x="5374005" y="1718310"/>
                <a:ext cx="34289" cy="51435"/>
              </a:xfrm>
              <a:custGeom>
                <a:avLst/>
                <a:gdLst>
                  <a:gd name="connsiteX0" fmla="*/ 18097 w 34289"/>
                  <a:gd name="connsiteY0" fmla="*/ 51435 h 51435"/>
                  <a:gd name="connsiteX1" fmla="*/ 34290 w 34289"/>
                  <a:gd name="connsiteY1" fmla="*/ 43815 h 51435"/>
                  <a:gd name="connsiteX2" fmla="*/ 24765 w 34289"/>
                  <a:gd name="connsiteY2" fmla="*/ 23813 h 51435"/>
                  <a:gd name="connsiteX3" fmla="*/ 17145 w 34289"/>
                  <a:gd name="connsiteY3" fmla="*/ 0 h 51435"/>
                  <a:gd name="connsiteX4" fmla="*/ 0 w 34289"/>
                  <a:gd name="connsiteY4" fmla="*/ 0 h 51435"/>
                  <a:gd name="connsiteX5" fmla="*/ 0 w 34289"/>
                  <a:gd name="connsiteY5" fmla="*/ 19050 h 51435"/>
                  <a:gd name="connsiteX6" fmla="*/ 18097 w 34289"/>
                  <a:gd name="connsiteY6" fmla="*/ 36195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289" h="51435">
                    <a:moveTo>
                      <a:pt x="18097" y="51435"/>
                    </a:moveTo>
                    <a:lnTo>
                      <a:pt x="34290" y="43815"/>
                    </a:lnTo>
                    <a:lnTo>
                      <a:pt x="24765" y="23813"/>
                    </a:lnTo>
                    <a:lnTo>
                      <a:pt x="17145" y="0"/>
                    </a:lnTo>
                    <a:lnTo>
                      <a:pt x="0" y="0"/>
                    </a:lnTo>
                    <a:lnTo>
                      <a:pt x="0" y="19050"/>
                    </a:lnTo>
                    <a:lnTo>
                      <a:pt x="18097" y="3619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: Shape 120">
                <a:extLst>
                  <a:ext uri="{FF2B5EF4-FFF2-40B4-BE49-F238E27FC236}">
                    <a16:creationId xmlns="" xmlns:a16="http://schemas.microsoft.com/office/drawing/2014/main" id="{5C3062E3-1EF4-131A-EFAA-CACAE3A3FAD7}"/>
                  </a:ext>
                </a:extLst>
              </p:cNvPr>
              <p:cNvSpPr/>
              <p:nvPr/>
            </p:nvSpPr>
            <p:spPr>
              <a:xfrm>
                <a:off x="5267325" y="1772602"/>
                <a:ext cx="18097" cy="15239"/>
              </a:xfrm>
              <a:custGeom>
                <a:avLst/>
                <a:gdLst>
                  <a:gd name="connsiteX0" fmla="*/ 18097 w 18097"/>
                  <a:gd name="connsiteY0" fmla="*/ 0 h 15239"/>
                  <a:gd name="connsiteX1" fmla="*/ 3810 w 18097"/>
                  <a:gd name="connsiteY1" fmla="*/ 0 h 15239"/>
                  <a:gd name="connsiteX2" fmla="*/ 0 w 18097"/>
                  <a:gd name="connsiteY2" fmla="*/ 3810 h 15239"/>
                  <a:gd name="connsiteX3" fmla="*/ 12382 w 18097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15239">
                    <a:moveTo>
                      <a:pt x="18097" y="0"/>
                    </a:moveTo>
                    <a:lnTo>
                      <a:pt x="3810" y="0"/>
                    </a:lnTo>
                    <a:lnTo>
                      <a:pt x="0" y="3810"/>
                    </a:lnTo>
                    <a:lnTo>
                      <a:pt x="1238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: Shape 121">
                <a:extLst>
                  <a:ext uri="{FF2B5EF4-FFF2-40B4-BE49-F238E27FC236}">
                    <a16:creationId xmlns="" xmlns:a16="http://schemas.microsoft.com/office/drawing/2014/main" id="{E016618C-5280-5C79-22E7-9A2884751FA8}"/>
                  </a:ext>
                </a:extLst>
              </p:cNvPr>
              <p:cNvSpPr/>
              <p:nvPr/>
            </p:nvSpPr>
            <p:spPr>
              <a:xfrm>
                <a:off x="5288280" y="1797367"/>
                <a:ext cx="21907" cy="20955"/>
              </a:xfrm>
              <a:custGeom>
                <a:avLst/>
                <a:gdLst>
                  <a:gd name="connsiteX0" fmla="*/ 21907 w 21907"/>
                  <a:gd name="connsiteY0" fmla="*/ 20003 h 20955"/>
                  <a:gd name="connsiteX1" fmla="*/ 9525 w 21907"/>
                  <a:gd name="connsiteY1" fmla="*/ 0 h 20955"/>
                  <a:gd name="connsiteX2" fmla="*/ 0 w 21907"/>
                  <a:gd name="connsiteY2" fmla="*/ 9525 h 20955"/>
                  <a:gd name="connsiteX3" fmla="*/ 9525 w 21907"/>
                  <a:gd name="connsiteY3" fmla="*/ 20955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0955">
                    <a:moveTo>
                      <a:pt x="21907" y="20003"/>
                    </a:moveTo>
                    <a:lnTo>
                      <a:pt x="9525" y="0"/>
                    </a:lnTo>
                    <a:lnTo>
                      <a:pt x="0" y="9525"/>
                    </a:lnTo>
                    <a:lnTo>
                      <a:pt x="9525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: Shape 122">
                <a:extLst>
                  <a:ext uri="{FF2B5EF4-FFF2-40B4-BE49-F238E27FC236}">
                    <a16:creationId xmlns="" xmlns:a16="http://schemas.microsoft.com/office/drawing/2014/main" id="{AEA84523-1907-4D3C-EED7-D7BA631FD4D1}"/>
                  </a:ext>
                </a:extLst>
              </p:cNvPr>
              <p:cNvSpPr/>
              <p:nvPr/>
            </p:nvSpPr>
            <p:spPr>
              <a:xfrm>
                <a:off x="5307330" y="1748789"/>
                <a:ext cx="15239" cy="15239"/>
              </a:xfrm>
              <a:custGeom>
                <a:avLst/>
                <a:gdLst>
                  <a:gd name="connsiteX0" fmla="*/ 12382 w 15239"/>
                  <a:gd name="connsiteY0" fmla="*/ 0 h 15239"/>
                  <a:gd name="connsiteX1" fmla="*/ 0 w 15239"/>
                  <a:gd name="connsiteY1" fmla="*/ 1905 h 15239"/>
                  <a:gd name="connsiteX2" fmla="*/ 0 w 15239"/>
                  <a:gd name="connsiteY2" fmla="*/ 15240 h 15239"/>
                  <a:gd name="connsiteX3" fmla="*/ 15240 w 15239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15239">
                    <a:moveTo>
                      <a:pt x="12382" y="0"/>
                    </a:moveTo>
                    <a:lnTo>
                      <a:pt x="0" y="1905"/>
                    </a:lnTo>
                    <a:lnTo>
                      <a:pt x="0" y="15240"/>
                    </a:lnTo>
                    <a:lnTo>
                      <a:pt x="1524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: Shape 123">
                <a:extLst>
                  <a:ext uri="{FF2B5EF4-FFF2-40B4-BE49-F238E27FC236}">
                    <a16:creationId xmlns="" xmlns:a16="http://schemas.microsoft.com/office/drawing/2014/main" id="{3B20859E-22DD-501B-BAB7-5B2BB104AC0C}"/>
                  </a:ext>
                </a:extLst>
              </p:cNvPr>
              <p:cNvSpPr/>
              <p:nvPr/>
            </p:nvSpPr>
            <p:spPr>
              <a:xfrm>
                <a:off x="5328284" y="1784985"/>
                <a:ext cx="12382" cy="12382"/>
              </a:xfrm>
              <a:custGeom>
                <a:avLst/>
                <a:gdLst>
                  <a:gd name="connsiteX0" fmla="*/ 2858 w 12382"/>
                  <a:gd name="connsiteY0" fmla="*/ 2857 h 12382"/>
                  <a:gd name="connsiteX1" fmla="*/ 0 w 12382"/>
                  <a:gd name="connsiteY1" fmla="*/ 0 h 12382"/>
                  <a:gd name="connsiteX2" fmla="*/ 0 w 12382"/>
                  <a:gd name="connsiteY2" fmla="*/ 12382 h 12382"/>
                  <a:gd name="connsiteX3" fmla="*/ 12383 w 12382"/>
                  <a:gd name="connsiteY3" fmla="*/ 12382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" h="12382">
                    <a:moveTo>
                      <a:pt x="2858" y="2857"/>
                    </a:moveTo>
                    <a:lnTo>
                      <a:pt x="0" y="0"/>
                    </a:lnTo>
                    <a:lnTo>
                      <a:pt x="0" y="12382"/>
                    </a:lnTo>
                    <a:lnTo>
                      <a:pt x="12383" y="1238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: Shape 124">
                <a:extLst>
                  <a:ext uri="{FF2B5EF4-FFF2-40B4-BE49-F238E27FC236}">
                    <a16:creationId xmlns="" xmlns:a16="http://schemas.microsoft.com/office/drawing/2014/main" id="{ADC72F69-D7BB-E586-405E-0C16AF1E646B}"/>
                  </a:ext>
                </a:extLst>
              </p:cNvPr>
              <p:cNvSpPr/>
              <p:nvPr/>
            </p:nvSpPr>
            <p:spPr>
              <a:xfrm>
                <a:off x="5340667" y="1808797"/>
                <a:ext cx="14287" cy="9525"/>
              </a:xfrm>
              <a:custGeom>
                <a:avLst/>
                <a:gdLst>
                  <a:gd name="connsiteX0" fmla="*/ 4763 w 14287"/>
                  <a:gd name="connsiteY0" fmla="*/ 9525 h 9525"/>
                  <a:gd name="connsiteX1" fmla="*/ 14288 w 14287"/>
                  <a:gd name="connsiteY1" fmla="*/ 0 h 9525"/>
                  <a:gd name="connsiteX2" fmla="*/ 0 w 14287"/>
                  <a:gd name="connsiteY2" fmla="*/ 476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" h="9525">
                    <a:moveTo>
                      <a:pt x="4763" y="9525"/>
                    </a:moveTo>
                    <a:lnTo>
                      <a:pt x="14288" y="0"/>
                    </a:lnTo>
                    <a:lnTo>
                      <a:pt x="0" y="47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: Shape 125">
                <a:extLst>
                  <a:ext uri="{FF2B5EF4-FFF2-40B4-BE49-F238E27FC236}">
                    <a16:creationId xmlns="" xmlns:a16="http://schemas.microsoft.com/office/drawing/2014/main" id="{941CF74E-D310-9EBA-C4C1-8B97FAA0D958}"/>
                  </a:ext>
                </a:extLst>
              </p:cNvPr>
              <p:cNvSpPr/>
              <p:nvPr/>
            </p:nvSpPr>
            <p:spPr>
              <a:xfrm>
                <a:off x="5354955" y="1757362"/>
                <a:ext cx="13334" cy="15239"/>
              </a:xfrm>
              <a:custGeom>
                <a:avLst/>
                <a:gdLst>
                  <a:gd name="connsiteX0" fmla="*/ 13335 w 13334"/>
                  <a:gd name="connsiteY0" fmla="*/ 0 h 15239"/>
                  <a:gd name="connsiteX1" fmla="*/ 0 w 13334"/>
                  <a:gd name="connsiteY1" fmla="*/ 0 h 15239"/>
                  <a:gd name="connsiteX2" fmla="*/ 0 w 13334"/>
                  <a:gd name="connsiteY2" fmla="*/ 14288 h 15239"/>
                  <a:gd name="connsiteX3" fmla="*/ 13335 w 13334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4" h="15239">
                    <a:moveTo>
                      <a:pt x="13335" y="0"/>
                    </a:moveTo>
                    <a:lnTo>
                      <a:pt x="0" y="0"/>
                    </a:lnTo>
                    <a:lnTo>
                      <a:pt x="0" y="14288"/>
                    </a:lnTo>
                    <a:lnTo>
                      <a:pt x="1333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: Shape 126">
                <a:extLst>
                  <a:ext uri="{FF2B5EF4-FFF2-40B4-BE49-F238E27FC236}">
                    <a16:creationId xmlns="" xmlns:a16="http://schemas.microsoft.com/office/drawing/2014/main" id="{13C93F95-0F83-AEF6-51EE-9244A260DE60}"/>
                  </a:ext>
                </a:extLst>
              </p:cNvPr>
              <p:cNvSpPr/>
              <p:nvPr/>
            </p:nvSpPr>
            <p:spPr>
              <a:xfrm>
                <a:off x="5335905" y="1727835"/>
                <a:ext cx="14287" cy="13335"/>
              </a:xfrm>
              <a:custGeom>
                <a:avLst/>
                <a:gdLst>
                  <a:gd name="connsiteX0" fmla="*/ 14288 w 14287"/>
                  <a:gd name="connsiteY0" fmla="*/ 6667 h 13335"/>
                  <a:gd name="connsiteX1" fmla="*/ 7620 w 14287"/>
                  <a:gd name="connsiteY1" fmla="*/ 0 h 13335"/>
                  <a:gd name="connsiteX2" fmla="*/ 0 w 14287"/>
                  <a:gd name="connsiteY2" fmla="*/ 0 h 13335"/>
                  <a:gd name="connsiteX3" fmla="*/ 7620 w 14287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13335">
                    <a:moveTo>
                      <a:pt x="14288" y="6667"/>
                    </a:moveTo>
                    <a:lnTo>
                      <a:pt x="7620" y="0"/>
                    </a:lnTo>
                    <a:lnTo>
                      <a:pt x="0" y="0"/>
                    </a:lnTo>
                    <a:lnTo>
                      <a:pt x="7620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: Shape 127">
                <a:extLst>
                  <a:ext uri="{FF2B5EF4-FFF2-40B4-BE49-F238E27FC236}">
                    <a16:creationId xmlns="" xmlns:a16="http://schemas.microsoft.com/office/drawing/2014/main" id="{3DF5F3AA-D3AB-5DAA-13C1-E1F9D5834E39}"/>
                  </a:ext>
                </a:extLst>
              </p:cNvPr>
              <p:cNvSpPr/>
              <p:nvPr/>
            </p:nvSpPr>
            <p:spPr>
              <a:xfrm>
                <a:off x="5192077" y="1799272"/>
                <a:ext cx="28575" cy="39052"/>
              </a:xfrm>
              <a:custGeom>
                <a:avLst/>
                <a:gdLst>
                  <a:gd name="connsiteX0" fmla="*/ 7620 w 28575"/>
                  <a:gd name="connsiteY0" fmla="*/ 17145 h 39052"/>
                  <a:gd name="connsiteX1" fmla="*/ 0 w 28575"/>
                  <a:gd name="connsiteY1" fmla="*/ 24765 h 39052"/>
                  <a:gd name="connsiteX2" fmla="*/ 13335 w 28575"/>
                  <a:gd name="connsiteY2" fmla="*/ 39052 h 39052"/>
                  <a:gd name="connsiteX3" fmla="*/ 28575 w 28575"/>
                  <a:gd name="connsiteY3" fmla="*/ 39052 h 39052"/>
                  <a:gd name="connsiteX4" fmla="*/ 28575 w 28575"/>
                  <a:gd name="connsiteY4" fmla="*/ 14288 h 39052"/>
                  <a:gd name="connsiteX5" fmla="*/ 18097 w 28575"/>
                  <a:gd name="connsiteY5" fmla="*/ 0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39052">
                    <a:moveTo>
                      <a:pt x="7620" y="17145"/>
                    </a:moveTo>
                    <a:lnTo>
                      <a:pt x="0" y="24765"/>
                    </a:lnTo>
                    <a:lnTo>
                      <a:pt x="13335" y="39052"/>
                    </a:lnTo>
                    <a:lnTo>
                      <a:pt x="28575" y="39052"/>
                    </a:lnTo>
                    <a:lnTo>
                      <a:pt x="28575" y="14288"/>
                    </a:lnTo>
                    <a:lnTo>
                      <a:pt x="18097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: Shape 128">
                <a:extLst>
                  <a:ext uri="{FF2B5EF4-FFF2-40B4-BE49-F238E27FC236}">
                    <a16:creationId xmlns="" xmlns:a16="http://schemas.microsoft.com/office/drawing/2014/main" id="{D70F5CDD-1131-29F3-07AB-F609DCC63495}"/>
                  </a:ext>
                </a:extLst>
              </p:cNvPr>
              <p:cNvSpPr/>
              <p:nvPr/>
            </p:nvSpPr>
            <p:spPr>
              <a:xfrm>
                <a:off x="5234940" y="1799272"/>
                <a:ext cx="15240" cy="15239"/>
              </a:xfrm>
              <a:custGeom>
                <a:avLst/>
                <a:gdLst>
                  <a:gd name="connsiteX0" fmla="*/ 4763 w 15240"/>
                  <a:gd name="connsiteY0" fmla="*/ 15240 h 15239"/>
                  <a:gd name="connsiteX1" fmla="*/ 15240 w 15240"/>
                  <a:gd name="connsiteY1" fmla="*/ 15240 h 15239"/>
                  <a:gd name="connsiteX2" fmla="*/ 15240 w 15240"/>
                  <a:gd name="connsiteY2" fmla="*/ 1905 h 15239"/>
                  <a:gd name="connsiteX3" fmla="*/ 0 w 15240"/>
                  <a:gd name="connsiteY3" fmla="*/ 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15239">
                    <a:moveTo>
                      <a:pt x="4763" y="15240"/>
                    </a:moveTo>
                    <a:lnTo>
                      <a:pt x="15240" y="15240"/>
                    </a:lnTo>
                    <a:lnTo>
                      <a:pt x="1524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: Shape 129">
                <a:extLst>
                  <a:ext uri="{FF2B5EF4-FFF2-40B4-BE49-F238E27FC236}">
                    <a16:creationId xmlns="" xmlns:a16="http://schemas.microsoft.com/office/drawing/2014/main" id="{B78491D4-EB9C-E6D8-B8A2-676E4FD5633A}"/>
                  </a:ext>
                </a:extLst>
              </p:cNvPr>
              <p:cNvSpPr/>
              <p:nvPr/>
            </p:nvSpPr>
            <p:spPr>
              <a:xfrm>
                <a:off x="5073967" y="1706879"/>
                <a:ext cx="138112" cy="80962"/>
              </a:xfrm>
              <a:custGeom>
                <a:avLst/>
                <a:gdLst>
                  <a:gd name="connsiteX0" fmla="*/ 39052 w 138112"/>
                  <a:gd name="connsiteY0" fmla="*/ 36195 h 80962"/>
                  <a:gd name="connsiteX1" fmla="*/ 39052 w 138112"/>
                  <a:gd name="connsiteY1" fmla="*/ 49530 h 80962"/>
                  <a:gd name="connsiteX2" fmla="*/ 17145 w 138112"/>
                  <a:gd name="connsiteY2" fmla="*/ 33338 h 80962"/>
                  <a:gd name="connsiteX3" fmla="*/ 0 w 138112"/>
                  <a:gd name="connsiteY3" fmla="*/ 40005 h 80962"/>
                  <a:gd name="connsiteX4" fmla="*/ 4763 w 138112"/>
                  <a:gd name="connsiteY4" fmla="*/ 64770 h 80962"/>
                  <a:gd name="connsiteX5" fmla="*/ 20955 w 138112"/>
                  <a:gd name="connsiteY5" fmla="*/ 60008 h 80962"/>
                  <a:gd name="connsiteX6" fmla="*/ 20955 w 138112"/>
                  <a:gd name="connsiteY6" fmla="*/ 76200 h 80962"/>
                  <a:gd name="connsiteX7" fmla="*/ 38100 w 138112"/>
                  <a:gd name="connsiteY7" fmla="*/ 80963 h 80962"/>
                  <a:gd name="connsiteX8" fmla="*/ 53340 w 138112"/>
                  <a:gd name="connsiteY8" fmla="*/ 65723 h 80962"/>
                  <a:gd name="connsiteX9" fmla="*/ 75247 w 138112"/>
                  <a:gd name="connsiteY9" fmla="*/ 56198 h 80962"/>
                  <a:gd name="connsiteX10" fmla="*/ 93345 w 138112"/>
                  <a:gd name="connsiteY10" fmla="*/ 61913 h 80962"/>
                  <a:gd name="connsiteX11" fmla="*/ 119063 w 138112"/>
                  <a:gd name="connsiteY11" fmla="*/ 61913 h 80962"/>
                  <a:gd name="connsiteX12" fmla="*/ 138113 w 138112"/>
                  <a:gd name="connsiteY12" fmla="*/ 42863 h 80962"/>
                  <a:gd name="connsiteX13" fmla="*/ 120967 w 138112"/>
                  <a:gd name="connsiteY13" fmla="*/ 24765 h 80962"/>
                  <a:gd name="connsiteX14" fmla="*/ 132397 w 138112"/>
                  <a:gd name="connsiteY14" fmla="*/ 12383 h 80962"/>
                  <a:gd name="connsiteX15" fmla="*/ 112395 w 138112"/>
                  <a:gd name="connsiteY15" fmla="*/ 0 h 80962"/>
                  <a:gd name="connsiteX16" fmla="*/ 101917 w 138112"/>
                  <a:gd name="connsiteY16" fmla="*/ 7620 h 80962"/>
                  <a:gd name="connsiteX17" fmla="*/ 90488 w 138112"/>
                  <a:gd name="connsiteY17" fmla="*/ 18098 h 80962"/>
                  <a:gd name="connsiteX18" fmla="*/ 90488 w 138112"/>
                  <a:gd name="connsiteY18" fmla="*/ 30480 h 80962"/>
                  <a:gd name="connsiteX19" fmla="*/ 79057 w 138112"/>
                  <a:gd name="connsiteY19" fmla="*/ 41910 h 80962"/>
                  <a:gd name="connsiteX20" fmla="*/ 57150 w 138112"/>
                  <a:gd name="connsiteY20" fmla="*/ 2667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112" h="80962">
                    <a:moveTo>
                      <a:pt x="39052" y="36195"/>
                    </a:moveTo>
                    <a:lnTo>
                      <a:pt x="39052" y="49530"/>
                    </a:lnTo>
                    <a:lnTo>
                      <a:pt x="17145" y="33338"/>
                    </a:lnTo>
                    <a:lnTo>
                      <a:pt x="0" y="40005"/>
                    </a:lnTo>
                    <a:lnTo>
                      <a:pt x="4763" y="64770"/>
                    </a:lnTo>
                    <a:lnTo>
                      <a:pt x="20955" y="60008"/>
                    </a:lnTo>
                    <a:lnTo>
                      <a:pt x="20955" y="76200"/>
                    </a:lnTo>
                    <a:lnTo>
                      <a:pt x="38100" y="80963"/>
                    </a:lnTo>
                    <a:lnTo>
                      <a:pt x="53340" y="65723"/>
                    </a:lnTo>
                    <a:lnTo>
                      <a:pt x="75247" y="56198"/>
                    </a:lnTo>
                    <a:lnTo>
                      <a:pt x="93345" y="61913"/>
                    </a:lnTo>
                    <a:lnTo>
                      <a:pt x="119063" y="61913"/>
                    </a:lnTo>
                    <a:lnTo>
                      <a:pt x="138113" y="42863"/>
                    </a:lnTo>
                    <a:lnTo>
                      <a:pt x="120967" y="24765"/>
                    </a:lnTo>
                    <a:lnTo>
                      <a:pt x="132397" y="12383"/>
                    </a:lnTo>
                    <a:lnTo>
                      <a:pt x="112395" y="0"/>
                    </a:lnTo>
                    <a:lnTo>
                      <a:pt x="101917" y="7620"/>
                    </a:lnTo>
                    <a:lnTo>
                      <a:pt x="90488" y="18098"/>
                    </a:lnTo>
                    <a:lnTo>
                      <a:pt x="90488" y="30480"/>
                    </a:lnTo>
                    <a:lnTo>
                      <a:pt x="79057" y="41910"/>
                    </a:lnTo>
                    <a:lnTo>
                      <a:pt x="5715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: Shape 130">
                <a:extLst>
                  <a:ext uri="{FF2B5EF4-FFF2-40B4-BE49-F238E27FC236}">
                    <a16:creationId xmlns="" xmlns:a16="http://schemas.microsoft.com/office/drawing/2014/main" id="{1E9F2200-6452-91A9-A15C-591B9445579C}"/>
                  </a:ext>
                </a:extLst>
              </p:cNvPr>
              <p:cNvSpPr/>
              <p:nvPr/>
            </p:nvSpPr>
            <p:spPr>
              <a:xfrm>
                <a:off x="5068252" y="1674495"/>
                <a:ext cx="80009" cy="45719"/>
              </a:xfrm>
              <a:custGeom>
                <a:avLst/>
                <a:gdLst>
                  <a:gd name="connsiteX0" fmla="*/ 17145 w 80009"/>
                  <a:gd name="connsiteY0" fmla="*/ 45720 h 45719"/>
                  <a:gd name="connsiteX1" fmla="*/ 44767 w 80009"/>
                  <a:gd name="connsiteY1" fmla="*/ 36195 h 45719"/>
                  <a:gd name="connsiteX2" fmla="*/ 54292 w 80009"/>
                  <a:gd name="connsiteY2" fmla="*/ 45720 h 45719"/>
                  <a:gd name="connsiteX3" fmla="*/ 72390 w 80009"/>
                  <a:gd name="connsiteY3" fmla="*/ 38100 h 45719"/>
                  <a:gd name="connsiteX4" fmla="*/ 80010 w 80009"/>
                  <a:gd name="connsiteY4" fmla="*/ 45720 h 45719"/>
                  <a:gd name="connsiteX5" fmla="*/ 80010 w 80009"/>
                  <a:gd name="connsiteY5" fmla="*/ 29527 h 45719"/>
                  <a:gd name="connsiteX6" fmla="*/ 67628 w 80009"/>
                  <a:gd name="connsiteY6" fmla="*/ 17145 h 45719"/>
                  <a:gd name="connsiteX7" fmla="*/ 56197 w 80009"/>
                  <a:gd name="connsiteY7" fmla="*/ 17145 h 45719"/>
                  <a:gd name="connsiteX8" fmla="*/ 46672 w 80009"/>
                  <a:gd name="connsiteY8" fmla="*/ 13335 h 45719"/>
                  <a:gd name="connsiteX9" fmla="*/ 23813 w 80009"/>
                  <a:gd name="connsiteY9" fmla="*/ 13335 h 45719"/>
                  <a:gd name="connsiteX10" fmla="*/ 9525 w 80009"/>
                  <a:gd name="connsiteY10" fmla="*/ 0 h 45719"/>
                  <a:gd name="connsiteX11" fmla="*/ 0 w 80009"/>
                  <a:gd name="connsiteY11" fmla="*/ 19050 h 45719"/>
                  <a:gd name="connsiteX12" fmla="*/ 12382 w 80009"/>
                  <a:gd name="connsiteY12" fmla="*/ 31432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009" h="45719">
                    <a:moveTo>
                      <a:pt x="17145" y="45720"/>
                    </a:moveTo>
                    <a:lnTo>
                      <a:pt x="44767" y="36195"/>
                    </a:lnTo>
                    <a:lnTo>
                      <a:pt x="54292" y="45720"/>
                    </a:lnTo>
                    <a:lnTo>
                      <a:pt x="72390" y="38100"/>
                    </a:lnTo>
                    <a:lnTo>
                      <a:pt x="80010" y="45720"/>
                    </a:lnTo>
                    <a:lnTo>
                      <a:pt x="80010" y="29527"/>
                    </a:lnTo>
                    <a:lnTo>
                      <a:pt x="67628" y="17145"/>
                    </a:lnTo>
                    <a:lnTo>
                      <a:pt x="56197" y="17145"/>
                    </a:lnTo>
                    <a:lnTo>
                      <a:pt x="46672" y="13335"/>
                    </a:lnTo>
                    <a:lnTo>
                      <a:pt x="23813" y="13335"/>
                    </a:lnTo>
                    <a:lnTo>
                      <a:pt x="9525" y="0"/>
                    </a:lnTo>
                    <a:lnTo>
                      <a:pt x="0" y="19050"/>
                    </a:lnTo>
                    <a:lnTo>
                      <a:pt x="12382" y="3143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: Shape 131">
                <a:extLst>
                  <a:ext uri="{FF2B5EF4-FFF2-40B4-BE49-F238E27FC236}">
                    <a16:creationId xmlns="" xmlns:a16="http://schemas.microsoft.com/office/drawing/2014/main" id="{E4E14E4F-2066-DE8E-D5DC-818A61F12716}"/>
                  </a:ext>
                </a:extLst>
              </p:cNvPr>
              <p:cNvSpPr/>
              <p:nvPr/>
            </p:nvSpPr>
            <p:spPr>
              <a:xfrm>
                <a:off x="5126355" y="1800225"/>
                <a:ext cx="22859" cy="14287"/>
              </a:xfrm>
              <a:custGeom>
                <a:avLst/>
                <a:gdLst>
                  <a:gd name="connsiteX0" fmla="*/ 9525 w 22859"/>
                  <a:gd name="connsiteY0" fmla="*/ 0 h 14287"/>
                  <a:gd name="connsiteX1" fmla="*/ 0 w 22859"/>
                  <a:gd name="connsiteY1" fmla="*/ 0 h 14287"/>
                  <a:gd name="connsiteX2" fmla="*/ 3810 w 22859"/>
                  <a:gd name="connsiteY2" fmla="*/ 13335 h 14287"/>
                  <a:gd name="connsiteX3" fmla="*/ 22860 w 22859"/>
                  <a:gd name="connsiteY3" fmla="*/ 14288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59" h="14287">
                    <a:moveTo>
                      <a:pt x="9525" y="0"/>
                    </a:moveTo>
                    <a:lnTo>
                      <a:pt x="0" y="0"/>
                    </a:lnTo>
                    <a:lnTo>
                      <a:pt x="3810" y="13335"/>
                    </a:lnTo>
                    <a:lnTo>
                      <a:pt x="22860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: Shape 132">
                <a:extLst>
                  <a:ext uri="{FF2B5EF4-FFF2-40B4-BE49-F238E27FC236}">
                    <a16:creationId xmlns="" xmlns:a16="http://schemas.microsoft.com/office/drawing/2014/main" id="{2EE283CF-BAB0-69F2-FD1E-FC7B6DC521B2}"/>
                  </a:ext>
                </a:extLst>
              </p:cNvPr>
              <p:cNvSpPr/>
              <p:nvPr/>
            </p:nvSpPr>
            <p:spPr>
              <a:xfrm>
                <a:off x="5130165" y="1827847"/>
                <a:ext cx="24765" cy="20954"/>
              </a:xfrm>
              <a:custGeom>
                <a:avLst/>
                <a:gdLst>
                  <a:gd name="connsiteX0" fmla="*/ 24765 w 24765"/>
                  <a:gd name="connsiteY0" fmla="*/ 20955 h 20954"/>
                  <a:gd name="connsiteX1" fmla="*/ 13335 w 24765"/>
                  <a:gd name="connsiteY1" fmla="*/ 9525 h 20954"/>
                  <a:gd name="connsiteX2" fmla="*/ 9525 w 24765"/>
                  <a:gd name="connsiteY2" fmla="*/ 0 h 20954"/>
                  <a:gd name="connsiteX3" fmla="*/ 0 w 24765"/>
                  <a:gd name="connsiteY3" fmla="*/ 9525 h 20954"/>
                  <a:gd name="connsiteX4" fmla="*/ 7620 w 24765"/>
                  <a:gd name="connsiteY4" fmla="*/ 17145 h 2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" h="20954">
                    <a:moveTo>
                      <a:pt x="24765" y="20955"/>
                    </a:moveTo>
                    <a:lnTo>
                      <a:pt x="13335" y="9525"/>
                    </a:lnTo>
                    <a:lnTo>
                      <a:pt x="9525" y="0"/>
                    </a:lnTo>
                    <a:lnTo>
                      <a:pt x="0" y="9525"/>
                    </a:lnTo>
                    <a:lnTo>
                      <a:pt x="7620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: Shape 133">
                <a:extLst>
                  <a:ext uri="{FF2B5EF4-FFF2-40B4-BE49-F238E27FC236}">
                    <a16:creationId xmlns="" xmlns:a16="http://schemas.microsoft.com/office/drawing/2014/main" id="{95695109-8775-94F3-FA9D-C6AA24034D87}"/>
                  </a:ext>
                </a:extLst>
              </p:cNvPr>
              <p:cNvSpPr/>
              <p:nvPr/>
            </p:nvSpPr>
            <p:spPr>
              <a:xfrm>
                <a:off x="5216842" y="1691639"/>
                <a:ext cx="20954" cy="13335"/>
              </a:xfrm>
              <a:custGeom>
                <a:avLst/>
                <a:gdLst>
                  <a:gd name="connsiteX0" fmla="*/ 20955 w 20954"/>
                  <a:gd name="connsiteY0" fmla="*/ 2858 h 13335"/>
                  <a:gd name="connsiteX1" fmla="*/ 0 w 20954"/>
                  <a:gd name="connsiteY1" fmla="*/ 0 h 13335"/>
                  <a:gd name="connsiteX2" fmla="*/ 0 w 20954"/>
                  <a:gd name="connsiteY2" fmla="*/ 13335 h 13335"/>
                  <a:gd name="connsiteX3" fmla="*/ 10477 w 20954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3335">
                    <a:moveTo>
                      <a:pt x="20955" y="2858"/>
                    </a:moveTo>
                    <a:lnTo>
                      <a:pt x="0" y="0"/>
                    </a:lnTo>
                    <a:lnTo>
                      <a:pt x="0" y="13335"/>
                    </a:lnTo>
                    <a:lnTo>
                      <a:pt x="10477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: Shape 134">
                <a:extLst>
                  <a:ext uri="{FF2B5EF4-FFF2-40B4-BE49-F238E27FC236}">
                    <a16:creationId xmlns="" xmlns:a16="http://schemas.microsoft.com/office/drawing/2014/main" id="{480F9D42-E6C7-4680-2714-F42E73740B3A}"/>
                  </a:ext>
                </a:extLst>
              </p:cNvPr>
              <p:cNvSpPr/>
              <p:nvPr/>
            </p:nvSpPr>
            <p:spPr>
              <a:xfrm>
                <a:off x="4565332" y="2396490"/>
                <a:ext cx="847725" cy="631507"/>
              </a:xfrm>
              <a:custGeom>
                <a:avLst/>
                <a:gdLst>
                  <a:gd name="connsiteX0" fmla="*/ 799148 w 847725"/>
                  <a:gd name="connsiteY0" fmla="*/ 0 h 631507"/>
                  <a:gd name="connsiteX1" fmla="*/ 765810 w 847725"/>
                  <a:gd name="connsiteY1" fmla="*/ 13335 h 631507"/>
                  <a:gd name="connsiteX2" fmla="*/ 741045 w 847725"/>
                  <a:gd name="connsiteY2" fmla="*/ 26670 h 631507"/>
                  <a:gd name="connsiteX3" fmla="*/ 719138 w 847725"/>
                  <a:gd name="connsiteY3" fmla="*/ 47625 h 631507"/>
                  <a:gd name="connsiteX4" fmla="*/ 687705 w 847725"/>
                  <a:gd name="connsiteY4" fmla="*/ 47625 h 631507"/>
                  <a:gd name="connsiteX5" fmla="*/ 664845 w 847725"/>
                  <a:gd name="connsiteY5" fmla="*/ 54292 h 631507"/>
                  <a:gd name="connsiteX6" fmla="*/ 651510 w 847725"/>
                  <a:gd name="connsiteY6" fmla="*/ 40957 h 631507"/>
                  <a:gd name="connsiteX7" fmla="*/ 624840 w 847725"/>
                  <a:gd name="connsiteY7" fmla="*/ 40957 h 631507"/>
                  <a:gd name="connsiteX8" fmla="*/ 613410 w 847725"/>
                  <a:gd name="connsiteY8" fmla="*/ 24765 h 631507"/>
                  <a:gd name="connsiteX9" fmla="*/ 588645 w 847725"/>
                  <a:gd name="connsiteY9" fmla="*/ 22860 h 631507"/>
                  <a:gd name="connsiteX10" fmla="*/ 566738 w 847725"/>
                  <a:gd name="connsiteY10" fmla="*/ 43815 h 631507"/>
                  <a:gd name="connsiteX11" fmla="*/ 535305 w 847725"/>
                  <a:gd name="connsiteY11" fmla="*/ 43815 h 631507"/>
                  <a:gd name="connsiteX12" fmla="*/ 513398 w 847725"/>
                  <a:gd name="connsiteY12" fmla="*/ 36195 h 631507"/>
                  <a:gd name="connsiteX13" fmla="*/ 482918 w 847725"/>
                  <a:gd name="connsiteY13" fmla="*/ 50482 h 631507"/>
                  <a:gd name="connsiteX14" fmla="*/ 464820 w 847725"/>
                  <a:gd name="connsiteY14" fmla="*/ 50482 h 631507"/>
                  <a:gd name="connsiteX15" fmla="*/ 450533 w 847725"/>
                  <a:gd name="connsiteY15" fmla="*/ 66675 h 631507"/>
                  <a:gd name="connsiteX16" fmla="*/ 436245 w 847725"/>
                  <a:gd name="connsiteY16" fmla="*/ 81915 h 631507"/>
                  <a:gd name="connsiteX17" fmla="*/ 408623 w 847725"/>
                  <a:gd name="connsiteY17" fmla="*/ 72390 h 631507"/>
                  <a:gd name="connsiteX18" fmla="*/ 408623 w 847725"/>
                  <a:gd name="connsiteY18" fmla="*/ 91440 h 631507"/>
                  <a:gd name="connsiteX19" fmla="*/ 388620 w 847725"/>
                  <a:gd name="connsiteY19" fmla="*/ 91440 h 631507"/>
                  <a:gd name="connsiteX20" fmla="*/ 373380 w 847725"/>
                  <a:gd name="connsiteY20" fmla="*/ 76200 h 631507"/>
                  <a:gd name="connsiteX21" fmla="*/ 364808 w 847725"/>
                  <a:gd name="connsiteY21" fmla="*/ 90488 h 631507"/>
                  <a:gd name="connsiteX22" fmla="*/ 379095 w 847725"/>
                  <a:gd name="connsiteY22" fmla="*/ 106680 h 631507"/>
                  <a:gd name="connsiteX23" fmla="*/ 365760 w 847725"/>
                  <a:gd name="connsiteY23" fmla="*/ 119063 h 631507"/>
                  <a:gd name="connsiteX24" fmla="*/ 367665 w 847725"/>
                  <a:gd name="connsiteY24" fmla="*/ 144780 h 631507"/>
                  <a:gd name="connsiteX25" fmla="*/ 357188 w 847725"/>
                  <a:gd name="connsiteY25" fmla="*/ 135255 h 631507"/>
                  <a:gd name="connsiteX26" fmla="*/ 330518 w 847725"/>
                  <a:gd name="connsiteY26" fmla="*/ 136207 h 631507"/>
                  <a:gd name="connsiteX27" fmla="*/ 346710 w 847725"/>
                  <a:gd name="connsiteY27" fmla="*/ 152400 h 631507"/>
                  <a:gd name="connsiteX28" fmla="*/ 316230 w 847725"/>
                  <a:gd name="connsiteY28" fmla="*/ 154305 h 631507"/>
                  <a:gd name="connsiteX29" fmla="*/ 316230 w 847725"/>
                  <a:gd name="connsiteY29" fmla="*/ 169545 h 631507"/>
                  <a:gd name="connsiteX30" fmla="*/ 294323 w 847725"/>
                  <a:gd name="connsiteY30" fmla="*/ 169545 h 631507"/>
                  <a:gd name="connsiteX31" fmla="*/ 277178 w 847725"/>
                  <a:gd name="connsiteY31" fmla="*/ 185738 h 631507"/>
                  <a:gd name="connsiteX32" fmla="*/ 243840 w 847725"/>
                  <a:gd name="connsiteY32" fmla="*/ 195263 h 631507"/>
                  <a:gd name="connsiteX33" fmla="*/ 212408 w 847725"/>
                  <a:gd name="connsiteY33" fmla="*/ 203835 h 631507"/>
                  <a:gd name="connsiteX34" fmla="*/ 212408 w 847725"/>
                  <a:gd name="connsiteY34" fmla="*/ 214313 h 631507"/>
                  <a:gd name="connsiteX35" fmla="*/ 240030 w 847725"/>
                  <a:gd name="connsiteY35" fmla="*/ 223838 h 631507"/>
                  <a:gd name="connsiteX36" fmla="*/ 250508 w 847725"/>
                  <a:gd name="connsiteY36" fmla="*/ 235267 h 631507"/>
                  <a:gd name="connsiteX37" fmla="*/ 219075 w 847725"/>
                  <a:gd name="connsiteY37" fmla="*/ 240982 h 631507"/>
                  <a:gd name="connsiteX38" fmla="*/ 215265 w 847725"/>
                  <a:gd name="connsiteY38" fmla="*/ 254317 h 631507"/>
                  <a:gd name="connsiteX39" fmla="*/ 200978 w 847725"/>
                  <a:gd name="connsiteY39" fmla="*/ 269557 h 631507"/>
                  <a:gd name="connsiteX40" fmla="*/ 186690 w 847725"/>
                  <a:gd name="connsiteY40" fmla="*/ 255270 h 631507"/>
                  <a:gd name="connsiteX41" fmla="*/ 157163 w 847725"/>
                  <a:gd name="connsiteY41" fmla="*/ 255270 h 631507"/>
                  <a:gd name="connsiteX42" fmla="*/ 157163 w 847725"/>
                  <a:gd name="connsiteY42" fmla="*/ 274320 h 631507"/>
                  <a:gd name="connsiteX43" fmla="*/ 150495 w 847725"/>
                  <a:gd name="connsiteY43" fmla="*/ 293370 h 631507"/>
                  <a:gd name="connsiteX44" fmla="*/ 127635 w 847725"/>
                  <a:gd name="connsiteY44" fmla="*/ 284797 h 631507"/>
                  <a:gd name="connsiteX45" fmla="*/ 107633 w 847725"/>
                  <a:gd name="connsiteY45" fmla="*/ 297180 h 631507"/>
                  <a:gd name="connsiteX46" fmla="*/ 122873 w 847725"/>
                  <a:gd name="connsiteY46" fmla="*/ 314325 h 631507"/>
                  <a:gd name="connsiteX47" fmla="*/ 100013 w 847725"/>
                  <a:gd name="connsiteY47" fmla="*/ 338138 h 631507"/>
                  <a:gd name="connsiteX48" fmla="*/ 70485 w 847725"/>
                  <a:gd name="connsiteY48" fmla="*/ 347663 h 631507"/>
                  <a:gd name="connsiteX49" fmla="*/ 66675 w 847725"/>
                  <a:gd name="connsiteY49" fmla="*/ 363855 h 631507"/>
                  <a:gd name="connsiteX50" fmla="*/ 57150 w 847725"/>
                  <a:gd name="connsiteY50" fmla="*/ 360045 h 631507"/>
                  <a:gd name="connsiteX51" fmla="*/ 49530 w 847725"/>
                  <a:gd name="connsiteY51" fmla="*/ 351472 h 631507"/>
                  <a:gd name="connsiteX52" fmla="*/ 25718 w 847725"/>
                  <a:gd name="connsiteY52" fmla="*/ 348615 h 631507"/>
                  <a:gd name="connsiteX53" fmla="*/ 4763 w 847725"/>
                  <a:gd name="connsiteY53" fmla="*/ 377190 h 631507"/>
                  <a:gd name="connsiteX54" fmla="*/ 0 w 847725"/>
                  <a:gd name="connsiteY54" fmla="*/ 404813 h 631507"/>
                  <a:gd name="connsiteX55" fmla="*/ 15240 w 847725"/>
                  <a:gd name="connsiteY55" fmla="*/ 426720 h 631507"/>
                  <a:gd name="connsiteX56" fmla="*/ 34290 w 847725"/>
                  <a:gd name="connsiteY56" fmla="*/ 428625 h 631507"/>
                  <a:gd name="connsiteX57" fmla="*/ 42863 w 847725"/>
                  <a:gd name="connsiteY57" fmla="*/ 451485 h 631507"/>
                  <a:gd name="connsiteX58" fmla="*/ 52388 w 847725"/>
                  <a:gd name="connsiteY58" fmla="*/ 453390 h 631507"/>
                  <a:gd name="connsiteX59" fmla="*/ 50483 w 847725"/>
                  <a:gd name="connsiteY59" fmla="*/ 484822 h 631507"/>
                  <a:gd name="connsiteX60" fmla="*/ 64770 w 847725"/>
                  <a:gd name="connsiteY60" fmla="*/ 496252 h 631507"/>
                  <a:gd name="connsiteX61" fmla="*/ 57150 w 847725"/>
                  <a:gd name="connsiteY61" fmla="*/ 508635 h 631507"/>
                  <a:gd name="connsiteX62" fmla="*/ 37148 w 847725"/>
                  <a:gd name="connsiteY62" fmla="*/ 515302 h 631507"/>
                  <a:gd name="connsiteX63" fmla="*/ 29528 w 847725"/>
                  <a:gd name="connsiteY63" fmla="*/ 538163 h 631507"/>
                  <a:gd name="connsiteX64" fmla="*/ 49530 w 847725"/>
                  <a:gd name="connsiteY64" fmla="*/ 560070 h 631507"/>
                  <a:gd name="connsiteX65" fmla="*/ 76200 w 847725"/>
                  <a:gd name="connsiteY65" fmla="*/ 585788 h 631507"/>
                  <a:gd name="connsiteX66" fmla="*/ 85725 w 847725"/>
                  <a:gd name="connsiteY66" fmla="*/ 581025 h 631507"/>
                  <a:gd name="connsiteX67" fmla="*/ 100965 w 847725"/>
                  <a:gd name="connsiteY67" fmla="*/ 603885 h 631507"/>
                  <a:gd name="connsiteX68" fmla="*/ 115253 w 847725"/>
                  <a:gd name="connsiteY68" fmla="*/ 603885 h 631507"/>
                  <a:gd name="connsiteX69" fmla="*/ 135255 w 847725"/>
                  <a:gd name="connsiteY69" fmla="*/ 615315 h 631507"/>
                  <a:gd name="connsiteX70" fmla="*/ 135255 w 847725"/>
                  <a:gd name="connsiteY70" fmla="*/ 631507 h 631507"/>
                  <a:gd name="connsiteX71" fmla="*/ 157163 w 847725"/>
                  <a:gd name="connsiteY71" fmla="*/ 621982 h 631507"/>
                  <a:gd name="connsiteX72" fmla="*/ 164783 w 847725"/>
                  <a:gd name="connsiteY72" fmla="*/ 614363 h 631507"/>
                  <a:gd name="connsiteX73" fmla="*/ 158115 w 847725"/>
                  <a:gd name="connsiteY73" fmla="*/ 590550 h 631507"/>
                  <a:gd name="connsiteX74" fmla="*/ 144780 w 847725"/>
                  <a:gd name="connsiteY74" fmla="*/ 568643 h 631507"/>
                  <a:gd name="connsiteX75" fmla="*/ 154305 w 847725"/>
                  <a:gd name="connsiteY75" fmla="*/ 535305 h 631507"/>
                  <a:gd name="connsiteX76" fmla="*/ 142875 w 847725"/>
                  <a:gd name="connsiteY76" fmla="*/ 502920 h 631507"/>
                  <a:gd name="connsiteX77" fmla="*/ 152400 w 847725"/>
                  <a:gd name="connsiteY77" fmla="*/ 479107 h 631507"/>
                  <a:gd name="connsiteX78" fmla="*/ 152400 w 847725"/>
                  <a:gd name="connsiteY78" fmla="*/ 447675 h 631507"/>
                  <a:gd name="connsiteX79" fmla="*/ 169545 w 847725"/>
                  <a:gd name="connsiteY79" fmla="*/ 429577 h 631507"/>
                  <a:gd name="connsiteX80" fmla="*/ 178118 w 847725"/>
                  <a:gd name="connsiteY80" fmla="*/ 403860 h 631507"/>
                  <a:gd name="connsiteX81" fmla="*/ 199073 w 847725"/>
                  <a:gd name="connsiteY81" fmla="*/ 395288 h 631507"/>
                  <a:gd name="connsiteX82" fmla="*/ 199073 w 847725"/>
                  <a:gd name="connsiteY82" fmla="*/ 370522 h 631507"/>
                  <a:gd name="connsiteX83" fmla="*/ 220980 w 847725"/>
                  <a:gd name="connsiteY83" fmla="*/ 352425 h 631507"/>
                  <a:gd name="connsiteX84" fmla="*/ 248603 w 847725"/>
                  <a:gd name="connsiteY84" fmla="*/ 352425 h 631507"/>
                  <a:gd name="connsiteX85" fmla="*/ 264795 w 847725"/>
                  <a:gd name="connsiteY85" fmla="*/ 324802 h 631507"/>
                  <a:gd name="connsiteX86" fmla="*/ 277178 w 847725"/>
                  <a:gd name="connsiteY86" fmla="*/ 307657 h 631507"/>
                  <a:gd name="connsiteX87" fmla="*/ 294323 w 847725"/>
                  <a:gd name="connsiteY87" fmla="*/ 307657 h 631507"/>
                  <a:gd name="connsiteX88" fmla="*/ 306705 w 847725"/>
                  <a:gd name="connsiteY88" fmla="*/ 295275 h 631507"/>
                  <a:gd name="connsiteX89" fmla="*/ 320993 w 847725"/>
                  <a:gd name="connsiteY89" fmla="*/ 280988 h 631507"/>
                  <a:gd name="connsiteX90" fmla="*/ 332423 w 847725"/>
                  <a:gd name="connsiteY90" fmla="*/ 292417 h 631507"/>
                  <a:gd name="connsiteX91" fmla="*/ 332423 w 847725"/>
                  <a:gd name="connsiteY91" fmla="*/ 273367 h 631507"/>
                  <a:gd name="connsiteX92" fmla="*/ 332423 w 847725"/>
                  <a:gd name="connsiteY92" fmla="*/ 260985 h 631507"/>
                  <a:gd name="connsiteX93" fmla="*/ 342900 w 847725"/>
                  <a:gd name="connsiteY93" fmla="*/ 272415 h 631507"/>
                  <a:gd name="connsiteX94" fmla="*/ 358140 w 847725"/>
                  <a:gd name="connsiteY94" fmla="*/ 272415 h 631507"/>
                  <a:gd name="connsiteX95" fmla="*/ 354330 w 847725"/>
                  <a:gd name="connsiteY95" fmla="*/ 246697 h 631507"/>
                  <a:gd name="connsiteX96" fmla="*/ 369570 w 847725"/>
                  <a:gd name="connsiteY96" fmla="*/ 232410 h 631507"/>
                  <a:gd name="connsiteX97" fmla="*/ 369570 w 847725"/>
                  <a:gd name="connsiteY97" fmla="*/ 254317 h 631507"/>
                  <a:gd name="connsiteX98" fmla="*/ 388620 w 847725"/>
                  <a:gd name="connsiteY98" fmla="*/ 240030 h 631507"/>
                  <a:gd name="connsiteX99" fmla="*/ 412433 w 847725"/>
                  <a:gd name="connsiteY99" fmla="*/ 222885 h 631507"/>
                  <a:gd name="connsiteX100" fmla="*/ 412433 w 847725"/>
                  <a:gd name="connsiteY100" fmla="*/ 200025 h 631507"/>
                  <a:gd name="connsiteX101" fmla="*/ 435293 w 847725"/>
                  <a:gd name="connsiteY101" fmla="*/ 206692 h 631507"/>
                  <a:gd name="connsiteX102" fmla="*/ 438150 w 847725"/>
                  <a:gd name="connsiteY102" fmla="*/ 192405 h 631507"/>
                  <a:gd name="connsiteX103" fmla="*/ 459105 w 847725"/>
                  <a:gd name="connsiteY103" fmla="*/ 192405 h 631507"/>
                  <a:gd name="connsiteX104" fmla="*/ 483870 w 847725"/>
                  <a:gd name="connsiteY104" fmla="*/ 195263 h 631507"/>
                  <a:gd name="connsiteX105" fmla="*/ 503873 w 847725"/>
                  <a:gd name="connsiteY105" fmla="*/ 187642 h 631507"/>
                  <a:gd name="connsiteX106" fmla="*/ 495300 w 847725"/>
                  <a:gd name="connsiteY106" fmla="*/ 166688 h 631507"/>
                  <a:gd name="connsiteX107" fmla="*/ 524828 w 847725"/>
                  <a:gd name="connsiteY107" fmla="*/ 150495 h 631507"/>
                  <a:gd name="connsiteX108" fmla="*/ 564833 w 847725"/>
                  <a:gd name="connsiteY108" fmla="*/ 150495 h 631507"/>
                  <a:gd name="connsiteX109" fmla="*/ 583883 w 847725"/>
                  <a:gd name="connsiteY109" fmla="*/ 129540 h 631507"/>
                  <a:gd name="connsiteX110" fmla="*/ 635318 w 847725"/>
                  <a:gd name="connsiteY110" fmla="*/ 129540 h 631507"/>
                  <a:gd name="connsiteX111" fmla="*/ 674370 w 847725"/>
                  <a:gd name="connsiteY111" fmla="*/ 131445 h 631507"/>
                  <a:gd name="connsiteX112" fmla="*/ 691515 w 847725"/>
                  <a:gd name="connsiteY112" fmla="*/ 114300 h 631507"/>
                  <a:gd name="connsiteX113" fmla="*/ 725805 w 847725"/>
                  <a:gd name="connsiteY113" fmla="*/ 127635 h 631507"/>
                  <a:gd name="connsiteX114" fmla="*/ 763905 w 847725"/>
                  <a:gd name="connsiteY114" fmla="*/ 109538 h 631507"/>
                  <a:gd name="connsiteX115" fmla="*/ 796290 w 847725"/>
                  <a:gd name="connsiteY115" fmla="*/ 106680 h 631507"/>
                  <a:gd name="connsiteX116" fmla="*/ 821055 w 847725"/>
                  <a:gd name="connsiteY116" fmla="*/ 83820 h 631507"/>
                  <a:gd name="connsiteX117" fmla="*/ 847725 w 847725"/>
                  <a:gd name="connsiteY117" fmla="*/ 59055 h 631507"/>
                  <a:gd name="connsiteX118" fmla="*/ 847725 w 847725"/>
                  <a:gd name="connsiteY118" fmla="*/ 28575 h 631507"/>
                  <a:gd name="connsiteX119" fmla="*/ 829628 w 847725"/>
                  <a:gd name="connsiteY119" fmla="*/ 0 h 6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47725" h="631507">
                    <a:moveTo>
                      <a:pt x="799148" y="0"/>
                    </a:moveTo>
                    <a:lnTo>
                      <a:pt x="765810" y="13335"/>
                    </a:lnTo>
                    <a:lnTo>
                      <a:pt x="741045" y="26670"/>
                    </a:lnTo>
                    <a:lnTo>
                      <a:pt x="719138" y="47625"/>
                    </a:lnTo>
                    <a:lnTo>
                      <a:pt x="687705" y="47625"/>
                    </a:lnTo>
                    <a:lnTo>
                      <a:pt x="664845" y="54292"/>
                    </a:lnTo>
                    <a:lnTo>
                      <a:pt x="651510" y="40957"/>
                    </a:lnTo>
                    <a:lnTo>
                      <a:pt x="624840" y="40957"/>
                    </a:lnTo>
                    <a:lnTo>
                      <a:pt x="613410" y="24765"/>
                    </a:lnTo>
                    <a:lnTo>
                      <a:pt x="588645" y="22860"/>
                    </a:lnTo>
                    <a:lnTo>
                      <a:pt x="566738" y="43815"/>
                    </a:lnTo>
                    <a:lnTo>
                      <a:pt x="535305" y="43815"/>
                    </a:lnTo>
                    <a:lnTo>
                      <a:pt x="513398" y="36195"/>
                    </a:lnTo>
                    <a:lnTo>
                      <a:pt x="482918" y="50482"/>
                    </a:lnTo>
                    <a:lnTo>
                      <a:pt x="464820" y="50482"/>
                    </a:lnTo>
                    <a:lnTo>
                      <a:pt x="450533" y="66675"/>
                    </a:lnTo>
                    <a:lnTo>
                      <a:pt x="436245" y="81915"/>
                    </a:lnTo>
                    <a:lnTo>
                      <a:pt x="408623" y="72390"/>
                    </a:lnTo>
                    <a:lnTo>
                      <a:pt x="408623" y="91440"/>
                    </a:lnTo>
                    <a:lnTo>
                      <a:pt x="388620" y="91440"/>
                    </a:lnTo>
                    <a:lnTo>
                      <a:pt x="373380" y="76200"/>
                    </a:lnTo>
                    <a:lnTo>
                      <a:pt x="364808" y="90488"/>
                    </a:lnTo>
                    <a:lnTo>
                      <a:pt x="379095" y="106680"/>
                    </a:lnTo>
                    <a:lnTo>
                      <a:pt x="365760" y="119063"/>
                    </a:lnTo>
                    <a:lnTo>
                      <a:pt x="367665" y="144780"/>
                    </a:lnTo>
                    <a:lnTo>
                      <a:pt x="357188" y="135255"/>
                    </a:lnTo>
                    <a:lnTo>
                      <a:pt x="330518" y="136207"/>
                    </a:lnTo>
                    <a:lnTo>
                      <a:pt x="346710" y="152400"/>
                    </a:lnTo>
                    <a:lnTo>
                      <a:pt x="316230" y="154305"/>
                    </a:lnTo>
                    <a:lnTo>
                      <a:pt x="316230" y="169545"/>
                    </a:lnTo>
                    <a:lnTo>
                      <a:pt x="294323" y="169545"/>
                    </a:lnTo>
                    <a:lnTo>
                      <a:pt x="277178" y="185738"/>
                    </a:lnTo>
                    <a:lnTo>
                      <a:pt x="243840" y="195263"/>
                    </a:lnTo>
                    <a:lnTo>
                      <a:pt x="212408" y="203835"/>
                    </a:lnTo>
                    <a:lnTo>
                      <a:pt x="212408" y="214313"/>
                    </a:lnTo>
                    <a:lnTo>
                      <a:pt x="240030" y="223838"/>
                    </a:lnTo>
                    <a:lnTo>
                      <a:pt x="250508" y="235267"/>
                    </a:lnTo>
                    <a:lnTo>
                      <a:pt x="219075" y="240982"/>
                    </a:lnTo>
                    <a:lnTo>
                      <a:pt x="215265" y="254317"/>
                    </a:lnTo>
                    <a:lnTo>
                      <a:pt x="200978" y="269557"/>
                    </a:lnTo>
                    <a:lnTo>
                      <a:pt x="186690" y="255270"/>
                    </a:lnTo>
                    <a:lnTo>
                      <a:pt x="157163" y="255270"/>
                    </a:lnTo>
                    <a:lnTo>
                      <a:pt x="157163" y="274320"/>
                    </a:lnTo>
                    <a:lnTo>
                      <a:pt x="150495" y="293370"/>
                    </a:lnTo>
                    <a:lnTo>
                      <a:pt x="127635" y="284797"/>
                    </a:lnTo>
                    <a:lnTo>
                      <a:pt x="107633" y="297180"/>
                    </a:lnTo>
                    <a:lnTo>
                      <a:pt x="122873" y="314325"/>
                    </a:lnTo>
                    <a:lnTo>
                      <a:pt x="100013" y="338138"/>
                    </a:lnTo>
                    <a:lnTo>
                      <a:pt x="70485" y="347663"/>
                    </a:lnTo>
                    <a:lnTo>
                      <a:pt x="66675" y="363855"/>
                    </a:lnTo>
                    <a:lnTo>
                      <a:pt x="57150" y="360045"/>
                    </a:lnTo>
                    <a:lnTo>
                      <a:pt x="49530" y="351472"/>
                    </a:lnTo>
                    <a:lnTo>
                      <a:pt x="25718" y="348615"/>
                    </a:lnTo>
                    <a:lnTo>
                      <a:pt x="4763" y="377190"/>
                    </a:lnTo>
                    <a:lnTo>
                      <a:pt x="0" y="404813"/>
                    </a:lnTo>
                    <a:lnTo>
                      <a:pt x="15240" y="426720"/>
                    </a:lnTo>
                    <a:lnTo>
                      <a:pt x="34290" y="428625"/>
                    </a:lnTo>
                    <a:lnTo>
                      <a:pt x="42863" y="451485"/>
                    </a:lnTo>
                    <a:lnTo>
                      <a:pt x="52388" y="453390"/>
                    </a:lnTo>
                    <a:lnTo>
                      <a:pt x="50483" y="484822"/>
                    </a:lnTo>
                    <a:lnTo>
                      <a:pt x="64770" y="496252"/>
                    </a:lnTo>
                    <a:lnTo>
                      <a:pt x="57150" y="508635"/>
                    </a:lnTo>
                    <a:lnTo>
                      <a:pt x="37148" y="515302"/>
                    </a:lnTo>
                    <a:lnTo>
                      <a:pt x="29528" y="538163"/>
                    </a:lnTo>
                    <a:lnTo>
                      <a:pt x="49530" y="560070"/>
                    </a:lnTo>
                    <a:lnTo>
                      <a:pt x="76200" y="585788"/>
                    </a:lnTo>
                    <a:lnTo>
                      <a:pt x="85725" y="581025"/>
                    </a:lnTo>
                    <a:lnTo>
                      <a:pt x="100965" y="603885"/>
                    </a:lnTo>
                    <a:lnTo>
                      <a:pt x="115253" y="603885"/>
                    </a:lnTo>
                    <a:lnTo>
                      <a:pt x="135255" y="615315"/>
                    </a:lnTo>
                    <a:lnTo>
                      <a:pt x="135255" y="631507"/>
                    </a:lnTo>
                    <a:lnTo>
                      <a:pt x="157163" y="621982"/>
                    </a:lnTo>
                    <a:lnTo>
                      <a:pt x="164783" y="614363"/>
                    </a:lnTo>
                    <a:lnTo>
                      <a:pt x="158115" y="590550"/>
                    </a:lnTo>
                    <a:lnTo>
                      <a:pt x="144780" y="568643"/>
                    </a:lnTo>
                    <a:lnTo>
                      <a:pt x="154305" y="535305"/>
                    </a:lnTo>
                    <a:lnTo>
                      <a:pt x="142875" y="502920"/>
                    </a:lnTo>
                    <a:lnTo>
                      <a:pt x="152400" y="479107"/>
                    </a:lnTo>
                    <a:lnTo>
                      <a:pt x="152400" y="447675"/>
                    </a:lnTo>
                    <a:lnTo>
                      <a:pt x="169545" y="429577"/>
                    </a:lnTo>
                    <a:lnTo>
                      <a:pt x="178118" y="403860"/>
                    </a:lnTo>
                    <a:lnTo>
                      <a:pt x="199073" y="395288"/>
                    </a:lnTo>
                    <a:lnTo>
                      <a:pt x="199073" y="370522"/>
                    </a:lnTo>
                    <a:lnTo>
                      <a:pt x="220980" y="352425"/>
                    </a:lnTo>
                    <a:lnTo>
                      <a:pt x="248603" y="352425"/>
                    </a:lnTo>
                    <a:lnTo>
                      <a:pt x="264795" y="324802"/>
                    </a:lnTo>
                    <a:lnTo>
                      <a:pt x="277178" y="307657"/>
                    </a:lnTo>
                    <a:lnTo>
                      <a:pt x="294323" y="307657"/>
                    </a:lnTo>
                    <a:lnTo>
                      <a:pt x="306705" y="295275"/>
                    </a:lnTo>
                    <a:lnTo>
                      <a:pt x="320993" y="280988"/>
                    </a:lnTo>
                    <a:lnTo>
                      <a:pt x="332423" y="292417"/>
                    </a:lnTo>
                    <a:lnTo>
                      <a:pt x="332423" y="273367"/>
                    </a:lnTo>
                    <a:lnTo>
                      <a:pt x="332423" y="260985"/>
                    </a:lnTo>
                    <a:lnTo>
                      <a:pt x="342900" y="272415"/>
                    </a:lnTo>
                    <a:lnTo>
                      <a:pt x="358140" y="272415"/>
                    </a:lnTo>
                    <a:lnTo>
                      <a:pt x="354330" y="246697"/>
                    </a:lnTo>
                    <a:lnTo>
                      <a:pt x="369570" y="232410"/>
                    </a:lnTo>
                    <a:lnTo>
                      <a:pt x="369570" y="254317"/>
                    </a:lnTo>
                    <a:lnTo>
                      <a:pt x="388620" y="240030"/>
                    </a:lnTo>
                    <a:lnTo>
                      <a:pt x="412433" y="222885"/>
                    </a:lnTo>
                    <a:lnTo>
                      <a:pt x="412433" y="200025"/>
                    </a:lnTo>
                    <a:lnTo>
                      <a:pt x="435293" y="206692"/>
                    </a:lnTo>
                    <a:lnTo>
                      <a:pt x="438150" y="192405"/>
                    </a:lnTo>
                    <a:lnTo>
                      <a:pt x="459105" y="192405"/>
                    </a:lnTo>
                    <a:lnTo>
                      <a:pt x="483870" y="195263"/>
                    </a:lnTo>
                    <a:lnTo>
                      <a:pt x="503873" y="187642"/>
                    </a:lnTo>
                    <a:lnTo>
                      <a:pt x="495300" y="166688"/>
                    </a:lnTo>
                    <a:lnTo>
                      <a:pt x="524828" y="150495"/>
                    </a:lnTo>
                    <a:lnTo>
                      <a:pt x="564833" y="150495"/>
                    </a:lnTo>
                    <a:lnTo>
                      <a:pt x="583883" y="129540"/>
                    </a:lnTo>
                    <a:lnTo>
                      <a:pt x="635318" y="129540"/>
                    </a:lnTo>
                    <a:lnTo>
                      <a:pt x="674370" y="131445"/>
                    </a:lnTo>
                    <a:lnTo>
                      <a:pt x="691515" y="114300"/>
                    </a:lnTo>
                    <a:lnTo>
                      <a:pt x="725805" y="127635"/>
                    </a:lnTo>
                    <a:lnTo>
                      <a:pt x="763905" y="109538"/>
                    </a:lnTo>
                    <a:lnTo>
                      <a:pt x="796290" y="106680"/>
                    </a:lnTo>
                    <a:lnTo>
                      <a:pt x="821055" y="83820"/>
                    </a:lnTo>
                    <a:lnTo>
                      <a:pt x="847725" y="59055"/>
                    </a:lnTo>
                    <a:lnTo>
                      <a:pt x="847725" y="28575"/>
                    </a:lnTo>
                    <a:lnTo>
                      <a:pt x="829628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: Shape 135">
                <a:extLst>
                  <a:ext uri="{FF2B5EF4-FFF2-40B4-BE49-F238E27FC236}">
                    <a16:creationId xmlns="" xmlns:a16="http://schemas.microsoft.com/office/drawing/2014/main" id="{D6353E65-7BAD-2F2A-01FF-C7FC4DE37246}"/>
                  </a:ext>
                </a:extLst>
              </p:cNvPr>
              <p:cNvSpPr/>
              <p:nvPr/>
            </p:nvSpPr>
            <p:spPr>
              <a:xfrm>
                <a:off x="3481387" y="2982277"/>
                <a:ext cx="20954" cy="19050"/>
              </a:xfrm>
              <a:custGeom>
                <a:avLst/>
                <a:gdLst>
                  <a:gd name="connsiteX0" fmla="*/ 9525 w 20954"/>
                  <a:gd name="connsiteY0" fmla="*/ 19050 h 19050"/>
                  <a:gd name="connsiteX1" fmla="*/ 20955 w 20954"/>
                  <a:gd name="connsiteY1" fmla="*/ 7620 h 19050"/>
                  <a:gd name="connsiteX2" fmla="*/ 4763 w 20954"/>
                  <a:gd name="connsiteY2" fmla="*/ 0 h 19050"/>
                  <a:gd name="connsiteX3" fmla="*/ 0 w 20954"/>
                  <a:gd name="connsiteY3" fmla="*/ 762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9050">
                    <a:moveTo>
                      <a:pt x="9525" y="19050"/>
                    </a:moveTo>
                    <a:lnTo>
                      <a:pt x="20955" y="7620"/>
                    </a:lnTo>
                    <a:lnTo>
                      <a:pt x="4763" y="0"/>
                    </a:lnTo>
                    <a:lnTo>
                      <a:pt x="0" y="76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: Shape 136">
                <a:extLst>
                  <a:ext uri="{FF2B5EF4-FFF2-40B4-BE49-F238E27FC236}">
                    <a16:creationId xmlns="" xmlns:a16="http://schemas.microsoft.com/office/drawing/2014/main" id="{4B401E46-F565-BC4D-250D-BD11C739E9E6}"/>
                  </a:ext>
                </a:extLst>
              </p:cNvPr>
              <p:cNvSpPr/>
              <p:nvPr/>
            </p:nvSpPr>
            <p:spPr>
              <a:xfrm>
                <a:off x="1858327" y="3030854"/>
                <a:ext cx="169545" cy="194310"/>
              </a:xfrm>
              <a:custGeom>
                <a:avLst/>
                <a:gdLst>
                  <a:gd name="connsiteX0" fmla="*/ 154305 w 169545"/>
                  <a:gd name="connsiteY0" fmla="*/ 114300 h 194310"/>
                  <a:gd name="connsiteX1" fmla="*/ 142875 w 169545"/>
                  <a:gd name="connsiteY1" fmla="*/ 96203 h 194310"/>
                  <a:gd name="connsiteX2" fmla="*/ 145733 w 169545"/>
                  <a:gd name="connsiteY2" fmla="*/ 75248 h 194310"/>
                  <a:gd name="connsiteX3" fmla="*/ 145733 w 169545"/>
                  <a:gd name="connsiteY3" fmla="*/ 50483 h 194310"/>
                  <a:gd name="connsiteX4" fmla="*/ 126683 w 169545"/>
                  <a:gd name="connsiteY4" fmla="*/ 34290 h 194310"/>
                  <a:gd name="connsiteX5" fmla="*/ 120967 w 169545"/>
                  <a:gd name="connsiteY5" fmla="*/ 28575 h 194310"/>
                  <a:gd name="connsiteX6" fmla="*/ 111442 w 169545"/>
                  <a:gd name="connsiteY6" fmla="*/ 38100 h 194310"/>
                  <a:gd name="connsiteX7" fmla="*/ 121920 w 169545"/>
                  <a:gd name="connsiteY7" fmla="*/ 49530 h 194310"/>
                  <a:gd name="connsiteX8" fmla="*/ 117158 w 169545"/>
                  <a:gd name="connsiteY8" fmla="*/ 64770 h 194310"/>
                  <a:gd name="connsiteX9" fmla="*/ 97155 w 169545"/>
                  <a:gd name="connsiteY9" fmla="*/ 61913 h 194310"/>
                  <a:gd name="connsiteX10" fmla="*/ 94298 w 169545"/>
                  <a:gd name="connsiteY10" fmla="*/ 44767 h 194310"/>
                  <a:gd name="connsiteX11" fmla="*/ 81915 w 169545"/>
                  <a:gd name="connsiteY11" fmla="*/ 40958 h 194310"/>
                  <a:gd name="connsiteX12" fmla="*/ 80962 w 169545"/>
                  <a:gd name="connsiteY12" fmla="*/ 19050 h 194310"/>
                  <a:gd name="connsiteX13" fmla="*/ 64770 w 169545"/>
                  <a:gd name="connsiteY13" fmla="*/ 2858 h 194310"/>
                  <a:gd name="connsiteX14" fmla="*/ 48578 w 169545"/>
                  <a:gd name="connsiteY14" fmla="*/ 0 h 194310"/>
                  <a:gd name="connsiteX15" fmla="*/ 40958 w 169545"/>
                  <a:gd name="connsiteY15" fmla="*/ 14288 h 194310"/>
                  <a:gd name="connsiteX16" fmla="*/ 21908 w 169545"/>
                  <a:gd name="connsiteY16" fmla="*/ 19050 h 194310"/>
                  <a:gd name="connsiteX17" fmla="*/ 0 w 169545"/>
                  <a:gd name="connsiteY17" fmla="*/ 14288 h 194310"/>
                  <a:gd name="connsiteX18" fmla="*/ 40958 w 169545"/>
                  <a:gd name="connsiteY18" fmla="*/ 109538 h 194310"/>
                  <a:gd name="connsiteX19" fmla="*/ 112395 w 169545"/>
                  <a:gd name="connsiteY19" fmla="*/ 194310 h 194310"/>
                  <a:gd name="connsiteX20" fmla="*/ 160020 w 169545"/>
                  <a:gd name="connsiteY20" fmla="*/ 170498 h 194310"/>
                  <a:gd name="connsiteX21" fmla="*/ 169545 w 169545"/>
                  <a:gd name="connsiteY21" fmla="*/ 149542 h 194310"/>
                  <a:gd name="connsiteX22" fmla="*/ 165735 w 169545"/>
                  <a:gd name="connsiteY22" fmla="*/ 121920 h 19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9545" h="194310">
                    <a:moveTo>
                      <a:pt x="154305" y="114300"/>
                    </a:moveTo>
                    <a:lnTo>
                      <a:pt x="142875" y="96203"/>
                    </a:lnTo>
                    <a:lnTo>
                      <a:pt x="145733" y="75248"/>
                    </a:lnTo>
                    <a:lnTo>
                      <a:pt x="145733" y="50483"/>
                    </a:lnTo>
                    <a:lnTo>
                      <a:pt x="126683" y="34290"/>
                    </a:lnTo>
                    <a:lnTo>
                      <a:pt x="120967" y="28575"/>
                    </a:lnTo>
                    <a:lnTo>
                      <a:pt x="111442" y="38100"/>
                    </a:lnTo>
                    <a:lnTo>
                      <a:pt x="121920" y="49530"/>
                    </a:lnTo>
                    <a:lnTo>
                      <a:pt x="117158" y="64770"/>
                    </a:lnTo>
                    <a:lnTo>
                      <a:pt x="97155" y="61913"/>
                    </a:lnTo>
                    <a:lnTo>
                      <a:pt x="94298" y="44767"/>
                    </a:lnTo>
                    <a:lnTo>
                      <a:pt x="81915" y="40958"/>
                    </a:lnTo>
                    <a:lnTo>
                      <a:pt x="80962" y="19050"/>
                    </a:lnTo>
                    <a:lnTo>
                      <a:pt x="64770" y="2858"/>
                    </a:lnTo>
                    <a:lnTo>
                      <a:pt x="48578" y="0"/>
                    </a:lnTo>
                    <a:lnTo>
                      <a:pt x="40958" y="14288"/>
                    </a:lnTo>
                    <a:lnTo>
                      <a:pt x="21908" y="19050"/>
                    </a:lnTo>
                    <a:lnTo>
                      <a:pt x="0" y="14288"/>
                    </a:lnTo>
                    <a:lnTo>
                      <a:pt x="40958" y="109538"/>
                    </a:lnTo>
                    <a:lnTo>
                      <a:pt x="112395" y="194310"/>
                    </a:lnTo>
                    <a:lnTo>
                      <a:pt x="160020" y="170498"/>
                    </a:lnTo>
                    <a:lnTo>
                      <a:pt x="169545" y="149542"/>
                    </a:lnTo>
                    <a:lnTo>
                      <a:pt x="165735" y="1219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: Shape 137">
                <a:extLst>
                  <a:ext uri="{FF2B5EF4-FFF2-40B4-BE49-F238E27FC236}">
                    <a16:creationId xmlns="" xmlns:a16="http://schemas.microsoft.com/office/drawing/2014/main" id="{19B51017-EE00-4A65-F8EA-2C57673F6A41}"/>
                  </a:ext>
                </a:extLst>
              </p:cNvPr>
              <p:cNvSpPr/>
              <p:nvPr/>
            </p:nvSpPr>
            <p:spPr>
              <a:xfrm>
                <a:off x="4733925" y="3075622"/>
                <a:ext cx="61912" cy="100012"/>
              </a:xfrm>
              <a:custGeom>
                <a:avLst/>
                <a:gdLst>
                  <a:gd name="connsiteX0" fmla="*/ 36195 w 61912"/>
                  <a:gd name="connsiteY0" fmla="*/ 0 h 100012"/>
                  <a:gd name="connsiteX1" fmla="*/ 15240 w 61912"/>
                  <a:gd name="connsiteY1" fmla="*/ 10478 h 100012"/>
                  <a:gd name="connsiteX2" fmla="*/ 0 w 61912"/>
                  <a:gd name="connsiteY2" fmla="*/ 15240 h 100012"/>
                  <a:gd name="connsiteX3" fmla="*/ 3810 w 61912"/>
                  <a:gd name="connsiteY3" fmla="*/ 48578 h 100012"/>
                  <a:gd name="connsiteX4" fmla="*/ 6668 w 61912"/>
                  <a:gd name="connsiteY4" fmla="*/ 66675 h 100012"/>
                  <a:gd name="connsiteX5" fmla="*/ 20955 w 61912"/>
                  <a:gd name="connsiteY5" fmla="*/ 70485 h 100012"/>
                  <a:gd name="connsiteX6" fmla="*/ 25718 w 61912"/>
                  <a:gd name="connsiteY6" fmla="*/ 97155 h 100012"/>
                  <a:gd name="connsiteX7" fmla="*/ 52388 w 61912"/>
                  <a:gd name="connsiteY7" fmla="*/ 100013 h 100012"/>
                  <a:gd name="connsiteX8" fmla="*/ 61913 w 61912"/>
                  <a:gd name="connsiteY8" fmla="*/ 78105 h 100012"/>
                  <a:gd name="connsiteX9" fmla="*/ 48578 w 61912"/>
                  <a:gd name="connsiteY9" fmla="*/ 56198 h 100012"/>
                  <a:gd name="connsiteX10" fmla="*/ 50482 w 61912"/>
                  <a:gd name="connsiteY10" fmla="*/ 32385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912" h="100012">
                    <a:moveTo>
                      <a:pt x="36195" y="0"/>
                    </a:moveTo>
                    <a:lnTo>
                      <a:pt x="15240" y="10478"/>
                    </a:lnTo>
                    <a:lnTo>
                      <a:pt x="0" y="15240"/>
                    </a:lnTo>
                    <a:lnTo>
                      <a:pt x="3810" y="48578"/>
                    </a:lnTo>
                    <a:lnTo>
                      <a:pt x="6668" y="66675"/>
                    </a:lnTo>
                    <a:lnTo>
                      <a:pt x="20955" y="70485"/>
                    </a:lnTo>
                    <a:lnTo>
                      <a:pt x="25718" y="97155"/>
                    </a:lnTo>
                    <a:lnTo>
                      <a:pt x="52388" y="100013"/>
                    </a:lnTo>
                    <a:lnTo>
                      <a:pt x="61913" y="78105"/>
                    </a:lnTo>
                    <a:lnTo>
                      <a:pt x="48578" y="56198"/>
                    </a:lnTo>
                    <a:lnTo>
                      <a:pt x="50482" y="323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: Shape 138">
                <a:extLst>
                  <a:ext uri="{FF2B5EF4-FFF2-40B4-BE49-F238E27FC236}">
                    <a16:creationId xmlns="" xmlns:a16="http://schemas.microsoft.com/office/drawing/2014/main" id="{87FF20A8-1A05-AB8F-8EF6-AA80E5DC67E1}"/>
                  </a:ext>
                </a:extLst>
              </p:cNvPr>
              <p:cNvSpPr/>
              <p:nvPr/>
            </p:nvSpPr>
            <p:spPr>
              <a:xfrm>
                <a:off x="4258627" y="2964179"/>
                <a:ext cx="100012" cy="85725"/>
              </a:xfrm>
              <a:custGeom>
                <a:avLst/>
                <a:gdLst>
                  <a:gd name="connsiteX0" fmla="*/ 29528 w 100012"/>
                  <a:gd name="connsiteY0" fmla="*/ 78105 h 85725"/>
                  <a:gd name="connsiteX1" fmla="*/ 48578 w 100012"/>
                  <a:gd name="connsiteY1" fmla="*/ 85725 h 85725"/>
                  <a:gd name="connsiteX2" fmla="*/ 66675 w 100012"/>
                  <a:gd name="connsiteY2" fmla="*/ 73342 h 85725"/>
                  <a:gd name="connsiteX3" fmla="*/ 88582 w 100012"/>
                  <a:gd name="connsiteY3" fmla="*/ 77153 h 85725"/>
                  <a:gd name="connsiteX4" fmla="*/ 100013 w 100012"/>
                  <a:gd name="connsiteY4" fmla="*/ 50483 h 85725"/>
                  <a:gd name="connsiteX5" fmla="*/ 81915 w 100012"/>
                  <a:gd name="connsiteY5" fmla="*/ 26670 h 85725"/>
                  <a:gd name="connsiteX6" fmla="*/ 80963 w 100012"/>
                  <a:gd name="connsiteY6" fmla="*/ 7620 h 85725"/>
                  <a:gd name="connsiteX7" fmla="*/ 58103 w 100012"/>
                  <a:gd name="connsiteY7" fmla="*/ 0 h 85725"/>
                  <a:gd name="connsiteX8" fmla="*/ 29528 w 100012"/>
                  <a:gd name="connsiteY8" fmla="*/ 7620 h 85725"/>
                  <a:gd name="connsiteX9" fmla="*/ 13335 w 100012"/>
                  <a:gd name="connsiteY9" fmla="*/ 29528 h 85725"/>
                  <a:gd name="connsiteX10" fmla="*/ 0 w 100012"/>
                  <a:gd name="connsiteY10" fmla="*/ 46673 h 85725"/>
                  <a:gd name="connsiteX11" fmla="*/ 9525 w 100012"/>
                  <a:gd name="connsiteY11" fmla="*/ 704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12" h="85725">
                    <a:moveTo>
                      <a:pt x="29528" y="78105"/>
                    </a:moveTo>
                    <a:lnTo>
                      <a:pt x="48578" y="85725"/>
                    </a:lnTo>
                    <a:lnTo>
                      <a:pt x="66675" y="73342"/>
                    </a:lnTo>
                    <a:lnTo>
                      <a:pt x="88582" y="77153"/>
                    </a:lnTo>
                    <a:lnTo>
                      <a:pt x="100013" y="50483"/>
                    </a:lnTo>
                    <a:lnTo>
                      <a:pt x="81915" y="26670"/>
                    </a:lnTo>
                    <a:lnTo>
                      <a:pt x="80963" y="7620"/>
                    </a:lnTo>
                    <a:lnTo>
                      <a:pt x="58103" y="0"/>
                    </a:lnTo>
                    <a:lnTo>
                      <a:pt x="29528" y="7620"/>
                    </a:lnTo>
                    <a:lnTo>
                      <a:pt x="13335" y="29528"/>
                    </a:lnTo>
                    <a:lnTo>
                      <a:pt x="0" y="46673"/>
                    </a:lnTo>
                    <a:lnTo>
                      <a:pt x="9525" y="704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: Shape 139">
                <a:extLst>
                  <a:ext uri="{FF2B5EF4-FFF2-40B4-BE49-F238E27FC236}">
                    <a16:creationId xmlns="" xmlns:a16="http://schemas.microsoft.com/office/drawing/2014/main" id="{C209C829-705D-48AC-77B7-6F314A9016BA}"/>
                  </a:ext>
                </a:extLst>
              </p:cNvPr>
              <p:cNvSpPr/>
              <p:nvPr/>
            </p:nvSpPr>
            <p:spPr>
              <a:xfrm>
                <a:off x="2366010" y="2392679"/>
                <a:ext cx="2587942" cy="1678304"/>
              </a:xfrm>
              <a:custGeom>
                <a:avLst/>
                <a:gdLst>
                  <a:gd name="connsiteX0" fmla="*/ 1354455 w 2587942"/>
                  <a:gd name="connsiteY0" fmla="*/ 1437323 h 1678304"/>
                  <a:gd name="connsiteX1" fmla="*/ 1336358 w 2587942"/>
                  <a:gd name="connsiteY1" fmla="*/ 1442085 h 1678304"/>
                  <a:gd name="connsiteX2" fmla="*/ 1339215 w 2587942"/>
                  <a:gd name="connsiteY2" fmla="*/ 1463993 h 1678304"/>
                  <a:gd name="connsiteX3" fmla="*/ 1322070 w 2587942"/>
                  <a:gd name="connsiteY3" fmla="*/ 1481138 h 1678304"/>
                  <a:gd name="connsiteX4" fmla="*/ 1322070 w 2587942"/>
                  <a:gd name="connsiteY4" fmla="*/ 1509713 h 1678304"/>
                  <a:gd name="connsiteX5" fmla="*/ 1294448 w 2587942"/>
                  <a:gd name="connsiteY5" fmla="*/ 1515427 h 1678304"/>
                  <a:gd name="connsiteX6" fmla="*/ 1294448 w 2587942"/>
                  <a:gd name="connsiteY6" fmla="*/ 1533525 h 1678304"/>
                  <a:gd name="connsiteX7" fmla="*/ 1276350 w 2587942"/>
                  <a:gd name="connsiteY7" fmla="*/ 1551623 h 1678304"/>
                  <a:gd name="connsiteX8" fmla="*/ 1276350 w 2587942"/>
                  <a:gd name="connsiteY8" fmla="*/ 1572577 h 1678304"/>
                  <a:gd name="connsiteX9" fmla="*/ 1291590 w 2587942"/>
                  <a:gd name="connsiteY9" fmla="*/ 1587818 h 1678304"/>
                  <a:gd name="connsiteX10" fmla="*/ 1291590 w 2587942"/>
                  <a:gd name="connsiteY10" fmla="*/ 1608773 h 1678304"/>
                  <a:gd name="connsiteX11" fmla="*/ 1297305 w 2587942"/>
                  <a:gd name="connsiteY11" fmla="*/ 1630680 h 1678304"/>
                  <a:gd name="connsiteX12" fmla="*/ 1288733 w 2587942"/>
                  <a:gd name="connsiteY12" fmla="*/ 1650683 h 1678304"/>
                  <a:gd name="connsiteX13" fmla="*/ 1298258 w 2587942"/>
                  <a:gd name="connsiteY13" fmla="*/ 1660208 h 1678304"/>
                  <a:gd name="connsiteX14" fmla="*/ 1314450 w 2587942"/>
                  <a:gd name="connsiteY14" fmla="*/ 1640205 h 1678304"/>
                  <a:gd name="connsiteX15" fmla="*/ 1323975 w 2587942"/>
                  <a:gd name="connsiteY15" fmla="*/ 1611630 h 1678304"/>
                  <a:gd name="connsiteX16" fmla="*/ 1348740 w 2587942"/>
                  <a:gd name="connsiteY16" fmla="*/ 1605915 h 1678304"/>
                  <a:gd name="connsiteX17" fmla="*/ 1374458 w 2587942"/>
                  <a:gd name="connsiteY17" fmla="*/ 1618298 h 1678304"/>
                  <a:gd name="connsiteX18" fmla="*/ 1390650 w 2587942"/>
                  <a:gd name="connsiteY18" fmla="*/ 1634490 h 1678304"/>
                  <a:gd name="connsiteX19" fmla="*/ 1412558 w 2587942"/>
                  <a:gd name="connsiteY19" fmla="*/ 1613535 h 1678304"/>
                  <a:gd name="connsiteX20" fmla="*/ 1423987 w 2587942"/>
                  <a:gd name="connsiteY20" fmla="*/ 1624965 h 1678304"/>
                  <a:gd name="connsiteX21" fmla="*/ 1430655 w 2587942"/>
                  <a:gd name="connsiteY21" fmla="*/ 1640205 h 1678304"/>
                  <a:gd name="connsiteX22" fmla="*/ 1451610 w 2587942"/>
                  <a:gd name="connsiteY22" fmla="*/ 1637348 h 1678304"/>
                  <a:gd name="connsiteX23" fmla="*/ 1464945 w 2587942"/>
                  <a:gd name="connsiteY23" fmla="*/ 1624013 h 1678304"/>
                  <a:gd name="connsiteX24" fmla="*/ 1487805 w 2587942"/>
                  <a:gd name="connsiteY24" fmla="*/ 1624013 h 1678304"/>
                  <a:gd name="connsiteX25" fmla="*/ 1509712 w 2587942"/>
                  <a:gd name="connsiteY25" fmla="*/ 1615440 h 1678304"/>
                  <a:gd name="connsiteX26" fmla="*/ 1509712 w 2587942"/>
                  <a:gd name="connsiteY26" fmla="*/ 1598295 h 1678304"/>
                  <a:gd name="connsiteX27" fmla="*/ 1495425 w 2587942"/>
                  <a:gd name="connsiteY27" fmla="*/ 1584008 h 1678304"/>
                  <a:gd name="connsiteX28" fmla="*/ 1508760 w 2587942"/>
                  <a:gd name="connsiteY28" fmla="*/ 1558290 h 1678304"/>
                  <a:gd name="connsiteX29" fmla="*/ 1537335 w 2587942"/>
                  <a:gd name="connsiteY29" fmla="*/ 1574483 h 1678304"/>
                  <a:gd name="connsiteX30" fmla="*/ 1547812 w 2587942"/>
                  <a:gd name="connsiteY30" fmla="*/ 1564005 h 1678304"/>
                  <a:gd name="connsiteX31" fmla="*/ 1558290 w 2587942"/>
                  <a:gd name="connsiteY31" fmla="*/ 1574483 h 1678304"/>
                  <a:gd name="connsiteX32" fmla="*/ 1571625 w 2587942"/>
                  <a:gd name="connsiteY32" fmla="*/ 1561148 h 1678304"/>
                  <a:gd name="connsiteX33" fmla="*/ 1589723 w 2587942"/>
                  <a:gd name="connsiteY33" fmla="*/ 1567815 h 1678304"/>
                  <a:gd name="connsiteX34" fmla="*/ 1597343 w 2587942"/>
                  <a:gd name="connsiteY34" fmla="*/ 1579245 h 1678304"/>
                  <a:gd name="connsiteX35" fmla="*/ 1594485 w 2587942"/>
                  <a:gd name="connsiteY35" fmla="*/ 1597343 h 1678304"/>
                  <a:gd name="connsiteX36" fmla="*/ 1609725 w 2587942"/>
                  <a:gd name="connsiteY36" fmla="*/ 1615440 h 1678304"/>
                  <a:gd name="connsiteX37" fmla="*/ 1627823 w 2587942"/>
                  <a:gd name="connsiteY37" fmla="*/ 1608773 h 1678304"/>
                  <a:gd name="connsiteX38" fmla="*/ 1658303 w 2587942"/>
                  <a:gd name="connsiteY38" fmla="*/ 1622108 h 1678304"/>
                  <a:gd name="connsiteX39" fmla="*/ 1678305 w 2587942"/>
                  <a:gd name="connsiteY39" fmla="*/ 1642110 h 1678304"/>
                  <a:gd name="connsiteX40" fmla="*/ 1700212 w 2587942"/>
                  <a:gd name="connsiteY40" fmla="*/ 1630680 h 1678304"/>
                  <a:gd name="connsiteX41" fmla="*/ 1725930 w 2587942"/>
                  <a:gd name="connsiteY41" fmla="*/ 1640205 h 1678304"/>
                  <a:gd name="connsiteX42" fmla="*/ 1740218 w 2587942"/>
                  <a:gd name="connsiteY42" fmla="*/ 1625918 h 1678304"/>
                  <a:gd name="connsiteX43" fmla="*/ 1754505 w 2587942"/>
                  <a:gd name="connsiteY43" fmla="*/ 1630680 h 1678304"/>
                  <a:gd name="connsiteX44" fmla="*/ 1764983 w 2587942"/>
                  <a:gd name="connsiteY44" fmla="*/ 1641158 h 1678304"/>
                  <a:gd name="connsiteX45" fmla="*/ 1779270 w 2587942"/>
                  <a:gd name="connsiteY45" fmla="*/ 1636395 h 1678304"/>
                  <a:gd name="connsiteX46" fmla="*/ 1787843 w 2587942"/>
                  <a:gd name="connsiteY46" fmla="*/ 1618298 h 1678304"/>
                  <a:gd name="connsiteX47" fmla="*/ 1803083 w 2587942"/>
                  <a:gd name="connsiteY47" fmla="*/ 1618298 h 1678304"/>
                  <a:gd name="connsiteX48" fmla="*/ 1835468 w 2587942"/>
                  <a:gd name="connsiteY48" fmla="*/ 1640205 h 1678304"/>
                  <a:gd name="connsiteX49" fmla="*/ 1866900 w 2587942"/>
                  <a:gd name="connsiteY49" fmla="*/ 1657350 h 1678304"/>
                  <a:gd name="connsiteX50" fmla="*/ 1903095 w 2587942"/>
                  <a:gd name="connsiteY50" fmla="*/ 1670685 h 1678304"/>
                  <a:gd name="connsiteX51" fmla="*/ 1951672 w 2587942"/>
                  <a:gd name="connsiteY51" fmla="*/ 1678305 h 1678304"/>
                  <a:gd name="connsiteX52" fmla="*/ 1959293 w 2587942"/>
                  <a:gd name="connsiteY52" fmla="*/ 1658302 h 1678304"/>
                  <a:gd name="connsiteX53" fmla="*/ 1972628 w 2587942"/>
                  <a:gd name="connsiteY53" fmla="*/ 1644968 h 1678304"/>
                  <a:gd name="connsiteX54" fmla="*/ 1977390 w 2587942"/>
                  <a:gd name="connsiteY54" fmla="*/ 1620202 h 1678304"/>
                  <a:gd name="connsiteX55" fmla="*/ 2012633 w 2587942"/>
                  <a:gd name="connsiteY55" fmla="*/ 1584960 h 1678304"/>
                  <a:gd name="connsiteX56" fmla="*/ 2012633 w 2587942"/>
                  <a:gd name="connsiteY56" fmla="*/ 1565910 h 1678304"/>
                  <a:gd name="connsiteX57" fmla="*/ 2024062 w 2587942"/>
                  <a:gd name="connsiteY57" fmla="*/ 1544002 h 1678304"/>
                  <a:gd name="connsiteX58" fmla="*/ 2018347 w 2587942"/>
                  <a:gd name="connsiteY58" fmla="*/ 1519238 h 1678304"/>
                  <a:gd name="connsiteX59" fmla="*/ 2037397 w 2587942"/>
                  <a:gd name="connsiteY59" fmla="*/ 1483043 h 1678304"/>
                  <a:gd name="connsiteX60" fmla="*/ 2065972 w 2587942"/>
                  <a:gd name="connsiteY60" fmla="*/ 1464945 h 1678304"/>
                  <a:gd name="connsiteX61" fmla="*/ 2068830 w 2587942"/>
                  <a:gd name="connsiteY61" fmla="*/ 1439227 h 1678304"/>
                  <a:gd name="connsiteX62" fmla="*/ 2103120 w 2587942"/>
                  <a:gd name="connsiteY62" fmla="*/ 1418273 h 1678304"/>
                  <a:gd name="connsiteX63" fmla="*/ 2097405 w 2587942"/>
                  <a:gd name="connsiteY63" fmla="*/ 1387793 h 1678304"/>
                  <a:gd name="connsiteX64" fmla="*/ 2109788 w 2587942"/>
                  <a:gd name="connsiteY64" fmla="*/ 1363027 h 1678304"/>
                  <a:gd name="connsiteX65" fmla="*/ 2139315 w 2587942"/>
                  <a:gd name="connsiteY65" fmla="*/ 1333500 h 1678304"/>
                  <a:gd name="connsiteX66" fmla="*/ 2161222 w 2587942"/>
                  <a:gd name="connsiteY66" fmla="*/ 1311593 h 1678304"/>
                  <a:gd name="connsiteX67" fmla="*/ 2179320 w 2587942"/>
                  <a:gd name="connsiteY67" fmla="*/ 1318260 h 1678304"/>
                  <a:gd name="connsiteX68" fmla="*/ 2179320 w 2587942"/>
                  <a:gd name="connsiteY68" fmla="*/ 1340168 h 1678304"/>
                  <a:gd name="connsiteX69" fmla="*/ 2204085 w 2587942"/>
                  <a:gd name="connsiteY69" fmla="*/ 1337310 h 1678304"/>
                  <a:gd name="connsiteX70" fmla="*/ 2230755 w 2587942"/>
                  <a:gd name="connsiteY70" fmla="*/ 1310640 h 1678304"/>
                  <a:gd name="connsiteX71" fmla="*/ 2257425 w 2587942"/>
                  <a:gd name="connsiteY71" fmla="*/ 1297305 h 1678304"/>
                  <a:gd name="connsiteX72" fmla="*/ 2272665 w 2587942"/>
                  <a:gd name="connsiteY72" fmla="*/ 1280160 h 1678304"/>
                  <a:gd name="connsiteX73" fmla="*/ 2300288 w 2587942"/>
                  <a:gd name="connsiteY73" fmla="*/ 1276350 h 1678304"/>
                  <a:gd name="connsiteX74" fmla="*/ 2337435 w 2587942"/>
                  <a:gd name="connsiteY74" fmla="*/ 1277302 h 1678304"/>
                  <a:gd name="connsiteX75" fmla="*/ 2337435 w 2587942"/>
                  <a:gd name="connsiteY75" fmla="*/ 1245870 h 1678304"/>
                  <a:gd name="connsiteX76" fmla="*/ 2382203 w 2587942"/>
                  <a:gd name="connsiteY76" fmla="*/ 1220152 h 1678304"/>
                  <a:gd name="connsiteX77" fmla="*/ 2426970 w 2587942"/>
                  <a:gd name="connsiteY77" fmla="*/ 1210627 h 1678304"/>
                  <a:gd name="connsiteX78" fmla="*/ 2474595 w 2587942"/>
                  <a:gd name="connsiteY78" fmla="*/ 1210627 h 1678304"/>
                  <a:gd name="connsiteX79" fmla="*/ 2484120 w 2587942"/>
                  <a:gd name="connsiteY79" fmla="*/ 1179195 h 1678304"/>
                  <a:gd name="connsiteX80" fmla="*/ 2510790 w 2587942"/>
                  <a:gd name="connsiteY80" fmla="*/ 1179195 h 1678304"/>
                  <a:gd name="connsiteX81" fmla="*/ 2536508 w 2587942"/>
                  <a:gd name="connsiteY81" fmla="*/ 1153477 h 1678304"/>
                  <a:gd name="connsiteX82" fmla="*/ 2570797 w 2587942"/>
                  <a:gd name="connsiteY82" fmla="*/ 1136333 h 1678304"/>
                  <a:gd name="connsiteX83" fmla="*/ 2548890 w 2587942"/>
                  <a:gd name="connsiteY83" fmla="*/ 1114425 h 1678304"/>
                  <a:gd name="connsiteX84" fmla="*/ 2574608 w 2587942"/>
                  <a:gd name="connsiteY84" fmla="*/ 1103948 h 1678304"/>
                  <a:gd name="connsiteX85" fmla="*/ 2574608 w 2587942"/>
                  <a:gd name="connsiteY85" fmla="*/ 1085850 h 1678304"/>
                  <a:gd name="connsiteX86" fmla="*/ 2546033 w 2587942"/>
                  <a:gd name="connsiteY86" fmla="*/ 1071563 h 1678304"/>
                  <a:gd name="connsiteX87" fmla="*/ 2549843 w 2587942"/>
                  <a:gd name="connsiteY87" fmla="*/ 1045845 h 1678304"/>
                  <a:gd name="connsiteX88" fmla="*/ 2561272 w 2587942"/>
                  <a:gd name="connsiteY88" fmla="*/ 1040130 h 1678304"/>
                  <a:gd name="connsiteX89" fmla="*/ 2567940 w 2587942"/>
                  <a:gd name="connsiteY89" fmla="*/ 1024890 h 1678304"/>
                  <a:gd name="connsiteX90" fmla="*/ 2559368 w 2587942"/>
                  <a:gd name="connsiteY90" fmla="*/ 1020127 h 1678304"/>
                  <a:gd name="connsiteX91" fmla="*/ 2567940 w 2587942"/>
                  <a:gd name="connsiteY91" fmla="*/ 1024890 h 1678304"/>
                  <a:gd name="connsiteX92" fmla="*/ 2581275 w 2587942"/>
                  <a:gd name="connsiteY92" fmla="*/ 1024890 h 1678304"/>
                  <a:gd name="connsiteX93" fmla="*/ 2581275 w 2587942"/>
                  <a:gd name="connsiteY93" fmla="*/ 999173 h 1678304"/>
                  <a:gd name="connsiteX94" fmla="*/ 2581275 w 2587942"/>
                  <a:gd name="connsiteY94" fmla="*/ 977265 h 1678304"/>
                  <a:gd name="connsiteX95" fmla="*/ 2570797 w 2587942"/>
                  <a:gd name="connsiteY95" fmla="*/ 973455 h 1678304"/>
                  <a:gd name="connsiteX96" fmla="*/ 2567940 w 2587942"/>
                  <a:gd name="connsiteY96" fmla="*/ 962977 h 1678304"/>
                  <a:gd name="connsiteX97" fmla="*/ 2554605 w 2587942"/>
                  <a:gd name="connsiteY97" fmla="*/ 949643 h 1678304"/>
                  <a:gd name="connsiteX98" fmla="*/ 2563178 w 2587942"/>
                  <a:gd name="connsiteY98" fmla="*/ 941070 h 1678304"/>
                  <a:gd name="connsiteX99" fmla="*/ 2576513 w 2587942"/>
                  <a:gd name="connsiteY99" fmla="*/ 927735 h 1678304"/>
                  <a:gd name="connsiteX100" fmla="*/ 2587943 w 2587942"/>
                  <a:gd name="connsiteY100" fmla="*/ 910590 h 1678304"/>
                  <a:gd name="connsiteX101" fmla="*/ 2581275 w 2587942"/>
                  <a:gd name="connsiteY101" fmla="*/ 897255 h 1678304"/>
                  <a:gd name="connsiteX102" fmla="*/ 2554605 w 2587942"/>
                  <a:gd name="connsiteY102" fmla="*/ 870585 h 1678304"/>
                  <a:gd name="connsiteX103" fmla="*/ 2521268 w 2587942"/>
                  <a:gd name="connsiteY103" fmla="*/ 837248 h 1678304"/>
                  <a:gd name="connsiteX104" fmla="*/ 2492693 w 2587942"/>
                  <a:gd name="connsiteY104" fmla="*/ 801053 h 1678304"/>
                  <a:gd name="connsiteX105" fmla="*/ 2481263 w 2587942"/>
                  <a:gd name="connsiteY105" fmla="*/ 812483 h 1678304"/>
                  <a:gd name="connsiteX106" fmla="*/ 2455545 w 2587942"/>
                  <a:gd name="connsiteY106" fmla="*/ 786765 h 1678304"/>
                  <a:gd name="connsiteX107" fmla="*/ 2433638 w 2587942"/>
                  <a:gd name="connsiteY107" fmla="*/ 793433 h 1678304"/>
                  <a:gd name="connsiteX108" fmla="*/ 2407920 w 2587942"/>
                  <a:gd name="connsiteY108" fmla="*/ 805815 h 1678304"/>
                  <a:gd name="connsiteX109" fmla="*/ 2411730 w 2587942"/>
                  <a:gd name="connsiteY109" fmla="*/ 846773 h 1678304"/>
                  <a:gd name="connsiteX110" fmla="*/ 2406015 w 2587942"/>
                  <a:gd name="connsiteY110" fmla="*/ 881063 h 1678304"/>
                  <a:gd name="connsiteX111" fmla="*/ 2379345 w 2587942"/>
                  <a:gd name="connsiteY111" fmla="*/ 884873 h 1678304"/>
                  <a:gd name="connsiteX112" fmla="*/ 2379345 w 2587942"/>
                  <a:gd name="connsiteY112" fmla="*/ 907733 h 1678304"/>
                  <a:gd name="connsiteX113" fmla="*/ 2350770 w 2587942"/>
                  <a:gd name="connsiteY113" fmla="*/ 901065 h 1678304"/>
                  <a:gd name="connsiteX114" fmla="*/ 2338388 w 2587942"/>
                  <a:gd name="connsiteY114" fmla="*/ 913448 h 1678304"/>
                  <a:gd name="connsiteX115" fmla="*/ 2336483 w 2587942"/>
                  <a:gd name="connsiteY115" fmla="*/ 939165 h 1678304"/>
                  <a:gd name="connsiteX116" fmla="*/ 2309813 w 2587942"/>
                  <a:gd name="connsiteY116" fmla="*/ 916305 h 1678304"/>
                  <a:gd name="connsiteX117" fmla="*/ 2309813 w 2587942"/>
                  <a:gd name="connsiteY117" fmla="*/ 892493 h 1678304"/>
                  <a:gd name="connsiteX118" fmla="*/ 2332672 w 2587942"/>
                  <a:gd name="connsiteY118" fmla="*/ 877253 h 1678304"/>
                  <a:gd name="connsiteX119" fmla="*/ 2336483 w 2587942"/>
                  <a:gd name="connsiteY119" fmla="*/ 857250 h 1678304"/>
                  <a:gd name="connsiteX120" fmla="*/ 2321243 w 2587942"/>
                  <a:gd name="connsiteY120" fmla="*/ 842010 h 1678304"/>
                  <a:gd name="connsiteX121" fmla="*/ 2284095 w 2587942"/>
                  <a:gd name="connsiteY121" fmla="*/ 854393 h 1678304"/>
                  <a:gd name="connsiteX122" fmla="*/ 2253615 w 2587942"/>
                  <a:gd name="connsiteY122" fmla="*/ 854393 h 1678304"/>
                  <a:gd name="connsiteX123" fmla="*/ 2238375 w 2587942"/>
                  <a:gd name="connsiteY123" fmla="*/ 869633 h 1678304"/>
                  <a:gd name="connsiteX124" fmla="*/ 2194560 w 2587942"/>
                  <a:gd name="connsiteY124" fmla="*/ 825818 h 1678304"/>
                  <a:gd name="connsiteX125" fmla="*/ 2154555 w 2587942"/>
                  <a:gd name="connsiteY125" fmla="*/ 818198 h 1678304"/>
                  <a:gd name="connsiteX126" fmla="*/ 2112645 w 2587942"/>
                  <a:gd name="connsiteY126" fmla="*/ 836295 h 1678304"/>
                  <a:gd name="connsiteX127" fmla="*/ 2089785 w 2587942"/>
                  <a:gd name="connsiteY127" fmla="*/ 836295 h 1678304"/>
                  <a:gd name="connsiteX128" fmla="*/ 2057400 w 2587942"/>
                  <a:gd name="connsiteY128" fmla="*/ 806768 h 1678304"/>
                  <a:gd name="connsiteX129" fmla="*/ 2078355 w 2587942"/>
                  <a:gd name="connsiteY129" fmla="*/ 800100 h 1678304"/>
                  <a:gd name="connsiteX130" fmla="*/ 2086928 w 2587942"/>
                  <a:gd name="connsiteY130" fmla="*/ 774383 h 1678304"/>
                  <a:gd name="connsiteX131" fmla="*/ 2113597 w 2587942"/>
                  <a:gd name="connsiteY131" fmla="*/ 774383 h 1678304"/>
                  <a:gd name="connsiteX132" fmla="*/ 2104072 w 2587942"/>
                  <a:gd name="connsiteY132" fmla="*/ 737235 h 1678304"/>
                  <a:gd name="connsiteX133" fmla="*/ 2080260 w 2587942"/>
                  <a:gd name="connsiteY133" fmla="*/ 737235 h 1678304"/>
                  <a:gd name="connsiteX134" fmla="*/ 2035493 w 2587942"/>
                  <a:gd name="connsiteY134" fmla="*/ 751523 h 1678304"/>
                  <a:gd name="connsiteX135" fmla="*/ 2035493 w 2587942"/>
                  <a:gd name="connsiteY135" fmla="*/ 777240 h 1678304"/>
                  <a:gd name="connsiteX136" fmla="*/ 2021205 w 2587942"/>
                  <a:gd name="connsiteY136" fmla="*/ 777240 h 1678304"/>
                  <a:gd name="connsiteX137" fmla="*/ 2005965 w 2587942"/>
                  <a:gd name="connsiteY137" fmla="*/ 748665 h 1678304"/>
                  <a:gd name="connsiteX138" fmla="*/ 1974533 w 2587942"/>
                  <a:gd name="connsiteY138" fmla="*/ 748665 h 1678304"/>
                  <a:gd name="connsiteX139" fmla="*/ 1921193 w 2587942"/>
                  <a:gd name="connsiteY139" fmla="*/ 741998 h 1678304"/>
                  <a:gd name="connsiteX140" fmla="*/ 1891665 w 2587942"/>
                  <a:gd name="connsiteY140" fmla="*/ 747713 h 1678304"/>
                  <a:gd name="connsiteX141" fmla="*/ 1836420 w 2587942"/>
                  <a:gd name="connsiteY141" fmla="*/ 738188 h 1678304"/>
                  <a:gd name="connsiteX142" fmla="*/ 1842135 w 2587942"/>
                  <a:gd name="connsiteY142" fmla="*/ 761048 h 1678304"/>
                  <a:gd name="connsiteX143" fmla="*/ 1806893 w 2587942"/>
                  <a:gd name="connsiteY143" fmla="*/ 743903 h 1678304"/>
                  <a:gd name="connsiteX144" fmla="*/ 1769745 w 2587942"/>
                  <a:gd name="connsiteY144" fmla="*/ 752475 h 1678304"/>
                  <a:gd name="connsiteX145" fmla="*/ 1769745 w 2587942"/>
                  <a:gd name="connsiteY145" fmla="*/ 778193 h 1678304"/>
                  <a:gd name="connsiteX146" fmla="*/ 1734503 w 2587942"/>
                  <a:gd name="connsiteY146" fmla="*/ 795338 h 1678304"/>
                  <a:gd name="connsiteX147" fmla="*/ 1703070 w 2587942"/>
                  <a:gd name="connsiteY147" fmla="*/ 781050 h 1678304"/>
                  <a:gd name="connsiteX148" fmla="*/ 1670685 w 2587942"/>
                  <a:gd name="connsiteY148" fmla="*/ 772478 h 1678304"/>
                  <a:gd name="connsiteX149" fmla="*/ 1670685 w 2587942"/>
                  <a:gd name="connsiteY149" fmla="*/ 743903 h 1678304"/>
                  <a:gd name="connsiteX150" fmla="*/ 1659255 w 2587942"/>
                  <a:gd name="connsiteY150" fmla="*/ 709613 h 1678304"/>
                  <a:gd name="connsiteX151" fmla="*/ 1659255 w 2587942"/>
                  <a:gd name="connsiteY151" fmla="*/ 672465 h 1678304"/>
                  <a:gd name="connsiteX152" fmla="*/ 1704022 w 2587942"/>
                  <a:gd name="connsiteY152" fmla="*/ 657225 h 1678304"/>
                  <a:gd name="connsiteX153" fmla="*/ 1733550 w 2587942"/>
                  <a:gd name="connsiteY153" fmla="*/ 663893 h 1678304"/>
                  <a:gd name="connsiteX154" fmla="*/ 1754505 w 2587942"/>
                  <a:gd name="connsiteY154" fmla="*/ 684848 h 1678304"/>
                  <a:gd name="connsiteX155" fmla="*/ 1766887 w 2587942"/>
                  <a:gd name="connsiteY155" fmla="*/ 672465 h 1678304"/>
                  <a:gd name="connsiteX156" fmla="*/ 1775460 w 2587942"/>
                  <a:gd name="connsiteY156" fmla="*/ 646748 h 1678304"/>
                  <a:gd name="connsiteX157" fmla="*/ 1775460 w 2587942"/>
                  <a:gd name="connsiteY157" fmla="*/ 597218 h 1678304"/>
                  <a:gd name="connsiteX158" fmla="*/ 1751647 w 2587942"/>
                  <a:gd name="connsiteY158" fmla="*/ 560070 h 1678304"/>
                  <a:gd name="connsiteX159" fmla="*/ 1720215 w 2587942"/>
                  <a:gd name="connsiteY159" fmla="*/ 528638 h 1678304"/>
                  <a:gd name="connsiteX160" fmla="*/ 1712595 w 2587942"/>
                  <a:gd name="connsiteY160" fmla="*/ 510540 h 1678304"/>
                  <a:gd name="connsiteX161" fmla="*/ 1688783 w 2587942"/>
                  <a:gd name="connsiteY161" fmla="*/ 510540 h 1678304"/>
                  <a:gd name="connsiteX162" fmla="*/ 1694497 w 2587942"/>
                  <a:gd name="connsiteY162" fmla="*/ 544830 h 1678304"/>
                  <a:gd name="connsiteX163" fmla="*/ 1694497 w 2587942"/>
                  <a:gd name="connsiteY163" fmla="*/ 580073 h 1678304"/>
                  <a:gd name="connsiteX164" fmla="*/ 1659255 w 2587942"/>
                  <a:gd name="connsiteY164" fmla="*/ 601028 h 1678304"/>
                  <a:gd name="connsiteX165" fmla="*/ 1659255 w 2587942"/>
                  <a:gd name="connsiteY165" fmla="*/ 623888 h 1678304"/>
                  <a:gd name="connsiteX166" fmla="*/ 1622108 w 2587942"/>
                  <a:gd name="connsiteY166" fmla="*/ 641985 h 1678304"/>
                  <a:gd name="connsiteX167" fmla="*/ 1610678 w 2587942"/>
                  <a:gd name="connsiteY167" fmla="*/ 665798 h 1678304"/>
                  <a:gd name="connsiteX168" fmla="*/ 1610678 w 2587942"/>
                  <a:gd name="connsiteY168" fmla="*/ 701040 h 1678304"/>
                  <a:gd name="connsiteX169" fmla="*/ 1582103 w 2587942"/>
                  <a:gd name="connsiteY169" fmla="*/ 741998 h 1678304"/>
                  <a:gd name="connsiteX170" fmla="*/ 1547812 w 2587942"/>
                  <a:gd name="connsiteY170" fmla="*/ 748665 h 1678304"/>
                  <a:gd name="connsiteX171" fmla="*/ 1547812 w 2587942"/>
                  <a:gd name="connsiteY171" fmla="*/ 748665 h 1678304"/>
                  <a:gd name="connsiteX172" fmla="*/ 1523048 w 2587942"/>
                  <a:gd name="connsiteY172" fmla="*/ 773430 h 1678304"/>
                  <a:gd name="connsiteX173" fmla="*/ 1504950 w 2587942"/>
                  <a:gd name="connsiteY173" fmla="*/ 795338 h 1678304"/>
                  <a:gd name="connsiteX174" fmla="*/ 1504950 w 2587942"/>
                  <a:gd name="connsiteY174" fmla="*/ 763905 h 1678304"/>
                  <a:gd name="connsiteX175" fmla="*/ 1524953 w 2587942"/>
                  <a:gd name="connsiteY175" fmla="*/ 743903 h 1678304"/>
                  <a:gd name="connsiteX176" fmla="*/ 1501140 w 2587942"/>
                  <a:gd name="connsiteY176" fmla="*/ 706755 h 1678304"/>
                  <a:gd name="connsiteX177" fmla="*/ 1484948 w 2587942"/>
                  <a:gd name="connsiteY177" fmla="*/ 690563 h 1678304"/>
                  <a:gd name="connsiteX178" fmla="*/ 1459230 w 2587942"/>
                  <a:gd name="connsiteY178" fmla="*/ 690563 h 1678304"/>
                  <a:gd name="connsiteX179" fmla="*/ 1421130 w 2587942"/>
                  <a:gd name="connsiteY179" fmla="*/ 702945 h 1678304"/>
                  <a:gd name="connsiteX180" fmla="*/ 1386840 w 2587942"/>
                  <a:gd name="connsiteY180" fmla="*/ 684848 h 1678304"/>
                  <a:gd name="connsiteX181" fmla="*/ 1345883 w 2587942"/>
                  <a:gd name="connsiteY181" fmla="*/ 700088 h 1678304"/>
                  <a:gd name="connsiteX182" fmla="*/ 1302068 w 2587942"/>
                  <a:gd name="connsiteY182" fmla="*/ 693420 h 1678304"/>
                  <a:gd name="connsiteX183" fmla="*/ 1301115 w 2587942"/>
                  <a:gd name="connsiteY183" fmla="*/ 742950 h 1678304"/>
                  <a:gd name="connsiteX184" fmla="*/ 1277303 w 2587942"/>
                  <a:gd name="connsiteY184" fmla="*/ 762953 h 1678304"/>
                  <a:gd name="connsiteX185" fmla="*/ 1286828 w 2587942"/>
                  <a:gd name="connsiteY185" fmla="*/ 786765 h 1678304"/>
                  <a:gd name="connsiteX186" fmla="*/ 1274445 w 2587942"/>
                  <a:gd name="connsiteY186" fmla="*/ 799148 h 1678304"/>
                  <a:gd name="connsiteX187" fmla="*/ 1234440 w 2587942"/>
                  <a:gd name="connsiteY187" fmla="*/ 786765 h 1678304"/>
                  <a:gd name="connsiteX188" fmla="*/ 1219200 w 2587942"/>
                  <a:gd name="connsiteY188" fmla="*/ 754380 h 1678304"/>
                  <a:gd name="connsiteX189" fmla="*/ 1194435 w 2587942"/>
                  <a:gd name="connsiteY189" fmla="*/ 729615 h 1678304"/>
                  <a:gd name="connsiteX190" fmla="*/ 1186815 w 2587942"/>
                  <a:gd name="connsiteY190" fmla="*/ 687705 h 1678304"/>
                  <a:gd name="connsiteX191" fmla="*/ 1178243 w 2587942"/>
                  <a:gd name="connsiteY191" fmla="*/ 623888 h 1678304"/>
                  <a:gd name="connsiteX192" fmla="*/ 1154430 w 2587942"/>
                  <a:gd name="connsiteY192" fmla="*/ 623888 h 1678304"/>
                  <a:gd name="connsiteX193" fmla="*/ 1130618 w 2587942"/>
                  <a:gd name="connsiteY193" fmla="*/ 649605 h 1678304"/>
                  <a:gd name="connsiteX194" fmla="*/ 1130618 w 2587942"/>
                  <a:gd name="connsiteY194" fmla="*/ 673418 h 1678304"/>
                  <a:gd name="connsiteX195" fmla="*/ 1127760 w 2587942"/>
                  <a:gd name="connsiteY195" fmla="*/ 704850 h 1678304"/>
                  <a:gd name="connsiteX196" fmla="*/ 1145858 w 2587942"/>
                  <a:gd name="connsiteY196" fmla="*/ 722948 h 1678304"/>
                  <a:gd name="connsiteX197" fmla="*/ 1139190 w 2587942"/>
                  <a:gd name="connsiteY197" fmla="*/ 758190 h 1678304"/>
                  <a:gd name="connsiteX198" fmla="*/ 1103948 w 2587942"/>
                  <a:gd name="connsiteY198" fmla="*/ 783908 h 1678304"/>
                  <a:gd name="connsiteX199" fmla="*/ 1072515 w 2587942"/>
                  <a:gd name="connsiteY199" fmla="*/ 752475 h 1678304"/>
                  <a:gd name="connsiteX200" fmla="*/ 1043940 w 2587942"/>
                  <a:gd name="connsiteY200" fmla="*/ 723900 h 1678304"/>
                  <a:gd name="connsiteX201" fmla="*/ 1043940 w 2587942"/>
                  <a:gd name="connsiteY201" fmla="*/ 723900 h 1678304"/>
                  <a:gd name="connsiteX202" fmla="*/ 1043940 w 2587942"/>
                  <a:gd name="connsiteY202" fmla="*/ 723900 h 1678304"/>
                  <a:gd name="connsiteX203" fmla="*/ 1063943 w 2587942"/>
                  <a:gd name="connsiteY203" fmla="*/ 687705 h 1678304"/>
                  <a:gd name="connsiteX204" fmla="*/ 1042987 w 2587942"/>
                  <a:gd name="connsiteY204" fmla="*/ 621030 h 1678304"/>
                  <a:gd name="connsiteX205" fmla="*/ 1068705 w 2587942"/>
                  <a:gd name="connsiteY205" fmla="*/ 595313 h 1678304"/>
                  <a:gd name="connsiteX206" fmla="*/ 1079183 w 2587942"/>
                  <a:gd name="connsiteY206" fmla="*/ 544830 h 1678304"/>
                  <a:gd name="connsiteX207" fmla="*/ 1106805 w 2587942"/>
                  <a:gd name="connsiteY207" fmla="*/ 517208 h 1678304"/>
                  <a:gd name="connsiteX208" fmla="*/ 1141095 w 2587942"/>
                  <a:gd name="connsiteY208" fmla="*/ 506730 h 1678304"/>
                  <a:gd name="connsiteX209" fmla="*/ 1161098 w 2587942"/>
                  <a:gd name="connsiteY209" fmla="*/ 462915 h 1678304"/>
                  <a:gd name="connsiteX210" fmla="*/ 1166812 w 2587942"/>
                  <a:gd name="connsiteY210" fmla="*/ 431483 h 1678304"/>
                  <a:gd name="connsiteX211" fmla="*/ 1146810 w 2587942"/>
                  <a:gd name="connsiteY211" fmla="*/ 411480 h 1678304"/>
                  <a:gd name="connsiteX212" fmla="*/ 1162050 w 2587942"/>
                  <a:gd name="connsiteY212" fmla="*/ 396240 h 1678304"/>
                  <a:gd name="connsiteX213" fmla="*/ 1161098 w 2587942"/>
                  <a:gd name="connsiteY213" fmla="*/ 360045 h 1678304"/>
                  <a:gd name="connsiteX214" fmla="*/ 1155383 w 2587942"/>
                  <a:gd name="connsiteY214" fmla="*/ 328613 h 1678304"/>
                  <a:gd name="connsiteX215" fmla="*/ 1168718 w 2587942"/>
                  <a:gd name="connsiteY215" fmla="*/ 315278 h 1678304"/>
                  <a:gd name="connsiteX216" fmla="*/ 1178243 w 2587942"/>
                  <a:gd name="connsiteY216" fmla="*/ 290513 h 1678304"/>
                  <a:gd name="connsiteX217" fmla="*/ 1198245 w 2587942"/>
                  <a:gd name="connsiteY217" fmla="*/ 310515 h 1678304"/>
                  <a:gd name="connsiteX218" fmla="*/ 1182053 w 2587942"/>
                  <a:gd name="connsiteY218" fmla="*/ 326708 h 1678304"/>
                  <a:gd name="connsiteX219" fmla="*/ 1175385 w 2587942"/>
                  <a:gd name="connsiteY219" fmla="*/ 358140 h 1678304"/>
                  <a:gd name="connsiteX220" fmla="*/ 1195387 w 2587942"/>
                  <a:gd name="connsiteY220" fmla="*/ 366713 h 1678304"/>
                  <a:gd name="connsiteX221" fmla="*/ 1204912 w 2587942"/>
                  <a:gd name="connsiteY221" fmla="*/ 419100 h 1678304"/>
                  <a:gd name="connsiteX222" fmla="*/ 1223010 w 2587942"/>
                  <a:gd name="connsiteY222" fmla="*/ 450533 h 1678304"/>
                  <a:gd name="connsiteX223" fmla="*/ 1232535 w 2587942"/>
                  <a:gd name="connsiteY223" fmla="*/ 479108 h 1678304"/>
                  <a:gd name="connsiteX224" fmla="*/ 1244918 w 2587942"/>
                  <a:gd name="connsiteY224" fmla="*/ 508635 h 1678304"/>
                  <a:gd name="connsiteX225" fmla="*/ 1271587 w 2587942"/>
                  <a:gd name="connsiteY225" fmla="*/ 535305 h 1678304"/>
                  <a:gd name="connsiteX226" fmla="*/ 1271587 w 2587942"/>
                  <a:gd name="connsiteY226" fmla="*/ 573405 h 1678304"/>
                  <a:gd name="connsiteX227" fmla="*/ 1297305 w 2587942"/>
                  <a:gd name="connsiteY227" fmla="*/ 599123 h 1678304"/>
                  <a:gd name="connsiteX228" fmla="*/ 1339215 w 2587942"/>
                  <a:gd name="connsiteY228" fmla="*/ 621983 h 1678304"/>
                  <a:gd name="connsiteX229" fmla="*/ 1377315 w 2587942"/>
                  <a:gd name="connsiteY229" fmla="*/ 636270 h 1678304"/>
                  <a:gd name="connsiteX230" fmla="*/ 1421130 w 2587942"/>
                  <a:gd name="connsiteY230" fmla="*/ 627698 h 1678304"/>
                  <a:gd name="connsiteX231" fmla="*/ 1460183 w 2587942"/>
                  <a:gd name="connsiteY231" fmla="*/ 627698 h 1678304"/>
                  <a:gd name="connsiteX232" fmla="*/ 1497330 w 2587942"/>
                  <a:gd name="connsiteY232" fmla="*/ 590550 h 1678304"/>
                  <a:gd name="connsiteX233" fmla="*/ 1522095 w 2587942"/>
                  <a:gd name="connsiteY233" fmla="*/ 547688 h 1678304"/>
                  <a:gd name="connsiteX234" fmla="*/ 1527810 w 2587942"/>
                  <a:gd name="connsiteY234" fmla="*/ 497205 h 1678304"/>
                  <a:gd name="connsiteX235" fmla="*/ 1528762 w 2587942"/>
                  <a:gd name="connsiteY235" fmla="*/ 465773 h 1678304"/>
                  <a:gd name="connsiteX236" fmla="*/ 1503998 w 2587942"/>
                  <a:gd name="connsiteY236" fmla="*/ 441008 h 1678304"/>
                  <a:gd name="connsiteX237" fmla="*/ 1503045 w 2587942"/>
                  <a:gd name="connsiteY237" fmla="*/ 398145 h 1678304"/>
                  <a:gd name="connsiteX238" fmla="*/ 1494473 w 2587942"/>
                  <a:gd name="connsiteY238" fmla="*/ 378142 h 1678304"/>
                  <a:gd name="connsiteX239" fmla="*/ 1501140 w 2587942"/>
                  <a:gd name="connsiteY239" fmla="*/ 342900 h 1678304"/>
                  <a:gd name="connsiteX240" fmla="*/ 1501140 w 2587942"/>
                  <a:gd name="connsiteY240" fmla="*/ 301942 h 1678304"/>
                  <a:gd name="connsiteX241" fmla="*/ 1489710 w 2587942"/>
                  <a:gd name="connsiteY241" fmla="*/ 262890 h 1678304"/>
                  <a:gd name="connsiteX242" fmla="*/ 1466850 w 2587942"/>
                  <a:gd name="connsiteY242" fmla="*/ 240030 h 1678304"/>
                  <a:gd name="connsiteX243" fmla="*/ 1466850 w 2587942"/>
                  <a:gd name="connsiteY243" fmla="*/ 206692 h 1678304"/>
                  <a:gd name="connsiteX244" fmla="*/ 1446848 w 2587942"/>
                  <a:gd name="connsiteY244" fmla="*/ 197167 h 1678304"/>
                  <a:gd name="connsiteX245" fmla="*/ 1446848 w 2587942"/>
                  <a:gd name="connsiteY245" fmla="*/ 167640 h 1678304"/>
                  <a:gd name="connsiteX246" fmla="*/ 1428750 w 2587942"/>
                  <a:gd name="connsiteY246" fmla="*/ 149542 h 1678304"/>
                  <a:gd name="connsiteX247" fmla="*/ 1404937 w 2587942"/>
                  <a:gd name="connsiteY247" fmla="*/ 137160 h 1678304"/>
                  <a:gd name="connsiteX248" fmla="*/ 1404937 w 2587942"/>
                  <a:gd name="connsiteY248" fmla="*/ 110490 h 1678304"/>
                  <a:gd name="connsiteX249" fmla="*/ 1398270 w 2587942"/>
                  <a:gd name="connsiteY249" fmla="*/ 83820 h 1678304"/>
                  <a:gd name="connsiteX250" fmla="*/ 1413510 w 2587942"/>
                  <a:gd name="connsiteY250" fmla="*/ 68580 h 1678304"/>
                  <a:gd name="connsiteX251" fmla="*/ 1429703 w 2587942"/>
                  <a:gd name="connsiteY251" fmla="*/ 84773 h 1678304"/>
                  <a:gd name="connsiteX252" fmla="*/ 1444943 w 2587942"/>
                  <a:gd name="connsiteY252" fmla="*/ 94298 h 1678304"/>
                  <a:gd name="connsiteX253" fmla="*/ 1438275 w 2587942"/>
                  <a:gd name="connsiteY253" fmla="*/ 68580 h 1678304"/>
                  <a:gd name="connsiteX254" fmla="*/ 1438275 w 2587942"/>
                  <a:gd name="connsiteY254" fmla="*/ 45720 h 1678304"/>
                  <a:gd name="connsiteX255" fmla="*/ 1403985 w 2587942"/>
                  <a:gd name="connsiteY255" fmla="*/ 44767 h 1678304"/>
                  <a:gd name="connsiteX256" fmla="*/ 1380173 w 2587942"/>
                  <a:gd name="connsiteY256" fmla="*/ 47625 h 1678304"/>
                  <a:gd name="connsiteX257" fmla="*/ 1385887 w 2587942"/>
                  <a:gd name="connsiteY257" fmla="*/ 18098 h 1678304"/>
                  <a:gd name="connsiteX258" fmla="*/ 1362075 w 2587942"/>
                  <a:gd name="connsiteY258" fmla="*/ 35242 h 1678304"/>
                  <a:gd name="connsiteX259" fmla="*/ 1342073 w 2587942"/>
                  <a:gd name="connsiteY259" fmla="*/ 15240 h 1678304"/>
                  <a:gd name="connsiteX260" fmla="*/ 1318260 w 2587942"/>
                  <a:gd name="connsiteY260" fmla="*/ 15240 h 1678304"/>
                  <a:gd name="connsiteX261" fmla="*/ 1277303 w 2587942"/>
                  <a:gd name="connsiteY261" fmla="*/ 0 h 1678304"/>
                  <a:gd name="connsiteX262" fmla="*/ 1218248 w 2587942"/>
                  <a:gd name="connsiteY262" fmla="*/ 29528 h 1678304"/>
                  <a:gd name="connsiteX263" fmla="*/ 1173480 w 2587942"/>
                  <a:gd name="connsiteY263" fmla="*/ 52388 h 1678304"/>
                  <a:gd name="connsiteX264" fmla="*/ 1173480 w 2587942"/>
                  <a:gd name="connsiteY264" fmla="*/ 128588 h 1678304"/>
                  <a:gd name="connsiteX265" fmla="*/ 1150620 w 2587942"/>
                  <a:gd name="connsiteY265" fmla="*/ 167640 h 1678304"/>
                  <a:gd name="connsiteX266" fmla="*/ 1078230 w 2587942"/>
                  <a:gd name="connsiteY266" fmla="*/ 167640 h 1678304"/>
                  <a:gd name="connsiteX267" fmla="*/ 1035368 w 2587942"/>
                  <a:gd name="connsiteY267" fmla="*/ 210503 h 1678304"/>
                  <a:gd name="connsiteX268" fmla="*/ 1031557 w 2587942"/>
                  <a:gd name="connsiteY268" fmla="*/ 236220 h 1678304"/>
                  <a:gd name="connsiteX269" fmla="*/ 979170 w 2587942"/>
                  <a:gd name="connsiteY269" fmla="*/ 333375 h 1678304"/>
                  <a:gd name="connsiteX270" fmla="*/ 955357 w 2587942"/>
                  <a:gd name="connsiteY270" fmla="*/ 321945 h 1678304"/>
                  <a:gd name="connsiteX271" fmla="*/ 905828 w 2587942"/>
                  <a:gd name="connsiteY271" fmla="*/ 360998 h 1678304"/>
                  <a:gd name="connsiteX272" fmla="*/ 882968 w 2587942"/>
                  <a:gd name="connsiteY272" fmla="*/ 361950 h 1678304"/>
                  <a:gd name="connsiteX273" fmla="*/ 882968 w 2587942"/>
                  <a:gd name="connsiteY273" fmla="*/ 409575 h 1678304"/>
                  <a:gd name="connsiteX274" fmla="*/ 857250 w 2587942"/>
                  <a:gd name="connsiteY274" fmla="*/ 419100 h 1678304"/>
                  <a:gd name="connsiteX275" fmla="*/ 857250 w 2587942"/>
                  <a:gd name="connsiteY275" fmla="*/ 456248 h 1678304"/>
                  <a:gd name="connsiteX276" fmla="*/ 822960 w 2587942"/>
                  <a:gd name="connsiteY276" fmla="*/ 482917 h 1678304"/>
                  <a:gd name="connsiteX277" fmla="*/ 783907 w 2587942"/>
                  <a:gd name="connsiteY277" fmla="*/ 482917 h 1678304"/>
                  <a:gd name="connsiteX278" fmla="*/ 774382 w 2587942"/>
                  <a:gd name="connsiteY278" fmla="*/ 576263 h 1678304"/>
                  <a:gd name="connsiteX279" fmla="*/ 774382 w 2587942"/>
                  <a:gd name="connsiteY279" fmla="*/ 613410 h 1678304"/>
                  <a:gd name="connsiteX280" fmla="*/ 715328 w 2587942"/>
                  <a:gd name="connsiteY280" fmla="*/ 634365 h 1678304"/>
                  <a:gd name="connsiteX281" fmla="*/ 528637 w 2587942"/>
                  <a:gd name="connsiteY281" fmla="*/ 635318 h 1678304"/>
                  <a:gd name="connsiteX282" fmla="*/ 399098 w 2587942"/>
                  <a:gd name="connsiteY282" fmla="*/ 635318 h 1678304"/>
                  <a:gd name="connsiteX283" fmla="*/ 417195 w 2587942"/>
                  <a:gd name="connsiteY283" fmla="*/ 656273 h 1678304"/>
                  <a:gd name="connsiteX284" fmla="*/ 448628 w 2587942"/>
                  <a:gd name="connsiteY284" fmla="*/ 668655 h 1678304"/>
                  <a:gd name="connsiteX285" fmla="*/ 441960 w 2587942"/>
                  <a:gd name="connsiteY285" fmla="*/ 675323 h 1678304"/>
                  <a:gd name="connsiteX286" fmla="*/ 419100 w 2587942"/>
                  <a:gd name="connsiteY286" fmla="*/ 681038 h 1678304"/>
                  <a:gd name="connsiteX287" fmla="*/ 419100 w 2587942"/>
                  <a:gd name="connsiteY287" fmla="*/ 728663 h 1678304"/>
                  <a:gd name="connsiteX288" fmla="*/ 444818 w 2587942"/>
                  <a:gd name="connsiteY288" fmla="*/ 751523 h 1678304"/>
                  <a:gd name="connsiteX289" fmla="*/ 447675 w 2587942"/>
                  <a:gd name="connsiteY289" fmla="*/ 792480 h 1678304"/>
                  <a:gd name="connsiteX290" fmla="*/ 430530 w 2587942"/>
                  <a:gd name="connsiteY290" fmla="*/ 809625 h 1678304"/>
                  <a:gd name="connsiteX291" fmla="*/ 419100 w 2587942"/>
                  <a:gd name="connsiteY291" fmla="*/ 781050 h 1678304"/>
                  <a:gd name="connsiteX292" fmla="*/ 407670 w 2587942"/>
                  <a:gd name="connsiteY292" fmla="*/ 755333 h 1678304"/>
                  <a:gd name="connsiteX293" fmla="*/ 376238 w 2587942"/>
                  <a:gd name="connsiteY293" fmla="*/ 745808 h 1678304"/>
                  <a:gd name="connsiteX294" fmla="*/ 356235 w 2587942"/>
                  <a:gd name="connsiteY294" fmla="*/ 724853 h 1678304"/>
                  <a:gd name="connsiteX295" fmla="*/ 332423 w 2587942"/>
                  <a:gd name="connsiteY295" fmla="*/ 713423 h 1678304"/>
                  <a:gd name="connsiteX296" fmla="*/ 320040 w 2587942"/>
                  <a:gd name="connsiteY296" fmla="*/ 725805 h 1678304"/>
                  <a:gd name="connsiteX297" fmla="*/ 314325 w 2587942"/>
                  <a:gd name="connsiteY297" fmla="*/ 746760 h 1678304"/>
                  <a:gd name="connsiteX298" fmla="*/ 276225 w 2587942"/>
                  <a:gd name="connsiteY298" fmla="*/ 738188 h 1678304"/>
                  <a:gd name="connsiteX299" fmla="*/ 247650 w 2587942"/>
                  <a:gd name="connsiteY299" fmla="*/ 755333 h 1678304"/>
                  <a:gd name="connsiteX300" fmla="*/ 215265 w 2587942"/>
                  <a:gd name="connsiteY300" fmla="*/ 754380 h 1678304"/>
                  <a:gd name="connsiteX301" fmla="*/ 191452 w 2587942"/>
                  <a:gd name="connsiteY301" fmla="*/ 786765 h 1678304"/>
                  <a:gd name="connsiteX302" fmla="*/ 161925 w 2587942"/>
                  <a:gd name="connsiteY302" fmla="*/ 798195 h 1678304"/>
                  <a:gd name="connsiteX303" fmla="*/ 160973 w 2587942"/>
                  <a:gd name="connsiteY303" fmla="*/ 819150 h 1678304"/>
                  <a:gd name="connsiteX304" fmla="*/ 145732 w 2587942"/>
                  <a:gd name="connsiteY304" fmla="*/ 837248 h 1678304"/>
                  <a:gd name="connsiteX305" fmla="*/ 110490 w 2587942"/>
                  <a:gd name="connsiteY305" fmla="*/ 838200 h 1678304"/>
                  <a:gd name="connsiteX306" fmla="*/ 96202 w 2587942"/>
                  <a:gd name="connsiteY306" fmla="*/ 855345 h 1678304"/>
                  <a:gd name="connsiteX307" fmla="*/ 96202 w 2587942"/>
                  <a:gd name="connsiteY307" fmla="*/ 884873 h 1678304"/>
                  <a:gd name="connsiteX308" fmla="*/ 61913 w 2587942"/>
                  <a:gd name="connsiteY308" fmla="*/ 905828 h 1678304"/>
                  <a:gd name="connsiteX309" fmla="*/ 39052 w 2587942"/>
                  <a:gd name="connsiteY309" fmla="*/ 911543 h 1678304"/>
                  <a:gd name="connsiteX310" fmla="*/ 45720 w 2587942"/>
                  <a:gd name="connsiteY310" fmla="*/ 937260 h 1678304"/>
                  <a:gd name="connsiteX311" fmla="*/ 30480 w 2587942"/>
                  <a:gd name="connsiteY311" fmla="*/ 965835 h 1678304"/>
                  <a:gd name="connsiteX312" fmla="*/ 3810 w 2587942"/>
                  <a:gd name="connsiteY312" fmla="*/ 992505 h 1678304"/>
                  <a:gd name="connsiteX313" fmla="*/ 0 w 2587942"/>
                  <a:gd name="connsiteY313" fmla="*/ 1012508 h 1678304"/>
                  <a:gd name="connsiteX314" fmla="*/ 12382 w 2587942"/>
                  <a:gd name="connsiteY314" fmla="*/ 1041083 h 1678304"/>
                  <a:gd name="connsiteX315" fmla="*/ 32385 w 2587942"/>
                  <a:gd name="connsiteY315" fmla="*/ 1061085 h 1678304"/>
                  <a:gd name="connsiteX316" fmla="*/ 25717 w 2587942"/>
                  <a:gd name="connsiteY316" fmla="*/ 1083945 h 1678304"/>
                  <a:gd name="connsiteX317" fmla="*/ 17145 w 2587942"/>
                  <a:gd name="connsiteY317" fmla="*/ 1104900 h 1678304"/>
                  <a:gd name="connsiteX318" fmla="*/ 43815 w 2587942"/>
                  <a:gd name="connsiteY318" fmla="*/ 1111568 h 1678304"/>
                  <a:gd name="connsiteX319" fmla="*/ 67627 w 2587942"/>
                  <a:gd name="connsiteY319" fmla="*/ 1134427 h 1678304"/>
                  <a:gd name="connsiteX320" fmla="*/ 67627 w 2587942"/>
                  <a:gd name="connsiteY320" fmla="*/ 1182052 h 1678304"/>
                  <a:gd name="connsiteX321" fmla="*/ 91440 w 2587942"/>
                  <a:gd name="connsiteY321" fmla="*/ 1180148 h 1678304"/>
                  <a:gd name="connsiteX322" fmla="*/ 110490 w 2587942"/>
                  <a:gd name="connsiteY322" fmla="*/ 1203008 h 1678304"/>
                  <a:gd name="connsiteX323" fmla="*/ 119063 w 2587942"/>
                  <a:gd name="connsiteY323" fmla="*/ 1179195 h 1678304"/>
                  <a:gd name="connsiteX324" fmla="*/ 139065 w 2587942"/>
                  <a:gd name="connsiteY324" fmla="*/ 1179195 h 1678304"/>
                  <a:gd name="connsiteX325" fmla="*/ 147638 w 2587942"/>
                  <a:gd name="connsiteY325" fmla="*/ 1163955 h 1678304"/>
                  <a:gd name="connsiteX326" fmla="*/ 155257 w 2587942"/>
                  <a:gd name="connsiteY326" fmla="*/ 1146810 h 1678304"/>
                  <a:gd name="connsiteX327" fmla="*/ 158115 w 2587942"/>
                  <a:gd name="connsiteY327" fmla="*/ 1117283 h 1678304"/>
                  <a:gd name="connsiteX328" fmla="*/ 170498 w 2587942"/>
                  <a:gd name="connsiteY328" fmla="*/ 1104900 h 1678304"/>
                  <a:gd name="connsiteX329" fmla="*/ 172402 w 2587942"/>
                  <a:gd name="connsiteY329" fmla="*/ 1086802 h 1678304"/>
                  <a:gd name="connsiteX330" fmla="*/ 194310 w 2587942"/>
                  <a:gd name="connsiteY330" fmla="*/ 1068705 h 1678304"/>
                  <a:gd name="connsiteX331" fmla="*/ 202882 w 2587942"/>
                  <a:gd name="connsiteY331" fmla="*/ 1086802 h 1678304"/>
                  <a:gd name="connsiteX332" fmla="*/ 215265 w 2587942"/>
                  <a:gd name="connsiteY332" fmla="*/ 1099185 h 1678304"/>
                  <a:gd name="connsiteX333" fmla="*/ 240030 w 2587942"/>
                  <a:gd name="connsiteY333" fmla="*/ 1099185 h 1678304"/>
                  <a:gd name="connsiteX334" fmla="*/ 252413 w 2587942"/>
                  <a:gd name="connsiteY334" fmla="*/ 1111568 h 1678304"/>
                  <a:gd name="connsiteX335" fmla="*/ 274320 w 2587942"/>
                  <a:gd name="connsiteY335" fmla="*/ 1110615 h 1678304"/>
                  <a:gd name="connsiteX336" fmla="*/ 290513 w 2587942"/>
                  <a:gd name="connsiteY336" fmla="*/ 1121093 h 1678304"/>
                  <a:gd name="connsiteX337" fmla="*/ 320992 w 2587942"/>
                  <a:gd name="connsiteY337" fmla="*/ 1121093 h 1678304"/>
                  <a:gd name="connsiteX338" fmla="*/ 337185 w 2587942"/>
                  <a:gd name="connsiteY338" fmla="*/ 1137285 h 1678304"/>
                  <a:gd name="connsiteX339" fmla="*/ 357188 w 2587942"/>
                  <a:gd name="connsiteY339" fmla="*/ 1139190 h 1678304"/>
                  <a:gd name="connsiteX340" fmla="*/ 368617 w 2587942"/>
                  <a:gd name="connsiteY340" fmla="*/ 1127760 h 1678304"/>
                  <a:gd name="connsiteX341" fmla="*/ 392430 w 2587942"/>
                  <a:gd name="connsiteY341" fmla="*/ 1127760 h 1678304"/>
                  <a:gd name="connsiteX342" fmla="*/ 407670 w 2587942"/>
                  <a:gd name="connsiteY342" fmla="*/ 1112520 h 1678304"/>
                  <a:gd name="connsiteX343" fmla="*/ 426720 w 2587942"/>
                  <a:gd name="connsiteY343" fmla="*/ 1112520 h 1678304"/>
                  <a:gd name="connsiteX344" fmla="*/ 441960 w 2587942"/>
                  <a:gd name="connsiteY344" fmla="*/ 1120140 h 1678304"/>
                  <a:gd name="connsiteX345" fmla="*/ 453390 w 2587942"/>
                  <a:gd name="connsiteY345" fmla="*/ 1131570 h 1678304"/>
                  <a:gd name="connsiteX346" fmla="*/ 458153 w 2587942"/>
                  <a:gd name="connsiteY346" fmla="*/ 1152525 h 1678304"/>
                  <a:gd name="connsiteX347" fmla="*/ 478155 w 2587942"/>
                  <a:gd name="connsiteY347" fmla="*/ 1152525 h 1678304"/>
                  <a:gd name="connsiteX348" fmla="*/ 491490 w 2587942"/>
                  <a:gd name="connsiteY348" fmla="*/ 1168718 h 1678304"/>
                  <a:gd name="connsiteX349" fmla="*/ 509587 w 2587942"/>
                  <a:gd name="connsiteY349" fmla="*/ 1168718 h 1678304"/>
                  <a:gd name="connsiteX350" fmla="*/ 513398 w 2587942"/>
                  <a:gd name="connsiteY350" fmla="*/ 1157288 h 1678304"/>
                  <a:gd name="connsiteX351" fmla="*/ 524828 w 2587942"/>
                  <a:gd name="connsiteY351" fmla="*/ 1168718 h 1678304"/>
                  <a:gd name="connsiteX352" fmla="*/ 543878 w 2587942"/>
                  <a:gd name="connsiteY352" fmla="*/ 1178243 h 1678304"/>
                  <a:gd name="connsiteX353" fmla="*/ 567690 w 2587942"/>
                  <a:gd name="connsiteY353" fmla="*/ 1187768 h 1678304"/>
                  <a:gd name="connsiteX354" fmla="*/ 597218 w 2587942"/>
                  <a:gd name="connsiteY354" fmla="*/ 1201102 h 1678304"/>
                  <a:gd name="connsiteX355" fmla="*/ 620078 w 2587942"/>
                  <a:gd name="connsiteY355" fmla="*/ 1196340 h 1678304"/>
                  <a:gd name="connsiteX356" fmla="*/ 640080 w 2587942"/>
                  <a:gd name="connsiteY356" fmla="*/ 1203008 h 1678304"/>
                  <a:gd name="connsiteX357" fmla="*/ 632460 w 2587942"/>
                  <a:gd name="connsiteY357" fmla="*/ 1226820 h 1678304"/>
                  <a:gd name="connsiteX358" fmla="*/ 632460 w 2587942"/>
                  <a:gd name="connsiteY358" fmla="*/ 1255395 h 1678304"/>
                  <a:gd name="connsiteX359" fmla="*/ 649605 w 2587942"/>
                  <a:gd name="connsiteY359" fmla="*/ 1252538 h 1678304"/>
                  <a:gd name="connsiteX360" fmla="*/ 675323 w 2587942"/>
                  <a:gd name="connsiteY360" fmla="*/ 1249680 h 1678304"/>
                  <a:gd name="connsiteX361" fmla="*/ 690562 w 2587942"/>
                  <a:gd name="connsiteY361" fmla="*/ 1264920 h 1678304"/>
                  <a:gd name="connsiteX362" fmla="*/ 725805 w 2587942"/>
                  <a:gd name="connsiteY362" fmla="*/ 1288733 h 1678304"/>
                  <a:gd name="connsiteX363" fmla="*/ 739140 w 2587942"/>
                  <a:gd name="connsiteY363" fmla="*/ 1275398 h 1678304"/>
                  <a:gd name="connsiteX364" fmla="*/ 765810 w 2587942"/>
                  <a:gd name="connsiteY364" fmla="*/ 1302068 h 1678304"/>
                  <a:gd name="connsiteX365" fmla="*/ 765810 w 2587942"/>
                  <a:gd name="connsiteY365" fmla="*/ 1327785 h 1678304"/>
                  <a:gd name="connsiteX366" fmla="*/ 765810 w 2587942"/>
                  <a:gd name="connsiteY366" fmla="*/ 1357313 h 1678304"/>
                  <a:gd name="connsiteX367" fmla="*/ 799148 w 2587942"/>
                  <a:gd name="connsiteY367" fmla="*/ 1390650 h 1678304"/>
                  <a:gd name="connsiteX368" fmla="*/ 829628 w 2587942"/>
                  <a:gd name="connsiteY368" fmla="*/ 1377315 h 1678304"/>
                  <a:gd name="connsiteX369" fmla="*/ 863918 w 2587942"/>
                  <a:gd name="connsiteY369" fmla="*/ 1368743 h 1678304"/>
                  <a:gd name="connsiteX370" fmla="*/ 894398 w 2587942"/>
                  <a:gd name="connsiteY370" fmla="*/ 1382077 h 1678304"/>
                  <a:gd name="connsiteX371" fmla="*/ 922973 w 2587942"/>
                  <a:gd name="connsiteY371" fmla="*/ 1368743 h 1678304"/>
                  <a:gd name="connsiteX372" fmla="*/ 941070 w 2587942"/>
                  <a:gd name="connsiteY372" fmla="*/ 1408748 h 1678304"/>
                  <a:gd name="connsiteX373" fmla="*/ 977265 w 2587942"/>
                  <a:gd name="connsiteY373" fmla="*/ 1415415 h 1678304"/>
                  <a:gd name="connsiteX374" fmla="*/ 1004887 w 2587942"/>
                  <a:gd name="connsiteY374" fmla="*/ 1443038 h 1678304"/>
                  <a:gd name="connsiteX375" fmla="*/ 1014412 w 2587942"/>
                  <a:gd name="connsiteY375" fmla="*/ 1470660 h 1678304"/>
                  <a:gd name="connsiteX376" fmla="*/ 1038225 w 2587942"/>
                  <a:gd name="connsiteY376" fmla="*/ 1482090 h 1678304"/>
                  <a:gd name="connsiteX377" fmla="*/ 1066800 w 2587942"/>
                  <a:gd name="connsiteY377" fmla="*/ 1498283 h 1678304"/>
                  <a:gd name="connsiteX378" fmla="*/ 1085850 w 2587942"/>
                  <a:gd name="connsiteY378" fmla="*/ 1525905 h 1678304"/>
                  <a:gd name="connsiteX379" fmla="*/ 1099185 w 2587942"/>
                  <a:gd name="connsiteY379" fmla="*/ 1512570 h 1678304"/>
                  <a:gd name="connsiteX380" fmla="*/ 1129665 w 2587942"/>
                  <a:gd name="connsiteY380" fmla="*/ 1520190 h 1678304"/>
                  <a:gd name="connsiteX381" fmla="*/ 1146810 w 2587942"/>
                  <a:gd name="connsiteY381" fmla="*/ 1492568 h 1678304"/>
                  <a:gd name="connsiteX382" fmla="*/ 1179195 w 2587942"/>
                  <a:gd name="connsiteY382" fmla="*/ 1522095 h 1678304"/>
                  <a:gd name="connsiteX383" fmla="*/ 1188720 w 2587942"/>
                  <a:gd name="connsiteY383" fmla="*/ 1512570 h 1678304"/>
                  <a:gd name="connsiteX384" fmla="*/ 1188720 w 2587942"/>
                  <a:gd name="connsiteY384" fmla="*/ 1486852 h 1678304"/>
                  <a:gd name="connsiteX385" fmla="*/ 1208723 w 2587942"/>
                  <a:gd name="connsiteY385" fmla="*/ 1477327 h 1678304"/>
                  <a:gd name="connsiteX386" fmla="*/ 1178243 w 2587942"/>
                  <a:gd name="connsiteY386" fmla="*/ 1444943 h 1678304"/>
                  <a:gd name="connsiteX387" fmla="*/ 1193483 w 2587942"/>
                  <a:gd name="connsiteY387" fmla="*/ 1431608 h 1678304"/>
                  <a:gd name="connsiteX388" fmla="*/ 1220153 w 2587942"/>
                  <a:gd name="connsiteY388" fmla="*/ 1443038 h 1678304"/>
                  <a:gd name="connsiteX389" fmla="*/ 1239203 w 2587942"/>
                  <a:gd name="connsiteY389" fmla="*/ 1423988 h 1678304"/>
                  <a:gd name="connsiteX390" fmla="*/ 1270635 w 2587942"/>
                  <a:gd name="connsiteY390" fmla="*/ 1392555 h 1678304"/>
                  <a:gd name="connsiteX391" fmla="*/ 1270635 w 2587942"/>
                  <a:gd name="connsiteY391" fmla="*/ 1392555 h 1678304"/>
                  <a:gd name="connsiteX392" fmla="*/ 1270635 w 2587942"/>
                  <a:gd name="connsiteY392" fmla="*/ 1392555 h 1678304"/>
                  <a:gd name="connsiteX393" fmla="*/ 1285875 w 2587942"/>
                  <a:gd name="connsiteY393" fmla="*/ 1379220 h 1678304"/>
                  <a:gd name="connsiteX394" fmla="*/ 1296353 w 2587942"/>
                  <a:gd name="connsiteY394" fmla="*/ 1383030 h 1678304"/>
                  <a:gd name="connsiteX395" fmla="*/ 1303973 w 2587942"/>
                  <a:gd name="connsiteY395" fmla="*/ 1395413 h 1678304"/>
                  <a:gd name="connsiteX396" fmla="*/ 1309687 w 2587942"/>
                  <a:gd name="connsiteY396" fmla="*/ 1401127 h 1678304"/>
                  <a:gd name="connsiteX397" fmla="*/ 1323023 w 2587942"/>
                  <a:gd name="connsiteY397" fmla="*/ 1414463 h 1678304"/>
                  <a:gd name="connsiteX398" fmla="*/ 1318260 w 2587942"/>
                  <a:gd name="connsiteY398" fmla="*/ 1429702 h 1678304"/>
                  <a:gd name="connsiteX399" fmla="*/ 1330643 w 2587942"/>
                  <a:gd name="connsiteY399" fmla="*/ 1436370 h 1678304"/>
                  <a:gd name="connsiteX400" fmla="*/ 1258253 w 2587942"/>
                  <a:gd name="connsiteY400" fmla="*/ 1375410 h 1678304"/>
                  <a:gd name="connsiteX401" fmla="*/ 1258253 w 2587942"/>
                  <a:gd name="connsiteY401" fmla="*/ 1375410 h 1678304"/>
                  <a:gd name="connsiteX402" fmla="*/ 1258253 w 2587942"/>
                  <a:gd name="connsiteY402" fmla="*/ 1375410 h 1678304"/>
                  <a:gd name="connsiteX403" fmla="*/ 1258253 w 2587942"/>
                  <a:gd name="connsiteY403" fmla="*/ 1375410 h 167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2587942" h="1678304">
                    <a:moveTo>
                      <a:pt x="1354455" y="1437323"/>
                    </a:moveTo>
                    <a:lnTo>
                      <a:pt x="1336358" y="1442085"/>
                    </a:lnTo>
                    <a:lnTo>
                      <a:pt x="1339215" y="1463993"/>
                    </a:lnTo>
                    <a:lnTo>
                      <a:pt x="1322070" y="1481138"/>
                    </a:lnTo>
                    <a:lnTo>
                      <a:pt x="1322070" y="1509713"/>
                    </a:lnTo>
                    <a:lnTo>
                      <a:pt x="1294448" y="1515427"/>
                    </a:lnTo>
                    <a:lnTo>
                      <a:pt x="1294448" y="1533525"/>
                    </a:lnTo>
                    <a:lnTo>
                      <a:pt x="1276350" y="1551623"/>
                    </a:lnTo>
                    <a:lnTo>
                      <a:pt x="1276350" y="1572577"/>
                    </a:lnTo>
                    <a:lnTo>
                      <a:pt x="1291590" y="1587818"/>
                    </a:lnTo>
                    <a:lnTo>
                      <a:pt x="1291590" y="1608773"/>
                    </a:lnTo>
                    <a:lnTo>
                      <a:pt x="1297305" y="1630680"/>
                    </a:lnTo>
                    <a:lnTo>
                      <a:pt x="1288733" y="1650683"/>
                    </a:lnTo>
                    <a:lnTo>
                      <a:pt x="1298258" y="1660208"/>
                    </a:lnTo>
                    <a:lnTo>
                      <a:pt x="1314450" y="1640205"/>
                    </a:lnTo>
                    <a:lnTo>
                      <a:pt x="1323975" y="1611630"/>
                    </a:lnTo>
                    <a:lnTo>
                      <a:pt x="1348740" y="1605915"/>
                    </a:lnTo>
                    <a:lnTo>
                      <a:pt x="1374458" y="1618298"/>
                    </a:lnTo>
                    <a:lnTo>
                      <a:pt x="1390650" y="1634490"/>
                    </a:lnTo>
                    <a:lnTo>
                      <a:pt x="1412558" y="1613535"/>
                    </a:lnTo>
                    <a:lnTo>
                      <a:pt x="1423987" y="1624965"/>
                    </a:lnTo>
                    <a:lnTo>
                      <a:pt x="1430655" y="1640205"/>
                    </a:lnTo>
                    <a:lnTo>
                      <a:pt x="1451610" y="1637348"/>
                    </a:lnTo>
                    <a:lnTo>
                      <a:pt x="1464945" y="1624013"/>
                    </a:lnTo>
                    <a:lnTo>
                      <a:pt x="1487805" y="1624013"/>
                    </a:lnTo>
                    <a:lnTo>
                      <a:pt x="1509712" y="1615440"/>
                    </a:lnTo>
                    <a:lnTo>
                      <a:pt x="1509712" y="1598295"/>
                    </a:lnTo>
                    <a:lnTo>
                      <a:pt x="1495425" y="1584008"/>
                    </a:lnTo>
                    <a:lnTo>
                      <a:pt x="1508760" y="1558290"/>
                    </a:lnTo>
                    <a:lnTo>
                      <a:pt x="1537335" y="1574483"/>
                    </a:lnTo>
                    <a:lnTo>
                      <a:pt x="1547812" y="1564005"/>
                    </a:lnTo>
                    <a:lnTo>
                      <a:pt x="1558290" y="1574483"/>
                    </a:lnTo>
                    <a:lnTo>
                      <a:pt x="1571625" y="1561148"/>
                    </a:lnTo>
                    <a:lnTo>
                      <a:pt x="1589723" y="1567815"/>
                    </a:lnTo>
                    <a:lnTo>
                      <a:pt x="1597343" y="1579245"/>
                    </a:lnTo>
                    <a:lnTo>
                      <a:pt x="1594485" y="1597343"/>
                    </a:lnTo>
                    <a:lnTo>
                      <a:pt x="1609725" y="1615440"/>
                    </a:lnTo>
                    <a:lnTo>
                      <a:pt x="1627823" y="1608773"/>
                    </a:lnTo>
                    <a:lnTo>
                      <a:pt x="1658303" y="1622108"/>
                    </a:lnTo>
                    <a:lnTo>
                      <a:pt x="1678305" y="1642110"/>
                    </a:lnTo>
                    <a:lnTo>
                      <a:pt x="1700212" y="1630680"/>
                    </a:lnTo>
                    <a:lnTo>
                      <a:pt x="1725930" y="1640205"/>
                    </a:lnTo>
                    <a:lnTo>
                      <a:pt x="1740218" y="1625918"/>
                    </a:lnTo>
                    <a:lnTo>
                      <a:pt x="1754505" y="1630680"/>
                    </a:lnTo>
                    <a:lnTo>
                      <a:pt x="1764983" y="1641158"/>
                    </a:lnTo>
                    <a:lnTo>
                      <a:pt x="1779270" y="1636395"/>
                    </a:lnTo>
                    <a:lnTo>
                      <a:pt x="1787843" y="1618298"/>
                    </a:lnTo>
                    <a:lnTo>
                      <a:pt x="1803083" y="1618298"/>
                    </a:lnTo>
                    <a:lnTo>
                      <a:pt x="1835468" y="1640205"/>
                    </a:lnTo>
                    <a:lnTo>
                      <a:pt x="1866900" y="1657350"/>
                    </a:lnTo>
                    <a:lnTo>
                      <a:pt x="1903095" y="1670685"/>
                    </a:lnTo>
                    <a:lnTo>
                      <a:pt x="1951672" y="1678305"/>
                    </a:lnTo>
                    <a:lnTo>
                      <a:pt x="1959293" y="1658302"/>
                    </a:lnTo>
                    <a:lnTo>
                      <a:pt x="1972628" y="1644968"/>
                    </a:lnTo>
                    <a:lnTo>
                      <a:pt x="1977390" y="1620202"/>
                    </a:lnTo>
                    <a:lnTo>
                      <a:pt x="2012633" y="1584960"/>
                    </a:lnTo>
                    <a:lnTo>
                      <a:pt x="2012633" y="1565910"/>
                    </a:lnTo>
                    <a:lnTo>
                      <a:pt x="2024062" y="1544002"/>
                    </a:lnTo>
                    <a:lnTo>
                      <a:pt x="2018347" y="1519238"/>
                    </a:lnTo>
                    <a:lnTo>
                      <a:pt x="2037397" y="1483043"/>
                    </a:lnTo>
                    <a:lnTo>
                      <a:pt x="2065972" y="1464945"/>
                    </a:lnTo>
                    <a:lnTo>
                      <a:pt x="2068830" y="1439227"/>
                    </a:lnTo>
                    <a:lnTo>
                      <a:pt x="2103120" y="1418273"/>
                    </a:lnTo>
                    <a:lnTo>
                      <a:pt x="2097405" y="1387793"/>
                    </a:lnTo>
                    <a:lnTo>
                      <a:pt x="2109788" y="1363027"/>
                    </a:lnTo>
                    <a:lnTo>
                      <a:pt x="2139315" y="1333500"/>
                    </a:lnTo>
                    <a:lnTo>
                      <a:pt x="2161222" y="1311593"/>
                    </a:lnTo>
                    <a:lnTo>
                      <a:pt x="2179320" y="1318260"/>
                    </a:lnTo>
                    <a:lnTo>
                      <a:pt x="2179320" y="1340168"/>
                    </a:lnTo>
                    <a:lnTo>
                      <a:pt x="2204085" y="1337310"/>
                    </a:lnTo>
                    <a:lnTo>
                      <a:pt x="2230755" y="1310640"/>
                    </a:lnTo>
                    <a:lnTo>
                      <a:pt x="2257425" y="1297305"/>
                    </a:lnTo>
                    <a:lnTo>
                      <a:pt x="2272665" y="1280160"/>
                    </a:lnTo>
                    <a:lnTo>
                      <a:pt x="2300288" y="1276350"/>
                    </a:lnTo>
                    <a:lnTo>
                      <a:pt x="2337435" y="1277302"/>
                    </a:lnTo>
                    <a:lnTo>
                      <a:pt x="2337435" y="1245870"/>
                    </a:lnTo>
                    <a:lnTo>
                      <a:pt x="2382203" y="1220152"/>
                    </a:lnTo>
                    <a:lnTo>
                      <a:pt x="2426970" y="1210627"/>
                    </a:lnTo>
                    <a:lnTo>
                      <a:pt x="2474595" y="1210627"/>
                    </a:lnTo>
                    <a:lnTo>
                      <a:pt x="2484120" y="1179195"/>
                    </a:lnTo>
                    <a:lnTo>
                      <a:pt x="2510790" y="1179195"/>
                    </a:lnTo>
                    <a:lnTo>
                      <a:pt x="2536508" y="1153477"/>
                    </a:lnTo>
                    <a:lnTo>
                      <a:pt x="2570797" y="1136333"/>
                    </a:lnTo>
                    <a:lnTo>
                      <a:pt x="2548890" y="1114425"/>
                    </a:lnTo>
                    <a:lnTo>
                      <a:pt x="2574608" y="1103948"/>
                    </a:lnTo>
                    <a:lnTo>
                      <a:pt x="2574608" y="1085850"/>
                    </a:lnTo>
                    <a:lnTo>
                      <a:pt x="2546033" y="1071563"/>
                    </a:lnTo>
                    <a:lnTo>
                      <a:pt x="2549843" y="1045845"/>
                    </a:lnTo>
                    <a:lnTo>
                      <a:pt x="2561272" y="1040130"/>
                    </a:lnTo>
                    <a:lnTo>
                      <a:pt x="2567940" y="1024890"/>
                    </a:lnTo>
                    <a:lnTo>
                      <a:pt x="2559368" y="1020127"/>
                    </a:lnTo>
                    <a:lnTo>
                      <a:pt x="2567940" y="1024890"/>
                    </a:lnTo>
                    <a:lnTo>
                      <a:pt x="2581275" y="1024890"/>
                    </a:lnTo>
                    <a:lnTo>
                      <a:pt x="2581275" y="999173"/>
                    </a:lnTo>
                    <a:lnTo>
                      <a:pt x="2581275" y="977265"/>
                    </a:lnTo>
                    <a:lnTo>
                      <a:pt x="2570797" y="973455"/>
                    </a:lnTo>
                    <a:lnTo>
                      <a:pt x="2567940" y="962977"/>
                    </a:lnTo>
                    <a:lnTo>
                      <a:pt x="2554605" y="949643"/>
                    </a:lnTo>
                    <a:lnTo>
                      <a:pt x="2563178" y="941070"/>
                    </a:lnTo>
                    <a:lnTo>
                      <a:pt x="2576513" y="927735"/>
                    </a:lnTo>
                    <a:lnTo>
                      <a:pt x="2587943" y="910590"/>
                    </a:lnTo>
                    <a:lnTo>
                      <a:pt x="2581275" y="897255"/>
                    </a:lnTo>
                    <a:lnTo>
                      <a:pt x="2554605" y="870585"/>
                    </a:lnTo>
                    <a:lnTo>
                      <a:pt x="2521268" y="837248"/>
                    </a:lnTo>
                    <a:lnTo>
                      <a:pt x="2492693" y="801053"/>
                    </a:lnTo>
                    <a:lnTo>
                      <a:pt x="2481263" y="812483"/>
                    </a:lnTo>
                    <a:lnTo>
                      <a:pt x="2455545" y="786765"/>
                    </a:lnTo>
                    <a:lnTo>
                      <a:pt x="2433638" y="793433"/>
                    </a:lnTo>
                    <a:lnTo>
                      <a:pt x="2407920" y="805815"/>
                    </a:lnTo>
                    <a:lnTo>
                      <a:pt x="2411730" y="846773"/>
                    </a:lnTo>
                    <a:lnTo>
                      <a:pt x="2406015" y="881063"/>
                    </a:lnTo>
                    <a:lnTo>
                      <a:pt x="2379345" y="884873"/>
                    </a:lnTo>
                    <a:lnTo>
                      <a:pt x="2379345" y="907733"/>
                    </a:lnTo>
                    <a:lnTo>
                      <a:pt x="2350770" y="901065"/>
                    </a:lnTo>
                    <a:lnTo>
                      <a:pt x="2338388" y="913448"/>
                    </a:lnTo>
                    <a:lnTo>
                      <a:pt x="2336483" y="939165"/>
                    </a:lnTo>
                    <a:lnTo>
                      <a:pt x="2309813" y="916305"/>
                    </a:lnTo>
                    <a:lnTo>
                      <a:pt x="2309813" y="892493"/>
                    </a:lnTo>
                    <a:lnTo>
                      <a:pt x="2332672" y="877253"/>
                    </a:lnTo>
                    <a:lnTo>
                      <a:pt x="2336483" y="857250"/>
                    </a:lnTo>
                    <a:lnTo>
                      <a:pt x="2321243" y="842010"/>
                    </a:lnTo>
                    <a:lnTo>
                      <a:pt x="2284095" y="854393"/>
                    </a:lnTo>
                    <a:lnTo>
                      <a:pt x="2253615" y="854393"/>
                    </a:lnTo>
                    <a:lnTo>
                      <a:pt x="2238375" y="869633"/>
                    </a:lnTo>
                    <a:lnTo>
                      <a:pt x="2194560" y="825818"/>
                    </a:lnTo>
                    <a:lnTo>
                      <a:pt x="2154555" y="818198"/>
                    </a:lnTo>
                    <a:lnTo>
                      <a:pt x="2112645" y="836295"/>
                    </a:lnTo>
                    <a:lnTo>
                      <a:pt x="2089785" y="836295"/>
                    </a:lnTo>
                    <a:lnTo>
                      <a:pt x="2057400" y="806768"/>
                    </a:lnTo>
                    <a:lnTo>
                      <a:pt x="2078355" y="800100"/>
                    </a:lnTo>
                    <a:lnTo>
                      <a:pt x="2086928" y="774383"/>
                    </a:lnTo>
                    <a:lnTo>
                      <a:pt x="2113597" y="774383"/>
                    </a:lnTo>
                    <a:lnTo>
                      <a:pt x="2104072" y="737235"/>
                    </a:lnTo>
                    <a:lnTo>
                      <a:pt x="2080260" y="737235"/>
                    </a:lnTo>
                    <a:lnTo>
                      <a:pt x="2035493" y="751523"/>
                    </a:lnTo>
                    <a:lnTo>
                      <a:pt x="2035493" y="777240"/>
                    </a:lnTo>
                    <a:lnTo>
                      <a:pt x="2021205" y="777240"/>
                    </a:lnTo>
                    <a:lnTo>
                      <a:pt x="2005965" y="748665"/>
                    </a:lnTo>
                    <a:lnTo>
                      <a:pt x="1974533" y="748665"/>
                    </a:lnTo>
                    <a:lnTo>
                      <a:pt x="1921193" y="741998"/>
                    </a:lnTo>
                    <a:lnTo>
                      <a:pt x="1891665" y="747713"/>
                    </a:lnTo>
                    <a:lnTo>
                      <a:pt x="1836420" y="738188"/>
                    </a:lnTo>
                    <a:lnTo>
                      <a:pt x="1842135" y="761048"/>
                    </a:lnTo>
                    <a:lnTo>
                      <a:pt x="1806893" y="743903"/>
                    </a:lnTo>
                    <a:lnTo>
                      <a:pt x="1769745" y="752475"/>
                    </a:lnTo>
                    <a:lnTo>
                      <a:pt x="1769745" y="778193"/>
                    </a:lnTo>
                    <a:lnTo>
                      <a:pt x="1734503" y="795338"/>
                    </a:lnTo>
                    <a:lnTo>
                      <a:pt x="1703070" y="781050"/>
                    </a:lnTo>
                    <a:lnTo>
                      <a:pt x="1670685" y="772478"/>
                    </a:lnTo>
                    <a:lnTo>
                      <a:pt x="1670685" y="743903"/>
                    </a:lnTo>
                    <a:lnTo>
                      <a:pt x="1659255" y="709613"/>
                    </a:lnTo>
                    <a:lnTo>
                      <a:pt x="1659255" y="672465"/>
                    </a:lnTo>
                    <a:lnTo>
                      <a:pt x="1704022" y="657225"/>
                    </a:lnTo>
                    <a:lnTo>
                      <a:pt x="1733550" y="663893"/>
                    </a:lnTo>
                    <a:lnTo>
                      <a:pt x="1754505" y="684848"/>
                    </a:lnTo>
                    <a:lnTo>
                      <a:pt x="1766887" y="672465"/>
                    </a:lnTo>
                    <a:lnTo>
                      <a:pt x="1775460" y="646748"/>
                    </a:lnTo>
                    <a:lnTo>
                      <a:pt x="1775460" y="597218"/>
                    </a:lnTo>
                    <a:lnTo>
                      <a:pt x="1751647" y="560070"/>
                    </a:lnTo>
                    <a:lnTo>
                      <a:pt x="1720215" y="528638"/>
                    </a:lnTo>
                    <a:lnTo>
                      <a:pt x="1712595" y="510540"/>
                    </a:lnTo>
                    <a:lnTo>
                      <a:pt x="1688783" y="510540"/>
                    </a:lnTo>
                    <a:lnTo>
                      <a:pt x="1694497" y="544830"/>
                    </a:lnTo>
                    <a:lnTo>
                      <a:pt x="1694497" y="580073"/>
                    </a:lnTo>
                    <a:lnTo>
                      <a:pt x="1659255" y="601028"/>
                    </a:lnTo>
                    <a:lnTo>
                      <a:pt x="1659255" y="623888"/>
                    </a:lnTo>
                    <a:lnTo>
                      <a:pt x="1622108" y="641985"/>
                    </a:lnTo>
                    <a:lnTo>
                      <a:pt x="1610678" y="665798"/>
                    </a:lnTo>
                    <a:lnTo>
                      <a:pt x="1610678" y="701040"/>
                    </a:lnTo>
                    <a:lnTo>
                      <a:pt x="1582103" y="741998"/>
                    </a:lnTo>
                    <a:lnTo>
                      <a:pt x="1547812" y="748665"/>
                    </a:lnTo>
                    <a:lnTo>
                      <a:pt x="1547812" y="748665"/>
                    </a:lnTo>
                    <a:lnTo>
                      <a:pt x="1523048" y="773430"/>
                    </a:lnTo>
                    <a:lnTo>
                      <a:pt x="1504950" y="795338"/>
                    </a:lnTo>
                    <a:lnTo>
                      <a:pt x="1504950" y="763905"/>
                    </a:lnTo>
                    <a:lnTo>
                      <a:pt x="1524953" y="743903"/>
                    </a:lnTo>
                    <a:lnTo>
                      <a:pt x="1501140" y="706755"/>
                    </a:lnTo>
                    <a:lnTo>
                      <a:pt x="1484948" y="690563"/>
                    </a:lnTo>
                    <a:lnTo>
                      <a:pt x="1459230" y="690563"/>
                    </a:lnTo>
                    <a:lnTo>
                      <a:pt x="1421130" y="702945"/>
                    </a:lnTo>
                    <a:lnTo>
                      <a:pt x="1386840" y="684848"/>
                    </a:lnTo>
                    <a:lnTo>
                      <a:pt x="1345883" y="700088"/>
                    </a:lnTo>
                    <a:lnTo>
                      <a:pt x="1302068" y="693420"/>
                    </a:lnTo>
                    <a:lnTo>
                      <a:pt x="1301115" y="742950"/>
                    </a:lnTo>
                    <a:lnTo>
                      <a:pt x="1277303" y="762953"/>
                    </a:lnTo>
                    <a:lnTo>
                      <a:pt x="1286828" y="786765"/>
                    </a:lnTo>
                    <a:lnTo>
                      <a:pt x="1274445" y="799148"/>
                    </a:lnTo>
                    <a:lnTo>
                      <a:pt x="1234440" y="786765"/>
                    </a:lnTo>
                    <a:lnTo>
                      <a:pt x="1219200" y="754380"/>
                    </a:lnTo>
                    <a:lnTo>
                      <a:pt x="1194435" y="729615"/>
                    </a:lnTo>
                    <a:lnTo>
                      <a:pt x="1186815" y="687705"/>
                    </a:lnTo>
                    <a:lnTo>
                      <a:pt x="1178243" y="623888"/>
                    </a:lnTo>
                    <a:lnTo>
                      <a:pt x="1154430" y="623888"/>
                    </a:lnTo>
                    <a:lnTo>
                      <a:pt x="1130618" y="649605"/>
                    </a:lnTo>
                    <a:lnTo>
                      <a:pt x="1130618" y="673418"/>
                    </a:lnTo>
                    <a:lnTo>
                      <a:pt x="1127760" y="704850"/>
                    </a:lnTo>
                    <a:lnTo>
                      <a:pt x="1145858" y="722948"/>
                    </a:lnTo>
                    <a:lnTo>
                      <a:pt x="1139190" y="758190"/>
                    </a:lnTo>
                    <a:lnTo>
                      <a:pt x="1103948" y="783908"/>
                    </a:lnTo>
                    <a:lnTo>
                      <a:pt x="1072515" y="752475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63943" y="687705"/>
                    </a:lnTo>
                    <a:lnTo>
                      <a:pt x="1042987" y="621030"/>
                    </a:lnTo>
                    <a:lnTo>
                      <a:pt x="1068705" y="595313"/>
                    </a:lnTo>
                    <a:lnTo>
                      <a:pt x="1079183" y="544830"/>
                    </a:lnTo>
                    <a:lnTo>
                      <a:pt x="1106805" y="517208"/>
                    </a:lnTo>
                    <a:lnTo>
                      <a:pt x="1141095" y="506730"/>
                    </a:lnTo>
                    <a:lnTo>
                      <a:pt x="1161098" y="462915"/>
                    </a:lnTo>
                    <a:lnTo>
                      <a:pt x="1166812" y="431483"/>
                    </a:lnTo>
                    <a:lnTo>
                      <a:pt x="1146810" y="411480"/>
                    </a:lnTo>
                    <a:lnTo>
                      <a:pt x="1162050" y="396240"/>
                    </a:lnTo>
                    <a:lnTo>
                      <a:pt x="1161098" y="360045"/>
                    </a:lnTo>
                    <a:lnTo>
                      <a:pt x="1155383" y="328613"/>
                    </a:lnTo>
                    <a:lnTo>
                      <a:pt x="1168718" y="315278"/>
                    </a:lnTo>
                    <a:lnTo>
                      <a:pt x="1178243" y="290513"/>
                    </a:lnTo>
                    <a:lnTo>
                      <a:pt x="1198245" y="310515"/>
                    </a:lnTo>
                    <a:lnTo>
                      <a:pt x="1182053" y="326708"/>
                    </a:lnTo>
                    <a:lnTo>
                      <a:pt x="1175385" y="358140"/>
                    </a:lnTo>
                    <a:lnTo>
                      <a:pt x="1195387" y="366713"/>
                    </a:lnTo>
                    <a:lnTo>
                      <a:pt x="1204912" y="419100"/>
                    </a:lnTo>
                    <a:lnTo>
                      <a:pt x="1223010" y="450533"/>
                    </a:lnTo>
                    <a:lnTo>
                      <a:pt x="1232535" y="479108"/>
                    </a:lnTo>
                    <a:lnTo>
                      <a:pt x="1244918" y="508635"/>
                    </a:lnTo>
                    <a:lnTo>
                      <a:pt x="1271587" y="535305"/>
                    </a:lnTo>
                    <a:lnTo>
                      <a:pt x="1271587" y="573405"/>
                    </a:lnTo>
                    <a:lnTo>
                      <a:pt x="1297305" y="599123"/>
                    </a:lnTo>
                    <a:lnTo>
                      <a:pt x="1339215" y="621983"/>
                    </a:lnTo>
                    <a:lnTo>
                      <a:pt x="1377315" y="636270"/>
                    </a:lnTo>
                    <a:lnTo>
                      <a:pt x="1421130" y="627698"/>
                    </a:lnTo>
                    <a:lnTo>
                      <a:pt x="1460183" y="627698"/>
                    </a:lnTo>
                    <a:lnTo>
                      <a:pt x="1497330" y="590550"/>
                    </a:lnTo>
                    <a:lnTo>
                      <a:pt x="1522095" y="547688"/>
                    </a:lnTo>
                    <a:lnTo>
                      <a:pt x="1527810" y="497205"/>
                    </a:lnTo>
                    <a:lnTo>
                      <a:pt x="1528762" y="465773"/>
                    </a:lnTo>
                    <a:lnTo>
                      <a:pt x="1503998" y="441008"/>
                    </a:lnTo>
                    <a:lnTo>
                      <a:pt x="1503045" y="398145"/>
                    </a:lnTo>
                    <a:lnTo>
                      <a:pt x="1494473" y="378142"/>
                    </a:lnTo>
                    <a:lnTo>
                      <a:pt x="1501140" y="342900"/>
                    </a:lnTo>
                    <a:lnTo>
                      <a:pt x="1501140" y="301942"/>
                    </a:lnTo>
                    <a:lnTo>
                      <a:pt x="1489710" y="262890"/>
                    </a:lnTo>
                    <a:lnTo>
                      <a:pt x="1466850" y="240030"/>
                    </a:lnTo>
                    <a:lnTo>
                      <a:pt x="1466850" y="206692"/>
                    </a:lnTo>
                    <a:lnTo>
                      <a:pt x="1446848" y="197167"/>
                    </a:lnTo>
                    <a:lnTo>
                      <a:pt x="1446848" y="167640"/>
                    </a:lnTo>
                    <a:lnTo>
                      <a:pt x="1428750" y="149542"/>
                    </a:lnTo>
                    <a:lnTo>
                      <a:pt x="1404937" y="137160"/>
                    </a:lnTo>
                    <a:lnTo>
                      <a:pt x="1404937" y="110490"/>
                    </a:lnTo>
                    <a:lnTo>
                      <a:pt x="1398270" y="83820"/>
                    </a:lnTo>
                    <a:lnTo>
                      <a:pt x="1413510" y="68580"/>
                    </a:lnTo>
                    <a:lnTo>
                      <a:pt x="1429703" y="84773"/>
                    </a:lnTo>
                    <a:lnTo>
                      <a:pt x="1444943" y="94298"/>
                    </a:lnTo>
                    <a:lnTo>
                      <a:pt x="1438275" y="68580"/>
                    </a:lnTo>
                    <a:lnTo>
                      <a:pt x="1438275" y="45720"/>
                    </a:lnTo>
                    <a:lnTo>
                      <a:pt x="1403985" y="44767"/>
                    </a:lnTo>
                    <a:lnTo>
                      <a:pt x="1380173" y="47625"/>
                    </a:lnTo>
                    <a:lnTo>
                      <a:pt x="1385887" y="18098"/>
                    </a:lnTo>
                    <a:lnTo>
                      <a:pt x="1362075" y="35242"/>
                    </a:lnTo>
                    <a:lnTo>
                      <a:pt x="1342073" y="15240"/>
                    </a:lnTo>
                    <a:lnTo>
                      <a:pt x="1318260" y="15240"/>
                    </a:lnTo>
                    <a:lnTo>
                      <a:pt x="1277303" y="0"/>
                    </a:lnTo>
                    <a:lnTo>
                      <a:pt x="1218248" y="29528"/>
                    </a:lnTo>
                    <a:lnTo>
                      <a:pt x="1173480" y="52388"/>
                    </a:lnTo>
                    <a:lnTo>
                      <a:pt x="1173480" y="128588"/>
                    </a:lnTo>
                    <a:lnTo>
                      <a:pt x="1150620" y="167640"/>
                    </a:lnTo>
                    <a:lnTo>
                      <a:pt x="1078230" y="167640"/>
                    </a:lnTo>
                    <a:lnTo>
                      <a:pt x="1035368" y="210503"/>
                    </a:lnTo>
                    <a:lnTo>
                      <a:pt x="1031557" y="236220"/>
                    </a:lnTo>
                    <a:lnTo>
                      <a:pt x="979170" y="333375"/>
                    </a:lnTo>
                    <a:lnTo>
                      <a:pt x="955357" y="321945"/>
                    </a:lnTo>
                    <a:lnTo>
                      <a:pt x="905828" y="360998"/>
                    </a:lnTo>
                    <a:lnTo>
                      <a:pt x="882968" y="361950"/>
                    </a:lnTo>
                    <a:lnTo>
                      <a:pt x="882968" y="409575"/>
                    </a:lnTo>
                    <a:lnTo>
                      <a:pt x="857250" y="419100"/>
                    </a:lnTo>
                    <a:lnTo>
                      <a:pt x="857250" y="456248"/>
                    </a:lnTo>
                    <a:lnTo>
                      <a:pt x="822960" y="482917"/>
                    </a:lnTo>
                    <a:lnTo>
                      <a:pt x="783907" y="482917"/>
                    </a:lnTo>
                    <a:lnTo>
                      <a:pt x="774382" y="576263"/>
                    </a:lnTo>
                    <a:lnTo>
                      <a:pt x="774382" y="613410"/>
                    </a:lnTo>
                    <a:lnTo>
                      <a:pt x="715328" y="634365"/>
                    </a:lnTo>
                    <a:lnTo>
                      <a:pt x="528637" y="635318"/>
                    </a:lnTo>
                    <a:lnTo>
                      <a:pt x="399098" y="635318"/>
                    </a:lnTo>
                    <a:lnTo>
                      <a:pt x="417195" y="656273"/>
                    </a:lnTo>
                    <a:lnTo>
                      <a:pt x="448628" y="668655"/>
                    </a:lnTo>
                    <a:lnTo>
                      <a:pt x="441960" y="675323"/>
                    </a:lnTo>
                    <a:lnTo>
                      <a:pt x="419100" y="681038"/>
                    </a:lnTo>
                    <a:lnTo>
                      <a:pt x="419100" y="728663"/>
                    </a:lnTo>
                    <a:lnTo>
                      <a:pt x="444818" y="751523"/>
                    </a:lnTo>
                    <a:lnTo>
                      <a:pt x="447675" y="792480"/>
                    </a:lnTo>
                    <a:lnTo>
                      <a:pt x="430530" y="809625"/>
                    </a:lnTo>
                    <a:lnTo>
                      <a:pt x="419100" y="781050"/>
                    </a:lnTo>
                    <a:lnTo>
                      <a:pt x="407670" y="755333"/>
                    </a:lnTo>
                    <a:lnTo>
                      <a:pt x="376238" y="745808"/>
                    </a:lnTo>
                    <a:lnTo>
                      <a:pt x="356235" y="724853"/>
                    </a:lnTo>
                    <a:lnTo>
                      <a:pt x="332423" y="713423"/>
                    </a:lnTo>
                    <a:lnTo>
                      <a:pt x="320040" y="725805"/>
                    </a:lnTo>
                    <a:lnTo>
                      <a:pt x="314325" y="746760"/>
                    </a:lnTo>
                    <a:lnTo>
                      <a:pt x="276225" y="738188"/>
                    </a:lnTo>
                    <a:lnTo>
                      <a:pt x="247650" y="755333"/>
                    </a:lnTo>
                    <a:lnTo>
                      <a:pt x="215265" y="754380"/>
                    </a:lnTo>
                    <a:lnTo>
                      <a:pt x="191452" y="786765"/>
                    </a:lnTo>
                    <a:lnTo>
                      <a:pt x="161925" y="798195"/>
                    </a:lnTo>
                    <a:lnTo>
                      <a:pt x="160973" y="819150"/>
                    </a:lnTo>
                    <a:lnTo>
                      <a:pt x="145732" y="837248"/>
                    </a:lnTo>
                    <a:lnTo>
                      <a:pt x="110490" y="838200"/>
                    </a:lnTo>
                    <a:lnTo>
                      <a:pt x="96202" y="855345"/>
                    </a:lnTo>
                    <a:lnTo>
                      <a:pt x="96202" y="884873"/>
                    </a:lnTo>
                    <a:lnTo>
                      <a:pt x="61913" y="905828"/>
                    </a:lnTo>
                    <a:lnTo>
                      <a:pt x="39052" y="911543"/>
                    </a:lnTo>
                    <a:lnTo>
                      <a:pt x="45720" y="937260"/>
                    </a:lnTo>
                    <a:lnTo>
                      <a:pt x="30480" y="965835"/>
                    </a:lnTo>
                    <a:lnTo>
                      <a:pt x="3810" y="992505"/>
                    </a:lnTo>
                    <a:lnTo>
                      <a:pt x="0" y="1012508"/>
                    </a:lnTo>
                    <a:lnTo>
                      <a:pt x="12382" y="1041083"/>
                    </a:lnTo>
                    <a:lnTo>
                      <a:pt x="32385" y="1061085"/>
                    </a:lnTo>
                    <a:lnTo>
                      <a:pt x="25717" y="1083945"/>
                    </a:lnTo>
                    <a:lnTo>
                      <a:pt x="17145" y="1104900"/>
                    </a:lnTo>
                    <a:lnTo>
                      <a:pt x="43815" y="1111568"/>
                    </a:lnTo>
                    <a:lnTo>
                      <a:pt x="67627" y="1134427"/>
                    </a:lnTo>
                    <a:lnTo>
                      <a:pt x="67627" y="1182052"/>
                    </a:lnTo>
                    <a:lnTo>
                      <a:pt x="91440" y="1180148"/>
                    </a:lnTo>
                    <a:lnTo>
                      <a:pt x="110490" y="1203008"/>
                    </a:lnTo>
                    <a:lnTo>
                      <a:pt x="119063" y="1179195"/>
                    </a:lnTo>
                    <a:lnTo>
                      <a:pt x="139065" y="1179195"/>
                    </a:lnTo>
                    <a:lnTo>
                      <a:pt x="147638" y="1163955"/>
                    </a:lnTo>
                    <a:lnTo>
                      <a:pt x="155257" y="1146810"/>
                    </a:lnTo>
                    <a:lnTo>
                      <a:pt x="158115" y="1117283"/>
                    </a:lnTo>
                    <a:lnTo>
                      <a:pt x="170498" y="1104900"/>
                    </a:lnTo>
                    <a:lnTo>
                      <a:pt x="172402" y="1086802"/>
                    </a:lnTo>
                    <a:lnTo>
                      <a:pt x="194310" y="1068705"/>
                    </a:lnTo>
                    <a:lnTo>
                      <a:pt x="202882" y="1086802"/>
                    </a:lnTo>
                    <a:lnTo>
                      <a:pt x="215265" y="1099185"/>
                    </a:lnTo>
                    <a:lnTo>
                      <a:pt x="240030" y="1099185"/>
                    </a:lnTo>
                    <a:lnTo>
                      <a:pt x="252413" y="1111568"/>
                    </a:lnTo>
                    <a:lnTo>
                      <a:pt x="274320" y="1110615"/>
                    </a:lnTo>
                    <a:lnTo>
                      <a:pt x="290513" y="1121093"/>
                    </a:lnTo>
                    <a:lnTo>
                      <a:pt x="320992" y="1121093"/>
                    </a:lnTo>
                    <a:lnTo>
                      <a:pt x="337185" y="1137285"/>
                    </a:lnTo>
                    <a:lnTo>
                      <a:pt x="357188" y="1139190"/>
                    </a:lnTo>
                    <a:lnTo>
                      <a:pt x="368617" y="1127760"/>
                    </a:lnTo>
                    <a:lnTo>
                      <a:pt x="392430" y="1127760"/>
                    </a:lnTo>
                    <a:lnTo>
                      <a:pt x="407670" y="1112520"/>
                    </a:lnTo>
                    <a:lnTo>
                      <a:pt x="426720" y="1112520"/>
                    </a:lnTo>
                    <a:lnTo>
                      <a:pt x="441960" y="1120140"/>
                    </a:lnTo>
                    <a:lnTo>
                      <a:pt x="453390" y="1131570"/>
                    </a:lnTo>
                    <a:lnTo>
                      <a:pt x="458153" y="1152525"/>
                    </a:lnTo>
                    <a:lnTo>
                      <a:pt x="478155" y="1152525"/>
                    </a:lnTo>
                    <a:lnTo>
                      <a:pt x="491490" y="1168718"/>
                    </a:lnTo>
                    <a:lnTo>
                      <a:pt x="509587" y="1168718"/>
                    </a:lnTo>
                    <a:lnTo>
                      <a:pt x="513398" y="1157288"/>
                    </a:lnTo>
                    <a:lnTo>
                      <a:pt x="524828" y="1168718"/>
                    </a:lnTo>
                    <a:lnTo>
                      <a:pt x="543878" y="1178243"/>
                    </a:lnTo>
                    <a:lnTo>
                      <a:pt x="567690" y="1187768"/>
                    </a:lnTo>
                    <a:lnTo>
                      <a:pt x="597218" y="1201102"/>
                    </a:lnTo>
                    <a:lnTo>
                      <a:pt x="620078" y="1196340"/>
                    </a:lnTo>
                    <a:lnTo>
                      <a:pt x="640080" y="1203008"/>
                    </a:lnTo>
                    <a:lnTo>
                      <a:pt x="632460" y="1226820"/>
                    </a:lnTo>
                    <a:lnTo>
                      <a:pt x="632460" y="1255395"/>
                    </a:lnTo>
                    <a:lnTo>
                      <a:pt x="649605" y="1252538"/>
                    </a:lnTo>
                    <a:lnTo>
                      <a:pt x="675323" y="1249680"/>
                    </a:lnTo>
                    <a:lnTo>
                      <a:pt x="690562" y="1264920"/>
                    </a:lnTo>
                    <a:lnTo>
                      <a:pt x="725805" y="1288733"/>
                    </a:lnTo>
                    <a:lnTo>
                      <a:pt x="739140" y="1275398"/>
                    </a:lnTo>
                    <a:lnTo>
                      <a:pt x="765810" y="1302068"/>
                    </a:lnTo>
                    <a:lnTo>
                      <a:pt x="765810" y="1327785"/>
                    </a:lnTo>
                    <a:lnTo>
                      <a:pt x="765810" y="1357313"/>
                    </a:lnTo>
                    <a:lnTo>
                      <a:pt x="799148" y="1390650"/>
                    </a:lnTo>
                    <a:lnTo>
                      <a:pt x="829628" y="1377315"/>
                    </a:lnTo>
                    <a:lnTo>
                      <a:pt x="863918" y="1368743"/>
                    </a:lnTo>
                    <a:lnTo>
                      <a:pt x="894398" y="1382077"/>
                    </a:lnTo>
                    <a:lnTo>
                      <a:pt x="922973" y="1368743"/>
                    </a:lnTo>
                    <a:lnTo>
                      <a:pt x="941070" y="1408748"/>
                    </a:lnTo>
                    <a:lnTo>
                      <a:pt x="977265" y="1415415"/>
                    </a:lnTo>
                    <a:lnTo>
                      <a:pt x="1004887" y="1443038"/>
                    </a:lnTo>
                    <a:lnTo>
                      <a:pt x="1014412" y="1470660"/>
                    </a:lnTo>
                    <a:lnTo>
                      <a:pt x="1038225" y="1482090"/>
                    </a:lnTo>
                    <a:lnTo>
                      <a:pt x="1066800" y="1498283"/>
                    </a:lnTo>
                    <a:lnTo>
                      <a:pt x="1085850" y="1525905"/>
                    </a:lnTo>
                    <a:lnTo>
                      <a:pt x="1099185" y="1512570"/>
                    </a:lnTo>
                    <a:lnTo>
                      <a:pt x="1129665" y="1520190"/>
                    </a:lnTo>
                    <a:lnTo>
                      <a:pt x="1146810" y="1492568"/>
                    </a:lnTo>
                    <a:lnTo>
                      <a:pt x="1179195" y="1522095"/>
                    </a:lnTo>
                    <a:lnTo>
                      <a:pt x="1188720" y="1512570"/>
                    </a:lnTo>
                    <a:lnTo>
                      <a:pt x="1188720" y="1486852"/>
                    </a:lnTo>
                    <a:lnTo>
                      <a:pt x="1208723" y="1477327"/>
                    </a:lnTo>
                    <a:lnTo>
                      <a:pt x="1178243" y="1444943"/>
                    </a:lnTo>
                    <a:lnTo>
                      <a:pt x="1193483" y="1431608"/>
                    </a:lnTo>
                    <a:lnTo>
                      <a:pt x="1220153" y="1443038"/>
                    </a:lnTo>
                    <a:lnTo>
                      <a:pt x="1239203" y="1423988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85875" y="1379220"/>
                    </a:lnTo>
                    <a:lnTo>
                      <a:pt x="1296353" y="1383030"/>
                    </a:lnTo>
                    <a:lnTo>
                      <a:pt x="1303973" y="1395413"/>
                    </a:lnTo>
                    <a:lnTo>
                      <a:pt x="1309687" y="1401127"/>
                    </a:lnTo>
                    <a:lnTo>
                      <a:pt x="1323023" y="1414463"/>
                    </a:lnTo>
                    <a:lnTo>
                      <a:pt x="1318260" y="1429702"/>
                    </a:lnTo>
                    <a:lnTo>
                      <a:pt x="1330643" y="1436370"/>
                    </a:lnTo>
                    <a:moveTo>
                      <a:pt x="1258253" y="1375410"/>
                    </a:moveTo>
                    <a:lnTo>
                      <a:pt x="1258253" y="1375410"/>
                    </a:lnTo>
                    <a:lnTo>
                      <a:pt x="1258253" y="1375410"/>
                    </a:lnTo>
                    <a:lnTo>
                      <a:pt x="1258253" y="13754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Рисунок 3">
              <a:extLst>
                <a:ext uri="{FF2B5EF4-FFF2-40B4-BE49-F238E27FC236}">
                  <a16:creationId xmlns="" xmlns:a16="http://schemas.microsoft.com/office/drawing/2014/main" id="{006CC205-0A06-C93C-DABF-340C9F510E12}"/>
                </a:ext>
              </a:extLst>
            </p:cNvPr>
            <p:cNvGrpSpPr/>
            <p:nvPr/>
          </p:nvGrpSpPr>
          <p:grpSpPr>
            <a:xfrm>
              <a:off x="1563052" y="4515802"/>
              <a:ext cx="1352550" cy="881062"/>
              <a:chOff x="1563052" y="4515802"/>
              <a:chExt cx="1352550" cy="881062"/>
            </a:xfrm>
            <a:grpFill/>
          </p:grpSpPr>
          <p:sp>
            <p:nvSpPr>
              <p:cNvPr id="108" name="Freeform: Shape 110">
                <a:extLst>
                  <a:ext uri="{FF2B5EF4-FFF2-40B4-BE49-F238E27FC236}">
                    <a16:creationId xmlns="" xmlns:a16="http://schemas.microsoft.com/office/drawing/2014/main" id="{EA601657-516B-8CF2-9587-E9B2A8695208}"/>
                  </a:ext>
                </a:extLst>
              </p:cNvPr>
              <p:cNvSpPr/>
              <p:nvPr/>
            </p:nvSpPr>
            <p:spPr>
              <a:xfrm>
                <a:off x="1846897" y="4516755"/>
                <a:ext cx="1068705" cy="880109"/>
              </a:xfrm>
              <a:custGeom>
                <a:avLst/>
                <a:gdLst>
                  <a:gd name="connsiteX0" fmla="*/ 1068705 w 1068705"/>
                  <a:gd name="connsiteY0" fmla="*/ 309563 h 880109"/>
                  <a:gd name="connsiteX1" fmla="*/ 1051560 w 1068705"/>
                  <a:gd name="connsiteY1" fmla="*/ 292417 h 880109"/>
                  <a:gd name="connsiteX2" fmla="*/ 1047750 w 1068705"/>
                  <a:gd name="connsiteY2" fmla="*/ 271463 h 880109"/>
                  <a:gd name="connsiteX3" fmla="*/ 1027748 w 1068705"/>
                  <a:gd name="connsiteY3" fmla="*/ 271463 h 880109"/>
                  <a:gd name="connsiteX4" fmla="*/ 1014412 w 1068705"/>
                  <a:gd name="connsiteY4" fmla="*/ 258127 h 880109"/>
                  <a:gd name="connsiteX5" fmla="*/ 1008698 w 1068705"/>
                  <a:gd name="connsiteY5" fmla="*/ 229552 h 880109"/>
                  <a:gd name="connsiteX6" fmla="*/ 988695 w 1068705"/>
                  <a:gd name="connsiteY6" fmla="*/ 221932 h 880109"/>
                  <a:gd name="connsiteX7" fmla="*/ 978218 w 1068705"/>
                  <a:gd name="connsiteY7" fmla="*/ 232410 h 880109"/>
                  <a:gd name="connsiteX8" fmla="*/ 959168 w 1068705"/>
                  <a:gd name="connsiteY8" fmla="*/ 214313 h 880109"/>
                  <a:gd name="connsiteX9" fmla="*/ 984885 w 1068705"/>
                  <a:gd name="connsiteY9" fmla="*/ 189547 h 880109"/>
                  <a:gd name="connsiteX10" fmla="*/ 981075 w 1068705"/>
                  <a:gd name="connsiteY10" fmla="*/ 150495 h 880109"/>
                  <a:gd name="connsiteX11" fmla="*/ 947737 w 1068705"/>
                  <a:gd name="connsiteY11" fmla="*/ 118110 h 880109"/>
                  <a:gd name="connsiteX12" fmla="*/ 919163 w 1068705"/>
                  <a:gd name="connsiteY12" fmla="*/ 119063 h 880109"/>
                  <a:gd name="connsiteX13" fmla="*/ 919163 w 1068705"/>
                  <a:gd name="connsiteY13" fmla="*/ 102870 h 880109"/>
                  <a:gd name="connsiteX14" fmla="*/ 900113 w 1068705"/>
                  <a:gd name="connsiteY14" fmla="*/ 93345 h 880109"/>
                  <a:gd name="connsiteX15" fmla="*/ 868680 w 1068705"/>
                  <a:gd name="connsiteY15" fmla="*/ 89535 h 880109"/>
                  <a:gd name="connsiteX16" fmla="*/ 860108 w 1068705"/>
                  <a:gd name="connsiteY16" fmla="*/ 56197 h 880109"/>
                  <a:gd name="connsiteX17" fmla="*/ 862013 w 1068705"/>
                  <a:gd name="connsiteY17" fmla="*/ 31432 h 880109"/>
                  <a:gd name="connsiteX18" fmla="*/ 833438 w 1068705"/>
                  <a:gd name="connsiteY18" fmla="*/ 31432 h 880109"/>
                  <a:gd name="connsiteX19" fmla="*/ 811530 w 1068705"/>
                  <a:gd name="connsiteY19" fmla="*/ 20002 h 880109"/>
                  <a:gd name="connsiteX20" fmla="*/ 806768 w 1068705"/>
                  <a:gd name="connsiteY20" fmla="*/ 3810 h 880109"/>
                  <a:gd name="connsiteX21" fmla="*/ 785813 w 1068705"/>
                  <a:gd name="connsiteY21" fmla="*/ 0 h 880109"/>
                  <a:gd name="connsiteX22" fmla="*/ 765810 w 1068705"/>
                  <a:gd name="connsiteY22" fmla="*/ 18097 h 880109"/>
                  <a:gd name="connsiteX23" fmla="*/ 725805 w 1068705"/>
                  <a:gd name="connsiteY23" fmla="*/ 18097 h 880109"/>
                  <a:gd name="connsiteX24" fmla="*/ 715328 w 1068705"/>
                  <a:gd name="connsiteY24" fmla="*/ 52388 h 880109"/>
                  <a:gd name="connsiteX25" fmla="*/ 681990 w 1068705"/>
                  <a:gd name="connsiteY25" fmla="*/ 85725 h 880109"/>
                  <a:gd name="connsiteX26" fmla="*/ 645795 w 1068705"/>
                  <a:gd name="connsiteY26" fmla="*/ 85725 h 880109"/>
                  <a:gd name="connsiteX27" fmla="*/ 633413 w 1068705"/>
                  <a:gd name="connsiteY27" fmla="*/ 98107 h 880109"/>
                  <a:gd name="connsiteX28" fmla="*/ 613410 w 1068705"/>
                  <a:gd name="connsiteY28" fmla="*/ 98107 h 880109"/>
                  <a:gd name="connsiteX29" fmla="*/ 603885 w 1068705"/>
                  <a:gd name="connsiteY29" fmla="*/ 84772 h 880109"/>
                  <a:gd name="connsiteX30" fmla="*/ 579120 w 1068705"/>
                  <a:gd name="connsiteY30" fmla="*/ 84772 h 880109"/>
                  <a:gd name="connsiteX31" fmla="*/ 579120 w 1068705"/>
                  <a:gd name="connsiteY31" fmla="*/ 64770 h 880109"/>
                  <a:gd name="connsiteX32" fmla="*/ 568643 w 1068705"/>
                  <a:gd name="connsiteY32" fmla="*/ 54292 h 880109"/>
                  <a:gd name="connsiteX33" fmla="*/ 557213 w 1068705"/>
                  <a:gd name="connsiteY33" fmla="*/ 68580 h 880109"/>
                  <a:gd name="connsiteX34" fmla="*/ 547688 w 1068705"/>
                  <a:gd name="connsiteY34" fmla="*/ 92392 h 880109"/>
                  <a:gd name="connsiteX35" fmla="*/ 495300 w 1068705"/>
                  <a:gd name="connsiteY35" fmla="*/ 99060 h 880109"/>
                  <a:gd name="connsiteX36" fmla="*/ 496253 w 1068705"/>
                  <a:gd name="connsiteY36" fmla="*/ 121920 h 880109"/>
                  <a:gd name="connsiteX37" fmla="*/ 476250 w 1068705"/>
                  <a:gd name="connsiteY37" fmla="*/ 119063 h 880109"/>
                  <a:gd name="connsiteX38" fmla="*/ 456248 w 1068705"/>
                  <a:gd name="connsiteY38" fmla="*/ 139065 h 880109"/>
                  <a:gd name="connsiteX39" fmla="*/ 461963 w 1068705"/>
                  <a:gd name="connsiteY39" fmla="*/ 170497 h 880109"/>
                  <a:gd name="connsiteX40" fmla="*/ 441007 w 1068705"/>
                  <a:gd name="connsiteY40" fmla="*/ 182880 h 880109"/>
                  <a:gd name="connsiteX41" fmla="*/ 409575 w 1068705"/>
                  <a:gd name="connsiteY41" fmla="*/ 214313 h 880109"/>
                  <a:gd name="connsiteX42" fmla="*/ 375285 w 1068705"/>
                  <a:gd name="connsiteY42" fmla="*/ 177165 h 880109"/>
                  <a:gd name="connsiteX43" fmla="*/ 352425 w 1068705"/>
                  <a:gd name="connsiteY43" fmla="*/ 153352 h 880109"/>
                  <a:gd name="connsiteX44" fmla="*/ 328613 w 1068705"/>
                  <a:gd name="connsiteY44" fmla="*/ 162877 h 880109"/>
                  <a:gd name="connsiteX45" fmla="*/ 301943 w 1068705"/>
                  <a:gd name="connsiteY45" fmla="*/ 151447 h 880109"/>
                  <a:gd name="connsiteX46" fmla="*/ 270510 w 1068705"/>
                  <a:gd name="connsiteY46" fmla="*/ 165735 h 880109"/>
                  <a:gd name="connsiteX47" fmla="*/ 249555 w 1068705"/>
                  <a:gd name="connsiteY47" fmla="*/ 188595 h 880109"/>
                  <a:gd name="connsiteX48" fmla="*/ 266700 w 1068705"/>
                  <a:gd name="connsiteY48" fmla="*/ 194310 h 880109"/>
                  <a:gd name="connsiteX49" fmla="*/ 281940 w 1068705"/>
                  <a:gd name="connsiteY49" fmla="*/ 209550 h 880109"/>
                  <a:gd name="connsiteX50" fmla="*/ 305753 w 1068705"/>
                  <a:gd name="connsiteY50" fmla="*/ 215265 h 880109"/>
                  <a:gd name="connsiteX51" fmla="*/ 322898 w 1068705"/>
                  <a:gd name="connsiteY51" fmla="*/ 227647 h 880109"/>
                  <a:gd name="connsiteX52" fmla="*/ 317183 w 1068705"/>
                  <a:gd name="connsiteY52" fmla="*/ 253365 h 880109"/>
                  <a:gd name="connsiteX53" fmla="*/ 293370 w 1068705"/>
                  <a:gd name="connsiteY53" fmla="*/ 243840 h 880109"/>
                  <a:gd name="connsiteX54" fmla="*/ 260985 w 1068705"/>
                  <a:gd name="connsiteY54" fmla="*/ 240030 h 880109"/>
                  <a:gd name="connsiteX55" fmla="*/ 240983 w 1068705"/>
                  <a:gd name="connsiteY55" fmla="*/ 231457 h 880109"/>
                  <a:gd name="connsiteX56" fmla="*/ 228600 w 1068705"/>
                  <a:gd name="connsiteY56" fmla="*/ 243840 h 880109"/>
                  <a:gd name="connsiteX57" fmla="*/ 211455 w 1068705"/>
                  <a:gd name="connsiteY57" fmla="*/ 228600 h 880109"/>
                  <a:gd name="connsiteX58" fmla="*/ 196215 w 1068705"/>
                  <a:gd name="connsiteY58" fmla="*/ 217170 h 880109"/>
                  <a:gd name="connsiteX59" fmla="*/ 179070 w 1068705"/>
                  <a:gd name="connsiteY59" fmla="*/ 214313 h 880109"/>
                  <a:gd name="connsiteX60" fmla="*/ 173355 w 1068705"/>
                  <a:gd name="connsiteY60" fmla="*/ 232410 h 880109"/>
                  <a:gd name="connsiteX61" fmla="*/ 184785 w 1068705"/>
                  <a:gd name="connsiteY61" fmla="*/ 253365 h 880109"/>
                  <a:gd name="connsiteX62" fmla="*/ 180975 w 1068705"/>
                  <a:gd name="connsiteY62" fmla="*/ 288607 h 880109"/>
                  <a:gd name="connsiteX63" fmla="*/ 160020 w 1068705"/>
                  <a:gd name="connsiteY63" fmla="*/ 281940 h 880109"/>
                  <a:gd name="connsiteX64" fmla="*/ 143828 w 1068705"/>
                  <a:gd name="connsiteY64" fmla="*/ 281940 h 880109"/>
                  <a:gd name="connsiteX65" fmla="*/ 111442 w 1068705"/>
                  <a:gd name="connsiteY65" fmla="*/ 282892 h 880109"/>
                  <a:gd name="connsiteX66" fmla="*/ 87630 w 1068705"/>
                  <a:gd name="connsiteY66" fmla="*/ 292417 h 880109"/>
                  <a:gd name="connsiteX67" fmla="*/ 78105 w 1068705"/>
                  <a:gd name="connsiteY67" fmla="*/ 313372 h 880109"/>
                  <a:gd name="connsiteX68" fmla="*/ 57150 w 1068705"/>
                  <a:gd name="connsiteY68" fmla="*/ 306705 h 880109"/>
                  <a:gd name="connsiteX69" fmla="*/ 34290 w 1068705"/>
                  <a:gd name="connsiteY69" fmla="*/ 278130 h 880109"/>
                  <a:gd name="connsiteX70" fmla="*/ 17145 w 1068705"/>
                  <a:gd name="connsiteY70" fmla="*/ 280988 h 880109"/>
                  <a:gd name="connsiteX71" fmla="*/ 1905 w 1068705"/>
                  <a:gd name="connsiteY71" fmla="*/ 296227 h 880109"/>
                  <a:gd name="connsiteX72" fmla="*/ 8572 w 1068705"/>
                  <a:gd name="connsiteY72" fmla="*/ 324802 h 880109"/>
                  <a:gd name="connsiteX73" fmla="*/ 0 w 1068705"/>
                  <a:gd name="connsiteY73" fmla="*/ 350520 h 880109"/>
                  <a:gd name="connsiteX74" fmla="*/ 11430 w 1068705"/>
                  <a:gd name="connsiteY74" fmla="*/ 373380 h 880109"/>
                  <a:gd name="connsiteX75" fmla="*/ 28575 w 1068705"/>
                  <a:gd name="connsiteY75" fmla="*/ 388620 h 880109"/>
                  <a:gd name="connsiteX76" fmla="*/ 25717 w 1068705"/>
                  <a:gd name="connsiteY76" fmla="*/ 430530 h 880109"/>
                  <a:gd name="connsiteX77" fmla="*/ 40005 w 1068705"/>
                  <a:gd name="connsiteY77" fmla="*/ 451485 h 880109"/>
                  <a:gd name="connsiteX78" fmla="*/ 51435 w 1068705"/>
                  <a:gd name="connsiteY78" fmla="*/ 475297 h 880109"/>
                  <a:gd name="connsiteX79" fmla="*/ 57150 w 1068705"/>
                  <a:gd name="connsiteY79" fmla="*/ 522922 h 880109"/>
                  <a:gd name="connsiteX80" fmla="*/ 53340 w 1068705"/>
                  <a:gd name="connsiteY80" fmla="*/ 587692 h 880109"/>
                  <a:gd name="connsiteX81" fmla="*/ 64770 w 1068705"/>
                  <a:gd name="connsiteY81" fmla="*/ 621982 h 880109"/>
                  <a:gd name="connsiteX82" fmla="*/ 82867 w 1068705"/>
                  <a:gd name="connsiteY82" fmla="*/ 619125 h 880109"/>
                  <a:gd name="connsiteX83" fmla="*/ 97155 w 1068705"/>
                  <a:gd name="connsiteY83" fmla="*/ 639127 h 880109"/>
                  <a:gd name="connsiteX84" fmla="*/ 108585 w 1068705"/>
                  <a:gd name="connsiteY84" fmla="*/ 653415 h 880109"/>
                  <a:gd name="connsiteX85" fmla="*/ 123825 w 1068705"/>
                  <a:gd name="connsiteY85" fmla="*/ 656272 h 880109"/>
                  <a:gd name="connsiteX86" fmla="*/ 140970 w 1068705"/>
                  <a:gd name="connsiteY86" fmla="*/ 639127 h 880109"/>
                  <a:gd name="connsiteX87" fmla="*/ 160973 w 1068705"/>
                  <a:gd name="connsiteY87" fmla="*/ 636270 h 880109"/>
                  <a:gd name="connsiteX88" fmla="*/ 175260 w 1068705"/>
                  <a:gd name="connsiteY88" fmla="*/ 621982 h 880109"/>
                  <a:gd name="connsiteX89" fmla="*/ 189548 w 1068705"/>
                  <a:gd name="connsiteY89" fmla="*/ 621982 h 880109"/>
                  <a:gd name="connsiteX90" fmla="*/ 197167 w 1068705"/>
                  <a:gd name="connsiteY90" fmla="*/ 639127 h 880109"/>
                  <a:gd name="connsiteX91" fmla="*/ 209550 w 1068705"/>
                  <a:gd name="connsiteY91" fmla="*/ 657225 h 880109"/>
                  <a:gd name="connsiteX92" fmla="*/ 237173 w 1068705"/>
                  <a:gd name="connsiteY92" fmla="*/ 657225 h 880109"/>
                  <a:gd name="connsiteX93" fmla="*/ 258128 w 1068705"/>
                  <a:gd name="connsiteY93" fmla="*/ 630555 h 880109"/>
                  <a:gd name="connsiteX94" fmla="*/ 265748 w 1068705"/>
                  <a:gd name="connsiteY94" fmla="*/ 615315 h 880109"/>
                  <a:gd name="connsiteX95" fmla="*/ 260033 w 1068705"/>
                  <a:gd name="connsiteY95" fmla="*/ 595313 h 880109"/>
                  <a:gd name="connsiteX96" fmla="*/ 275273 w 1068705"/>
                  <a:gd name="connsiteY96" fmla="*/ 591502 h 880109"/>
                  <a:gd name="connsiteX97" fmla="*/ 298133 w 1068705"/>
                  <a:gd name="connsiteY97" fmla="*/ 573405 h 880109"/>
                  <a:gd name="connsiteX98" fmla="*/ 284798 w 1068705"/>
                  <a:gd name="connsiteY98" fmla="*/ 560070 h 880109"/>
                  <a:gd name="connsiteX99" fmla="*/ 296228 w 1068705"/>
                  <a:gd name="connsiteY99" fmla="*/ 541972 h 880109"/>
                  <a:gd name="connsiteX100" fmla="*/ 287655 w 1068705"/>
                  <a:gd name="connsiteY100" fmla="*/ 524827 h 880109"/>
                  <a:gd name="connsiteX101" fmla="*/ 277178 w 1068705"/>
                  <a:gd name="connsiteY101" fmla="*/ 516255 h 880109"/>
                  <a:gd name="connsiteX102" fmla="*/ 288608 w 1068705"/>
                  <a:gd name="connsiteY102" fmla="*/ 499110 h 880109"/>
                  <a:gd name="connsiteX103" fmla="*/ 288608 w 1068705"/>
                  <a:gd name="connsiteY103" fmla="*/ 481965 h 880109"/>
                  <a:gd name="connsiteX104" fmla="*/ 299085 w 1068705"/>
                  <a:gd name="connsiteY104" fmla="*/ 469582 h 880109"/>
                  <a:gd name="connsiteX105" fmla="*/ 310515 w 1068705"/>
                  <a:gd name="connsiteY105" fmla="*/ 473392 h 880109"/>
                  <a:gd name="connsiteX106" fmla="*/ 318135 w 1068705"/>
                  <a:gd name="connsiteY106" fmla="*/ 484822 h 880109"/>
                  <a:gd name="connsiteX107" fmla="*/ 338138 w 1068705"/>
                  <a:gd name="connsiteY107" fmla="*/ 481965 h 880109"/>
                  <a:gd name="connsiteX108" fmla="*/ 350520 w 1068705"/>
                  <a:gd name="connsiteY108" fmla="*/ 469582 h 880109"/>
                  <a:gd name="connsiteX109" fmla="*/ 365760 w 1068705"/>
                  <a:gd name="connsiteY109" fmla="*/ 469582 h 880109"/>
                  <a:gd name="connsiteX110" fmla="*/ 376238 w 1068705"/>
                  <a:gd name="connsiteY110" fmla="*/ 480060 h 880109"/>
                  <a:gd name="connsiteX111" fmla="*/ 392430 w 1068705"/>
                  <a:gd name="connsiteY111" fmla="*/ 487680 h 880109"/>
                  <a:gd name="connsiteX112" fmla="*/ 399098 w 1068705"/>
                  <a:gd name="connsiteY112" fmla="*/ 505777 h 880109"/>
                  <a:gd name="connsiteX113" fmla="*/ 410528 w 1068705"/>
                  <a:gd name="connsiteY113" fmla="*/ 505777 h 880109"/>
                  <a:gd name="connsiteX114" fmla="*/ 421957 w 1068705"/>
                  <a:gd name="connsiteY114" fmla="*/ 501967 h 880109"/>
                  <a:gd name="connsiteX115" fmla="*/ 428625 w 1068705"/>
                  <a:gd name="connsiteY115" fmla="*/ 520065 h 880109"/>
                  <a:gd name="connsiteX116" fmla="*/ 440055 w 1068705"/>
                  <a:gd name="connsiteY116" fmla="*/ 531495 h 880109"/>
                  <a:gd name="connsiteX117" fmla="*/ 464820 w 1068705"/>
                  <a:gd name="connsiteY117" fmla="*/ 526732 h 880109"/>
                  <a:gd name="connsiteX118" fmla="*/ 481013 w 1068705"/>
                  <a:gd name="connsiteY118" fmla="*/ 533400 h 880109"/>
                  <a:gd name="connsiteX119" fmla="*/ 483870 w 1068705"/>
                  <a:gd name="connsiteY119" fmla="*/ 553402 h 880109"/>
                  <a:gd name="connsiteX120" fmla="*/ 497205 w 1068705"/>
                  <a:gd name="connsiteY120" fmla="*/ 568642 h 880109"/>
                  <a:gd name="connsiteX121" fmla="*/ 501015 w 1068705"/>
                  <a:gd name="connsiteY121" fmla="*/ 586740 h 880109"/>
                  <a:gd name="connsiteX122" fmla="*/ 514350 w 1068705"/>
                  <a:gd name="connsiteY122" fmla="*/ 600075 h 880109"/>
                  <a:gd name="connsiteX123" fmla="*/ 523875 w 1068705"/>
                  <a:gd name="connsiteY123" fmla="*/ 625792 h 880109"/>
                  <a:gd name="connsiteX124" fmla="*/ 514350 w 1068705"/>
                  <a:gd name="connsiteY124" fmla="*/ 644842 h 880109"/>
                  <a:gd name="connsiteX125" fmla="*/ 524828 w 1068705"/>
                  <a:gd name="connsiteY125" fmla="*/ 664845 h 880109"/>
                  <a:gd name="connsiteX126" fmla="*/ 539115 w 1068705"/>
                  <a:gd name="connsiteY126" fmla="*/ 679132 h 880109"/>
                  <a:gd name="connsiteX127" fmla="*/ 549593 w 1068705"/>
                  <a:gd name="connsiteY127" fmla="*/ 693420 h 880109"/>
                  <a:gd name="connsiteX128" fmla="*/ 549593 w 1068705"/>
                  <a:gd name="connsiteY128" fmla="*/ 710565 h 880109"/>
                  <a:gd name="connsiteX129" fmla="*/ 564833 w 1068705"/>
                  <a:gd name="connsiteY129" fmla="*/ 725805 h 880109"/>
                  <a:gd name="connsiteX130" fmla="*/ 568643 w 1068705"/>
                  <a:gd name="connsiteY130" fmla="*/ 747713 h 880109"/>
                  <a:gd name="connsiteX131" fmla="*/ 581025 w 1068705"/>
                  <a:gd name="connsiteY131" fmla="*/ 765810 h 880109"/>
                  <a:gd name="connsiteX132" fmla="*/ 581025 w 1068705"/>
                  <a:gd name="connsiteY132" fmla="*/ 798195 h 880109"/>
                  <a:gd name="connsiteX133" fmla="*/ 600075 w 1068705"/>
                  <a:gd name="connsiteY133" fmla="*/ 812482 h 880109"/>
                  <a:gd name="connsiteX134" fmla="*/ 609600 w 1068705"/>
                  <a:gd name="connsiteY134" fmla="*/ 826770 h 880109"/>
                  <a:gd name="connsiteX135" fmla="*/ 624840 w 1068705"/>
                  <a:gd name="connsiteY135" fmla="*/ 832485 h 880109"/>
                  <a:gd name="connsiteX136" fmla="*/ 631508 w 1068705"/>
                  <a:gd name="connsiteY136" fmla="*/ 850582 h 880109"/>
                  <a:gd name="connsiteX137" fmla="*/ 629603 w 1068705"/>
                  <a:gd name="connsiteY137" fmla="*/ 875347 h 880109"/>
                  <a:gd name="connsiteX138" fmla="*/ 646748 w 1068705"/>
                  <a:gd name="connsiteY138" fmla="*/ 880110 h 880109"/>
                  <a:gd name="connsiteX139" fmla="*/ 676275 w 1068705"/>
                  <a:gd name="connsiteY139" fmla="*/ 871538 h 880109"/>
                  <a:gd name="connsiteX140" fmla="*/ 702945 w 1068705"/>
                  <a:gd name="connsiteY140" fmla="*/ 871538 h 880109"/>
                  <a:gd name="connsiteX141" fmla="*/ 726758 w 1068705"/>
                  <a:gd name="connsiteY141" fmla="*/ 842963 h 880109"/>
                  <a:gd name="connsiteX142" fmla="*/ 746760 w 1068705"/>
                  <a:gd name="connsiteY142" fmla="*/ 834390 h 880109"/>
                  <a:gd name="connsiteX143" fmla="*/ 746760 w 1068705"/>
                  <a:gd name="connsiteY143" fmla="*/ 814388 h 880109"/>
                  <a:gd name="connsiteX144" fmla="*/ 772478 w 1068705"/>
                  <a:gd name="connsiteY144" fmla="*/ 818197 h 880109"/>
                  <a:gd name="connsiteX145" fmla="*/ 782003 w 1068705"/>
                  <a:gd name="connsiteY145" fmla="*/ 827722 h 880109"/>
                  <a:gd name="connsiteX146" fmla="*/ 802958 w 1068705"/>
                  <a:gd name="connsiteY146" fmla="*/ 833438 h 880109"/>
                  <a:gd name="connsiteX147" fmla="*/ 813435 w 1068705"/>
                  <a:gd name="connsiteY147" fmla="*/ 843915 h 880109"/>
                  <a:gd name="connsiteX148" fmla="*/ 843915 w 1068705"/>
                  <a:gd name="connsiteY148" fmla="*/ 842010 h 880109"/>
                  <a:gd name="connsiteX149" fmla="*/ 856298 w 1068705"/>
                  <a:gd name="connsiteY149" fmla="*/ 842010 h 880109"/>
                  <a:gd name="connsiteX150" fmla="*/ 871538 w 1068705"/>
                  <a:gd name="connsiteY150" fmla="*/ 842010 h 880109"/>
                  <a:gd name="connsiteX151" fmla="*/ 891540 w 1068705"/>
                  <a:gd name="connsiteY151" fmla="*/ 842010 h 880109"/>
                  <a:gd name="connsiteX152" fmla="*/ 915353 w 1068705"/>
                  <a:gd name="connsiteY152" fmla="*/ 839152 h 880109"/>
                  <a:gd name="connsiteX153" fmla="*/ 929640 w 1068705"/>
                  <a:gd name="connsiteY153" fmla="*/ 824865 h 880109"/>
                  <a:gd name="connsiteX154" fmla="*/ 911543 w 1068705"/>
                  <a:gd name="connsiteY154" fmla="*/ 806767 h 880109"/>
                  <a:gd name="connsiteX155" fmla="*/ 899160 w 1068705"/>
                  <a:gd name="connsiteY155" fmla="*/ 782002 h 880109"/>
                  <a:gd name="connsiteX156" fmla="*/ 896303 w 1068705"/>
                  <a:gd name="connsiteY156" fmla="*/ 756285 h 880109"/>
                  <a:gd name="connsiteX157" fmla="*/ 917258 w 1068705"/>
                  <a:gd name="connsiteY157" fmla="*/ 759142 h 880109"/>
                  <a:gd name="connsiteX158" fmla="*/ 931545 w 1068705"/>
                  <a:gd name="connsiteY158" fmla="*/ 774382 h 880109"/>
                  <a:gd name="connsiteX159" fmla="*/ 946785 w 1068705"/>
                  <a:gd name="connsiteY159" fmla="*/ 759142 h 880109"/>
                  <a:gd name="connsiteX160" fmla="*/ 946785 w 1068705"/>
                  <a:gd name="connsiteY160" fmla="*/ 720090 h 880109"/>
                  <a:gd name="connsiteX161" fmla="*/ 939165 w 1068705"/>
                  <a:gd name="connsiteY161" fmla="*/ 672465 h 880109"/>
                  <a:gd name="connsiteX162" fmla="*/ 945833 w 1068705"/>
                  <a:gd name="connsiteY162" fmla="*/ 635317 h 880109"/>
                  <a:gd name="connsiteX163" fmla="*/ 928688 w 1068705"/>
                  <a:gd name="connsiteY163" fmla="*/ 618172 h 880109"/>
                  <a:gd name="connsiteX164" fmla="*/ 902018 w 1068705"/>
                  <a:gd name="connsiteY164" fmla="*/ 592455 h 880109"/>
                  <a:gd name="connsiteX165" fmla="*/ 883920 w 1068705"/>
                  <a:gd name="connsiteY165" fmla="*/ 581025 h 880109"/>
                  <a:gd name="connsiteX166" fmla="*/ 902018 w 1068705"/>
                  <a:gd name="connsiteY166" fmla="*/ 562927 h 880109"/>
                  <a:gd name="connsiteX167" fmla="*/ 910590 w 1068705"/>
                  <a:gd name="connsiteY167" fmla="*/ 525780 h 880109"/>
                  <a:gd name="connsiteX168" fmla="*/ 890588 w 1068705"/>
                  <a:gd name="connsiteY168" fmla="*/ 504825 h 880109"/>
                  <a:gd name="connsiteX169" fmla="*/ 881063 w 1068705"/>
                  <a:gd name="connsiteY169" fmla="*/ 477202 h 880109"/>
                  <a:gd name="connsiteX170" fmla="*/ 903923 w 1068705"/>
                  <a:gd name="connsiteY170" fmla="*/ 461963 h 880109"/>
                  <a:gd name="connsiteX171" fmla="*/ 922020 w 1068705"/>
                  <a:gd name="connsiteY171" fmla="*/ 443865 h 880109"/>
                  <a:gd name="connsiteX172" fmla="*/ 947737 w 1068705"/>
                  <a:gd name="connsiteY172" fmla="*/ 444817 h 880109"/>
                  <a:gd name="connsiteX173" fmla="*/ 971550 w 1068705"/>
                  <a:gd name="connsiteY173" fmla="*/ 435292 h 880109"/>
                  <a:gd name="connsiteX174" fmla="*/ 971550 w 1068705"/>
                  <a:gd name="connsiteY174" fmla="*/ 409575 h 880109"/>
                  <a:gd name="connsiteX175" fmla="*/ 989648 w 1068705"/>
                  <a:gd name="connsiteY175" fmla="*/ 391477 h 880109"/>
                  <a:gd name="connsiteX176" fmla="*/ 1011555 w 1068705"/>
                  <a:gd name="connsiteY176" fmla="*/ 369570 h 880109"/>
                  <a:gd name="connsiteX177" fmla="*/ 1039178 w 1068705"/>
                  <a:gd name="connsiteY177" fmla="*/ 369570 h 880109"/>
                  <a:gd name="connsiteX178" fmla="*/ 1057275 w 1068705"/>
                  <a:gd name="connsiteY178" fmla="*/ 356235 h 880109"/>
                  <a:gd name="connsiteX179" fmla="*/ 1066800 w 1068705"/>
                  <a:gd name="connsiteY179" fmla="*/ 333375 h 880109"/>
                  <a:gd name="connsiteX180" fmla="*/ 1068705 w 1068705"/>
                  <a:gd name="connsiteY180" fmla="*/ 309563 h 880109"/>
                  <a:gd name="connsiteX181" fmla="*/ 736283 w 1068705"/>
                  <a:gd name="connsiteY181" fmla="*/ 707707 h 880109"/>
                  <a:gd name="connsiteX182" fmla="*/ 736283 w 1068705"/>
                  <a:gd name="connsiteY182" fmla="*/ 707707 h 880109"/>
                  <a:gd name="connsiteX183" fmla="*/ 736283 w 1068705"/>
                  <a:gd name="connsiteY183" fmla="*/ 707707 h 880109"/>
                  <a:gd name="connsiteX184" fmla="*/ 736283 w 1068705"/>
                  <a:gd name="connsiteY184" fmla="*/ 707707 h 88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1068705" h="880109">
                    <a:moveTo>
                      <a:pt x="1068705" y="309563"/>
                    </a:moveTo>
                    <a:lnTo>
                      <a:pt x="1051560" y="292417"/>
                    </a:lnTo>
                    <a:lnTo>
                      <a:pt x="1047750" y="271463"/>
                    </a:lnTo>
                    <a:lnTo>
                      <a:pt x="1027748" y="271463"/>
                    </a:lnTo>
                    <a:lnTo>
                      <a:pt x="1014412" y="258127"/>
                    </a:lnTo>
                    <a:lnTo>
                      <a:pt x="1008698" y="229552"/>
                    </a:lnTo>
                    <a:lnTo>
                      <a:pt x="988695" y="221932"/>
                    </a:lnTo>
                    <a:lnTo>
                      <a:pt x="978218" y="232410"/>
                    </a:lnTo>
                    <a:lnTo>
                      <a:pt x="959168" y="214313"/>
                    </a:lnTo>
                    <a:lnTo>
                      <a:pt x="984885" y="189547"/>
                    </a:lnTo>
                    <a:lnTo>
                      <a:pt x="981075" y="150495"/>
                    </a:lnTo>
                    <a:lnTo>
                      <a:pt x="947737" y="118110"/>
                    </a:lnTo>
                    <a:lnTo>
                      <a:pt x="919163" y="119063"/>
                    </a:lnTo>
                    <a:lnTo>
                      <a:pt x="919163" y="102870"/>
                    </a:lnTo>
                    <a:lnTo>
                      <a:pt x="900113" y="93345"/>
                    </a:lnTo>
                    <a:lnTo>
                      <a:pt x="868680" y="89535"/>
                    </a:lnTo>
                    <a:lnTo>
                      <a:pt x="860108" y="56197"/>
                    </a:lnTo>
                    <a:lnTo>
                      <a:pt x="862013" y="31432"/>
                    </a:lnTo>
                    <a:lnTo>
                      <a:pt x="833438" y="31432"/>
                    </a:lnTo>
                    <a:lnTo>
                      <a:pt x="811530" y="20002"/>
                    </a:lnTo>
                    <a:lnTo>
                      <a:pt x="806768" y="3810"/>
                    </a:lnTo>
                    <a:lnTo>
                      <a:pt x="785813" y="0"/>
                    </a:lnTo>
                    <a:lnTo>
                      <a:pt x="765810" y="18097"/>
                    </a:lnTo>
                    <a:lnTo>
                      <a:pt x="725805" y="18097"/>
                    </a:lnTo>
                    <a:lnTo>
                      <a:pt x="715328" y="52388"/>
                    </a:lnTo>
                    <a:lnTo>
                      <a:pt x="681990" y="85725"/>
                    </a:lnTo>
                    <a:lnTo>
                      <a:pt x="645795" y="85725"/>
                    </a:lnTo>
                    <a:lnTo>
                      <a:pt x="633413" y="98107"/>
                    </a:lnTo>
                    <a:lnTo>
                      <a:pt x="613410" y="98107"/>
                    </a:lnTo>
                    <a:lnTo>
                      <a:pt x="603885" y="84772"/>
                    </a:lnTo>
                    <a:lnTo>
                      <a:pt x="579120" y="84772"/>
                    </a:lnTo>
                    <a:lnTo>
                      <a:pt x="579120" y="64770"/>
                    </a:lnTo>
                    <a:lnTo>
                      <a:pt x="568643" y="54292"/>
                    </a:lnTo>
                    <a:lnTo>
                      <a:pt x="557213" y="68580"/>
                    </a:lnTo>
                    <a:lnTo>
                      <a:pt x="547688" y="92392"/>
                    </a:lnTo>
                    <a:lnTo>
                      <a:pt x="495300" y="99060"/>
                    </a:lnTo>
                    <a:lnTo>
                      <a:pt x="496253" y="121920"/>
                    </a:lnTo>
                    <a:lnTo>
                      <a:pt x="476250" y="119063"/>
                    </a:lnTo>
                    <a:lnTo>
                      <a:pt x="456248" y="139065"/>
                    </a:lnTo>
                    <a:lnTo>
                      <a:pt x="461963" y="170497"/>
                    </a:lnTo>
                    <a:lnTo>
                      <a:pt x="441007" y="182880"/>
                    </a:lnTo>
                    <a:lnTo>
                      <a:pt x="409575" y="214313"/>
                    </a:lnTo>
                    <a:lnTo>
                      <a:pt x="375285" y="177165"/>
                    </a:lnTo>
                    <a:lnTo>
                      <a:pt x="352425" y="153352"/>
                    </a:lnTo>
                    <a:lnTo>
                      <a:pt x="328613" y="162877"/>
                    </a:lnTo>
                    <a:lnTo>
                      <a:pt x="301943" y="151447"/>
                    </a:lnTo>
                    <a:lnTo>
                      <a:pt x="270510" y="165735"/>
                    </a:lnTo>
                    <a:lnTo>
                      <a:pt x="249555" y="188595"/>
                    </a:lnTo>
                    <a:lnTo>
                      <a:pt x="266700" y="194310"/>
                    </a:lnTo>
                    <a:lnTo>
                      <a:pt x="281940" y="209550"/>
                    </a:lnTo>
                    <a:lnTo>
                      <a:pt x="305753" y="215265"/>
                    </a:lnTo>
                    <a:lnTo>
                      <a:pt x="322898" y="227647"/>
                    </a:lnTo>
                    <a:lnTo>
                      <a:pt x="317183" y="253365"/>
                    </a:lnTo>
                    <a:lnTo>
                      <a:pt x="293370" y="243840"/>
                    </a:lnTo>
                    <a:lnTo>
                      <a:pt x="260985" y="240030"/>
                    </a:lnTo>
                    <a:lnTo>
                      <a:pt x="240983" y="231457"/>
                    </a:lnTo>
                    <a:lnTo>
                      <a:pt x="228600" y="243840"/>
                    </a:lnTo>
                    <a:lnTo>
                      <a:pt x="211455" y="228600"/>
                    </a:lnTo>
                    <a:lnTo>
                      <a:pt x="196215" y="217170"/>
                    </a:lnTo>
                    <a:lnTo>
                      <a:pt x="179070" y="214313"/>
                    </a:lnTo>
                    <a:lnTo>
                      <a:pt x="173355" y="232410"/>
                    </a:lnTo>
                    <a:lnTo>
                      <a:pt x="184785" y="253365"/>
                    </a:lnTo>
                    <a:lnTo>
                      <a:pt x="180975" y="288607"/>
                    </a:lnTo>
                    <a:lnTo>
                      <a:pt x="160020" y="281940"/>
                    </a:lnTo>
                    <a:lnTo>
                      <a:pt x="143828" y="281940"/>
                    </a:lnTo>
                    <a:lnTo>
                      <a:pt x="111442" y="282892"/>
                    </a:lnTo>
                    <a:lnTo>
                      <a:pt x="87630" y="292417"/>
                    </a:lnTo>
                    <a:lnTo>
                      <a:pt x="78105" y="313372"/>
                    </a:lnTo>
                    <a:lnTo>
                      <a:pt x="57150" y="306705"/>
                    </a:lnTo>
                    <a:lnTo>
                      <a:pt x="34290" y="278130"/>
                    </a:lnTo>
                    <a:lnTo>
                      <a:pt x="17145" y="280988"/>
                    </a:lnTo>
                    <a:lnTo>
                      <a:pt x="1905" y="296227"/>
                    </a:lnTo>
                    <a:lnTo>
                      <a:pt x="8572" y="324802"/>
                    </a:lnTo>
                    <a:lnTo>
                      <a:pt x="0" y="350520"/>
                    </a:lnTo>
                    <a:lnTo>
                      <a:pt x="11430" y="373380"/>
                    </a:lnTo>
                    <a:lnTo>
                      <a:pt x="28575" y="388620"/>
                    </a:lnTo>
                    <a:lnTo>
                      <a:pt x="25717" y="430530"/>
                    </a:lnTo>
                    <a:lnTo>
                      <a:pt x="40005" y="451485"/>
                    </a:lnTo>
                    <a:lnTo>
                      <a:pt x="51435" y="475297"/>
                    </a:lnTo>
                    <a:lnTo>
                      <a:pt x="57150" y="522922"/>
                    </a:lnTo>
                    <a:lnTo>
                      <a:pt x="53340" y="587692"/>
                    </a:lnTo>
                    <a:lnTo>
                      <a:pt x="64770" y="621982"/>
                    </a:lnTo>
                    <a:lnTo>
                      <a:pt x="82867" y="619125"/>
                    </a:lnTo>
                    <a:lnTo>
                      <a:pt x="97155" y="639127"/>
                    </a:lnTo>
                    <a:lnTo>
                      <a:pt x="108585" y="653415"/>
                    </a:lnTo>
                    <a:lnTo>
                      <a:pt x="123825" y="656272"/>
                    </a:lnTo>
                    <a:lnTo>
                      <a:pt x="140970" y="639127"/>
                    </a:lnTo>
                    <a:lnTo>
                      <a:pt x="160973" y="636270"/>
                    </a:lnTo>
                    <a:lnTo>
                      <a:pt x="175260" y="621982"/>
                    </a:lnTo>
                    <a:lnTo>
                      <a:pt x="189548" y="621982"/>
                    </a:lnTo>
                    <a:lnTo>
                      <a:pt x="197167" y="639127"/>
                    </a:lnTo>
                    <a:lnTo>
                      <a:pt x="209550" y="657225"/>
                    </a:lnTo>
                    <a:lnTo>
                      <a:pt x="237173" y="657225"/>
                    </a:lnTo>
                    <a:lnTo>
                      <a:pt x="258128" y="630555"/>
                    </a:lnTo>
                    <a:lnTo>
                      <a:pt x="265748" y="615315"/>
                    </a:lnTo>
                    <a:lnTo>
                      <a:pt x="260033" y="595313"/>
                    </a:lnTo>
                    <a:lnTo>
                      <a:pt x="275273" y="591502"/>
                    </a:lnTo>
                    <a:lnTo>
                      <a:pt x="298133" y="573405"/>
                    </a:lnTo>
                    <a:lnTo>
                      <a:pt x="284798" y="560070"/>
                    </a:lnTo>
                    <a:lnTo>
                      <a:pt x="296228" y="541972"/>
                    </a:lnTo>
                    <a:lnTo>
                      <a:pt x="287655" y="524827"/>
                    </a:lnTo>
                    <a:lnTo>
                      <a:pt x="277178" y="516255"/>
                    </a:lnTo>
                    <a:lnTo>
                      <a:pt x="288608" y="499110"/>
                    </a:lnTo>
                    <a:lnTo>
                      <a:pt x="288608" y="481965"/>
                    </a:lnTo>
                    <a:lnTo>
                      <a:pt x="299085" y="469582"/>
                    </a:lnTo>
                    <a:lnTo>
                      <a:pt x="310515" y="473392"/>
                    </a:lnTo>
                    <a:lnTo>
                      <a:pt x="318135" y="484822"/>
                    </a:lnTo>
                    <a:lnTo>
                      <a:pt x="338138" y="481965"/>
                    </a:lnTo>
                    <a:lnTo>
                      <a:pt x="350520" y="469582"/>
                    </a:lnTo>
                    <a:lnTo>
                      <a:pt x="365760" y="469582"/>
                    </a:lnTo>
                    <a:lnTo>
                      <a:pt x="376238" y="480060"/>
                    </a:lnTo>
                    <a:lnTo>
                      <a:pt x="392430" y="487680"/>
                    </a:lnTo>
                    <a:lnTo>
                      <a:pt x="399098" y="505777"/>
                    </a:lnTo>
                    <a:lnTo>
                      <a:pt x="410528" y="505777"/>
                    </a:lnTo>
                    <a:lnTo>
                      <a:pt x="421957" y="501967"/>
                    </a:lnTo>
                    <a:lnTo>
                      <a:pt x="428625" y="520065"/>
                    </a:lnTo>
                    <a:lnTo>
                      <a:pt x="440055" y="531495"/>
                    </a:lnTo>
                    <a:lnTo>
                      <a:pt x="464820" y="526732"/>
                    </a:lnTo>
                    <a:lnTo>
                      <a:pt x="481013" y="533400"/>
                    </a:lnTo>
                    <a:lnTo>
                      <a:pt x="483870" y="553402"/>
                    </a:lnTo>
                    <a:lnTo>
                      <a:pt x="497205" y="568642"/>
                    </a:lnTo>
                    <a:lnTo>
                      <a:pt x="501015" y="586740"/>
                    </a:lnTo>
                    <a:lnTo>
                      <a:pt x="514350" y="600075"/>
                    </a:lnTo>
                    <a:lnTo>
                      <a:pt x="523875" y="625792"/>
                    </a:lnTo>
                    <a:lnTo>
                      <a:pt x="514350" y="644842"/>
                    </a:lnTo>
                    <a:lnTo>
                      <a:pt x="524828" y="664845"/>
                    </a:lnTo>
                    <a:lnTo>
                      <a:pt x="539115" y="679132"/>
                    </a:lnTo>
                    <a:lnTo>
                      <a:pt x="549593" y="693420"/>
                    </a:lnTo>
                    <a:lnTo>
                      <a:pt x="549593" y="710565"/>
                    </a:lnTo>
                    <a:lnTo>
                      <a:pt x="564833" y="725805"/>
                    </a:lnTo>
                    <a:lnTo>
                      <a:pt x="568643" y="747713"/>
                    </a:lnTo>
                    <a:lnTo>
                      <a:pt x="581025" y="765810"/>
                    </a:lnTo>
                    <a:lnTo>
                      <a:pt x="581025" y="798195"/>
                    </a:lnTo>
                    <a:lnTo>
                      <a:pt x="600075" y="812482"/>
                    </a:lnTo>
                    <a:lnTo>
                      <a:pt x="609600" y="826770"/>
                    </a:lnTo>
                    <a:lnTo>
                      <a:pt x="624840" y="832485"/>
                    </a:lnTo>
                    <a:lnTo>
                      <a:pt x="631508" y="850582"/>
                    </a:lnTo>
                    <a:lnTo>
                      <a:pt x="629603" y="875347"/>
                    </a:lnTo>
                    <a:lnTo>
                      <a:pt x="646748" y="880110"/>
                    </a:lnTo>
                    <a:lnTo>
                      <a:pt x="676275" y="871538"/>
                    </a:lnTo>
                    <a:lnTo>
                      <a:pt x="702945" y="871538"/>
                    </a:lnTo>
                    <a:lnTo>
                      <a:pt x="726758" y="842963"/>
                    </a:lnTo>
                    <a:lnTo>
                      <a:pt x="746760" y="834390"/>
                    </a:lnTo>
                    <a:lnTo>
                      <a:pt x="746760" y="814388"/>
                    </a:lnTo>
                    <a:lnTo>
                      <a:pt x="772478" y="818197"/>
                    </a:lnTo>
                    <a:lnTo>
                      <a:pt x="782003" y="827722"/>
                    </a:lnTo>
                    <a:lnTo>
                      <a:pt x="802958" y="833438"/>
                    </a:lnTo>
                    <a:cubicBezTo>
                      <a:pt x="802958" y="833438"/>
                      <a:pt x="800100" y="843915"/>
                      <a:pt x="813435" y="843915"/>
                    </a:cubicBezTo>
                    <a:cubicBezTo>
                      <a:pt x="826770" y="843915"/>
                      <a:pt x="843915" y="842010"/>
                      <a:pt x="843915" y="842010"/>
                    </a:cubicBezTo>
                    <a:lnTo>
                      <a:pt x="856298" y="842010"/>
                    </a:lnTo>
                    <a:lnTo>
                      <a:pt x="871538" y="842010"/>
                    </a:lnTo>
                    <a:lnTo>
                      <a:pt x="891540" y="842010"/>
                    </a:lnTo>
                    <a:lnTo>
                      <a:pt x="915353" y="839152"/>
                    </a:lnTo>
                    <a:lnTo>
                      <a:pt x="929640" y="824865"/>
                    </a:lnTo>
                    <a:lnTo>
                      <a:pt x="911543" y="806767"/>
                    </a:lnTo>
                    <a:lnTo>
                      <a:pt x="899160" y="782002"/>
                    </a:lnTo>
                    <a:lnTo>
                      <a:pt x="896303" y="756285"/>
                    </a:lnTo>
                    <a:lnTo>
                      <a:pt x="917258" y="759142"/>
                    </a:lnTo>
                    <a:lnTo>
                      <a:pt x="931545" y="774382"/>
                    </a:lnTo>
                    <a:lnTo>
                      <a:pt x="946785" y="759142"/>
                    </a:lnTo>
                    <a:lnTo>
                      <a:pt x="946785" y="720090"/>
                    </a:lnTo>
                    <a:lnTo>
                      <a:pt x="939165" y="672465"/>
                    </a:lnTo>
                    <a:lnTo>
                      <a:pt x="945833" y="635317"/>
                    </a:lnTo>
                    <a:lnTo>
                      <a:pt x="928688" y="618172"/>
                    </a:lnTo>
                    <a:lnTo>
                      <a:pt x="902018" y="592455"/>
                    </a:lnTo>
                    <a:lnTo>
                      <a:pt x="883920" y="581025"/>
                    </a:lnTo>
                    <a:lnTo>
                      <a:pt x="902018" y="562927"/>
                    </a:lnTo>
                    <a:lnTo>
                      <a:pt x="910590" y="525780"/>
                    </a:lnTo>
                    <a:lnTo>
                      <a:pt x="890588" y="504825"/>
                    </a:lnTo>
                    <a:lnTo>
                      <a:pt x="881063" y="477202"/>
                    </a:lnTo>
                    <a:lnTo>
                      <a:pt x="903923" y="461963"/>
                    </a:lnTo>
                    <a:lnTo>
                      <a:pt x="922020" y="443865"/>
                    </a:lnTo>
                    <a:lnTo>
                      <a:pt x="947737" y="444817"/>
                    </a:lnTo>
                    <a:lnTo>
                      <a:pt x="971550" y="435292"/>
                    </a:lnTo>
                    <a:lnTo>
                      <a:pt x="971550" y="409575"/>
                    </a:lnTo>
                    <a:lnTo>
                      <a:pt x="989648" y="391477"/>
                    </a:lnTo>
                    <a:lnTo>
                      <a:pt x="1011555" y="369570"/>
                    </a:lnTo>
                    <a:lnTo>
                      <a:pt x="1039178" y="369570"/>
                    </a:lnTo>
                    <a:lnTo>
                      <a:pt x="1057275" y="356235"/>
                    </a:lnTo>
                    <a:lnTo>
                      <a:pt x="1066800" y="333375"/>
                    </a:lnTo>
                    <a:lnTo>
                      <a:pt x="1068705" y="309563"/>
                    </a:lnTo>
                    <a:close/>
                    <a:moveTo>
                      <a:pt x="736283" y="707707"/>
                    </a:moveTo>
                    <a:lnTo>
                      <a:pt x="736283" y="707707"/>
                    </a:lnTo>
                    <a:lnTo>
                      <a:pt x="736283" y="707707"/>
                    </a:lnTo>
                    <a:lnTo>
                      <a:pt x="736283" y="70770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: Shape 111">
                <a:extLst>
                  <a:ext uri="{FF2B5EF4-FFF2-40B4-BE49-F238E27FC236}">
                    <a16:creationId xmlns="" xmlns:a16="http://schemas.microsoft.com/office/drawing/2014/main" id="{57310BD8-A3E4-5FA7-909E-7D319F1589AB}"/>
                  </a:ext>
                </a:extLst>
              </p:cNvPr>
              <p:cNvSpPr/>
              <p:nvPr/>
            </p:nvSpPr>
            <p:spPr>
              <a:xfrm>
                <a:off x="1563052" y="4515802"/>
                <a:ext cx="290512" cy="276225"/>
              </a:xfrm>
              <a:custGeom>
                <a:avLst/>
                <a:gdLst>
                  <a:gd name="connsiteX0" fmla="*/ 277178 w 290512"/>
                  <a:gd name="connsiteY0" fmla="*/ 221932 h 276225"/>
                  <a:gd name="connsiteX1" fmla="*/ 199073 w 290512"/>
                  <a:gd name="connsiteY1" fmla="*/ 194310 h 276225"/>
                  <a:gd name="connsiteX2" fmla="*/ 226695 w 290512"/>
                  <a:gd name="connsiteY2" fmla="*/ 84772 h 276225"/>
                  <a:gd name="connsiteX3" fmla="*/ 207645 w 290512"/>
                  <a:gd name="connsiteY3" fmla="*/ 31432 h 276225"/>
                  <a:gd name="connsiteX4" fmla="*/ 162878 w 290512"/>
                  <a:gd name="connsiteY4" fmla="*/ 41910 h 276225"/>
                  <a:gd name="connsiteX5" fmla="*/ 89535 w 290512"/>
                  <a:gd name="connsiteY5" fmla="*/ 0 h 276225"/>
                  <a:gd name="connsiteX6" fmla="*/ 28575 w 290512"/>
                  <a:gd name="connsiteY6" fmla="*/ 0 h 276225"/>
                  <a:gd name="connsiteX7" fmla="*/ 9525 w 290512"/>
                  <a:gd name="connsiteY7" fmla="*/ 20003 h 276225"/>
                  <a:gd name="connsiteX8" fmla="*/ 39053 w 290512"/>
                  <a:gd name="connsiteY8" fmla="*/ 75247 h 276225"/>
                  <a:gd name="connsiteX9" fmla="*/ 85725 w 290512"/>
                  <a:gd name="connsiteY9" fmla="*/ 104775 h 276225"/>
                  <a:gd name="connsiteX10" fmla="*/ 48578 w 290512"/>
                  <a:gd name="connsiteY10" fmla="*/ 156210 h 276225"/>
                  <a:gd name="connsiteX11" fmla="*/ 0 w 290512"/>
                  <a:gd name="connsiteY11" fmla="*/ 155257 h 276225"/>
                  <a:gd name="connsiteX12" fmla="*/ 0 w 290512"/>
                  <a:gd name="connsiteY12" fmla="*/ 194310 h 276225"/>
                  <a:gd name="connsiteX13" fmla="*/ 36195 w 290512"/>
                  <a:gd name="connsiteY13" fmla="*/ 221932 h 276225"/>
                  <a:gd name="connsiteX14" fmla="*/ 104775 w 290512"/>
                  <a:gd name="connsiteY14" fmla="*/ 214313 h 276225"/>
                  <a:gd name="connsiteX15" fmla="*/ 160020 w 290512"/>
                  <a:gd name="connsiteY15" fmla="*/ 251460 h 276225"/>
                  <a:gd name="connsiteX16" fmla="*/ 233363 w 290512"/>
                  <a:gd name="connsiteY16" fmla="*/ 276225 h 276225"/>
                  <a:gd name="connsiteX17" fmla="*/ 290513 w 290512"/>
                  <a:gd name="connsiteY17" fmla="*/ 26860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0512" h="276225">
                    <a:moveTo>
                      <a:pt x="277178" y="221932"/>
                    </a:moveTo>
                    <a:lnTo>
                      <a:pt x="199073" y="194310"/>
                    </a:lnTo>
                    <a:lnTo>
                      <a:pt x="226695" y="84772"/>
                    </a:lnTo>
                    <a:lnTo>
                      <a:pt x="207645" y="31432"/>
                    </a:lnTo>
                    <a:lnTo>
                      <a:pt x="162878" y="41910"/>
                    </a:lnTo>
                    <a:lnTo>
                      <a:pt x="89535" y="0"/>
                    </a:lnTo>
                    <a:lnTo>
                      <a:pt x="28575" y="0"/>
                    </a:lnTo>
                    <a:lnTo>
                      <a:pt x="9525" y="20003"/>
                    </a:lnTo>
                    <a:lnTo>
                      <a:pt x="39053" y="75247"/>
                    </a:lnTo>
                    <a:lnTo>
                      <a:pt x="85725" y="104775"/>
                    </a:lnTo>
                    <a:lnTo>
                      <a:pt x="48578" y="156210"/>
                    </a:lnTo>
                    <a:lnTo>
                      <a:pt x="0" y="155257"/>
                    </a:lnTo>
                    <a:lnTo>
                      <a:pt x="0" y="194310"/>
                    </a:lnTo>
                    <a:lnTo>
                      <a:pt x="36195" y="221932"/>
                    </a:lnTo>
                    <a:lnTo>
                      <a:pt x="104775" y="214313"/>
                    </a:lnTo>
                    <a:lnTo>
                      <a:pt x="160020" y="251460"/>
                    </a:lnTo>
                    <a:lnTo>
                      <a:pt x="233363" y="276225"/>
                    </a:lnTo>
                    <a:lnTo>
                      <a:pt x="290513" y="26860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4" name="Freeform: Shape 106">
              <a:extLst>
                <a:ext uri="{FF2B5EF4-FFF2-40B4-BE49-F238E27FC236}">
                  <a16:creationId xmlns="" xmlns:a16="http://schemas.microsoft.com/office/drawing/2014/main" id="{40B877A5-10EE-7CC9-7132-8C6FF467DAEE}"/>
                </a:ext>
              </a:extLst>
            </p:cNvPr>
            <p:cNvSpPr/>
            <p:nvPr/>
          </p:nvSpPr>
          <p:spPr>
            <a:xfrm>
              <a:off x="2214750" y="4435696"/>
              <a:ext cx="202406" cy="296418"/>
            </a:xfrm>
            <a:custGeom>
              <a:avLst/>
              <a:gdLst>
                <a:gd name="connsiteX0" fmla="*/ 101822 w 202406"/>
                <a:gd name="connsiteY0" fmla="*/ 10763 h 296418"/>
                <a:gd name="connsiteX1" fmla="*/ 89440 w 202406"/>
                <a:gd name="connsiteY1" fmla="*/ 20098 h 296418"/>
                <a:gd name="connsiteX2" fmla="*/ 82582 w 202406"/>
                <a:gd name="connsiteY2" fmla="*/ 31909 h 296418"/>
                <a:gd name="connsiteX3" fmla="*/ 70771 w 202406"/>
                <a:gd name="connsiteY3" fmla="*/ 35052 h 296418"/>
                <a:gd name="connsiteX4" fmla="*/ 65818 w 202406"/>
                <a:gd name="connsiteY4" fmla="*/ 43720 h 296418"/>
                <a:gd name="connsiteX5" fmla="*/ 54674 w 202406"/>
                <a:gd name="connsiteY5" fmla="*/ 43720 h 296418"/>
                <a:gd name="connsiteX6" fmla="*/ 46577 w 202406"/>
                <a:gd name="connsiteY6" fmla="*/ 58007 h 296418"/>
                <a:gd name="connsiteX7" fmla="*/ 41624 w 202406"/>
                <a:gd name="connsiteY7" fmla="*/ 87821 h 296418"/>
                <a:gd name="connsiteX8" fmla="*/ 26099 w 202406"/>
                <a:gd name="connsiteY8" fmla="*/ 100203 h 296418"/>
                <a:gd name="connsiteX9" fmla="*/ 34766 w 202406"/>
                <a:gd name="connsiteY9" fmla="*/ 110204 h 296418"/>
                <a:gd name="connsiteX10" fmla="*/ 32290 w 202406"/>
                <a:gd name="connsiteY10" fmla="*/ 123254 h 296418"/>
                <a:gd name="connsiteX11" fmla="*/ 11811 w 202406"/>
                <a:gd name="connsiteY11" fmla="*/ 142494 h 296418"/>
                <a:gd name="connsiteX12" fmla="*/ 4953 w 202406"/>
                <a:gd name="connsiteY12" fmla="*/ 156115 h 296418"/>
                <a:gd name="connsiteX13" fmla="*/ 9049 w 202406"/>
                <a:gd name="connsiteY13" fmla="*/ 166783 h 296418"/>
                <a:gd name="connsiteX14" fmla="*/ 4953 w 202406"/>
                <a:gd name="connsiteY14" fmla="*/ 175451 h 296418"/>
                <a:gd name="connsiteX15" fmla="*/ 0 w 202406"/>
                <a:gd name="connsiteY15" fmla="*/ 175451 h 296418"/>
                <a:gd name="connsiteX16" fmla="*/ 0 w 202406"/>
                <a:gd name="connsiteY16" fmla="*/ 182880 h 296418"/>
                <a:gd name="connsiteX17" fmla="*/ 7620 w 202406"/>
                <a:gd name="connsiteY17" fmla="*/ 190310 h 296418"/>
                <a:gd name="connsiteX18" fmla="*/ 0 w 202406"/>
                <a:gd name="connsiteY18" fmla="*/ 205835 h 296418"/>
                <a:gd name="connsiteX19" fmla="*/ 9049 w 202406"/>
                <a:gd name="connsiteY19" fmla="*/ 216408 h 296418"/>
                <a:gd name="connsiteX20" fmla="*/ 0 w 202406"/>
                <a:gd name="connsiteY20" fmla="*/ 224504 h 296418"/>
                <a:gd name="connsiteX21" fmla="*/ 11811 w 202406"/>
                <a:gd name="connsiteY21" fmla="*/ 235649 h 296418"/>
                <a:gd name="connsiteX22" fmla="*/ 9049 w 202406"/>
                <a:gd name="connsiteY22" fmla="*/ 243078 h 296418"/>
                <a:gd name="connsiteX23" fmla="*/ 0 w 202406"/>
                <a:gd name="connsiteY23" fmla="*/ 248603 h 296418"/>
                <a:gd name="connsiteX24" fmla="*/ 44291 w 202406"/>
                <a:gd name="connsiteY24" fmla="*/ 296418 h 296418"/>
                <a:gd name="connsiteX25" fmla="*/ 75343 w 202406"/>
                <a:gd name="connsiteY25" fmla="*/ 265367 h 296418"/>
                <a:gd name="connsiteX26" fmla="*/ 96583 w 202406"/>
                <a:gd name="connsiteY26" fmla="*/ 252698 h 296418"/>
                <a:gd name="connsiteX27" fmla="*/ 90869 w 202406"/>
                <a:gd name="connsiteY27" fmla="*/ 221647 h 296418"/>
                <a:gd name="connsiteX28" fmla="*/ 110681 w 202406"/>
                <a:gd name="connsiteY28" fmla="*/ 201835 h 296418"/>
                <a:gd name="connsiteX29" fmla="*/ 130397 w 202406"/>
                <a:gd name="connsiteY29" fmla="*/ 204692 h 296418"/>
                <a:gd name="connsiteX30" fmla="*/ 128969 w 202406"/>
                <a:gd name="connsiteY30" fmla="*/ 182118 h 296418"/>
                <a:gd name="connsiteX31" fmla="*/ 181261 w 202406"/>
                <a:gd name="connsiteY31" fmla="*/ 175070 h 296418"/>
                <a:gd name="connsiteX32" fmla="*/ 191072 w 202406"/>
                <a:gd name="connsiteY32" fmla="*/ 151067 h 296418"/>
                <a:gd name="connsiteX33" fmla="*/ 202406 w 202406"/>
                <a:gd name="connsiteY33" fmla="*/ 136970 h 296418"/>
                <a:gd name="connsiteX34" fmla="*/ 178403 w 202406"/>
                <a:gd name="connsiteY34" fmla="*/ 125635 h 296418"/>
                <a:gd name="connsiteX35" fmla="*/ 178403 w 202406"/>
                <a:gd name="connsiteY35" fmla="*/ 96012 h 296418"/>
                <a:gd name="connsiteX36" fmla="*/ 159925 w 202406"/>
                <a:gd name="connsiteY36" fmla="*/ 75248 h 296418"/>
                <a:gd name="connsiteX37" fmla="*/ 155829 w 202406"/>
                <a:gd name="connsiteY37" fmla="*/ 70580 h 296418"/>
                <a:gd name="connsiteX38" fmla="*/ 147352 w 202406"/>
                <a:gd name="connsiteY38" fmla="*/ 38100 h 296418"/>
                <a:gd name="connsiteX39" fmla="*/ 126206 w 202406"/>
                <a:gd name="connsiteY39" fmla="*/ 25432 h 296418"/>
                <a:gd name="connsiteX40" fmla="*/ 103632 w 202406"/>
                <a:gd name="connsiteY40" fmla="*/ 0 h 296418"/>
                <a:gd name="connsiteX41" fmla="*/ 101822 w 202406"/>
                <a:gd name="connsiteY41" fmla="*/ 10763 h 29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406" h="296418">
                  <a:moveTo>
                    <a:pt x="101822" y="10763"/>
                  </a:moveTo>
                  <a:lnTo>
                    <a:pt x="89440" y="20098"/>
                  </a:lnTo>
                  <a:lnTo>
                    <a:pt x="82582" y="31909"/>
                  </a:lnTo>
                  <a:lnTo>
                    <a:pt x="70771" y="35052"/>
                  </a:lnTo>
                  <a:lnTo>
                    <a:pt x="65818" y="43720"/>
                  </a:lnTo>
                  <a:lnTo>
                    <a:pt x="54674" y="43720"/>
                  </a:lnTo>
                  <a:lnTo>
                    <a:pt x="46577" y="58007"/>
                  </a:lnTo>
                  <a:lnTo>
                    <a:pt x="41624" y="87821"/>
                  </a:lnTo>
                  <a:lnTo>
                    <a:pt x="26099" y="100203"/>
                  </a:lnTo>
                  <a:lnTo>
                    <a:pt x="34766" y="110204"/>
                  </a:lnTo>
                  <a:lnTo>
                    <a:pt x="32290" y="123254"/>
                  </a:lnTo>
                  <a:lnTo>
                    <a:pt x="11811" y="142494"/>
                  </a:lnTo>
                  <a:lnTo>
                    <a:pt x="4953" y="156115"/>
                  </a:lnTo>
                  <a:lnTo>
                    <a:pt x="9049" y="166783"/>
                  </a:lnTo>
                  <a:lnTo>
                    <a:pt x="4953" y="175451"/>
                  </a:lnTo>
                  <a:lnTo>
                    <a:pt x="0" y="175451"/>
                  </a:lnTo>
                  <a:lnTo>
                    <a:pt x="0" y="182880"/>
                  </a:lnTo>
                  <a:lnTo>
                    <a:pt x="7620" y="190310"/>
                  </a:lnTo>
                  <a:lnTo>
                    <a:pt x="0" y="205835"/>
                  </a:lnTo>
                  <a:lnTo>
                    <a:pt x="9049" y="216408"/>
                  </a:lnTo>
                  <a:lnTo>
                    <a:pt x="0" y="224504"/>
                  </a:lnTo>
                  <a:lnTo>
                    <a:pt x="11811" y="235649"/>
                  </a:lnTo>
                  <a:lnTo>
                    <a:pt x="9049" y="243078"/>
                  </a:lnTo>
                  <a:lnTo>
                    <a:pt x="0" y="248603"/>
                  </a:lnTo>
                  <a:lnTo>
                    <a:pt x="44291" y="296418"/>
                  </a:lnTo>
                  <a:lnTo>
                    <a:pt x="75343" y="265367"/>
                  </a:lnTo>
                  <a:lnTo>
                    <a:pt x="96583" y="252698"/>
                  </a:lnTo>
                  <a:lnTo>
                    <a:pt x="90869" y="221647"/>
                  </a:lnTo>
                  <a:lnTo>
                    <a:pt x="110681" y="201835"/>
                  </a:lnTo>
                  <a:lnTo>
                    <a:pt x="130397" y="204692"/>
                  </a:lnTo>
                  <a:lnTo>
                    <a:pt x="128969" y="182118"/>
                  </a:lnTo>
                  <a:lnTo>
                    <a:pt x="181261" y="175070"/>
                  </a:lnTo>
                  <a:lnTo>
                    <a:pt x="191072" y="151067"/>
                  </a:lnTo>
                  <a:lnTo>
                    <a:pt x="202406" y="136970"/>
                  </a:lnTo>
                  <a:lnTo>
                    <a:pt x="178403" y="125635"/>
                  </a:lnTo>
                  <a:lnTo>
                    <a:pt x="178403" y="96012"/>
                  </a:lnTo>
                  <a:lnTo>
                    <a:pt x="159925" y="75248"/>
                  </a:lnTo>
                  <a:lnTo>
                    <a:pt x="155829" y="70580"/>
                  </a:lnTo>
                  <a:lnTo>
                    <a:pt x="147352" y="38100"/>
                  </a:lnTo>
                  <a:lnTo>
                    <a:pt x="126206" y="25432"/>
                  </a:lnTo>
                  <a:lnTo>
                    <a:pt x="103632" y="0"/>
                  </a:lnTo>
                  <a:lnTo>
                    <a:pt x="101822" y="1076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" name="Freeform: Shape 107">
              <a:extLst>
                <a:ext uri="{FF2B5EF4-FFF2-40B4-BE49-F238E27FC236}">
                  <a16:creationId xmlns="" xmlns:a16="http://schemas.microsoft.com/office/drawing/2014/main" id="{5ED73400-14B3-5F65-F933-02AA3C1ED73A}"/>
                </a:ext>
              </a:extLst>
            </p:cNvPr>
            <p:cNvSpPr/>
            <p:nvPr/>
          </p:nvSpPr>
          <p:spPr>
            <a:xfrm>
              <a:off x="2009106" y="4476272"/>
              <a:ext cx="240410" cy="230409"/>
            </a:xfrm>
            <a:custGeom>
              <a:avLst/>
              <a:gdLst>
                <a:gd name="connsiteX0" fmla="*/ 231743 w 240410"/>
                <a:gd name="connsiteY0" fmla="*/ 59627 h 230409"/>
                <a:gd name="connsiteX1" fmla="*/ 219932 w 240410"/>
                <a:gd name="connsiteY1" fmla="*/ 55912 h 230409"/>
                <a:gd name="connsiteX2" fmla="*/ 213265 w 240410"/>
                <a:gd name="connsiteY2" fmla="*/ 49721 h 230409"/>
                <a:gd name="connsiteX3" fmla="*/ 213646 w 240410"/>
                <a:gd name="connsiteY3" fmla="*/ 41434 h 230409"/>
                <a:gd name="connsiteX4" fmla="*/ 210026 w 240410"/>
                <a:gd name="connsiteY4" fmla="*/ 34671 h 230409"/>
                <a:gd name="connsiteX5" fmla="*/ 213646 w 240410"/>
                <a:gd name="connsiteY5" fmla="*/ 26098 h 230409"/>
                <a:gd name="connsiteX6" fmla="*/ 205645 w 240410"/>
                <a:gd name="connsiteY6" fmla="*/ 26098 h 230409"/>
                <a:gd name="connsiteX7" fmla="*/ 210026 w 240410"/>
                <a:gd name="connsiteY7" fmla="*/ 11811 h 230409"/>
                <a:gd name="connsiteX8" fmla="*/ 193167 w 240410"/>
                <a:gd name="connsiteY8" fmla="*/ 11811 h 230409"/>
                <a:gd name="connsiteX9" fmla="*/ 187642 w 240410"/>
                <a:gd name="connsiteY9" fmla="*/ 19907 h 230409"/>
                <a:gd name="connsiteX10" fmla="*/ 166497 w 240410"/>
                <a:gd name="connsiteY10" fmla="*/ 18002 h 230409"/>
                <a:gd name="connsiteX11" fmla="*/ 157163 w 240410"/>
                <a:gd name="connsiteY11" fmla="*/ 21146 h 230409"/>
                <a:gd name="connsiteX12" fmla="*/ 157163 w 240410"/>
                <a:gd name="connsiteY12" fmla="*/ 11811 h 230409"/>
                <a:gd name="connsiteX13" fmla="*/ 149733 w 240410"/>
                <a:gd name="connsiteY13" fmla="*/ 6858 h 230409"/>
                <a:gd name="connsiteX14" fmla="*/ 143542 w 240410"/>
                <a:gd name="connsiteY14" fmla="*/ 6858 h 230409"/>
                <a:gd name="connsiteX15" fmla="*/ 143542 w 240410"/>
                <a:gd name="connsiteY15" fmla="*/ 0 h 230409"/>
                <a:gd name="connsiteX16" fmla="*/ 126778 w 240410"/>
                <a:gd name="connsiteY16" fmla="*/ 12478 h 230409"/>
                <a:gd name="connsiteX17" fmla="*/ 131064 w 240410"/>
                <a:gd name="connsiteY17" fmla="*/ 18669 h 230409"/>
                <a:gd name="connsiteX18" fmla="*/ 126778 w 240410"/>
                <a:gd name="connsiteY18" fmla="*/ 23622 h 230409"/>
                <a:gd name="connsiteX19" fmla="*/ 131731 w 240410"/>
                <a:gd name="connsiteY19" fmla="*/ 29813 h 230409"/>
                <a:gd name="connsiteX20" fmla="*/ 132302 w 240410"/>
                <a:gd name="connsiteY20" fmla="*/ 34671 h 230409"/>
                <a:gd name="connsiteX21" fmla="*/ 121729 w 240410"/>
                <a:gd name="connsiteY21" fmla="*/ 34671 h 230409"/>
                <a:gd name="connsiteX22" fmla="*/ 108109 w 240410"/>
                <a:gd name="connsiteY22" fmla="*/ 50387 h 230409"/>
                <a:gd name="connsiteX23" fmla="*/ 111823 w 240410"/>
                <a:gd name="connsiteY23" fmla="*/ 59627 h 230409"/>
                <a:gd name="connsiteX24" fmla="*/ 90488 w 240410"/>
                <a:gd name="connsiteY24" fmla="*/ 75152 h 230409"/>
                <a:gd name="connsiteX25" fmla="*/ 83248 w 240410"/>
                <a:gd name="connsiteY25" fmla="*/ 68390 h 230409"/>
                <a:gd name="connsiteX26" fmla="*/ 83248 w 240410"/>
                <a:gd name="connsiteY26" fmla="*/ 64008 h 230409"/>
                <a:gd name="connsiteX27" fmla="*/ 77629 w 240410"/>
                <a:gd name="connsiteY27" fmla="*/ 55912 h 230409"/>
                <a:gd name="connsiteX28" fmla="*/ 66484 w 240410"/>
                <a:gd name="connsiteY28" fmla="*/ 64008 h 230409"/>
                <a:gd name="connsiteX29" fmla="*/ 66484 w 240410"/>
                <a:gd name="connsiteY29" fmla="*/ 72676 h 230409"/>
                <a:gd name="connsiteX30" fmla="*/ 58388 w 240410"/>
                <a:gd name="connsiteY30" fmla="*/ 72676 h 230409"/>
                <a:gd name="connsiteX31" fmla="*/ 52197 w 240410"/>
                <a:gd name="connsiteY31" fmla="*/ 85725 h 230409"/>
                <a:gd name="connsiteX32" fmla="*/ 52197 w 240410"/>
                <a:gd name="connsiteY32" fmla="*/ 104394 h 230409"/>
                <a:gd name="connsiteX33" fmla="*/ 47815 w 240410"/>
                <a:gd name="connsiteY33" fmla="*/ 113062 h 230409"/>
                <a:gd name="connsiteX34" fmla="*/ 58388 w 240410"/>
                <a:gd name="connsiteY34" fmla="*/ 124873 h 230409"/>
                <a:gd name="connsiteX35" fmla="*/ 57150 w 240410"/>
                <a:gd name="connsiteY35" fmla="*/ 138779 h 230409"/>
                <a:gd name="connsiteX36" fmla="*/ 63341 w 240410"/>
                <a:gd name="connsiteY36" fmla="*/ 149733 h 230409"/>
                <a:gd name="connsiteX37" fmla="*/ 52197 w 240410"/>
                <a:gd name="connsiteY37" fmla="*/ 155924 h 230409"/>
                <a:gd name="connsiteX38" fmla="*/ 44767 w 240410"/>
                <a:gd name="connsiteY38" fmla="*/ 151638 h 230409"/>
                <a:gd name="connsiteX39" fmla="*/ 36671 w 240410"/>
                <a:gd name="connsiteY39" fmla="*/ 155924 h 230409"/>
                <a:gd name="connsiteX40" fmla="*/ 29242 w 240410"/>
                <a:gd name="connsiteY40" fmla="*/ 149162 h 230409"/>
                <a:gd name="connsiteX41" fmla="*/ 19050 w 240410"/>
                <a:gd name="connsiteY41" fmla="*/ 155924 h 230409"/>
                <a:gd name="connsiteX42" fmla="*/ 23622 w 240410"/>
                <a:gd name="connsiteY42" fmla="*/ 182499 h 230409"/>
                <a:gd name="connsiteX43" fmla="*/ 14288 w 240410"/>
                <a:gd name="connsiteY43" fmla="*/ 189452 h 230409"/>
                <a:gd name="connsiteX44" fmla="*/ 6858 w 240410"/>
                <a:gd name="connsiteY44" fmla="*/ 182499 h 230409"/>
                <a:gd name="connsiteX45" fmla="*/ 0 w 240410"/>
                <a:gd name="connsiteY45" fmla="*/ 189452 h 230409"/>
                <a:gd name="connsiteX46" fmla="*/ 24860 w 240410"/>
                <a:gd name="connsiteY46" fmla="*/ 197739 h 230409"/>
                <a:gd name="connsiteX47" fmla="*/ 26098 w 240410"/>
                <a:gd name="connsiteY47" fmla="*/ 205645 h 230409"/>
                <a:gd name="connsiteX48" fmla="*/ 52197 w 240410"/>
                <a:gd name="connsiteY48" fmla="*/ 197739 h 230409"/>
                <a:gd name="connsiteX49" fmla="*/ 60865 w 240410"/>
                <a:gd name="connsiteY49" fmla="*/ 202501 h 230409"/>
                <a:gd name="connsiteX50" fmla="*/ 60865 w 240410"/>
                <a:gd name="connsiteY50" fmla="*/ 210026 h 230409"/>
                <a:gd name="connsiteX51" fmla="*/ 68389 w 240410"/>
                <a:gd name="connsiteY51" fmla="*/ 215551 h 230409"/>
                <a:gd name="connsiteX52" fmla="*/ 73914 w 240410"/>
                <a:gd name="connsiteY52" fmla="*/ 213074 h 230409"/>
                <a:gd name="connsiteX53" fmla="*/ 90488 w 240410"/>
                <a:gd name="connsiteY53" fmla="*/ 230410 h 230409"/>
                <a:gd name="connsiteX54" fmla="*/ 111633 w 240410"/>
                <a:gd name="connsiteY54" fmla="*/ 207836 h 230409"/>
                <a:gd name="connsiteX55" fmla="*/ 142685 w 240410"/>
                <a:gd name="connsiteY55" fmla="*/ 193739 h 230409"/>
                <a:gd name="connsiteX56" fmla="*/ 169545 w 240410"/>
                <a:gd name="connsiteY56" fmla="*/ 204978 h 230409"/>
                <a:gd name="connsiteX57" fmla="*/ 193548 w 240410"/>
                <a:gd name="connsiteY57" fmla="*/ 195167 h 230409"/>
                <a:gd name="connsiteX58" fmla="*/ 205645 w 240410"/>
                <a:gd name="connsiteY58" fmla="*/ 208026 h 230409"/>
                <a:gd name="connsiteX59" fmla="*/ 214693 w 240410"/>
                <a:gd name="connsiteY59" fmla="*/ 202501 h 230409"/>
                <a:gd name="connsiteX60" fmla="*/ 217456 w 240410"/>
                <a:gd name="connsiteY60" fmla="*/ 195072 h 230409"/>
                <a:gd name="connsiteX61" fmla="*/ 205645 w 240410"/>
                <a:gd name="connsiteY61" fmla="*/ 183928 h 230409"/>
                <a:gd name="connsiteX62" fmla="*/ 214693 w 240410"/>
                <a:gd name="connsiteY62" fmla="*/ 175831 h 230409"/>
                <a:gd name="connsiteX63" fmla="*/ 205645 w 240410"/>
                <a:gd name="connsiteY63" fmla="*/ 165259 h 230409"/>
                <a:gd name="connsiteX64" fmla="*/ 213265 w 240410"/>
                <a:gd name="connsiteY64" fmla="*/ 149733 h 230409"/>
                <a:gd name="connsiteX65" fmla="*/ 205645 w 240410"/>
                <a:gd name="connsiteY65" fmla="*/ 142304 h 230409"/>
                <a:gd name="connsiteX66" fmla="*/ 205645 w 240410"/>
                <a:gd name="connsiteY66" fmla="*/ 134874 h 230409"/>
                <a:gd name="connsiteX67" fmla="*/ 210598 w 240410"/>
                <a:gd name="connsiteY67" fmla="*/ 134874 h 230409"/>
                <a:gd name="connsiteX68" fmla="*/ 214693 w 240410"/>
                <a:gd name="connsiteY68" fmla="*/ 126206 h 230409"/>
                <a:gd name="connsiteX69" fmla="*/ 210598 w 240410"/>
                <a:gd name="connsiteY69" fmla="*/ 115538 h 230409"/>
                <a:gd name="connsiteX70" fmla="*/ 217456 w 240410"/>
                <a:gd name="connsiteY70" fmla="*/ 101918 h 230409"/>
                <a:gd name="connsiteX71" fmla="*/ 237935 w 240410"/>
                <a:gd name="connsiteY71" fmla="*/ 82677 h 230409"/>
                <a:gd name="connsiteX72" fmla="*/ 240411 w 240410"/>
                <a:gd name="connsiteY72" fmla="*/ 69628 h 230409"/>
                <a:gd name="connsiteX73" fmla="*/ 231743 w 240410"/>
                <a:gd name="connsiteY73" fmla="*/ 59627 h 2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0410" h="230409">
                  <a:moveTo>
                    <a:pt x="231743" y="59627"/>
                  </a:moveTo>
                  <a:lnTo>
                    <a:pt x="219932" y="55912"/>
                  </a:lnTo>
                  <a:lnTo>
                    <a:pt x="213265" y="49721"/>
                  </a:lnTo>
                  <a:lnTo>
                    <a:pt x="213646" y="41434"/>
                  </a:lnTo>
                  <a:lnTo>
                    <a:pt x="210026" y="34671"/>
                  </a:lnTo>
                  <a:lnTo>
                    <a:pt x="213646" y="26098"/>
                  </a:lnTo>
                  <a:lnTo>
                    <a:pt x="205645" y="26098"/>
                  </a:lnTo>
                  <a:lnTo>
                    <a:pt x="210026" y="11811"/>
                  </a:lnTo>
                  <a:lnTo>
                    <a:pt x="193167" y="11811"/>
                  </a:lnTo>
                  <a:lnTo>
                    <a:pt x="187642" y="19907"/>
                  </a:lnTo>
                  <a:lnTo>
                    <a:pt x="166497" y="18002"/>
                  </a:lnTo>
                  <a:lnTo>
                    <a:pt x="157163" y="21146"/>
                  </a:lnTo>
                  <a:lnTo>
                    <a:pt x="157163" y="11811"/>
                  </a:lnTo>
                  <a:lnTo>
                    <a:pt x="149733" y="6858"/>
                  </a:lnTo>
                  <a:lnTo>
                    <a:pt x="143542" y="6858"/>
                  </a:lnTo>
                  <a:lnTo>
                    <a:pt x="143542" y="0"/>
                  </a:lnTo>
                  <a:lnTo>
                    <a:pt x="126778" y="12478"/>
                  </a:lnTo>
                  <a:lnTo>
                    <a:pt x="131064" y="18669"/>
                  </a:lnTo>
                  <a:lnTo>
                    <a:pt x="126778" y="23622"/>
                  </a:lnTo>
                  <a:lnTo>
                    <a:pt x="131731" y="29813"/>
                  </a:lnTo>
                  <a:lnTo>
                    <a:pt x="132302" y="34671"/>
                  </a:lnTo>
                  <a:lnTo>
                    <a:pt x="121729" y="34671"/>
                  </a:lnTo>
                  <a:lnTo>
                    <a:pt x="108109" y="50387"/>
                  </a:lnTo>
                  <a:lnTo>
                    <a:pt x="111823" y="59627"/>
                  </a:lnTo>
                  <a:lnTo>
                    <a:pt x="90488" y="75152"/>
                  </a:lnTo>
                  <a:lnTo>
                    <a:pt x="83248" y="68390"/>
                  </a:lnTo>
                  <a:lnTo>
                    <a:pt x="83248" y="64008"/>
                  </a:lnTo>
                  <a:lnTo>
                    <a:pt x="77629" y="55912"/>
                  </a:lnTo>
                  <a:lnTo>
                    <a:pt x="66484" y="64008"/>
                  </a:lnTo>
                  <a:lnTo>
                    <a:pt x="66484" y="72676"/>
                  </a:lnTo>
                  <a:lnTo>
                    <a:pt x="58388" y="72676"/>
                  </a:lnTo>
                  <a:lnTo>
                    <a:pt x="52197" y="85725"/>
                  </a:lnTo>
                  <a:lnTo>
                    <a:pt x="52197" y="104394"/>
                  </a:lnTo>
                  <a:lnTo>
                    <a:pt x="47815" y="113062"/>
                  </a:lnTo>
                  <a:lnTo>
                    <a:pt x="58388" y="124873"/>
                  </a:lnTo>
                  <a:lnTo>
                    <a:pt x="57150" y="138779"/>
                  </a:lnTo>
                  <a:lnTo>
                    <a:pt x="63341" y="149733"/>
                  </a:lnTo>
                  <a:lnTo>
                    <a:pt x="52197" y="155924"/>
                  </a:lnTo>
                  <a:lnTo>
                    <a:pt x="44767" y="151638"/>
                  </a:lnTo>
                  <a:lnTo>
                    <a:pt x="36671" y="155924"/>
                  </a:lnTo>
                  <a:lnTo>
                    <a:pt x="29242" y="149162"/>
                  </a:lnTo>
                  <a:lnTo>
                    <a:pt x="19050" y="155924"/>
                  </a:lnTo>
                  <a:lnTo>
                    <a:pt x="23622" y="182499"/>
                  </a:lnTo>
                  <a:lnTo>
                    <a:pt x="14288" y="189452"/>
                  </a:lnTo>
                  <a:lnTo>
                    <a:pt x="6858" y="182499"/>
                  </a:lnTo>
                  <a:lnTo>
                    <a:pt x="0" y="189452"/>
                  </a:lnTo>
                  <a:lnTo>
                    <a:pt x="24860" y="197739"/>
                  </a:lnTo>
                  <a:lnTo>
                    <a:pt x="26098" y="205645"/>
                  </a:lnTo>
                  <a:lnTo>
                    <a:pt x="52197" y="197739"/>
                  </a:lnTo>
                  <a:lnTo>
                    <a:pt x="60865" y="202501"/>
                  </a:lnTo>
                  <a:lnTo>
                    <a:pt x="60865" y="210026"/>
                  </a:lnTo>
                  <a:lnTo>
                    <a:pt x="68389" y="215551"/>
                  </a:lnTo>
                  <a:lnTo>
                    <a:pt x="73914" y="213074"/>
                  </a:lnTo>
                  <a:lnTo>
                    <a:pt x="90488" y="230410"/>
                  </a:lnTo>
                  <a:lnTo>
                    <a:pt x="111633" y="207836"/>
                  </a:lnTo>
                  <a:lnTo>
                    <a:pt x="142685" y="193739"/>
                  </a:lnTo>
                  <a:lnTo>
                    <a:pt x="169545" y="204978"/>
                  </a:lnTo>
                  <a:lnTo>
                    <a:pt x="193548" y="195167"/>
                  </a:lnTo>
                  <a:lnTo>
                    <a:pt x="205645" y="208026"/>
                  </a:lnTo>
                  <a:lnTo>
                    <a:pt x="214693" y="202501"/>
                  </a:lnTo>
                  <a:lnTo>
                    <a:pt x="217456" y="195072"/>
                  </a:lnTo>
                  <a:lnTo>
                    <a:pt x="205645" y="183928"/>
                  </a:lnTo>
                  <a:lnTo>
                    <a:pt x="214693" y="175831"/>
                  </a:lnTo>
                  <a:lnTo>
                    <a:pt x="205645" y="165259"/>
                  </a:lnTo>
                  <a:lnTo>
                    <a:pt x="213265" y="149733"/>
                  </a:lnTo>
                  <a:lnTo>
                    <a:pt x="205645" y="142304"/>
                  </a:lnTo>
                  <a:lnTo>
                    <a:pt x="205645" y="134874"/>
                  </a:lnTo>
                  <a:lnTo>
                    <a:pt x="210598" y="134874"/>
                  </a:lnTo>
                  <a:lnTo>
                    <a:pt x="214693" y="126206"/>
                  </a:lnTo>
                  <a:lnTo>
                    <a:pt x="210598" y="115538"/>
                  </a:lnTo>
                  <a:lnTo>
                    <a:pt x="217456" y="101918"/>
                  </a:lnTo>
                  <a:lnTo>
                    <a:pt x="237935" y="82677"/>
                  </a:lnTo>
                  <a:lnTo>
                    <a:pt x="240411" y="69628"/>
                  </a:lnTo>
                  <a:lnTo>
                    <a:pt x="231743" y="59627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" name="Freeform: Shape 108">
              <a:extLst>
                <a:ext uri="{FF2B5EF4-FFF2-40B4-BE49-F238E27FC236}">
                  <a16:creationId xmlns="" xmlns:a16="http://schemas.microsoft.com/office/drawing/2014/main" id="{CDEA387C-E62B-27B8-B47C-574C87B84336}"/>
                </a:ext>
              </a:extLst>
            </p:cNvPr>
            <p:cNvSpPr/>
            <p:nvPr/>
          </p:nvSpPr>
          <p:spPr>
            <a:xfrm>
              <a:off x="1848419" y="4435696"/>
              <a:ext cx="224028" cy="233838"/>
            </a:xfrm>
            <a:custGeom>
              <a:avLst/>
              <a:gdLst>
                <a:gd name="connsiteX0" fmla="*/ 160687 w 224028"/>
                <a:gd name="connsiteY0" fmla="*/ 230029 h 233838"/>
                <a:gd name="connsiteX1" fmla="*/ 150781 w 224028"/>
                <a:gd name="connsiteY1" fmla="*/ 230029 h 233838"/>
                <a:gd name="connsiteX2" fmla="*/ 141446 w 224028"/>
                <a:gd name="connsiteY2" fmla="*/ 233839 h 233838"/>
                <a:gd name="connsiteX3" fmla="*/ 141446 w 224028"/>
                <a:gd name="connsiteY3" fmla="*/ 223076 h 233838"/>
                <a:gd name="connsiteX4" fmla="*/ 119729 w 224028"/>
                <a:gd name="connsiteY4" fmla="*/ 213265 h 233838"/>
                <a:gd name="connsiteX5" fmla="*/ 99251 w 224028"/>
                <a:gd name="connsiteY5" fmla="*/ 215741 h 233838"/>
                <a:gd name="connsiteX6" fmla="*/ 99251 w 224028"/>
                <a:gd name="connsiteY6" fmla="*/ 207074 h 233838"/>
                <a:gd name="connsiteX7" fmla="*/ 78677 w 224028"/>
                <a:gd name="connsiteY7" fmla="*/ 186595 h 233838"/>
                <a:gd name="connsiteX8" fmla="*/ 19050 w 224028"/>
                <a:gd name="connsiteY8" fmla="*/ 186595 h 233838"/>
                <a:gd name="connsiteX9" fmla="*/ 16574 w 224028"/>
                <a:gd name="connsiteY9" fmla="*/ 179356 h 233838"/>
                <a:gd name="connsiteX10" fmla="*/ 19717 w 224028"/>
                <a:gd name="connsiteY10" fmla="*/ 170402 h 233838"/>
                <a:gd name="connsiteX11" fmla="*/ 11621 w 224028"/>
                <a:gd name="connsiteY11" fmla="*/ 173546 h 233838"/>
                <a:gd name="connsiteX12" fmla="*/ 0 w 224028"/>
                <a:gd name="connsiteY12" fmla="*/ 173546 h 233838"/>
                <a:gd name="connsiteX13" fmla="*/ 11621 w 224028"/>
                <a:gd name="connsiteY13" fmla="*/ 155829 h 233838"/>
                <a:gd name="connsiteX14" fmla="*/ 6953 w 224028"/>
                <a:gd name="connsiteY14" fmla="*/ 148209 h 233838"/>
                <a:gd name="connsiteX15" fmla="*/ 0 w 224028"/>
                <a:gd name="connsiteY15" fmla="*/ 128207 h 233838"/>
                <a:gd name="connsiteX16" fmla="*/ 6953 w 224028"/>
                <a:gd name="connsiteY16" fmla="*/ 122587 h 233838"/>
                <a:gd name="connsiteX17" fmla="*/ 3524 w 224028"/>
                <a:gd name="connsiteY17" fmla="*/ 113252 h 233838"/>
                <a:gd name="connsiteX18" fmla="*/ 22193 w 224028"/>
                <a:gd name="connsiteY18" fmla="*/ 113252 h 233838"/>
                <a:gd name="connsiteX19" fmla="*/ 27146 w 224028"/>
                <a:gd name="connsiteY19" fmla="*/ 100203 h 233838"/>
                <a:gd name="connsiteX20" fmla="*/ 23432 w 224028"/>
                <a:gd name="connsiteY20" fmla="*/ 87154 h 233838"/>
                <a:gd name="connsiteX21" fmla="*/ 31528 w 224028"/>
                <a:gd name="connsiteY21" fmla="*/ 82010 h 233838"/>
                <a:gd name="connsiteX22" fmla="*/ 34004 w 224028"/>
                <a:gd name="connsiteY22" fmla="*/ 65437 h 233838"/>
                <a:gd name="connsiteX23" fmla="*/ 45815 w 224028"/>
                <a:gd name="connsiteY23" fmla="*/ 54864 h 233838"/>
                <a:gd name="connsiteX24" fmla="*/ 47054 w 224028"/>
                <a:gd name="connsiteY24" fmla="*/ 46863 h 233838"/>
                <a:gd name="connsiteX25" fmla="*/ 37719 w 224028"/>
                <a:gd name="connsiteY25" fmla="*/ 46863 h 233838"/>
                <a:gd name="connsiteX26" fmla="*/ 35243 w 224028"/>
                <a:gd name="connsiteY26" fmla="*/ 37529 h 233838"/>
                <a:gd name="connsiteX27" fmla="*/ 44577 w 224028"/>
                <a:gd name="connsiteY27" fmla="*/ 28766 h 233838"/>
                <a:gd name="connsiteX28" fmla="*/ 46387 w 224028"/>
                <a:gd name="connsiteY28" fmla="*/ 18860 h 233838"/>
                <a:gd name="connsiteX29" fmla="*/ 71247 w 224028"/>
                <a:gd name="connsiteY29" fmla="*/ 30004 h 233838"/>
                <a:gd name="connsiteX30" fmla="*/ 76867 w 224028"/>
                <a:gd name="connsiteY30" fmla="*/ 37529 h 233838"/>
                <a:gd name="connsiteX31" fmla="*/ 94202 w 224028"/>
                <a:gd name="connsiteY31" fmla="*/ 53626 h 233838"/>
                <a:gd name="connsiteX32" fmla="*/ 109156 w 224028"/>
                <a:gd name="connsiteY32" fmla="*/ 40577 h 233838"/>
                <a:gd name="connsiteX33" fmla="*/ 107918 w 224028"/>
                <a:gd name="connsiteY33" fmla="*/ 32576 h 233838"/>
                <a:gd name="connsiteX34" fmla="*/ 116586 w 224028"/>
                <a:gd name="connsiteY34" fmla="*/ 26956 h 233838"/>
                <a:gd name="connsiteX35" fmla="*/ 112871 w 224028"/>
                <a:gd name="connsiteY35" fmla="*/ 22574 h 233838"/>
                <a:gd name="connsiteX36" fmla="*/ 116015 w 224028"/>
                <a:gd name="connsiteY36" fmla="*/ 18860 h 233838"/>
                <a:gd name="connsiteX37" fmla="*/ 125921 w 224028"/>
                <a:gd name="connsiteY37" fmla="*/ 18860 h 233838"/>
                <a:gd name="connsiteX38" fmla="*/ 124682 w 224028"/>
                <a:gd name="connsiteY38" fmla="*/ 10763 h 233838"/>
                <a:gd name="connsiteX39" fmla="*/ 130302 w 224028"/>
                <a:gd name="connsiteY39" fmla="*/ 5239 h 233838"/>
                <a:gd name="connsiteX40" fmla="*/ 136493 w 224028"/>
                <a:gd name="connsiteY40" fmla="*/ 0 h 233838"/>
                <a:gd name="connsiteX41" fmla="*/ 141446 w 224028"/>
                <a:gd name="connsiteY41" fmla="*/ 7049 h 233838"/>
                <a:gd name="connsiteX42" fmla="*/ 147542 w 224028"/>
                <a:gd name="connsiteY42" fmla="*/ 10763 h 233838"/>
                <a:gd name="connsiteX43" fmla="*/ 160687 w 224028"/>
                <a:gd name="connsiteY43" fmla="*/ 22574 h 233838"/>
                <a:gd name="connsiteX44" fmla="*/ 170021 w 224028"/>
                <a:gd name="connsiteY44" fmla="*/ 30004 h 233838"/>
                <a:gd name="connsiteX45" fmla="*/ 170021 w 224028"/>
                <a:gd name="connsiteY45" fmla="*/ 40577 h 233838"/>
                <a:gd name="connsiteX46" fmla="*/ 187452 w 224028"/>
                <a:gd name="connsiteY46" fmla="*/ 43720 h 233838"/>
                <a:gd name="connsiteX47" fmla="*/ 191167 w 224028"/>
                <a:gd name="connsiteY47" fmla="*/ 56102 h 233838"/>
                <a:gd name="connsiteX48" fmla="*/ 201740 w 224028"/>
                <a:gd name="connsiteY48" fmla="*/ 60484 h 233838"/>
                <a:gd name="connsiteX49" fmla="*/ 197358 w 224028"/>
                <a:gd name="connsiteY49" fmla="*/ 66104 h 233838"/>
                <a:gd name="connsiteX50" fmla="*/ 201740 w 224028"/>
                <a:gd name="connsiteY50" fmla="*/ 72295 h 233838"/>
                <a:gd name="connsiteX51" fmla="*/ 196120 w 224028"/>
                <a:gd name="connsiteY51" fmla="*/ 75248 h 233838"/>
                <a:gd name="connsiteX52" fmla="*/ 195453 w 224028"/>
                <a:gd name="connsiteY52" fmla="*/ 86582 h 233838"/>
                <a:gd name="connsiteX53" fmla="*/ 190500 w 224028"/>
                <a:gd name="connsiteY53" fmla="*/ 90964 h 233838"/>
                <a:gd name="connsiteX54" fmla="*/ 185547 w 224028"/>
                <a:gd name="connsiteY54" fmla="*/ 92774 h 233838"/>
                <a:gd name="connsiteX55" fmla="*/ 194881 w 224028"/>
                <a:gd name="connsiteY55" fmla="*/ 97155 h 233838"/>
                <a:gd name="connsiteX56" fmla="*/ 195453 w 224028"/>
                <a:gd name="connsiteY56" fmla="*/ 105251 h 233838"/>
                <a:gd name="connsiteX57" fmla="*/ 201740 w 224028"/>
                <a:gd name="connsiteY57" fmla="*/ 107728 h 233838"/>
                <a:gd name="connsiteX58" fmla="*/ 208502 w 224028"/>
                <a:gd name="connsiteY58" fmla="*/ 116967 h 233838"/>
                <a:gd name="connsiteX59" fmla="*/ 219075 w 224028"/>
                <a:gd name="connsiteY59" fmla="*/ 113252 h 233838"/>
                <a:gd name="connsiteX60" fmla="*/ 212884 w 224028"/>
                <a:gd name="connsiteY60" fmla="*/ 126302 h 233838"/>
                <a:gd name="connsiteX61" fmla="*/ 212884 w 224028"/>
                <a:gd name="connsiteY61" fmla="*/ 144971 h 233838"/>
                <a:gd name="connsiteX62" fmla="*/ 208502 w 224028"/>
                <a:gd name="connsiteY62" fmla="*/ 153638 h 233838"/>
                <a:gd name="connsiteX63" fmla="*/ 219075 w 224028"/>
                <a:gd name="connsiteY63" fmla="*/ 165449 h 233838"/>
                <a:gd name="connsiteX64" fmla="*/ 217837 w 224028"/>
                <a:gd name="connsiteY64" fmla="*/ 179356 h 233838"/>
                <a:gd name="connsiteX65" fmla="*/ 224028 w 224028"/>
                <a:gd name="connsiteY65" fmla="*/ 190310 h 233838"/>
                <a:gd name="connsiteX66" fmla="*/ 212884 w 224028"/>
                <a:gd name="connsiteY66" fmla="*/ 196501 h 233838"/>
                <a:gd name="connsiteX67" fmla="*/ 205454 w 224028"/>
                <a:gd name="connsiteY67" fmla="*/ 192215 h 233838"/>
                <a:gd name="connsiteX68" fmla="*/ 197358 w 224028"/>
                <a:gd name="connsiteY68" fmla="*/ 196501 h 233838"/>
                <a:gd name="connsiteX69" fmla="*/ 189929 w 224028"/>
                <a:gd name="connsiteY69" fmla="*/ 189738 h 233838"/>
                <a:gd name="connsiteX70" fmla="*/ 179737 w 224028"/>
                <a:gd name="connsiteY70" fmla="*/ 196501 h 233838"/>
                <a:gd name="connsiteX71" fmla="*/ 184309 w 224028"/>
                <a:gd name="connsiteY71" fmla="*/ 223076 h 233838"/>
                <a:gd name="connsiteX72" fmla="*/ 174974 w 224028"/>
                <a:gd name="connsiteY72" fmla="*/ 230029 h 233838"/>
                <a:gd name="connsiteX73" fmla="*/ 167545 w 224028"/>
                <a:gd name="connsiteY73" fmla="*/ 223076 h 233838"/>
                <a:gd name="connsiteX74" fmla="*/ 160687 w 224028"/>
                <a:gd name="connsiteY74" fmla="*/ 230029 h 23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24028" h="233838">
                  <a:moveTo>
                    <a:pt x="160687" y="230029"/>
                  </a:moveTo>
                  <a:lnTo>
                    <a:pt x="150781" y="230029"/>
                  </a:lnTo>
                  <a:lnTo>
                    <a:pt x="141446" y="233839"/>
                  </a:lnTo>
                  <a:lnTo>
                    <a:pt x="141446" y="223076"/>
                  </a:lnTo>
                  <a:lnTo>
                    <a:pt x="119729" y="213265"/>
                  </a:lnTo>
                  <a:lnTo>
                    <a:pt x="99251" y="215741"/>
                  </a:lnTo>
                  <a:lnTo>
                    <a:pt x="99251" y="207074"/>
                  </a:lnTo>
                  <a:lnTo>
                    <a:pt x="78677" y="186595"/>
                  </a:lnTo>
                  <a:lnTo>
                    <a:pt x="19050" y="186595"/>
                  </a:lnTo>
                  <a:lnTo>
                    <a:pt x="16574" y="179356"/>
                  </a:lnTo>
                  <a:lnTo>
                    <a:pt x="19717" y="170402"/>
                  </a:lnTo>
                  <a:lnTo>
                    <a:pt x="11621" y="173546"/>
                  </a:lnTo>
                  <a:lnTo>
                    <a:pt x="0" y="173546"/>
                  </a:lnTo>
                  <a:lnTo>
                    <a:pt x="11621" y="155829"/>
                  </a:lnTo>
                  <a:lnTo>
                    <a:pt x="6953" y="148209"/>
                  </a:lnTo>
                  <a:lnTo>
                    <a:pt x="0" y="128207"/>
                  </a:lnTo>
                  <a:lnTo>
                    <a:pt x="6953" y="122587"/>
                  </a:lnTo>
                  <a:lnTo>
                    <a:pt x="3524" y="113252"/>
                  </a:lnTo>
                  <a:lnTo>
                    <a:pt x="22193" y="113252"/>
                  </a:lnTo>
                  <a:lnTo>
                    <a:pt x="27146" y="100203"/>
                  </a:lnTo>
                  <a:lnTo>
                    <a:pt x="23432" y="87154"/>
                  </a:lnTo>
                  <a:lnTo>
                    <a:pt x="31528" y="82010"/>
                  </a:lnTo>
                  <a:lnTo>
                    <a:pt x="34004" y="65437"/>
                  </a:lnTo>
                  <a:lnTo>
                    <a:pt x="45815" y="54864"/>
                  </a:lnTo>
                  <a:lnTo>
                    <a:pt x="47054" y="46863"/>
                  </a:lnTo>
                  <a:lnTo>
                    <a:pt x="37719" y="46863"/>
                  </a:lnTo>
                  <a:lnTo>
                    <a:pt x="35243" y="37529"/>
                  </a:lnTo>
                  <a:lnTo>
                    <a:pt x="44577" y="28766"/>
                  </a:lnTo>
                  <a:lnTo>
                    <a:pt x="46387" y="18860"/>
                  </a:lnTo>
                  <a:lnTo>
                    <a:pt x="71247" y="30004"/>
                  </a:lnTo>
                  <a:lnTo>
                    <a:pt x="76867" y="37529"/>
                  </a:lnTo>
                  <a:lnTo>
                    <a:pt x="94202" y="53626"/>
                  </a:lnTo>
                  <a:lnTo>
                    <a:pt x="109156" y="40577"/>
                  </a:lnTo>
                  <a:lnTo>
                    <a:pt x="107918" y="32576"/>
                  </a:lnTo>
                  <a:lnTo>
                    <a:pt x="116586" y="26956"/>
                  </a:lnTo>
                  <a:lnTo>
                    <a:pt x="112871" y="22574"/>
                  </a:lnTo>
                  <a:lnTo>
                    <a:pt x="116015" y="18860"/>
                  </a:lnTo>
                  <a:lnTo>
                    <a:pt x="125921" y="18860"/>
                  </a:lnTo>
                  <a:lnTo>
                    <a:pt x="124682" y="10763"/>
                  </a:lnTo>
                  <a:lnTo>
                    <a:pt x="130302" y="5239"/>
                  </a:lnTo>
                  <a:lnTo>
                    <a:pt x="136493" y="0"/>
                  </a:lnTo>
                  <a:lnTo>
                    <a:pt x="141446" y="7049"/>
                  </a:lnTo>
                  <a:lnTo>
                    <a:pt x="147542" y="10763"/>
                  </a:lnTo>
                  <a:lnTo>
                    <a:pt x="160687" y="22574"/>
                  </a:lnTo>
                  <a:lnTo>
                    <a:pt x="170021" y="30004"/>
                  </a:lnTo>
                  <a:lnTo>
                    <a:pt x="170021" y="40577"/>
                  </a:lnTo>
                  <a:lnTo>
                    <a:pt x="187452" y="43720"/>
                  </a:lnTo>
                  <a:lnTo>
                    <a:pt x="191167" y="56102"/>
                  </a:lnTo>
                  <a:lnTo>
                    <a:pt x="201740" y="60484"/>
                  </a:lnTo>
                  <a:lnTo>
                    <a:pt x="197358" y="66104"/>
                  </a:lnTo>
                  <a:lnTo>
                    <a:pt x="201740" y="72295"/>
                  </a:lnTo>
                  <a:lnTo>
                    <a:pt x="196120" y="75248"/>
                  </a:lnTo>
                  <a:lnTo>
                    <a:pt x="195453" y="86582"/>
                  </a:lnTo>
                  <a:lnTo>
                    <a:pt x="190500" y="90964"/>
                  </a:lnTo>
                  <a:lnTo>
                    <a:pt x="185547" y="92774"/>
                  </a:lnTo>
                  <a:lnTo>
                    <a:pt x="194881" y="97155"/>
                  </a:lnTo>
                  <a:lnTo>
                    <a:pt x="195453" y="105251"/>
                  </a:lnTo>
                  <a:lnTo>
                    <a:pt x="201740" y="107728"/>
                  </a:lnTo>
                  <a:lnTo>
                    <a:pt x="208502" y="116967"/>
                  </a:lnTo>
                  <a:lnTo>
                    <a:pt x="219075" y="113252"/>
                  </a:lnTo>
                  <a:lnTo>
                    <a:pt x="212884" y="126302"/>
                  </a:lnTo>
                  <a:lnTo>
                    <a:pt x="212884" y="144971"/>
                  </a:lnTo>
                  <a:lnTo>
                    <a:pt x="208502" y="153638"/>
                  </a:lnTo>
                  <a:lnTo>
                    <a:pt x="219075" y="165449"/>
                  </a:lnTo>
                  <a:lnTo>
                    <a:pt x="217837" y="179356"/>
                  </a:lnTo>
                  <a:lnTo>
                    <a:pt x="224028" y="190310"/>
                  </a:lnTo>
                  <a:lnTo>
                    <a:pt x="212884" y="196501"/>
                  </a:lnTo>
                  <a:lnTo>
                    <a:pt x="205454" y="192215"/>
                  </a:lnTo>
                  <a:lnTo>
                    <a:pt x="197358" y="196501"/>
                  </a:lnTo>
                  <a:lnTo>
                    <a:pt x="189929" y="189738"/>
                  </a:lnTo>
                  <a:lnTo>
                    <a:pt x="179737" y="196501"/>
                  </a:lnTo>
                  <a:lnTo>
                    <a:pt x="184309" y="223076"/>
                  </a:lnTo>
                  <a:lnTo>
                    <a:pt x="174974" y="230029"/>
                  </a:lnTo>
                  <a:lnTo>
                    <a:pt x="167545" y="223076"/>
                  </a:lnTo>
                  <a:lnTo>
                    <a:pt x="160687" y="230029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" name="Freeform: Shape 109">
              <a:extLst>
                <a:ext uri="{FF2B5EF4-FFF2-40B4-BE49-F238E27FC236}">
                  <a16:creationId xmlns="" xmlns:a16="http://schemas.microsoft.com/office/drawing/2014/main" id="{EFA73748-C9AF-1C85-ED09-39420812F36D}"/>
                </a:ext>
              </a:extLst>
            </p:cNvPr>
            <p:cNvSpPr/>
            <p:nvPr/>
          </p:nvSpPr>
          <p:spPr>
            <a:xfrm>
              <a:off x="1646965" y="4379879"/>
              <a:ext cx="248507" cy="238506"/>
            </a:xfrm>
            <a:custGeom>
              <a:avLst/>
              <a:gdLst>
                <a:gd name="connsiteX0" fmla="*/ 247841 w 248507"/>
                <a:gd name="connsiteY0" fmla="*/ 74676 h 238506"/>
                <a:gd name="connsiteX1" fmla="*/ 246031 w 248507"/>
                <a:gd name="connsiteY1" fmla="*/ 84582 h 238506"/>
                <a:gd name="connsiteX2" fmla="*/ 236696 w 248507"/>
                <a:gd name="connsiteY2" fmla="*/ 93345 h 238506"/>
                <a:gd name="connsiteX3" fmla="*/ 239173 w 248507"/>
                <a:gd name="connsiteY3" fmla="*/ 102680 h 238506"/>
                <a:gd name="connsiteX4" fmla="*/ 248507 w 248507"/>
                <a:gd name="connsiteY4" fmla="*/ 102680 h 238506"/>
                <a:gd name="connsiteX5" fmla="*/ 247269 w 248507"/>
                <a:gd name="connsiteY5" fmla="*/ 110681 h 238506"/>
                <a:gd name="connsiteX6" fmla="*/ 235458 w 248507"/>
                <a:gd name="connsiteY6" fmla="*/ 121253 h 238506"/>
                <a:gd name="connsiteX7" fmla="*/ 232982 w 248507"/>
                <a:gd name="connsiteY7" fmla="*/ 137827 h 238506"/>
                <a:gd name="connsiteX8" fmla="*/ 224885 w 248507"/>
                <a:gd name="connsiteY8" fmla="*/ 142970 h 238506"/>
                <a:gd name="connsiteX9" fmla="*/ 228600 w 248507"/>
                <a:gd name="connsiteY9" fmla="*/ 156020 h 238506"/>
                <a:gd name="connsiteX10" fmla="*/ 223647 w 248507"/>
                <a:gd name="connsiteY10" fmla="*/ 169069 h 238506"/>
                <a:gd name="connsiteX11" fmla="*/ 204978 w 248507"/>
                <a:gd name="connsiteY11" fmla="*/ 169069 h 238506"/>
                <a:gd name="connsiteX12" fmla="*/ 208407 w 248507"/>
                <a:gd name="connsiteY12" fmla="*/ 178403 h 238506"/>
                <a:gd name="connsiteX13" fmla="*/ 201454 w 248507"/>
                <a:gd name="connsiteY13" fmla="*/ 184023 h 238506"/>
                <a:gd name="connsiteX14" fmla="*/ 208407 w 248507"/>
                <a:gd name="connsiteY14" fmla="*/ 204026 h 238506"/>
                <a:gd name="connsiteX15" fmla="*/ 213074 w 248507"/>
                <a:gd name="connsiteY15" fmla="*/ 211646 h 238506"/>
                <a:gd name="connsiteX16" fmla="*/ 201454 w 248507"/>
                <a:gd name="connsiteY16" fmla="*/ 229362 h 238506"/>
                <a:gd name="connsiteX17" fmla="*/ 187738 w 248507"/>
                <a:gd name="connsiteY17" fmla="*/ 226886 h 238506"/>
                <a:gd name="connsiteX18" fmla="*/ 187738 w 248507"/>
                <a:gd name="connsiteY18" fmla="*/ 220313 h 238506"/>
                <a:gd name="connsiteX19" fmla="*/ 179832 w 248507"/>
                <a:gd name="connsiteY19" fmla="*/ 222218 h 238506"/>
                <a:gd name="connsiteX20" fmla="*/ 174212 w 248507"/>
                <a:gd name="connsiteY20" fmla="*/ 229362 h 238506"/>
                <a:gd name="connsiteX21" fmla="*/ 164497 w 248507"/>
                <a:gd name="connsiteY21" fmla="*/ 238506 h 238506"/>
                <a:gd name="connsiteX22" fmla="*/ 156972 w 248507"/>
                <a:gd name="connsiteY22" fmla="*/ 238506 h 238506"/>
                <a:gd name="connsiteX23" fmla="*/ 156972 w 248507"/>
                <a:gd name="connsiteY23" fmla="*/ 232505 h 238506"/>
                <a:gd name="connsiteX24" fmla="*/ 166783 w 248507"/>
                <a:gd name="connsiteY24" fmla="*/ 225457 h 238506"/>
                <a:gd name="connsiteX25" fmla="*/ 169164 w 248507"/>
                <a:gd name="connsiteY25" fmla="*/ 218980 h 238506"/>
                <a:gd name="connsiteX26" fmla="*/ 158877 w 248507"/>
                <a:gd name="connsiteY26" fmla="*/ 211646 h 238506"/>
                <a:gd name="connsiteX27" fmla="*/ 151924 w 248507"/>
                <a:gd name="connsiteY27" fmla="*/ 222218 h 238506"/>
                <a:gd name="connsiteX28" fmla="*/ 144875 w 248507"/>
                <a:gd name="connsiteY28" fmla="*/ 215265 h 238506"/>
                <a:gd name="connsiteX29" fmla="*/ 149066 w 248507"/>
                <a:gd name="connsiteY29" fmla="*/ 211646 h 238506"/>
                <a:gd name="connsiteX30" fmla="*/ 148590 w 248507"/>
                <a:gd name="connsiteY30" fmla="*/ 196120 h 238506"/>
                <a:gd name="connsiteX31" fmla="*/ 139732 w 248507"/>
                <a:gd name="connsiteY31" fmla="*/ 196120 h 238506"/>
                <a:gd name="connsiteX32" fmla="*/ 144875 w 248507"/>
                <a:gd name="connsiteY32" fmla="*/ 175165 h 238506"/>
                <a:gd name="connsiteX33" fmla="*/ 134207 w 248507"/>
                <a:gd name="connsiteY33" fmla="*/ 178403 h 238506"/>
                <a:gd name="connsiteX34" fmla="*/ 129921 w 248507"/>
                <a:gd name="connsiteY34" fmla="*/ 181261 h 238506"/>
                <a:gd name="connsiteX35" fmla="*/ 125635 w 248507"/>
                <a:gd name="connsiteY35" fmla="*/ 168783 h 238506"/>
                <a:gd name="connsiteX36" fmla="*/ 125635 w 248507"/>
                <a:gd name="connsiteY36" fmla="*/ 164878 h 238506"/>
                <a:gd name="connsiteX37" fmla="*/ 117919 w 248507"/>
                <a:gd name="connsiteY37" fmla="*/ 163068 h 238506"/>
                <a:gd name="connsiteX38" fmla="*/ 117919 w 248507"/>
                <a:gd name="connsiteY38" fmla="*/ 152305 h 238506"/>
                <a:gd name="connsiteX39" fmla="*/ 109061 w 248507"/>
                <a:gd name="connsiteY39" fmla="*/ 156591 h 238506"/>
                <a:gd name="connsiteX40" fmla="*/ 91345 w 248507"/>
                <a:gd name="connsiteY40" fmla="*/ 154210 h 238506"/>
                <a:gd name="connsiteX41" fmla="*/ 79629 w 248507"/>
                <a:gd name="connsiteY41" fmla="*/ 153734 h 238506"/>
                <a:gd name="connsiteX42" fmla="*/ 79629 w 248507"/>
                <a:gd name="connsiteY42" fmla="*/ 147257 h 238506"/>
                <a:gd name="connsiteX43" fmla="*/ 74105 w 248507"/>
                <a:gd name="connsiteY43" fmla="*/ 137827 h 238506"/>
                <a:gd name="connsiteX44" fmla="*/ 83439 w 248507"/>
                <a:gd name="connsiteY44" fmla="*/ 126683 h 238506"/>
                <a:gd name="connsiteX45" fmla="*/ 67056 w 248507"/>
                <a:gd name="connsiteY45" fmla="*/ 126683 h 238506"/>
                <a:gd name="connsiteX46" fmla="*/ 67056 w 248507"/>
                <a:gd name="connsiteY46" fmla="*/ 120206 h 238506"/>
                <a:gd name="connsiteX47" fmla="*/ 58198 w 248507"/>
                <a:gd name="connsiteY47" fmla="*/ 121539 h 238506"/>
                <a:gd name="connsiteX48" fmla="*/ 36767 w 248507"/>
                <a:gd name="connsiteY48" fmla="*/ 96393 h 238506"/>
                <a:gd name="connsiteX49" fmla="*/ 27527 w 248507"/>
                <a:gd name="connsiteY49" fmla="*/ 93631 h 238506"/>
                <a:gd name="connsiteX50" fmla="*/ 15812 w 248507"/>
                <a:gd name="connsiteY50" fmla="*/ 84296 h 238506"/>
                <a:gd name="connsiteX51" fmla="*/ 20955 w 248507"/>
                <a:gd name="connsiteY51" fmla="*/ 72676 h 238506"/>
                <a:gd name="connsiteX52" fmla="*/ 15812 w 248507"/>
                <a:gd name="connsiteY52" fmla="*/ 66580 h 238506"/>
                <a:gd name="connsiteX53" fmla="*/ 18193 w 248507"/>
                <a:gd name="connsiteY53" fmla="*/ 55816 h 238506"/>
                <a:gd name="connsiteX54" fmla="*/ 8382 w 248507"/>
                <a:gd name="connsiteY54" fmla="*/ 47054 h 238506"/>
                <a:gd name="connsiteX55" fmla="*/ 0 w 248507"/>
                <a:gd name="connsiteY55" fmla="*/ 37243 h 238506"/>
                <a:gd name="connsiteX56" fmla="*/ 3238 w 248507"/>
                <a:gd name="connsiteY56" fmla="*/ 32099 h 238506"/>
                <a:gd name="connsiteX57" fmla="*/ 9811 w 248507"/>
                <a:gd name="connsiteY57" fmla="*/ 32099 h 238506"/>
                <a:gd name="connsiteX58" fmla="*/ 16764 w 248507"/>
                <a:gd name="connsiteY58" fmla="*/ 41434 h 238506"/>
                <a:gd name="connsiteX59" fmla="*/ 21431 w 248507"/>
                <a:gd name="connsiteY59" fmla="*/ 46101 h 238506"/>
                <a:gd name="connsiteX60" fmla="*/ 28004 w 248507"/>
                <a:gd name="connsiteY60" fmla="*/ 46101 h 238506"/>
                <a:gd name="connsiteX61" fmla="*/ 33528 w 248507"/>
                <a:gd name="connsiteY61" fmla="*/ 40481 h 238506"/>
                <a:gd name="connsiteX62" fmla="*/ 28861 w 248507"/>
                <a:gd name="connsiteY62" fmla="*/ 32099 h 238506"/>
                <a:gd name="connsiteX63" fmla="*/ 22860 w 248507"/>
                <a:gd name="connsiteY63" fmla="*/ 27432 h 238506"/>
                <a:gd name="connsiteX64" fmla="*/ 21431 w 248507"/>
                <a:gd name="connsiteY64" fmla="*/ 19526 h 238506"/>
                <a:gd name="connsiteX65" fmla="*/ 8382 w 248507"/>
                <a:gd name="connsiteY65" fmla="*/ 14859 h 238506"/>
                <a:gd name="connsiteX66" fmla="*/ 9335 w 248507"/>
                <a:gd name="connsiteY66" fmla="*/ 0 h 238506"/>
                <a:gd name="connsiteX67" fmla="*/ 20479 w 248507"/>
                <a:gd name="connsiteY67" fmla="*/ 5143 h 238506"/>
                <a:gd name="connsiteX68" fmla="*/ 28385 w 248507"/>
                <a:gd name="connsiteY68" fmla="*/ 18669 h 238506"/>
                <a:gd name="connsiteX69" fmla="*/ 34957 w 248507"/>
                <a:gd name="connsiteY69" fmla="*/ 29337 h 238506"/>
                <a:gd name="connsiteX70" fmla="*/ 41910 w 248507"/>
                <a:gd name="connsiteY70" fmla="*/ 38672 h 238506"/>
                <a:gd name="connsiteX71" fmla="*/ 48006 w 248507"/>
                <a:gd name="connsiteY71" fmla="*/ 43339 h 238506"/>
                <a:gd name="connsiteX72" fmla="*/ 49816 w 248507"/>
                <a:gd name="connsiteY72" fmla="*/ 50292 h 238506"/>
                <a:gd name="connsiteX73" fmla="*/ 51721 w 248507"/>
                <a:gd name="connsiteY73" fmla="*/ 58198 h 238506"/>
                <a:gd name="connsiteX74" fmla="*/ 67056 w 248507"/>
                <a:gd name="connsiteY74" fmla="*/ 55816 h 238506"/>
                <a:gd name="connsiteX75" fmla="*/ 60579 w 248507"/>
                <a:gd name="connsiteY75" fmla="*/ 47054 h 238506"/>
                <a:gd name="connsiteX76" fmla="*/ 56864 w 248507"/>
                <a:gd name="connsiteY76" fmla="*/ 41434 h 238506"/>
                <a:gd name="connsiteX77" fmla="*/ 60103 w 248507"/>
                <a:gd name="connsiteY77" fmla="*/ 38195 h 238506"/>
                <a:gd name="connsiteX78" fmla="*/ 48959 w 248507"/>
                <a:gd name="connsiteY78" fmla="*/ 30290 h 238506"/>
                <a:gd name="connsiteX79" fmla="*/ 47530 w 248507"/>
                <a:gd name="connsiteY79" fmla="*/ 16288 h 238506"/>
                <a:gd name="connsiteX80" fmla="*/ 51245 w 248507"/>
                <a:gd name="connsiteY80" fmla="*/ 8858 h 238506"/>
                <a:gd name="connsiteX81" fmla="*/ 63151 w 248507"/>
                <a:gd name="connsiteY81" fmla="*/ 20479 h 238506"/>
                <a:gd name="connsiteX82" fmla="*/ 72676 w 248507"/>
                <a:gd name="connsiteY82" fmla="*/ 17240 h 238506"/>
                <a:gd name="connsiteX83" fmla="*/ 74581 w 248507"/>
                <a:gd name="connsiteY83" fmla="*/ 29337 h 238506"/>
                <a:gd name="connsiteX84" fmla="*/ 81058 w 248507"/>
                <a:gd name="connsiteY84" fmla="*/ 24670 h 238506"/>
                <a:gd name="connsiteX85" fmla="*/ 89916 w 248507"/>
                <a:gd name="connsiteY85" fmla="*/ 34004 h 238506"/>
                <a:gd name="connsiteX86" fmla="*/ 95060 w 248507"/>
                <a:gd name="connsiteY86" fmla="*/ 31242 h 238506"/>
                <a:gd name="connsiteX87" fmla="*/ 104870 w 248507"/>
                <a:gd name="connsiteY87" fmla="*/ 39148 h 238506"/>
                <a:gd name="connsiteX88" fmla="*/ 101060 w 248507"/>
                <a:gd name="connsiteY88" fmla="*/ 48863 h 238506"/>
                <a:gd name="connsiteX89" fmla="*/ 109442 w 248507"/>
                <a:gd name="connsiteY89" fmla="*/ 51245 h 238506"/>
                <a:gd name="connsiteX90" fmla="*/ 116015 w 248507"/>
                <a:gd name="connsiteY90" fmla="*/ 47054 h 238506"/>
                <a:gd name="connsiteX91" fmla="*/ 124206 w 248507"/>
                <a:gd name="connsiteY91" fmla="*/ 55816 h 238506"/>
                <a:gd name="connsiteX92" fmla="*/ 127540 w 248507"/>
                <a:gd name="connsiteY92" fmla="*/ 48482 h 238506"/>
                <a:gd name="connsiteX93" fmla="*/ 136493 w 248507"/>
                <a:gd name="connsiteY93" fmla="*/ 51721 h 238506"/>
                <a:gd name="connsiteX94" fmla="*/ 138398 w 248507"/>
                <a:gd name="connsiteY94" fmla="*/ 44291 h 238506"/>
                <a:gd name="connsiteX95" fmla="*/ 135160 w 248507"/>
                <a:gd name="connsiteY95" fmla="*/ 31623 h 238506"/>
                <a:gd name="connsiteX96" fmla="*/ 146304 w 248507"/>
                <a:gd name="connsiteY96" fmla="*/ 28861 h 238506"/>
                <a:gd name="connsiteX97" fmla="*/ 157448 w 248507"/>
                <a:gd name="connsiteY97" fmla="*/ 35814 h 238506"/>
                <a:gd name="connsiteX98" fmla="*/ 171926 w 248507"/>
                <a:gd name="connsiteY98" fmla="*/ 21431 h 238506"/>
                <a:gd name="connsiteX99" fmla="*/ 173355 w 248507"/>
                <a:gd name="connsiteY99" fmla="*/ 11621 h 238506"/>
                <a:gd name="connsiteX100" fmla="*/ 178403 w 248507"/>
                <a:gd name="connsiteY100" fmla="*/ 16764 h 238506"/>
                <a:gd name="connsiteX101" fmla="*/ 188214 w 248507"/>
                <a:gd name="connsiteY101" fmla="*/ 7429 h 238506"/>
                <a:gd name="connsiteX102" fmla="*/ 189643 w 248507"/>
                <a:gd name="connsiteY102" fmla="*/ 0 h 238506"/>
                <a:gd name="connsiteX103" fmla="*/ 201454 w 248507"/>
                <a:gd name="connsiteY103" fmla="*/ 16764 h 238506"/>
                <a:gd name="connsiteX104" fmla="*/ 193834 w 248507"/>
                <a:gd name="connsiteY104" fmla="*/ 25146 h 238506"/>
                <a:gd name="connsiteX105" fmla="*/ 214789 w 248507"/>
                <a:gd name="connsiteY105" fmla="*/ 27051 h 238506"/>
                <a:gd name="connsiteX106" fmla="*/ 214789 w 248507"/>
                <a:gd name="connsiteY106" fmla="*/ 43339 h 238506"/>
                <a:gd name="connsiteX107" fmla="*/ 232982 w 248507"/>
                <a:gd name="connsiteY107" fmla="*/ 55816 h 238506"/>
                <a:gd name="connsiteX108" fmla="*/ 241840 w 248507"/>
                <a:gd name="connsiteY108" fmla="*/ 62865 h 238506"/>
                <a:gd name="connsiteX109" fmla="*/ 247841 w 248507"/>
                <a:gd name="connsiteY109" fmla="*/ 74676 h 2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8507" h="238506">
                  <a:moveTo>
                    <a:pt x="247841" y="74676"/>
                  </a:moveTo>
                  <a:lnTo>
                    <a:pt x="246031" y="84582"/>
                  </a:lnTo>
                  <a:lnTo>
                    <a:pt x="236696" y="93345"/>
                  </a:lnTo>
                  <a:lnTo>
                    <a:pt x="239173" y="102680"/>
                  </a:lnTo>
                  <a:lnTo>
                    <a:pt x="248507" y="102680"/>
                  </a:lnTo>
                  <a:lnTo>
                    <a:pt x="247269" y="110681"/>
                  </a:lnTo>
                  <a:lnTo>
                    <a:pt x="235458" y="121253"/>
                  </a:lnTo>
                  <a:lnTo>
                    <a:pt x="232982" y="137827"/>
                  </a:lnTo>
                  <a:lnTo>
                    <a:pt x="224885" y="142970"/>
                  </a:lnTo>
                  <a:lnTo>
                    <a:pt x="228600" y="156020"/>
                  </a:lnTo>
                  <a:lnTo>
                    <a:pt x="223647" y="169069"/>
                  </a:lnTo>
                  <a:lnTo>
                    <a:pt x="204978" y="169069"/>
                  </a:lnTo>
                  <a:lnTo>
                    <a:pt x="208407" y="178403"/>
                  </a:lnTo>
                  <a:lnTo>
                    <a:pt x="201454" y="184023"/>
                  </a:lnTo>
                  <a:lnTo>
                    <a:pt x="208407" y="204026"/>
                  </a:lnTo>
                  <a:lnTo>
                    <a:pt x="213074" y="211646"/>
                  </a:lnTo>
                  <a:lnTo>
                    <a:pt x="201454" y="229362"/>
                  </a:lnTo>
                  <a:lnTo>
                    <a:pt x="187738" y="226886"/>
                  </a:lnTo>
                  <a:lnTo>
                    <a:pt x="187738" y="220313"/>
                  </a:lnTo>
                  <a:lnTo>
                    <a:pt x="179832" y="222218"/>
                  </a:lnTo>
                  <a:lnTo>
                    <a:pt x="174212" y="229362"/>
                  </a:lnTo>
                  <a:lnTo>
                    <a:pt x="164497" y="238506"/>
                  </a:lnTo>
                  <a:lnTo>
                    <a:pt x="156972" y="238506"/>
                  </a:lnTo>
                  <a:lnTo>
                    <a:pt x="156972" y="232505"/>
                  </a:lnTo>
                  <a:lnTo>
                    <a:pt x="166783" y="225457"/>
                  </a:lnTo>
                  <a:lnTo>
                    <a:pt x="169164" y="218980"/>
                  </a:lnTo>
                  <a:lnTo>
                    <a:pt x="158877" y="211646"/>
                  </a:lnTo>
                  <a:lnTo>
                    <a:pt x="151924" y="222218"/>
                  </a:lnTo>
                  <a:lnTo>
                    <a:pt x="144875" y="215265"/>
                  </a:lnTo>
                  <a:lnTo>
                    <a:pt x="149066" y="211646"/>
                  </a:lnTo>
                  <a:lnTo>
                    <a:pt x="148590" y="196120"/>
                  </a:lnTo>
                  <a:lnTo>
                    <a:pt x="139732" y="196120"/>
                  </a:lnTo>
                  <a:lnTo>
                    <a:pt x="144875" y="175165"/>
                  </a:lnTo>
                  <a:lnTo>
                    <a:pt x="134207" y="178403"/>
                  </a:lnTo>
                  <a:lnTo>
                    <a:pt x="129921" y="181261"/>
                  </a:lnTo>
                  <a:lnTo>
                    <a:pt x="125635" y="168783"/>
                  </a:lnTo>
                  <a:lnTo>
                    <a:pt x="125635" y="164878"/>
                  </a:lnTo>
                  <a:lnTo>
                    <a:pt x="117919" y="163068"/>
                  </a:lnTo>
                  <a:lnTo>
                    <a:pt x="117919" y="152305"/>
                  </a:lnTo>
                  <a:lnTo>
                    <a:pt x="109061" y="156591"/>
                  </a:lnTo>
                  <a:lnTo>
                    <a:pt x="91345" y="154210"/>
                  </a:lnTo>
                  <a:lnTo>
                    <a:pt x="79629" y="153734"/>
                  </a:lnTo>
                  <a:lnTo>
                    <a:pt x="79629" y="147257"/>
                  </a:lnTo>
                  <a:lnTo>
                    <a:pt x="74105" y="137827"/>
                  </a:lnTo>
                  <a:lnTo>
                    <a:pt x="83439" y="126683"/>
                  </a:lnTo>
                  <a:lnTo>
                    <a:pt x="67056" y="126683"/>
                  </a:lnTo>
                  <a:lnTo>
                    <a:pt x="67056" y="120206"/>
                  </a:lnTo>
                  <a:lnTo>
                    <a:pt x="58198" y="121539"/>
                  </a:lnTo>
                  <a:lnTo>
                    <a:pt x="36767" y="96393"/>
                  </a:lnTo>
                  <a:lnTo>
                    <a:pt x="27527" y="93631"/>
                  </a:lnTo>
                  <a:lnTo>
                    <a:pt x="15812" y="84296"/>
                  </a:lnTo>
                  <a:lnTo>
                    <a:pt x="20955" y="72676"/>
                  </a:lnTo>
                  <a:lnTo>
                    <a:pt x="15812" y="66580"/>
                  </a:lnTo>
                  <a:lnTo>
                    <a:pt x="18193" y="55816"/>
                  </a:lnTo>
                  <a:lnTo>
                    <a:pt x="8382" y="47054"/>
                  </a:lnTo>
                  <a:lnTo>
                    <a:pt x="0" y="37243"/>
                  </a:lnTo>
                  <a:lnTo>
                    <a:pt x="3238" y="32099"/>
                  </a:lnTo>
                  <a:lnTo>
                    <a:pt x="9811" y="32099"/>
                  </a:lnTo>
                  <a:lnTo>
                    <a:pt x="16764" y="41434"/>
                  </a:lnTo>
                  <a:lnTo>
                    <a:pt x="21431" y="46101"/>
                  </a:lnTo>
                  <a:lnTo>
                    <a:pt x="28004" y="46101"/>
                  </a:lnTo>
                  <a:lnTo>
                    <a:pt x="33528" y="40481"/>
                  </a:lnTo>
                  <a:lnTo>
                    <a:pt x="28861" y="32099"/>
                  </a:lnTo>
                  <a:lnTo>
                    <a:pt x="22860" y="27432"/>
                  </a:lnTo>
                  <a:lnTo>
                    <a:pt x="21431" y="19526"/>
                  </a:lnTo>
                  <a:lnTo>
                    <a:pt x="8382" y="14859"/>
                  </a:lnTo>
                  <a:lnTo>
                    <a:pt x="9335" y="0"/>
                  </a:lnTo>
                  <a:lnTo>
                    <a:pt x="20479" y="5143"/>
                  </a:lnTo>
                  <a:lnTo>
                    <a:pt x="28385" y="18669"/>
                  </a:lnTo>
                  <a:lnTo>
                    <a:pt x="34957" y="29337"/>
                  </a:lnTo>
                  <a:lnTo>
                    <a:pt x="41910" y="38672"/>
                  </a:lnTo>
                  <a:lnTo>
                    <a:pt x="48006" y="43339"/>
                  </a:lnTo>
                  <a:lnTo>
                    <a:pt x="49816" y="50292"/>
                  </a:lnTo>
                  <a:lnTo>
                    <a:pt x="51721" y="58198"/>
                  </a:lnTo>
                  <a:lnTo>
                    <a:pt x="67056" y="55816"/>
                  </a:lnTo>
                  <a:lnTo>
                    <a:pt x="60579" y="47054"/>
                  </a:lnTo>
                  <a:lnTo>
                    <a:pt x="56864" y="41434"/>
                  </a:lnTo>
                  <a:lnTo>
                    <a:pt x="60103" y="38195"/>
                  </a:lnTo>
                  <a:lnTo>
                    <a:pt x="48959" y="30290"/>
                  </a:lnTo>
                  <a:lnTo>
                    <a:pt x="47530" y="16288"/>
                  </a:lnTo>
                  <a:lnTo>
                    <a:pt x="51245" y="8858"/>
                  </a:lnTo>
                  <a:lnTo>
                    <a:pt x="63151" y="20479"/>
                  </a:lnTo>
                  <a:lnTo>
                    <a:pt x="72676" y="17240"/>
                  </a:lnTo>
                  <a:lnTo>
                    <a:pt x="74581" y="29337"/>
                  </a:lnTo>
                  <a:lnTo>
                    <a:pt x="81058" y="24670"/>
                  </a:lnTo>
                  <a:lnTo>
                    <a:pt x="89916" y="34004"/>
                  </a:lnTo>
                  <a:lnTo>
                    <a:pt x="95060" y="31242"/>
                  </a:lnTo>
                  <a:lnTo>
                    <a:pt x="104870" y="39148"/>
                  </a:lnTo>
                  <a:lnTo>
                    <a:pt x="101060" y="48863"/>
                  </a:lnTo>
                  <a:lnTo>
                    <a:pt x="109442" y="51245"/>
                  </a:lnTo>
                  <a:lnTo>
                    <a:pt x="116015" y="47054"/>
                  </a:lnTo>
                  <a:lnTo>
                    <a:pt x="124206" y="55816"/>
                  </a:lnTo>
                  <a:lnTo>
                    <a:pt x="127540" y="48482"/>
                  </a:lnTo>
                  <a:lnTo>
                    <a:pt x="136493" y="51721"/>
                  </a:lnTo>
                  <a:lnTo>
                    <a:pt x="138398" y="44291"/>
                  </a:lnTo>
                  <a:lnTo>
                    <a:pt x="135160" y="31623"/>
                  </a:lnTo>
                  <a:lnTo>
                    <a:pt x="146304" y="28861"/>
                  </a:lnTo>
                  <a:lnTo>
                    <a:pt x="157448" y="35814"/>
                  </a:lnTo>
                  <a:lnTo>
                    <a:pt x="171926" y="21431"/>
                  </a:lnTo>
                  <a:lnTo>
                    <a:pt x="173355" y="11621"/>
                  </a:lnTo>
                  <a:lnTo>
                    <a:pt x="178403" y="16764"/>
                  </a:lnTo>
                  <a:lnTo>
                    <a:pt x="188214" y="7429"/>
                  </a:lnTo>
                  <a:lnTo>
                    <a:pt x="189643" y="0"/>
                  </a:lnTo>
                  <a:lnTo>
                    <a:pt x="201454" y="16764"/>
                  </a:lnTo>
                  <a:lnTo>
                    <a:pt x="193834" y="25146"/>
                  </a:lnTo>
                  <a:lnTo>
                    <a:pt x="214789" y="27051"/>
                  </a:lnTo>
                  <a:lnTo>
                    <a:pt x="214789" y="43339"/>
                  </a:lnTo>
                  <a:lnTo>
                    <a:pt x="232982" y="55816"/>
                  </a:lnTo>
                  <a:lnTo>
                    <a:pt x="241840" y="62865"/>
                  </a:lnTo>
                  <a:lnTo>
                    <a:pt x="247841" y="74676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46A754D3-CDF8-2813-0127-64D41EB2C674}"/>
              </a:ext>
            </a:extLst>
          </p:cNvPr>
          <p:cNvSpPr txBox="1"/>
          <p:nvPr/>
        </p:nvSpPr>
        <p:spPr>
          <a:xfrm>
            <a:off x="3911941" y="2742369"/>
            <a:ext cx="3904551" cy="161890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СПАСИБО </a:t>
            </a:r>
            <a:b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</a:br>
            <a: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ЗА </a:t>
            </a:r>
            <a:r>
              <a:rPr lang="ru-RU" sz="2800" b="1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ВНИМАНИЕ,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Передаю слово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Наталье  </a:t>
            </a:r>
            <a:r>
              <a:rPr lang="ru-RU" sz="2800" cap="all" spc="-150" dirty="0" err="1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Горевой</a:t>
            </a:r>
            <a:endParaRPr lang="ru-RU" sz="2800" cap="all" spc="-150" dirty="0">
              <a:ln w="22225">
                <a:noFill/>
              </a:ln>
              <a:solidFill>
                <a:srgbClr val="B5D1FA">
                  <a:lumMod val="25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91" name="Group 21">
            <a:extLst>
              <a:ext uri="{FF2B5EF4-FFF2-40B4-BE49-F238E27FC236}">
                <a16:creationId xmlns="" xmlns:a16="http://schemas.microsoft.com/office/drawing/2014/main" id="{5BD210D2-FC0F-0064-6D90-43496A94B580}"/>
              </a:ext>
            </a:extLst>
          </p:cNvPr>
          <p:cNvGrpSpPr/>
          <p:nvPr/>
        </p:nvGrpSpPr>
        <p:grpSpPr>
          <a:xfrm>
            <a:off x="921370" y="3158242"/>
            <a:ext cx="1721962" cy="626727"/>
            <a:chOff x="1699404" y="761224"/>
            <a:chExt cx="1721962" cy="626727"/>
          </a:xfrm>
        </p:grpSpPr>
        <p:pic>
          <p:nvPicPr>
            <p:cNvPr id="92" name="Graphic 2">
              <a:extLst>
                <a:ext uri="{FF2B5EF4-FFF2-40B4-BE49-F238E27FC236}">
                  <a16:creationId xmlns="" xmlns:a16="http://schemas.microsoft.com/office/drawing/2014/main" id="{5B3FDE6E-C821-B9EB-9146-C8B781C3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77"/>
            <a:stretch>
              <a:fillRect/>
            </a:stretch>
          </p:blipFill>
          <p:spPr>
            <a:xfrm>
              <a:off x="2309614" y="791827"/>
              <a:ext cx="1111752" cy="565520"/>
            </a:xfrm>
            <a:prstGeom prst="rect">
              <a:avLst/>
            </a:prstGeom>
          </p:spPr>
        </p:pic>
        <p:pic>
          <p:nvPicPr>
            <p:cNvPr id="93" name="Рисунок 11">
              <a:extLst>
                <a:ext uri="{FF2B5EF4-FFF2-40B4-BE49-F238E27FC236}">
                  <a16:creationId xmlns="" xmlns:a16="http://schemas.microsoft.com/office/drawing/2014/main" id="{85A5ADE3-8F02-A038-C622-2B6FBC2D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9404" y="761224"/>
              <a:ext cx="548386" cy="626727"/>
            </a:xfrm>
            <a:prstGeom prst="rect">
              <a:avLst/>
            </a:prstGeom>
          </p:spPr>
        </p:pic>
      </p:grpSp>
      <p:sp>
        <p:nvSpPr>
          <p:cNvPr id="94" name="Subtitle 2">
            <a:extLst>
              <a:ext uri="{FF2B5EF4-FFF2-40B4-BE49-F238E27FC236}">
                <a16:creationId xmlns="" xmlns:a16="http://schemas.microsoft.com/office/drawing/2014/main" id="{D4412D55-F14E-7F0C-AEFF-C22BCBD57ABC}"/>
              </a:ext>
            </a:extLst>
          </p:cNvPr>
          <p:cNvSpPr txBox="1">
            <a:spLocks/>
          </p:cNvSpPr>
          <p:nvPr/>
        </p:nvSpPr>
        <p:spPr>
          <a:xfrm>
            <a:off x="10128397" y="3276005"/>
            <a:ext cx="1232063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0561FC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Вместе</a:t>
            </a:r>
            <a:b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мы это точно </a:t>
            </a:r>
            <a:b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сделаем!</a:t>
            </a:r>
          </a:p>
        </p:txBody>
      </p:sp>
      <p:cxnSp>
        <p:nvCxnSpPr>
          <p:cNvPr id="183" name="Straight Connector 4">
            <a:extLst>
              <a:ext uri="{FF2B5EF4-FFF2-40B4-BE49-F238E27FC236}">
                <a16:creationId xmlns="" xmlns:a16="http://schemas.microsoft.com/office/drawing/2014/main" id="{CA77010F-22DC-71B3-F625-80E9BD999096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5492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6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1191" y="1812437"/>
            <a:ext cx="6356152" cy="1336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D1E3F9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Налоговая отчётность и льготы для ИП и организаций</a:t>
            </a:r>
            <a:endParaRPr lang="en-US" sz="3300" dirty="0">
              <a:solidFill>
                <a:srgbClr val="D1E3F9">
                  <a:lumMod val="25000"/>
                </a:srgb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1924" y="3551219"/>
            <a:ext cx="6356152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D1E3F9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Руководство по обязательной отчётности и льготам для предпринимателей и работодателей в 2026 году</a:t>
            </a:r>
            <a:endParaRPr lang="en-US" sz="1300" dirty="0">
              <a:solidFill>
                <a:srgbClr val="D1E3F9">
                  <a:lumMod val="25000"/>
                </a:srgb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686219030"/>
              </p:ext>
            </p:extLst>
          </p:nvPr>
        </p:nvGraphicFramePr>
        <p:xfrm>
          <a:off x="541039" y="177889"/>
          <a:ext cx="6356152" cy="1336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69031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4" y="1735622"/>
            <a:ext cx="7765951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Обязательные страховые взносы</a:t>
            </a:r>
            <a:endParaRPr lang="en-US" sz="3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31924" y="2902710"/>
            <a:ext cx="353843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Страховые взносы — обязательные платежи, формирующие будущую пенсию, гарантирующие бесплатную медицинскую помощь и обеспечивающие выплаты по больничным листам, декретным отпускам и пособиям по уходу за ребенком.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631924" y="5528558"/>
            <a:ext cx="3522365" cy="1017464"/>
          </a:xfrm>
          <a:prstGeom prst="roundRect">
            <a:avLst>
              <a:gd name="adj" fmla="val 5590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18754" y="5668680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Пенсия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818753" y="5972512"/>
            <a:ext cx="3148707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Формирование будущей пенсии работника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4334768" y="5528558"/>
            <a:ext cx="3522365" cy="1017464"/>
          </a:xfrm>
          <a:prstGeom prst="roundRect">
            <a:avLst>
              <a:gd name="adj" fmla="val 5590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521597" y="5668680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Медицина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4521597" y="5972513"/>
            <a:ext cx="31487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Бесплатная медицинская помощь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1" name="Shape 8"/>
          <p:cNvSpPr/>
          <p:nvPr/>
        </p:nvSpPr>
        <p:spPr>
          <a:xfrm>
            <a:off x="8037612" y="5528558"/>
            <a:ext cx="3522464" cy="1017464"/>
          </a:xfrm>
          <a:prstGeom prst="roundRect">
            <a:avLst>
              <a:gd name="adj" fmla="val 5590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224441" y="5668680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Выплаты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8224441" y="5972513"/>
            <a:ext cx="31488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Больничные, декретные, пособия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65" y="2426988"/>
            <a:ext cx="69437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004131702"/>
              </p:ext>
            </p:extLst>
          </p:nvPr>
        </p:nvGraphicFramePr>
        <p:xfrm>
          <a:off x="541039" y="177889"/>
          <a:ext cx="6356152" cy="1336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32903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324" y="2049058"/>
            <a:ext cx="6333530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Отчётность по работникам</a:t>
            </a:r>
            <a:endParaRPr lang="en-US" sz="3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57324" y="2765294"/>
            <a:ext cx="10928152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Общая отчётность для ИП и организаций в 2026 году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657324" y="3134314"/>
            <a:ext cx="3522365" cy="2487364"/>
          </a:xfrm>
          <a:prstGeom prst="roundRect">
            <a:avLst>
              <a:gd name="adj" fmla="val 2287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82724" y="3153363"/>
            <a:ext cx="3471565" cy="406226"/>
          </a:xfrm>
          <a:prstGeom prst="roundRect">
            <a:avLst>
              <a:gd name="adj" fmla="val 8373"/>
            </a:avLst>
          </a:prstGeom>
          <a:solidFill>
            <a:srgbClr val="D5DCF6"/>
          </a:solidFill>
          <a:ln/>
        </p:spPr>
      </p:sp>
      <p:sp>
        <p:nvSpPr>
          <p:cNvPr id="6" name="Text 4"/>
          <p:cNvSpPr/>
          <p:nvPr/>
        </p:nvSpPr>
        <p:spPr>
          <a:xfrm>
            <a:off x="2283123" y="3227108"/>
            <a:ext cx="270768" cy="253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97"/>
              </a:lnSpc>
            </a:pPr>
            <a:r>
              <a:rPr lang="en-US" sz="19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</a:t>
            </a:r>
            <a:endParaRPr lang="en-US" sz="19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863203" y="3694949"/>
            <a:ext cx="3110607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Расчёт по страховым взносам (РСВ)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863203" y="4221428"/>
            <a:ext cx="31106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Куда: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ФНС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863203" y="4519307"/>
            <a:ext cx="31106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Периодичность: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Квартально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863203" y="4817187"/>
            <a:ext cx="3110607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Срок: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До 25 числа месяца, следующего за отчётным кварталом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1" name="Shape 9"/>
          <p:cNvSpPr/>
          <p:nvPr/>
        </p:nvSpPr>
        <p:spPr>
          <a:xfrm>
            <a:off x="4360168" y="3134314"/>
            <a:ext cx="3522365" cy="2487364"/>
          </a:xfrm>
          <a:prstGeom prst="roundRect">
            <a:avLst>
              <a:gd name="adj" fmla="val 2287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4385568" y="3153363"/>
            <a:ext cx="3471565" cy="406226"/>
          </a:xfrm>
          <a:prstGeom prst="roundRect">
            <a:avLst>
              <a:gd name="adj" fmla="val 8373"/>
            </a:avLst>
          </a:prstGeom>
          <a:solidFill>
            <a:srgbClr val="D5DCF6"/>
          </a:solidFill>
          <a:ln/>
        </p:spPr>
      </p:sp>
      <p:sp>
        <p:nvSpPr>
          <p:cNvPr id="13" name="Text 11"/>
          <p:cNvSpPr/>
          <p:nvPr/>
        </p:nvSpPr>
        <p:spPr>
          <a:xfrm>
            <a:off x="5985967" y="3227108"/>
            <a:ext cx="270768" cy="253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97"/>
              </a:lnSpc>
            </a:pPr>
            <a:r>
              <a:rPr lang="en-US" sz="19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2</a:t>
            </a:r>
            <a:endParaRPr lang="en-US" sz="19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4566047" y="3694949"/>
            <a:ext cx="3110607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Персонифицированные сведения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4566047" y="4221428"/>
            <a:ext cx="31106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Куда: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ФНС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6" name="Text 14"/>
          <p:cNvSpPr/>
          <p:nvPr/>
        </p:nvSpPr>
        <p:spPr>
          <a:xfrm>
            <a:off x="4566047" y="4519307"/>
            <a:ext cx="31106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Периодичность: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Ежемесячно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7" name="Text 15"/>
          <p:cNvSpPr/>
          <p:nvPr/>
        </p:nvSpPr>
        <p:spPr>
          <a:xfrm>
            <a:off x="4566047" y="4817187"/>
            <a:ext cx="3110607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Срок: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До 25 числа месяца, следующего за отчётным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8" name="Shape 16"/>
          <p:cNvSpPr/>
          <p:nvPr/>
        </p:nvSpPr>
        <p:spPr>
          <a:xfrm>
            <a:off x="8063012" y="3134314"/>
            <a:ext cx="3522464" cy="2487364"/>
          </a:xfrm>
          <a:prstGeom prst="roundRect">
            <a:avLst>
              <a:gd name="adj" fmla="val 2287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8088412" y="3153363"/>
            <a:ext cx="3471664" cy="406226"/>
          </a:xfrm>
          <a:prstGeom prst="roundRect">
            <a:avLst>
              <a:gd name="adj" fmla="val 8373"/>
            </a:avLst>
          </a:prstGeom>
          <a:solidFill>
            <a:srgbClr val="D5DCF6"/>
          </a:solidFill>
          <a:ln/>
        </p:spPr>
      </p:sp>
      <p:sp>
        <p:nvSpPr>
          <p:cNvPr id="20" name="Text 18"/>
          <p:cNvSpPr/>
          <p:nvPr/>
        </p:nvSpPr>
        <p:spPr>
          <a:xfrm>
            <a:off x="9688810" y="3227108"/>
            <a:ext cx="270768" cy="253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97"/>
              </a:lnSpc>
            </a:pPr>
            <a:r>
              <a:rPr lang="en-US" sz="19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3</a:t>
            </a:r>
            <a:endParaRPr lang="en-US" sz="19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21" name="Text 19"/>
          <p:cNvSpPr/>
          <p:nvPr/>
        </p:nvSpPr>
        <p:spPr>
          <a:xfrm>
            <a:off x="8268891" y="3694949"/>
            <a:ext cx="2958703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Расчёт по форме 6-НДФЛ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22" name="Text 20"/>
          <p:cNvSpPr/>
          <p:nvPr/>
        </p:nvSpPr>
        <p:spPr>
          <a:xfrm>
            <a:off x="8268891" y="3998781"/>
            <a:ext cx="31107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Куда: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ФНС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23" name="Text 21"/>
          <p:cNvSpPr/>
          <p:nvPr/>
        </p:nvSpPr>
        <p:spPr>
          <a:xfrm>
            <a:off x="8268891" y="4296660"/>
            <a:ext cx="31107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Периодичность: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Квартально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24" name="Text 22"/>
          <p:cNvSpPr/>
          <p:nvPr/>
        </p:nvSpPr>
        <p:spPr>
          <a:xfrm>
            <a:off x="8268891" y="4594540"/>
            <a:ext cx="3110707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Срок: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До 25 числа месяца, следующего за отчётным кварталом; годовой — не позднее 25 февраля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57324" y="5774003"/>
            <a:ext cx="10928152" cy="575295"/>
          </a:xfrm>
          <a:prstGeom prst="roundRect">
            <a:avLst>
              <a:gd name="adj" fmla="val 9886"/>
            </a:avLst>
          </a:prstGeom>
          <a:solidFill>
            <a:srgbClr val="B6D6FC"/>
          </a:solidFill>
          <a:ln/>
        </p:spPr>
      </p:sp>
      <p:pic>
        <p:nvPicPr>
          <p:cNvPr id="2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03" y="5977079"/>
            <a:ext cx="225623" cy="135359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1243906" y="5943146"/>
            <a:ext cx="10161092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При наличии более 10 работников отчётность сдаётся только в электронном виде с УКЭП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63426" y="549717"/>
            <a:ext cx="2048938" cy="847900"/>
            <a:chOff x="84641" y="125663"/>
            <a:chExt cx="2048938" cy="847900"/>
          </a:xfrm>
          <a:scene3d>
            <a:camera prst="orthographicFront"/>
            <a:lightRig rig="flat" dir="t"/>
          </a:scene3d>
        </p:grpSpPr>
        <p:sp>
          <p:nvSpPr>
            <p:cNvPr id="31" name="Овал 30"/>
            <p:cNvSpPr/>
            <p:nvPr/>
          </p:nvSpPr>
          <p:spPr>
            <a:xfrm>
              <a:off x="84641" y="125663"/>
              <a:ext cx="2048938" cy="84790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2" name="Овал 4"/>
            <p:cNvSpPr/>
            <p:nvPr/>
          </p:nvSpPr>
          <p:spPr>
            <a:xfrm>
              <a:off x="384701" y="249835"/>
              <a:ext cx="1448818" cy="5995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solidFill>
                    <a:prstClr val="black"/>
                  </a:solidFill>
                </a:rPr>
                <a:t>Для работодателей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170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49923" y="2212479"/>
            <a:ext cx="6818743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Уведомления по НДФЛ и взносам</a:t>
            </a:r>
            <a:endParaRPr lang="en-US" sz="3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24" y="3238706"/>
            <a:ext cx="902693" cy="100793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7095" y="3374066"/>
            <a:ext cx="4340523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Уведомление по НДФЛ (КНД 1110355)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287095" y="3677898"/>
            <a:ext cx="5272981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Сдаётся дважды в месяц: не позднее 25-го числа текущего месяца и не позднее 3-го числа следующего месяца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924" y="4246645"/>
            <a:ext cx="902693" cy="12305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87095" y="4382004"/>
            <a:ext cx="5272981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Уведомление на страховые взносы (КНД 1110355)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6287095" y="4908484"/>
            <a:ext cx="5272981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Сдаётся ежемесячно за первый и второй месяц квартала до 25 числа месяца, следующего за отчётным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4763360" y="125767"/>
            <a:ext cx="2048938" cy="847900"/>
            <a:chOff x="84641" y="125663"/>
            <a:chExt cx="2048938" cy="847900"/>
          </a:xfrm>
          <a:scene3d>
            <a:camera prst="orthographicFront"/>
            <a:lightRig rig="flat" dir="t"/>
          </a:scene3d>
        </p:grpSpPr>
        <p:sp>
          <p:nvSpPr>
            <p:cNvPr id="14" name="Овал 13"/>
            <p:cNvSpPr/>
            <p:nvPr/>
          </p:nvSpPr>
          <p:spPr>
            <a:xfrm>
              <a:off x="84641" y="125663"/>
              <a:ext cx="2048938" cy="84790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384701" y="249835"/>
              <a:ext cx="1448818" cy="5995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solidFill>
                    <a:prstClr val="black"/>
                  </a:solidFill>
                </a:rPr>
                <a:t>Для работодателей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157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3" y="1437528"/>
            <a:ext cx="7892554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Участники налоговых отношений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1923" y="2492159"/>
            <a:ext cx="240565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Налогоплательщики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31923" y="2904338"/>
            <a:ext cx="3492302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Физические и юридические лица, 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>
              <a:lnSpc>
                <a:spcPts val="2009"/>
              </a:lnSpc>
            </a:pP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которых в соответствии с НК РФ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возложена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обязанность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>
              <a:lnSpc>
                <a:spcPts val="2009"/>
              </a:lnSpc>
            </a:pP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уплачивать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налоги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4172042" y="2492159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Налоговые агенты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4172041" y="2904338"/>
            <a:ext cx="3492302" cy="1083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Организации, которые рассчитывают, удерживают и перечисляют налоги с доходов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физических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лиц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>
              <a:lnSpc>
                <a:spcPts val="2009"/>
              </a:lnSpc>
            </a:pP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(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например, 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НДФЛ</a:t>
            </a: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зарплаты персонала)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8025433" y="2483691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Налоговые органы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8025433" y="2904338"/>
            <a:ext cx="4318963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ФНС России и её территориальные подразделения, осуществляющие контроль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за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соблюдением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>
              <a:lnSpc>
                <a:spcPts val="2009"/>
              </a:lnSpc>
            </a:pP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налогового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законодательства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5</a:t>
            </a:fld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93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5" y="2092821"/>
            <a:ext cx="4843661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Особенности для ИП</a:t>
            </a:r>
            <a:endParaRPr lang="en-US" sz="3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31924" y="2878634"/>
            <a:ext cx="4613870" cy="267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92"/>
              </a:lnSpc>
            </a:pPr>
            <a:r>
              <a:rPr lang="en-US" sz="20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Фиксированные платежи за себя</a:t>
            </a:r>
            <a:endParaRPr lang="en-US" sz="20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631924" y="3281214"/>
            <a:ext cx="6380658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 любом режиме налогообложения каждый предприниматель платит за себя фиксированный платеж и дополнительный взнос 1% с доходов свыше 300 000 руб.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631925" y="4066655"/>
            <a:ext cx="423981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Фиксированный платеж за 2026 год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631924" y="4424660"/>
            <a:ext cx="6380658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57 390 руб.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(статья 430 НК РФ)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82" y="2402797"/>
            <a:ext cx="42481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426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E40446-3119-0AB4-C56B-DF4D5C4D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7">
            <a:extLst>
              <a:ext uri="{FF2B5EF4-FFF2-40B4-BE49-F238E27FC236}">
                <a16:creationId xmlns="" xmlns:a16="http://schemas.microsoft.com/office/drawing/2014/main" id="{8947046D-6536-EE13-7549-444863E8A6A6}"/>
              </a:ext>
            </a:extLst>
          </p:cNvPr>
          <p:cNvGrpSpPr/>
          <p:nvPr/>
        </p:nvGrpSpPr>
        <p:grpSpPr>
          <a:xfrm>
            <a:off x="606390" y="529046"/>
            <a:ext cx="11146971" cy="5799908"/>
            <a:chOff x="1563052" y="880570"/>
            <a:chExt cx="9064944" cy="5099223"/>
          </a:xfrm>
          <a:solidFill>
            <a:schemeClr val="accent5">
              <a:alpha val="46000"/>
            </a:schemeClr>
          </a:solidFill>
        </p:grpSpPr>
        <p:sp>
          <p:nvSpPr>
            <p:cNvPr id="96" name="Freeform: Shape 14">
              <a:extLst>
                <a:ext uri="{FF2B5EF4-FFF2-40B4-BE49-F238E27FC236}">
                  <a16:creationId xmlns="" xmlns:a16="http://schemas.microsoft.com/office/drawing/2014/main" id="{AED3342C-3400-8467-8696-EB67C1D357AD}"/>
                </a:ext>
              </a:extLst>
            </p:cNvPr>
            <p:cNvSpPr/>
            <p:nvPr/>
          </p:nvSpPr>
          <p:spPr>
            <a:xfrm>
              <a:off x="1968817" y="4986337"/>
              <a:ext cx="517207" cy="812482"/>
            </a:xfrm>
            <a:custGeom>
              <a:avLst/>
              <a:gdLst>
                <a:gd name="connsiteX0" fmla="*/ 508635 w 517207"/>
                <a:gd name="connsiteY0" fmla="*/ 458153 h 812482"/>
                <a:gd name="connsiteX1" fmla="*/ 493395 w 517207"/>
                <a:gd name="connsiteY1" fmla="*/ 442913 h 812482"/>
                <a:gd name="connsiteX2" fmla="*/ 493395 w 517207"/>
                <a:gd name="connsiteY2" fmla="*/ 420053 h 812482"/>
                <a:gd name="connsiteX3" fmla="*/ 507683 w 517207"/>
                <a:gd name="connsiteY3" fmla="*/ 405765 h 812482"/>
                <a:gd name="connsiteX4" fmla="*/ 509587 w 517207"/>
                <a:gd name="connsiteY4" fmla="*/ 381000 h 812482"/>
                <a:gd name="connsiteX5" fmla="*/ 502920 w 517207"/>
                <a:gd name="connsiteY5" fmla="*/ 362903 h 812482"/>
                <a:gd name="connsiteX6" fmla="*/ 488633 w 517207"/>
                <a:gd name="connsiteY6" fmla="*/ 357188 h 812482"/>
                <a:gd name="connsiteX7" fmla="*/ 479108 w 517207"/>
                <a:gd name="connsiteY7" fmla="*/ 342900 h 812482"/>
                <a:gd name="connsiteX8" fmla="*/ 460058 w 517207"/>
                <a:gd name="connsiteY8" fmla="*/ 328613 h 812482"/>
                <a:gd name="connsiteX9" fmla="*/ 460058 w 517207"/>
                <a:gd name="connsiteY9" fmla="*/ 296228 h 812482"/>
                <a:gd name="connsiteX10" fmla="*/ 447675 w 517207"/>
                <a:gd name="connsiteY10" fmla="*/ 278130 h 812482"/>
                <a:gd name="connsiteX11" fmla="*/ 443865 w 517207"/>
                <a:gd name="connsiteY11" fmla="*/ 256222 h 812482"/>
                <a:gd name="connsiteX12" fmla="*/ 428625 w 517207"/>
                <a:gd name="connsiteY12" fmla="*/ 240982 h 812482"/>
                <a:gd name="connsiteX13" fmla="*/ 428625 w 517207"/>
                <a:gd name="connsiteY13" fmla="*/ 223838 h 812482"/>
                <a:gd name="connsiteX14" fmla="*/ 418147 w 517207"/>
                <a:gd name="connsiteY14" fmla="*/ 209550 h 812482"/>
                <a:gd name="connsiteX15" fmla="*/ 403860 w 517207"/>
                <a:gd name="connsiteY15" fmla="*/ 195263 h 812482"/>
                <a:gd name="connsiteX16" fmla="*/ 393383 w 517207"/>
                <a:gd name="connsiteY16" fmla="*/ 175260 h 812482"/>
                <a:gd name="connsiteX17" fmla="*/ 402908 w 517207"/>
                <a:gd name="connsiteY17" fmla="*/ 156210 h 812482"/>
                <a:gd name="connsiteX18" fmla="*/ 393383 w 517207"/>
                <a:gd name="connsiteY18" fmla="*/ 130493 h 812482"/>
                <a:gd name="connsiteX19" fmla="*/ 380047 w 517207"/>
                <a:gd name="connsiteY19" fmla="*/ 117157 h 812482"/>
                <a:gd name="connsiteX20" fmla="*/ 376237 w 517207"/>
                <a:gd name="connsiteY20" fmla="*/ 99060 h 812482"/>
                <a:gd name="connsiteX21" fmla="*/ 362903 w 517207"/>
                <a:gd name="connsiteY21" fmla="*/ 83820 h 812482"/>
                <a:gd name="connsiteX22" fmla="*/ 360045 w 517207"/>
                <a:gd name="connsiteY22" fmla="*/ 63818 h 812482"/>
                <a:gd name="connsiteX23" fmla="*/ 343853 w 517207"/>
                <a:gd name="connsiteY23" fmla="*/ 57150 h 812482"/>
                <a:gd name="connsiteX24" fmla="*/ 319087 w 517207"/>
                <a:gd name="connsiteY24" fmla="*/ 61913 h 812482"/>
                <a:gd name="connsiteX25" fmla="*/ 307658 w 517207"/>
                <a:gd name="connsiteY25" fmla="*/ 50482 h 812482"/>
                <a:gd name="connsiteX26" fmla="*/ 300990 w 517207"/>
                <a:gd name="connsiteY26" fmla="*/ 32385 h 812482"/>
                <a:gd name="connsiteX27" fmla="*/ 289560 w 517207"/>
                <a:gd name="connsiteY27" fmla="*/ 36195 h 812482"/>
                <a:gd name="connsiteX28" fmla="*/ 275272 w 517207"/>
                <a:gd name="connsiteY28" fmla="*/ 36195 h 812482"/>
                <a:gd name="connsiteX29" fmla="*/ 268605 w 517207"/>
                <a:gd name="connsiteY29" fmla="*/ 18097 h 812482"/>
                <a:gd name="connsiteX30" fmla="*/ 252412 w 517207"/>
                <a:gd name="connsiteY30" fmla="*/ 10478 h 812482"/>
                <a:gd name="connsiteX31" fmla="*/ 241935 w 517207"/>
                <a:gd name="connsiteY31" fmla="*/ 0 h 812482"/>
                <a:gd name="connsiteX32" fmla="*/ 226695 w 517207"/>
                <a:gd name="connsiteY32" fmla="*/ 0 h 812482"/>
                <a:gd name="connsiteX33" fmla="*/ 214312 w 517207"/>
                <a:gd name="connsiteY33" fmla="*/ 12382 h 812482"/>
                <a:gd name="connsiteX34" fmla="*/ 194310 w 517207"/>
                <a:gd name="connsiteY34" fmla="*/ 15240 h 812482"/>
                <a:gd name="connsiteX35" fmla="*/ 186690 w 517207"/>
                <a:gd name="connsiteY35" fmla="*/ 3810 h 812482"/>
                <a:gd name="connsiteX36" fmla="*/ 175260 w 517207"/>
                <a:gd name="connsiteY36" fmla="*/ 0 h 812482"/>
                <a:gd name="connsiteX37" fmla="*/ 164783 w 517207"/>
                <a:gd name="connsiteY37" fmla="*/ 12382 h 812482"/>
                <a:gd name="connsiteX38" fmla="*/ 164783 w 517207"/>
                <a:gd name="connsiteY38" fmla="*/ 29528 h 812482"/>
                <a:gd name="connsiteX39" fmla="*/ 153352 w 517207"/>
                <a:gd name="connsiteY39" fmla="*/ 46672 h 812482"/>
                <a:gd name="connsiteX40" fmla="*/ 163830 w 517207"/>
                <a:gd name="connsiteY40" fmla="*/ 55245 h 812482"/>
                <a:gd name="connsiteX41" fmla="*/ 172402 w 517207"/>
                <a:gd name="connsiteY41" fmla="*/ 72390 h 812482"/>
                <a:gd name="connsiteX42" fmla="*/ 160972 w 517207"/>
                <a:gd name="connsiteY42" fmla="*/ 90488 h 812482"/>
                <a:gd name="connsiteX43" fmla="*/ 174308 w 517207"/>
                <a:gd name="connsiteY43" fmla="*/ 103822 h 812482"/>
                <a:gd name="connsiteX44" fmla="*/ 151447 w 517207"/>
                <a:gd name="connsiteY44" fmla="*/ 121920 h 812482"/>
                <a:gd name="connsiteX45" fmla="*/ 136208 w 517207"/>
                <a:gd name="connsiteY45" fmla="*/ 125730 h 812482"/>
                <a:gd name="connsiteX46" fmla="*/ 141922 w 517207"/>
                <a:gd name="connsiteY46" fmla="*/ 145732 h 812482"/>
                <a:gd name="connsiteX47" fmla="*/ 134302 w 517207"/>
                <a:gd name="connsiteY47" fmla="*/ 160972 h 812482"/>
                <a:gd name="connsiteX48" fmla="*/ 113347 w 517207"/>
                <a:gd name="connsiteY48" fmla="*/ 187643 h 812482"/>
                <a:gd name="connsiteX49" fmla="*/ 85725 w 517207"/>
                <a:gd name="connsiteY49" fmla="*/ 187643 h 812482"/>
                <a:gd name="connsiteX50" fmla="*/ 73343 w 517207"/>
                <a:gd name="connsiteY50" fmla="*/ 169545 h 812482"/>
                <a:gd name="connsiteX51" fmla="*/ 65722 w 517207"/>
                <a:gd name="connsiteY51" fmla="*/ 152400 h 812482"/>
                <a:gd name="connsiteX52" fmla="*/ 51435 w 517207"/>
                <a:gd name="connsiteY52" fmla="*/ 152400 h 812482"/>
                <a:gd name="connsiteX53" fmla="*/ 37147 w 517207"/>
                <a:gd name="connsiteY53" fmla="*/ 166688 h 812482"/>
                <a:gd name="connsiteX54" fmla="*/ 17145 w 517207"/>
                <a:gd name="connsiteY54" fmla="*/ 169545 h 812482"/>
                <a:gd name="connsiteX55" fmla="*/ 0 w 517207"/>
                <a:gd name="connsiteY55" fmla="*/ 186690 h 812482"/>
                <a:gd name="connsiteX56" fmla="*/ 6668 w 517207"/>
                <a:gd name="connsiteY56" fmla="*/ 215265 h 812482"/>
                <a:gd name="connsiteX57" fmla="*/ 27622 w 517207"/>
                <a:gd name="connsiteY57" fmla="*/ 247650 h 812482"/>
                <a:gd name="connsiteX58" fmla="*/ 37147 w 517207"/>
                <a:gd name="connsiteY58" fmla="*/ 281940 h 812482"/>
                <a:gd name="connsiteX59" fmla="*/ 68580 w 517207"/>
                <a:gd name="connsiteY59" fmla="*/ 302895 h 812482"/>
                <a:gd name="connsiteX60" fmla="*/ 89535 w 517207"/>
                <a:gd name="connsiteY60" fmla="*/ 312420 h 812482"/>
                <a:gd name="connsiteX61" fmla="*/ 101918 w 517207"/>
                <a:gd name="connsiteY61" fmla="*/ 344805 h 812482"/>
                <a:gd name="connsiteX62" fmla="*/ 125730 w 517207"/>
                <a:gd name="connsiteY62" fmla="*/ 364807 h 812482"/>
                <a:gd name="connsiteX63" fmla="*/ 120015 w 517207"/>
                <a:gd name="connsiteY63" fmla="*/ 393382 h 812482"/>
                <a:gd name="connsiteX64" fmla="*/ 140018 w 517207"/>
                <a:gd name="connsiteY64" fmla="*/ 411480 h 812482"/>
                <a:gd name="connsiteX65" fmla="*/ 145733 w 517207"/>
                <a:gd name="connsiteY65" fmla="*/ 456247 h 812482"/>
                <a:gd name="connsiteX66" fmla="*/ 165735 w 517207"/>
                <a:gd name="connsiteY66" fmla="*/ 476250 h 812482"/>
                <a:gd name="connsiteX67" fmla="*/ 197168 w 517207"/>
                <a:gd name="connsiteY67" fmla="*/ 480060 h 812482"/>
                <a:gd name="connsiteX68" fmla="*/ 215265 w 517207"/>
                <a:gd name="connsiteY68" fmla="*/ 498157 h 812482"/>
                <a:gd name="connsiteX69" fmla="*/ 220028 w 517207"/>
                <a:gd name="connsiteY69" fmla="*/ 513397 h 812482"/>
                <a:gd name="connsiteX70" fmla="*/ 243840 w 517207"/>
                <a:gd name="connsiteY70" fmla="*/ 516255 h 812482"/>
                <a:gd name="connsiteX71" fmla="*/ 250508 w 517207"/>
                <a:gd name="connsiteY71" fmla="*/ 541972 h 812482"/>
                <a:gd name="connsiteX72" fmla="*/ 271462 w 517207"/>
                <a:gd name="connsiteY72" fmla="*/ 564832 h 812482"/>
                <a:gd name="connsiteX73" fmla="*/ 262890 w 517207"/>
                <a:gd name="connsiteY73" fmla="*/ 588645 h 812482"/>
                <a:gd name="connsiteX74" fmla="*/ 250508 w 517207"/>
                <a:gd name="connsiteY74" fmla="*/ 609600 h 812482"/>
                <a:gd name="connsiteX75" fmla="*/ 270510 w 517207"/>
                <a:gd name="connsiteY75" fmla="*/ 635318 h 812482"/>
                <a:gd name="connsiteX76" fmla="*/ 281940 w 517207"/>
                <a:gd name="connsiteY76" fmla="*/ 664845 h 812482"/>
                <a:gd name="connsiteX77" fmla="*/ 281940 w 517207"/>
                <a:gd name="connsiteY77" fmla="*/ 682943 h 812482"/>
                <a:gd name="connsiteX78" fmla="*/ 304800 w 517207"/>
                <a:gd name="connsiteY78" fmla="*/ 698182 h 812482"/>
                <a:gd name="connsiteX79" fmla="*/ 307658 w 517207"/>
                <a:gd name="connsiteY79" fmla="*/ 732472 h 812482"/>
                <a:gd name="connsiteX80" fmla="*/ 322897 w 517207"/>
                <a:gd name="connsiteY80" fmla="*/ 779145 h 812482"/>
                <a:gd name="connsiteX81" fmla="*/ 326708 w 517207"/>
                <a:gd name="connsiteY81" fmla="*/ 805815 h 812482"/>
                <a:gd name="connsiteX82" fmla="*/ 358140 w 517207"/>
                <a:gd name="connsiteY82" fmla="*/ 812482 h 812482"/>
                <a:gd name="connsiteX83" fmla="*/ 390525 w 517207"/>
                <a:gd name="connsiteY83" fmla="*/ 801052 h 812482"/>
                <a:gd name="connsiteX84" fmla="*/ 413385 w 517207"/>
                <a:gd name="connsiteY84" fmla="*/ 810577 h 812482"/>
                <a:gd name="connsiteX85" fmla="*/ 447675 w 517207"/>
                <a:gd name="connsiteY85" fmla="*/ 795338 h 812482"/>
                <a:gd name="connsiteX86" fmla="*/ 444818 w 517207"/>
                <a:gd name="connsiteY86" fmla="*/ 750570 h 812482"/>
                <a:gd name="connsiteX87" fmla="*/ 450533 w 517207"/>
                <a:gd name="connsiteY87" fmla="*/ 713422 h 812482"/>
                <a:gd name="connsiteX88" fmla="*/ 441960 w 517207"/>
                <a:gd name="connsiteY88" fmla="*/ 665797 h 812482"/>
                <a:gd name="connsiteX89" fmla="*/ 441960 w 517207"/>
                <a:gd name="connsiteY89" fmla="*/ 626745 h 812482"/>
                <a:gd name="connsiteX90" fmla="*/ 473393 w 517207"/>
                <a:gd name="connsiteY90" fmla="*/ 576263 h 812482"/>
                <a:gd name="connsiteX91" fmla="*/ 487680 w 517207"/>
                <a:gd name="connsiteY91" fmla="*/ 563880 h 812482"/>
                <a:gd name="connsiteX92" fmla="*/ 487680 w 517207"/>
                <a:gd name="connsiteY92" fmla="*/ 554355 h 812482"/>
                <a:gd name="connsiteX93" fmla="*/ 503872 w 517207"/>
                <a:gd name="connsiteY93" fmla="*/ 538163 h 812482"/>
                <a:gd name="connsiteX94" fmla="*/ 510540 w 517207"/>
                <a:gd name="connsiteY94" fmla="*/ 513397 h 812482"/>
                <a:gd name="connsiteX95" fmla="*/ 517208 w 517207"/>
                <a:gd name="connsiteY95" fmla="*/ 486728 h 812482"/>
                <a:gd name="connsiteX96" fmla="*/ 508635 w 517207"/>
                <a:gd name="connsiteY96" fmla="*/ 458153 h 81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17207" h="812482">
                  <a:moveTo>
                    <a:pt x="508635" y="458153"/>
                  </a:moveTo>
                  <a:lnTo>
                    <a:pt x="493395" y="442913"/>
                  </a:lnTo>
                  <a:lnTo>
                    <a:pt x="493395" y="420053"/>
                  </a:lnTo>
                  <a:lnTo>
                    <a:pt x="507683" y="405765"/>
                  </a:lnTo>
                  <a:lnTo>
                    <a:pt x="509587" y="381000"/>
                  </a:lnTo>
                  <a:lnTo>
                    <a:pt x="502920" y="362903"/>
                  </a:lnTo>
                  <a:lnTo>
                    <a:pt x="488633" y="357188"/>
                  </a:lnTo>
                  <a:lnTo>
                    <a:pt x="479108" y="342900"/>
                  </a:lnTo>
                  <a:lnTo>
                    <a:pt x="460058" y="328613"/>
                  </a:lnTo>
                  <a:lnTo>
                    <a:pt x="460058" y="296228"/>
                  </a:lnTo>
                  <a:lnTo>
                    <a:pt x="447675" y="278130"/>
                  </a:lnTo>
                  <a:lnTo>
                    <a:pt x="443865" y="256222"/>
                  </a:lnTo>
                  <a:lnTo>
                    <a:pt x="428625" y="240982"/>
                  </a:lnTo>
                  <a:lnTo>
                    <a:pt x="428625" y="223838"/>
                  </a:lnTo>
                  <a:lnTo>
                    <a:pt x="418147" y="209550"/>
                  </a:lnTo>
                  <a:lnTo>
                    <a:pt x="403860" y="195263"/>
                  </a:lnTo>
                  <a:lnTo>
                    <a:pt x="393383" y="175260"/>
                  </a:lnTo>
                  <a:lnTo>
                    <a:pt x="402908" y="156210"/>
                  </a:lnTo>
                  <a:lnTo>
                    <a:pt x="393383" y="130493"/>
                  </a:lnTo>
                  <a:lnTo>
                    <a:pt x="380047" y="117157"/>
                  </a:lnTo>
                  <a:lnTo>
                    <a:pt x="376237" y="99060"/>
                  </a:lnTo>
                  <a:lnTo>
                    <a:pt x="362903" y="83820"/>
                  </a:lnTo>
                  <a:lnTo>
                    <a:pt x="360045" y="63818"/>
                  </a:lnTo>
                  <a:lnTo>
                    <a:pt x="343853" y="57150"/>
                  </a:lnTo>
                  <a:lnTo>
                    <a:pt x="319087" y="61913"/>
                  </a:lnTo>
                  <a:lnTo>
                    <a:pt x="307658" y="50482"/>
                  </a:lnTo>
                  <a:lnTo>
                    <a:pt x="300990" y="32385"/>
                  </a:lnTo>
                  <a:lnTo>
                    <a:pt x="289560" y="36195"/>
                  </a:lnTo>
                  <a:lnTo>
                    <a:pt x="275272" y="36195"/>
                  </a:lnTo>
                  <a:lnTo>
                    <a:pt x="268605" y="18097"/>
                  </a:lnTo>
                  <a:lnTo>
                    <a:pt x="252412" y="10478"/>
                  </a:lnTo>
                  <a:lnTo>
                    <a:pt x="241935" y="0"/>
                  </a:lnTo>
                  <a:lnTo>
                    <a:pt x="226695" y="0"/>
                  </a:lnTo>
                  <a:lnTo>
                    <a:pt x="214312" y="12382"/>
                  </a:lnTo>
                  <a:lnTo>
                    <a:pt x="194310" y="15240"/>
                  </a:lnTo>
                  <a:lnTo>
                    <a:pt x="186690" y="3810"/>
                  </a:lnTo>
                  <a:lnTo>
                    <a:pt x="175260" y="0"/>
                  </a:lnTo>
                  <a:lnTo>
                    <a:pt x="164783" y="12382"/>
                  </a:lnTo>
                  <a:lnTo>
                    <a:pt x="164783" y="29528"/>
                  </a:lnTo>
                  <a:lnTo>
                    <a:pt x="153352" y="46672"/>
                  </a:lnTo>
                  <a:lnTo>
                    <a:pt x="163830" y="55245"/>
                  </a:lnTo>
                  <a:lnTo>
                    <a:pt x="172402" y="72390"/>
                  </a:lnTo>
                  <a:lnTo>
                    <a:pt x="160972" y="90488"/>
                  </a:lnTo>
                  <a:lnTo>
                    <a:pt x="174308" y="103822"/>
                  </a:lnTo>
                  <a:lnTo>
                    <a:pt x="151447" y="121920"/>
                  </a:lnTo>
                  <a:lnTo>
                    <a:pt x="136208" y="125730"/>
                  </a:lnTo>
                  <a:lnTo>
                    <a:pt x="141922" y="145732"/>
                  </a:lnTo>
                  <a:lnTo>
                    <a:pt x="134302" y="160972"/>
                  </a:lnTo>
                  <a:lnTo>
                    <a:pt x="113347" y="187643"/>
                  </a:lnTo>
                  <a:lnTo>
                    <a:pt x="85725" y="187643"/>
                  </a:lnTo>
                  <a:lnTo>
                    <a:pt x="73343" y="169545"/>
                  </a:lnTo>
                  <a:lnTo>
                    <a:pt x="65722" y="152400"/>
                  </a:lnTo>
                  <a:lnTo>
                    <a:pt x="51435" y="152400"/>
                  </a:lnTo>
                  <a:lnTo>
                    <a:pt x="37147" y="166688"/>
                  </a:lnTo>
                  <a:lnTo>
                    <a:pt x="17145" y="169545"/>
                  </a:lnTo>
                  <a:lnTo>
                    <a:pt x="0" y="186690"/>
                  </a:lnTo>
                  <a:lnTo>
                    <a:pt x="6668" y="215265"/>
                  </a:lnTo>
                  <a:lnTo>
                    <a:pt x="27622" y="247650"/>
                  </a:lnTo>
                  <a:lnTo>
                    <a:pt x="37147" y="281940"/>
                  </a:lnTo>
                  <a:lnTo>
                    <a:pt x="68580" y="302895"/>
                  </a:lnTo>
                  <a:lnTo>
                    <a:pt x="89535" y="312420"/>
                  </a:lnTo>
                  <a:lnTo>
                    <a:pt x="101918" y="344805"/>
                  </a:lnTo>
                  <a:lnTo>
                    <a:pt x="125730" y="364807"/>
                  </a:lnTo>
                  <a:lnTo>
                    <a:pt x="120015" y="393382"/>
                  </a:lnTo>
                  <a:lnTo>
                    <a:pt x="140018" y="411480"/>
                  </a:lnTo>
                  <a:lnTo>
                    <a:pt x="145733" y="456247"/>
                  </a:lnTo>
                  <a:lnTo>
                    <a:pt x="165735" y="476250"/>
                  </a:lnTo>
                  <a:lnTo>
                    <a:pt x="197168" y="480060"/>
                  </a:lnTo>
                  <a:lnTo>
                    <a:pt x="215265" y="498157"/>
                  </a:lnTo>
                  <a:lnTo>
                    <a:pt x="220028" y="513397"/>
                  </a:lnTo>
                  <a:lnTo>
                    <a:pt x="243840" y="516255"/>
                  </a:lnTo>
                  <a:lnTo>
                    <a:pt x="250508" y="541972"/>
                  </a:lnTo>
                  <a:lnTo>
                    <a:pt x="271462" y="564832"/>
                  </a:lnTo>
                  <a:lnTo>
                    <a:pt x="262890" y="588645"/>
                  </a:lnTo>
                  <a:lnTo>
                    <a:pt x="250508" y="609600"/>
                  </a:lnTo>
                  <a:lnTo>
                    <a:pt x="270510" y="635318"/>
                  </a:lnTo>
                  <a:lnTo>
                    <a:pt x="281940" y="664845"/>
                  </a:lnTo>
                  <a:lnTo>
                    <a:pt x="281940" y="682943"/>
                  </a:lnTo>
                  <a:lnTo>
                    <a:pt x="304800" y="698182"/>
                  </a:lnTo>
                  <a:lnTo>
                    <a:pt x="307658" y="732472"/>
                  </a:lnTo>
                  <a:lnTo>
                    <a:pt x="322897" y="779145"/>
                  </a:lnTo>
                  <a:lnTo>
                    <a:pt x="326708" y="805815"/>
                  </a:lnTo>
                  <a:lnTo>
                    <a:pt x="358140" y="812482"/>
                  </a:lnTo>
                  <a:lnTo>
                    <a:pt x="390525" y="801052"/>
                  </a:lnTo>
                  <a:lnTo>
                    <a:pt x="413385" y="810577"/>
                  </a:lnTo>
                  <a:lnTo>
                    <a:pt x="447675" y="795338"/>
                  </a:lnTo>
                  <a:lnTo>
                    <a:pt x="444818" y="750570"/>
                  </a:lnTo>
                  <a:lnTo>
                    <a:pt x="450533" y="713422"/>
                  </a:lnTo>
                  <a:lnTo>
                    <a:pt x="441960" y="665797"/>
                  </a:lnTo>
                  <a:lnTo>
                    <a:pt x="441960" y="626745"/>
                  </a:lnTo>
                  <a:lnTo>
                    <a:pt x="473393" y="576263"/>
                  </a:lnTo>
                  <a:lnTo>
                    <a:pt x="487680" y="563880"/>
                  </a:lnTo>
                  <a:lnTo>
                    <a:pt x="487680" y="554355"/>
                  </a:lnTo>
                  <a:lnTo>
                    <a:pt x="503872" y="538163"/>
                  </a:lnTo>
                  <a:lnTo>
                    <a:pt x="510540" y="513397"/>
                  </a:lnTo>
                  <a:lnTo>
                    <a:pt x="517208" y="486728"/>
                  </a:lnTo>
                  <a:lnTo>
                    <a:pt x="508635" y="45815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7" name="Freeform: Shape 15">
              <a:extLst>
                <a:ext uri="{FF2B5EF4-FFF2-40B4-BE49-F238E27FC236}">
                  <a16:creationId xmlns="" xmlns:a16="http://schemas.microsoft.com/office/drawing/2014/main" id="{C7E4D156-5ED9-6C22-A1AB-8FBC8ACA9C77}"/>
                </a:ext>
              </a:extLst>
            </p:cNvPr>
            <p:cNvSpPr/>
            <p:nvPr/>
          </p:nvSpPr>
          <p:spPr>
            <a:xfrm>
              <a:off x="2169794" y="3466147"/>
              <a:ext cx="1386839" cy="1147762"/>
            </a:xfrm>
            <a:custGeom>
              <a:avLst/>
              <a:gdLst>
                <a:gd name="connsiteX0" fmla="*/ 1349693 w 1386839"/>
                <a:gd name="connsiteY0" fmla="*/ 424815 h 1147762"/>
                <a:gd name="connsiteX1" fmla="*/ 1332548 w 1386839"/>
                <a:gd name="connsiteY1" fmla="*/ 452438 h 1147762"/>
                <a:gd name="connsiteX2" fmla="*/ 1302068 w 1386839"/>
                <a:gd name="connsiteY2" fmla="*/ 444818 h 1147762"/>
                <a:gd name="connsiteX3" fmla="*/ 1288733 w 1386839"/>
                <a:gd name="connsiteY3" fmla="*/ 458153 h 1147762"/>
                <a:gd name="connsiteX4" fmla="*/ 1269683 w 1386839"/>
                <a:gd name="connsiteY4" fmla="*/ 430530 h 1147762"/>
                <a:gd name="connsiteX5" fmla="*/ 1217295 w 1386839"/>
                <a:gd name="connsiteY5" fmla="*/ 402908 h 1147762"/>
                <a:gd name="connsiteX6" fmla="*/ 1207770 w 1386839"/>
                <a:gd name="connsiteY6" fmla="*/ 375285 h 1147762"/>
                <a:gd name="connsiteX7" fmla="*/ 1180148 w 1386839"/>
                <a:gd name="connsiteY7" fmla="*/ 347663 h 1147762"/>
                <a:gd name="connsiteX8" fmla="*/ 1143953 w 1386839"/>
                <a:gd name="connsiteY8" fmla="*/ 340995 h 1147762"/>
                <a:gd name="connsiteX9" fmla="*/ 1125855 w 1386839"/>
                <a:gd name="connsiteY9" fmla="*/ 300990 h 1147762"/>
                <a:gd name="connsiteX10" fmla="*/ 1097280 w 1386839"/>
                <a:gd name="connsiteY10" fmla="*/ 314325 h 1147762"/>
                <a:gd name="connsiteX11" fmla="*/ 1066800 w 1386839"/>
                <a:gd name="connsiteY11" fmla="*/ 300990 h 1147762"/>
                <a:gd name="connsiteX12" fmla="*/ 1032510 w 1386839"/>
                <a:gd name="connsiteY12" fmla="*/ 309563 h 1147762"/>
                <a:gd name="connsiteX13" fmla="*/ 1002030 w 1386839"/>
                <a:gd name="connsiteY13" fmla="*/ 322897 h 1147762"/>
                <a:gd name="connsiteX14" fmla="*/ 968693 w 1386839"/>
                <a:gd name="connsiteY14" fmla="*/ 289560 h 1147762"/>
                <a:gd name="connsiteX15" fmla="*/ 968693 w 1386839"/>
                <a:gd name="connsiteY15" fmla="*/ 234315 h 1147762"/>
                <a:gd name="connsiteX16" fmla="*/ 942023 w 1386839"/>
                <a:gd name="connsiteY16" fmla="*/ 207645 h 1147762"/>
                <a:gd name="connsiteX17" fmla="*/ 928688 w 1386839"/>
                <a:gd name="connsiteY17" fmla="*/ 220980 h 1147762"/>
                <a:gd name="connsiteX18" fmla="*/ 893445 w 1386839"/>
                <a:gd name="connsiteY18" fmla="*/ 197168 h 1147762"/>
                <a:gd name="connsiteX19" fmla="*/ 878205 w 1386839"/>
                <a:gd name="connsiteY19" fmla="*/ 181928 h 1147762"/>
                <a:gd name="connsiteX20" fmla="*/ 852488 w 1386839"/>
                <a:gd name="connsiteY20" fmla="*/ 184785 h 1147762"/>
                <a:gd name="connsiteX21" fmla="*/ 835343 w 1386839"/>
                <a:gd name="connsiteY21" fmla="*/ 187643 h 1147762"/>
                <a:gd name="connsiteX22" fmla="*/ 819150 w 1386839"/>
                <a:gd name="connsiteY22" fmla="*/ 194310 h 1147762"/>
                <a:gd name="connsiteX23" fmla="*/ 835343 w 1386839"/>
                <a:gd name="connsiteY23" fmla="*/ 187643 h 1147762"/>
                <a:gd name="connsiteX24" fmla="*/ 835343 w 1386839"/>
                <a:gd name="connsiteY24" fmla="*/ 159068 h 1147762"/>
                <a:gd name="connsiteX25" fmla="*/ 842963 w 1386839"/>
                <a:gd name="connsiteY25" fmla="*/ 135255 h 1147762"/>
                <a:gd name="connsiteX26" fmla="*/ 822960 w 1386839"/>
                <a:gd name="connsiteY26" fmla="*/ 128588 h 1147762"/>
                <a:gd name="connsiteX27" fmla="*/ 800100 w 1386839"/>
                <a:gd name="connsiteY27" fmla="*/ 133350 h 1147762"/>
                <a:gd name="connsiteX28" fmla="*/ 783908 w 1386839"/>
                <a:gd name="connsiteY28" fmla="*/ 126683 h 1147762"/>
                <a:gd name="connsiteX29" fmla="*/ 771525 w 1386839"/>
                <a:gd name="connsiteY29" fmla="*/ 119063 h 1147762"/>
                <a:gd name="connsiteX30" fmla="*/ 751523 w 1386839"/>
                <a:gd name="connsiteY30" fmla="*/ 109538 h 1147762"/>
                <a:gd name="connsiteX31" fmla="*/ 728663 w 1386839"/>
                <a:gd name="connsiteY31" fmla="*/ 100013 h 1147762"/>
                <a:gd name="connsiteX32" fmla="*/ 717233 w 1386839"/>
                <a:gd name="connsiteY32" fmla="*/ 88583 h 1147762"/>
                <a:gd name="connsiteX33" fmla="*/ 713423 w 1386839"/>
                <a:gd name="connsiteY33" fmla="*/ 100013 h 1147762"/>
                <a:gd name="connsiteX34" fmla="*/ 695325 w 1386839"/>
                <a:gd name="connsiteY34" fmla="*/ 100013 h 1147762"/>
                <a:gd name="connsiteX35" fmla="*/ 681990 w 1386839"/>
                <a:gd name="connsiteY35" fmla="*/ 83820 h 1147762"/>
                <a:gd name="connsiteX36" fmla="*/ 661988 w 1386839"/>
                <a:gd name="connsiteY36" fmla="*/ 83820 h 1147762"/>
                <a:gd name="connsiteX37" fmla="*/ 657225 w 1386839"/>
                <a:gd name="connsiteY37" fmla="*/ 62865 h 1147762"/>
                <a:gd name="connsiteX38" fmla="*/ 645795 w 1386839"/>
                <a:gd name="connsiteY38" fmla="*/ 51435 h 1147762"/>
                <a:gd name="connsiteX39" fmla="*/ 630555 w 1386839"/>
                <a:gd name="connsiteY39" fmla="*/ 43815 h 1147762"/>
                <a:gd name="connsiteX40" fmla="*/ 611505 w 1386839"/>
                <a:gd name="connsiteY40" fmla="*/ 43815 h 1147762"/>
                <a:gd name="connsiteX41" fmla="*/ 596265 w 1386839"/>
                <a:gd name="connsiteY41" fmla="*/ 59055 h 1147762"/>
                <a:gd name="connsiteX42" fmla="*/ 572453 w 1386839"/>
                <a:gd name="connsiteY42" fmla="*/ 59055 h 1147762"/>
                <a:gd name="connsiteX43" fmla="*/ 561023 w 1386839"/>
                <a:gd name="connsiteY43" fmla="*/ 70485 h 1147762"/>
                <a:gd name="connsiteX44" fmla="*/ 541020 w 1386839"/>
                <a:gd name="connsiteY44" fmla="*/ 68580 h 1147762"/>
                <a:gd name="connsiteX45" fmla="*/ 524828 w 1386839"/>
                <a:gd name="connsiteY45" fmla="*/ 52388 h 1147762"/>
                <a:gd name="connsiteX46" fmla="*/ 494347 w 1386839"/>
                <a:gd name="connsiteY46" fmla="*/ 52388 h 1147762"/>
                <a:gd name="connsiteX47" fmla="*/ 478155 w 1386839"/>
                <a:gd name="connsiteY47" fmla="*/ 41910 h 1147762"/>
                <a:gd name="connsiteX48" fmla="*/ 456247 w 1386839"/>
                <a:gd name="connsiteY48" fmla="*/ 42863 h 1147762"/>
                <a:gd name="connsiteX49" fmla="*/ 443865 w 1386839"/>
                <a:gd name="connsiteY49" fmla="*/ 30480 h 1147762"/>
                <a:gd name="connsiteX50" fmla="*/ 419100 w 1386839"/>
                <a:gd name="connsiteY50" fmla="*/ 30480 h 1147762"/>
                <a:gd name="connsiteX51" fmla="*/ 406718 w 1386839"/>
                <a:gd name="connsiteY51" fmla="*/ 18097 h 1147762"/>
                <a:gd name="connsiteX52" fmla="*/ 398145 w 1386839"/>
                <a:gd name="connsiteY52" fmla="*/ 0 h 1147762"/>
                <a:gd name="connsiteX53" fmla="*/ 376238 w 1386839"/>
                <a:gd name="connsiteY53" fmla="*/ 18097 h 1147762"/>
                <a:gd name="connsiteX54" fmla="*/ 374333 w 1386839"/>
                <a:gd name="connsiteY54" fmla="*/ 36195 h 1147762"/>
                <a:gd name="connsiteX55" fmla="*/ 361950 w 1386839"/>
                <a:gd name="connsiteY55" fmla="*/ 48578 h 1147762"/>
                <a:gd name="connsiteX56" fmla="*/ 359093 w 1386839"/>
                <a:gd name="connsiteY56" fmla="*/ 78105 h 1147762"/>
                <a:gd name="connsiteX57" fmla="*/ 351472 w 1386839"/>
                <a:gd name="connsiteY57" fmla="*/ 95250 h 1147762"/>
                <a:gd name="connsiteX58" fmla="*/ 342900 w 1386839"/>
                <a:gd name="connsiteY58" fmla="*/ 110490 h 1147762"/>
                <a:gd name="connsiteX59" fmla="*/ 322897 w 1386839"/>
                <a:gd name="connsiteY59" fmla="*/ 110490 h 1147762"/>
                <a:gd name="connsiteX60" fmla="*/ 314325 w 1386839"/>
                <a:gd name="connsiteY60" fmla="*/ 134303 h 1147762"/>
                <a:gd name="connsiteX61" fmla="*/ 295275 w 1386839"/>
                <a:gd name="connsiteY61" fmla="*/ 111443 h 1147762"/>
                <a:gd name="connsiteX62" fmla="*/ 271463 w 1386839"/>
                <a:gd name="connsiteY62" fmla="*/ 113347 h 1147762"/>
                <a:gd name="connsiteX63" fmla="*/ 244793 w 1386839"/>
                <a:gd name="connsiteY63" fmla="*/ 136208 h 1147762"/>
                <a:gd name="connsiteX64" fmla="*/ 235268 w 1386839"/>
                <a:gd name="connsiteY64" fmla="*/ 157163 h 1147762"/>
                <a:gd name="connsiteX65" fmla="*/ 206693 w 1386839"/>
                <a:gd name="connsiteY65" fmla="*/ 165735 h 1147762"/>
                <a:gd name="connsiteX66" fmla="*/ 195263 w 1386839"/>
                <a:gd name="connsiteY66" fmla="*/ 197168 h 1147762"/>
                <a:gd name="connsiteX67" fmla="*/ 180022 w 1386839"/>
                <a:gd name="connsiteY67" fmla="*/ 234315 h 1147762"/>
                <a:gd name="connsiteX68" fmla="*/ 171450 w 1386839"/>
                <a:gd name="connsiteY68" fmla="*/ 268605 h 1147762"/>
                <a:gd name="connsiteX69" fmla="*/ 172403 w 1386839"/>
                <a:gd name="connsiteY69" fmla="*/ 292418 h 1147762"/>
                <a:gd name="connsiteX70" fmla="*/ 158115 w 1386839"/>
                <a:gd name="connsiteY70" fmla="*/ 301943 h 1147762"/>
                <a:gd name="connsiteX71" fmla="*/ 179070 w 1386839"/>
                <a:gd name="connsiteY71" fmla="*/ 322897 h 1147762"/>
                <a:gd name="connsiteX72" fmla="*/ 170497 w 1386839"/>
                <a:gd name="connsiteY72" fmla="*/ 354330 h 1147762"/>
                <a:gd name="connsiteX73" fmla="*/ 163830 w 1386839"/>
                <a:gd name="connsiteY73" fmla="*/ 382905 h 1147762"/>
                <a:gd name="connsiteX74" fmla="*/ 137160 w 1386839"/>
                <a:gd name="connsiteY74" fmla="*/ 391478 h 1147762"/>
                <a:gd name="connsiteX75" fmla="*/ 108585 w 1386839"/>
                <a:gd name="connsiteY75" fmla="*/ 381953 h 1147762"/>
                <a:gd name="connsiteX76" fmla="*/ 100013 w 1386839"/>
                <a:gd name="connsiteY76" fmla="*/ 360997 h 1147762"/>
                <a:gd name="connsiteX77" fmla="*/ 84772 w 1386839"/>
                <a:gd name="connsiteY77" fmla="*/ 343853 h 1147762"/>
                <a:gd name="connsiteX78" fmla="*/ 63818 w 1386839"/>
                <a:gd name="connsiteY78" fmla="*/ 344805 h 1147762"/>
                <a:gd name="connsiteX79" fmla="*/ 57150 w 1386839"/>
                <a:gd name="connsiteY79" fmla="*/ 370522 h 1147762"/>
                <a:gd name="connsiteX80" fmla="*/ 39053 w 1386839"/>
                <a:gd name="connsiteY80" fmla="*/ 391478 h 1147762"/>
                <a:gd name="connsiteX81" fmla="*/ 12382 w 1386839"/>
                <a:gd name="connsiteY81" fmla="*/ 418147 h 1147762"/>
                <a:gd name="connsiteX82" fmla="*/ 0 w 1386839"/>
                <a:gd name="connsiteY82" fmla="*/ 441008 h 1147762"/>
                <a:gd name="connsiteX83" fmla="*/ 12382 w 1386839"/>
                <a:gd name="connsiteY83" fmla="*/ 461963 h 1147762"/>
                <a:gd name="connsiteX84" fmla="*/ 27622 w 1386839"/>
                <a:gd name="connsiteY84" fmla="*/ 477203 h 1147762"/>
                <a:gd name="connsiteX85" fmla="*/ 46672 w 1386839"/>
                <a:gd name="connsiteY85" fmla="*/ 461010 h 1147762"/>
                <a:gd name="connsiteX86" fmla="*/ 59055 w 1386839"/>
                <a:gd name="connsiteY86" fmla="*/ 479108 h 1147762"/>
                <a:gd name="connsiteX87" fmla="*/ 74295 w 1386839"/>
                <a:gd name="connsiteY87" fmla="*/ 496253 h 1147762"/>
                <a:gd name="connsiteX88" fmla="*/ 95250 w 1386839"/>
                <a:gd name="connsiteY88" fmla="*/ 499110 h 1147762"/>
                <a:gd name="connsiteX89" fmla="*/ 110490 w 1386839"/>
                <a:gd name="connsiteY89" fmla="*/ 514350 h 1147762"/>
                <a:gd name="connsiteX90" fmla="*/ 121920 w 1386839"/>
                <a:gd name="connsiteY90" fmla="*/ 542925 h 1147762"/>
                <a:gd name="connsiteX91" fmla="*/ 119063 w 1386839"/>
                <a:gd name="connsiteY91" fmla="*/ 565785 h 1147762"/>
                <a:gd name="connsiteX92" fmla="*/ 109538 w 1386839"/>
                <a:gd name="connsiteY92" fmla="*/ 603885 h 1147762"/>
                <a:gd name="connsiteX93" fmla="*/ 97155 w 1386839"/>
                <a:gd name="connsiteY93" fmla="*/ 615315 h 1147762"/>
                <a:gd name="connsiteX94" fmla="*/ 80010 w 1386839"/>
                <a:gd name="connsiteY94" fmla="*/ 615315 h 1147762"/>
                <a:gd name="connsiteX95" fmla="*/ 71438 w 1386839"/>
                <a:gd name="connsiteY95" fmla="*/ 636270 h 1147762"/>
                <a:gd name="connsiteX96" fmla="*/ 57150 w 1386839"/>
                <a:gd name="connsiteY96" fmla="*/ 647700 h 1147762"/>
                <a:gd name="connsiteX97" fmla="*/ 72390 w 1386839"/>
                <a:gd name="connsiteY97" fmla="*/ 671513 h 1147762"/>
                <a:gd name="connsiteX98" fmla="*/ 87630 w 1386839"/>
                <a:gd name="connsiteY98" fmla="*/ 700088 h 1147762"/>
                <a:gd name="connsiteX99" fmla="*/ 87630 w 1386839"/>
                <a:gd name="connsiteY99" fmla="*/ 729615 h 1147762"/>
                <a:gd name="connsiteX100" fmla="*/ 73343 w 1386839"/>
                <a:gd name="connsiteY100" fmla="*/ 761047 h 1147762"/>
                <a:gd name="connsiteX101" fmla="*/ 55245 w 1386839"/>
                <a:gd name="connsiteY101" fmla="*/ 782003 h 1147762"/>
                <a:gd name="connsiteX102" fmla="*/ 61913 w 1386839"/>
                <a:gd name="connsiteY102" fmla="*/ 802005 h 1147762"/>
                <a:gd name="connsiteX103" fmla="*/ 82868 w 1386839"/>
                <a:gd name="connsiteY103" fmla="*/ 819150 h 1147762"/>
                <a:gd name="connsiteX104" fmla="*/ 92393 w 1386839"/>
                <a:gd name="connsiteY104" fmla="*/ 851535 h 1147762"/>
                <a:gd name="connsiteX105" fmla="*/ 123825 w 1386839"/>
                <a:gd name="connsiteY105" fmla="*/ 875347 h 1147762"/>
                <a:gd name="connsiteX106" fmla="*/ 150495 w 1386839"/>
                <a:gd name="connsiteY106" fmla="*/ 895350 h 1147762"/>
                <a:gd name="connsiteX107" fmla="*/ 159068 w 1386839"/>
                <a:gd name="connsiteY107" fmla="*/ 939165 h 1147762"/>
                <a:gd name="connsiteX108" fmla="*/ 150495 w 1386839"/>
                <a:gd name="connsiteY108" fmla="*/ 968693 h 1147762"/>
                <a:gd name="connsiteX109" fmla="*/ 173355 w 1386839"/>
                <a:gd name="connsiteY109" fmla="*/ 994410 h 1147762"/>
                <a:gd name="connsiteX110" fmla="*/ 194310 w 1386839"/>
                <a:gd name="connsiteY110" fmla="*/ 1006793 h 1147762"/>
                <a:gd name="connsiteX111" fmla="*/ 202883 w 1386839"/>
                <a:gd name="connsiteY111" fmla="*/ 1039178 h 1147762"/>
                <a:gd name="connsiteX112" fmla="*/ 206693 w 1386839"/>
                <a:gd name="connsiteY112" fmla="*/ 1043940 h 1147762"/>
                <a:gd name="connsiteX113" fmla="*/ 224790 w 1386839"/>
                <a:gd name="connsiteY113" fmla="*/ 1064895 h 1147762"/>
                <a:gd name="connsiteX114" fmla="*/ 224790 w 1386839"/>
                <a:gd name="connsiteY114" fmla="*/ 1094423 h 1147762"/>
                <a:gd name="connsiteX115" fmla="*/ 248603 w 1386839"/>
                <a:gd name="connsiteY115" fmla="*/ 1105853 h 1147762"/>
                <a:gd name="connsiteX116" fmla="*/ 259080 w 1386839"/>
                <a:gd name="connsiteY116" fmla="*/ 1116330 h 1147762"/>
                <a:gd name="connsiteX117" fmla="*/ 259080 w 1386839"/>
                <a:gd name="connsiteY117" fmla="*/ 1134428 h 1147762"/>
                <a:gd name="connsiteX118" fmla="*/ 283845 w 1386839"/>
                <a:gd name="connsiteY118" fmla="*/ 1134428 h 1147762"/>
                <a:gd name="connsiteX119" fmla="*/ 293370 w 1386839"/>
                <a:gd name="connsiteY119" fmla="*/ 1147763 h 1147762"/>
                <a:gd name="connsiteX120" fmla="*/ 313372 w 1386839"/>
                <a:gd name="connsiteY120" fmla="*/ 1147763 h 1147762"/>
                <a:gd name="connsiteX121" fmla="*/ 325755 w 1386839"/>
                <a:gd name="connsiteY121" fmla="*/ 1135380 h 1147762"/>
                <a:gd name="connsiteX122" fmla="*/ 361950 w 1386839"/>
                <a:gd name="connsiteY122" fmla="*/ 1135380 h 1147762"/>
                <a:gd name="connsiteX123" fmla="*/ 395288 w 1386839"/>
                <a:gd name="connsiteY123" fmla="*/ 1102043 h 1147762"/>
                <a:gd name="connsiteX124" fmla="*/ 405765 w 1386839"/>
                <a:gd name="connsiteY124" fmla="*/ 1067753 h 1147762"/>
                <a:gd name="connsiteX125" fmla="*/ 445770 w 1386839"/>
                <a:gd name="connsiteY125" fmla="*/ 1067753 h 1147762"/>
                <a:gd name="connsiteX126" fmla="*/ 465772 w 1386839"/>
                <a:gd name="connsiteY126" fmla="*/ 1049655 h 1147762"/>
                <a:gd name="connsiteX127" fmla="*/ 486728 w 1386839"/>
                <a:gd name="connsiteY127" fmla="*/ 1053465 h 1147762"/>
                <a:gd name="connsiteX128" fmla="*/ 491490 w 1386839"/>
                <a:gd name="connsiteY128" fmla="*/ 1069658 h 1147762"/>
                <a:gd name="connsiteX129" fmla="*/ 513397 w 1386839"/>
                <a:gd name="connsiteY129" fmla="*/ 1081088 h 1147762"/>
                <a:gd name="connsiteX130" fmla="*/ 541973 w 1386839"/>
                <a:gd name="connsiteY130" fmla="*/ 1081088 h 1147762"/>
                <a:gd name="connsiteX131" fmla="*/ 552450 w 1386839"/>
                <a:gd name="connsiteY131" fmla="*/ 1070610 h 1147762"/>
                <a:gd name="connsiteX132" fmla="*/ 541020 w 1386839"/>
                <a:gd name="connsiteY132" fmla="*/ 1042035 h 1147762"/>
                <a:gd name="connsiteX133" fmla="*/ 561023 w 1386839"/>
                <a:gd name="connsiteY133" fmla="*/ 1033463 h 1147762"/>
                <a:gd name="connsiteX134" fmla="*/ 574358 w 1386839"/>
                <a:gd name="connsiteY134" fmla="*/ 1032510 h 1147762"/>
                <a:gd name="connsiteX135" fmla="*/ 588645 w 1386839"/>
                <a:gd name="connsiteY135" fmla="*/ 1018222 h 1147762"/>
                <a:gd name="connsiteX136" fmla="*/ 613410 w 1386839"/>
                <a:gd name="connsiteY136" fmla="*/ 1004888 h 1147762"/>
                <a:gd name="connsiteX137" fmla="*/ 641033 w 1386839"/>
                <a:gd name="connsiteY137" fmla="*/ 987743 h 1147762"/>
                <a:gd name="connsiteX138" fmla="*/ 648652 w 1386839"/>
                <a:gd name="connsiteY138" fmla="*/ 973455 h 1147762"/>
                <a:gd name="connsiteX139" fmla="*/ 672465 w 1386839"/>
                <a:gd name="connsiteY139" fmla="*/ 973455 h 1147762"/>
                <a:gd name="connsiteX140" fmla="*/ 675323 w 1386839"/>
                <a:gd name="connsiteY140" fmla="*/ 928688 h 1147762"/>
                <a:gd name="connsiteX141" fmla="*/ 663893 w 1386839"/>
                <a:gd name="connsiteY141" fmla="*/ 907733 h 1147762"/>
                <a:gd name="connsiteX142" fmla="*/ 668655 w 1386839"/>
                <a:gd name="connsiteY142" fmla="*/ 870585 h 1147762"/>
                <a:gd name="connsiteX143" fmla="*/ 663893 w 1386839"/>
                <a:gd name="connsiteY143" fmla="*/ 848678 h 1147762"/>
                <a:gd name="connsiteX144" fmla="*/ 677227 w 1386839"/>
                <a:gd name="connsiteY144" fmla="*/ 835343 h 1147762"/>
                <a:gd name="connsiteX145" fmla="*/ 693420 w 1386839"/>
                <a:gd name="connsiteY145" fmla="*/ 817245 h 1147762"/>
                <a:gd name="connsiteX146" fmla="*/ 706755 w 1386839"/>
                <a:gd name="connsiteY146" fmla="*/ 823913 h 1147762"/>
                <a:gd name="connsiteX147" fmla="*/ 722948 w 1386839"/>
                <a:gd name="connsiteY147" fmla="*/ 812483 h 1147762"/>
                <a:gd name="connsiteX148" fmla="*/ 735330 w 1386839"/>
                <a:gd name="connsiteY148" fmla="*/ 800100 h 1147762"/>
                <a:gd name="connsiteX149" fmla="*/ 735330 w 1386839"/>
                <a:gd name="connsiteY149" fmla="*/ 788670 h 1147762"/>
                <a:gd name="connsiteX150" fmla="*/ 751523 w 1386839"/>
                <a:gd name="connsiteY150" fmla="*/ 788670 h 1147762"/>
                <a:gd name="connsiteX151" fmla="*/ 764858 w 1386839"/>
                <a:gd name="connsiteY151" fmla="*/ 775335 h 1147762"/>
                <a:gd name="connsiteX152" fmla="*/ 773430 w 1386839"/>
                <a:gd name="connsiteY152" fmla="*/ 766763 h 1147762"/>
                <a:gd name="connsiteX153" fmla="*/ 790575 w 1386839"/>
                <a:gd name="connsiteY153" fmla="*/ 762000 h 1147762"/>
                <a:gd name="connsiteX154" fmla="*/ 803910 w 1386839"/>
                <a:gd name="connsiteY154" fmla="*/ 748665 h 1147762"/>
                <a:gd name="connsiteX155" fmla="*/ 799148 w 1386839"/>
                <a:gd name="connsiteY155" fmla="*/ 735330 h 1147762"/>
                <a:gd name="connsiteX156" fmla="*/ 799148 w 1386839"/>
                <a:gd name="connsiteY156" fmla="*/ 721995 h 1147762"/>
                <a:gd name="connsiteX157" fmla="*/ 789623 w 1386839"/>
                <a:gd name="connsiteY157" fmla="*/ 712470 h 1147762"/>
                <a:gd name="connsiteX158" fmla="*/ 776288 w 1386839"/>
                <a:gd name="connsiteY158" fmla="*/ 702945 h 1147762"/>
                <a:gd name="connsiteX159" fmla="*/ 776288 w 1386839"/>
                <a:gd name="connsiteY159" fmla="*/ 677228 h 1147762"/>
                <a:gd name="connsiteX160" fmla="*/ 792480 w 1386839"/>
                <a:gd name="connsiteY160" fmla="*/ 661035 h 1147762"/>
                <a:gd name="connsiteX161" fmla="*/ 816293 w 1386839"/>
                <a:gd name="connsiteY161" fmla="*/ 656272 h 1147762"/>
                <a:gd name="connsiteX162" fmla="*/ 833438 w 1386839"/>
                <a:gd name="connsiteY162" fmla="*/ 639128 h 1147762"/>
                <a:gd name="connsiteX163" fmla="*/ 862013 w 1386839"/>
                <a:gd name="connsiteY163" fmla="*/ 634365 h 1147762"/>
                <a:gd name="connsiteX164" fmla="*/ 892493 w 1386839"/>
                <a:gd name="connsiteY164" fmla="*/ 624840 h 1147762"/>
                <a:gd name="connsiteX165" fmla="*/ 928688 w 1386839"/>
                <a:gd name="connsiteY165" fmla="*/ 620078 h 1147762"/>
                <a:gd name="connsiteX166" fmla="*/ 946785 w 1386839"/>
                <a:gd name="connsiteY166" fmla="*/ 601980 h 1147762"/>
                <a:gd name="connsiteX167" fmla="*/ 954405 w 1386839"/>
                <a:gd name="connsiteY167" fmla="*/ 572453 h 1147762"/>
                <a:gd name="connsiteX168" fmla="*/ 970598 w 1386839"/>
                <a:gd name="connsiteY168" fmla="*/ 556260 h 1147762"/>
                <a:gd name="connsiteX169" fmla="*/ 990600 w 1386839"/>
                <a:gd name="connsiteY169" fmla="*/ 576263 h 1147762"/>
                <a:gd name="connsiteX170" fmla="*/ 1019175 w 1386839"/>
                <a:gd name="connsiteY170" fmla="*/ 576263 h 1147762"/>
                <a:gd name="connsiteX171" fmla="*/ 1030605 w 1386839"/>
                <a:gd name="connsiteY171" fmla="*/ 547688 h 1147762"/>
                <a:gd name="connsiteX172" fmla="*/ 1059180 w 1386839"/>
                <a:gd name="connsiteY172" fmla="*/ 547688 h 1147762"/>
                <a:gd name="connsiteX173" fmla="*/ 1092518 w 1386839"/>
                <a:gd name="connsiteY173" fmla="*/ 555308 h 1147762"/>
                <a:gd name="connsiteX174" fmla="*/ 1135380 w 1386839"/>
                <a:gd name="connsiteY174" fmla="*/ 543878 h 1147762"/>
                <a:gd name="connsiteX175" fmla="*/ 1151573 w 1386839"/>
                <a:gd name="connsiteY175" fmla="*/ 527685 h 1147762"/>
                <a:gd name="connsiteX176" fmla="*/ 1176338 w 1386839"/>
                <a:gd name="connsiteY176" fmla="*/ 527685 h 1147762"/>
                <a:gd name="connsiteX177" fmla="*/ 1185863 w 1386839"/>
                <a:gd name="connsiteY177" fmla="*/ 551497 h 1147762"/>
                <a:gd name="connsiteX178" fmla="*/ 1201103 w 1386839"/>
                <a:gd name="connsiteY178" fmla="*/ 566738 h 1147762"/>
                <a:gd name="connsiteX179" fmla="*/ 1227773 w 1386839"/>
                <a:gd name="connsiteY179" fmla="*/ 566738 h 1147762"/>
                <a:gd name="connsiteX180" fmla="*/ 1237298 w 1386839"/>
                <a:gd name="connsiteY180" fmla="*/ 576263 h 1147762"/>
                <a:gd name="connsiteX181" fmla="*/ 1259205 w 1386839"/>
                <a:gd name="connsiteY181" fmla="*/ 554355 h 1147762"/>
                <a:gd name="connsiteX182" fmla="*/ 1293495 w 1386839"/>
                <a:gd name="connsiteY182" fmla="*/ 542925 h 1147762"/>
                <a:gd name="connsiteX183" fmla="*/ 1307783 w 1386839"/>
                <a:gd name="connsiteY183" fmla="*/ 557213 h 1147762"/>
                <a:gd name="connsiteX184" fmla="*/ 1324928 w 1386839"/>
                <a:gd name="connsiteY184" fmla="*/ 539115 h 1147762"/>
                <a:gd name="connsiteX185" fmla="*/ 1364933 w 1386839"/>
                <a:gd name="connsiteY185" fmla="*/ 539115 h 1147762"/>
                <a:gd name="connsiteX186" fmla="*/ 1369695 w 1386839"/>
                <a:gd name="connsiteY186" fmla="*/ 472440 h 1147762"/>
                <a:gd name="connsiteX187" fmla="*/ 1386840 w 1386839"/>
                <a:gd name="connsiteY187" fmla="*/ 453390 h 1147762"/>
                <a:gd name="connsiteX188" fmla="*/ 1349693 w 1386839"/>
                <a:gd name="connsiteY188" fmla="*/ 424815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386839" h="1147762">
                  <a:moveTo>
                    <a:pt x="1349693" y="424815"/>
                  </a:moveTo>
                  <a:lnTo>
                    <a:pt x="1332548" y="452438"/>
                  </a:lnTo>
                  <a:lnTo>
                    <a:pt x="1302068" y="444818"/>
                  </a:lnTo>
                  <a:lnTo>
                    <a:pt x="1288733" y="458153"/>
                  </a:lnTo>
                  <a:lnTo>
                    <a:pt x="1269683" y="430530"/>
                  </a:lnTo>
                  <a:lnTo>
                    <a:pt x="1217295" y="402908"/>
                  </a:lnTo>
                  <a:lnTo>
                    <a:pt x="1207770" y="375285"/>
                  </a:lnTo>
                  <a:lnTo>
                    <a:pt x="1180148" y="347663"/>
                  </a:lnTo>
                  <a:lnTo>
                    <a:pt x="1143953" y="340995"/>
                  </a:lnTo>
                  <a:lnTo>
                    <a:pt x="1125855" y="300990"/>
                  </a:lnTo>
                  <a:lnTo>
                    <a:pt x="1097280" y="314325"/>
                  </a:lnTo>
                  <a:lnTo>
                    <a:pt x="1066800" y="300990"/>
                  </a:lnTo>
                  <a:lnTo>
                    <a:pt x="1032510" y="309563"/>
                  </a:lnTo>
                  <a:lnTo>
                    <a:pt x="1002030" y="322897"/>
                  </a:lnTo>
                  <a:lnTo>
                    <a:pt x="968693" y="289560"/>
                  </a:lnTo>
                  <a:lnTo>
                    <a:pt x="968693" y="234315"/>
                  </a:lnTo>
                  <a:lnTo>
                    <a:pt x="942023" y="207645"/>
                  </a:lnTo>
                  <a:lnTo>
                    <a:pt x="928688" y="220980"/>
                  </a:lnTo>
                  <a:lnTo>
                    <a:pt x="893445" y="197168"/>
                  </a:lnTo>
                  <a:lnTo>
                    <a:pt x="878205" y="181928"/>
                  </a:lnTo>
                  <a:lnTo>
                    <a:pt x="852488" y="184785"/>
                  </a:lnTo>
                  <a:lnTo>
                    <a:pt x="835343" y="187643"/>
                  </a:lnTo>
                  <a:lnTo>
                    <a:pt x="819150" y="194310"/>
                  </a:lnTo>
                  <a:lnTo>
                    <a:pt x="835343" y="187643"/>
                  </a:lnTo>
                  <a:lnTo>
                    <a:pt x="835343" y="159068"/>
                  </a:lnTo>
                  <a:lnTo>
                    <a:pt x="842963" y="135255"/>
                  </a:lnTo>
                  <a:lnTo>
                    <a:pt x="822960" y="128588"/>
                  </a:lnTo>
                  <a:lnTo>
                    <a:pt x="800100" y="133350"/>
                  </a:lnTo>
                  <a:lnTo>
                    <a:pt x="783908" y="126683"/>
                  </a:lnTo>
                  <a:lnTo>
                    <a:pt x="771525" y="119063"/>
                  </a:lnTo>
                  <a:cubicBezTo>
                    <a:pt x="771525" y="119063"/>
                    <a:pt x="755333" y="109538"/>
                    <a:pt x="751523" y="109538"/>
                  </a:cubicBezTo>
                  <a:cubicBezTo>
                    <a:pt x="747713" y="109538"/>
                    <a:pt x="728663" y="100013"/>
                    <a:pt x="728663" y="100013"/>
                  </a:cubicBezTo>
                  <a:lnTo>
                    <a:pt x="717233" y="88583"/>
                  </a:lnTo>
                  <a:lnTo>
                    <a:pt x="713423" y="100013"/>
                  </a:lnTo>
                  <a:lnTo>
                    <a:pt x="695325" y="100013"/>
                  </a:lnTo>
                  <a:lnTo>
                    <a:pt x="681990" y="83820"/>
                  </a:lnTo>
                  <a:lnTo>
                    <a:pt x="661988" y="83820"/>
                  </a:lnTo>
                  <a:cubicBezTo>
                    <a:pt x="661988" y="83820"/>
                    <a:pt x="661035" y="62865"/>
                    <a:pt x="657225" y="62865"/>
                  </a:cubicBezTo>
                  <a:cubicBezTo>
                    <a:pt x="653415" y="62865"/>
                    <a:pt x="645795" y="51435"/>
                    <a:pt x="645795" y="51435"/>
                  </a:cubicBezTo>
                  <a:lnTo>
                    <a:pt x="630555" y="43815"/>
                  </a:lnTo>
                  <a:lnTo>
                    <a:pt x="611505" y="43815"/>
                  </a:lnTo>
                  <a:lnTo>
                    <a:pt x="596265" y="59055"/>
                  </a:lnTo>
                  <a:lnTo>
                    <a:pt x="572453" y="59055"/>
                  </a:lnTo>
                  <a:lnTo>
                    <a:pt x="561023" y="70485"/>
                  </a:lnTo>
                  <a:lnTo>
                    <a:pt x="541020" y="68580"/>
                  </a:lnTo>
                  <a:lnTo>
                    <a:pt x="524828" y="52388"/>
                  </a:lnTo>
                  <a:lnTo>
                    <a:pt x="494347" y="52388"/>
                  </a:lnTo>
                  <a:lnTo>
                    <a:pt x="478155" y="41910"/>
                  </a:lnTo>
                  <a:lnTo>
                    <a:pt x="456247" y="42863"/>
                  </a:lnTo>
                  <a:lnTo>
                    <a:pt x="443865" y="30480"/>
                  </a:lnTo>
                  <a:lnTo>
                    <a:pt x="419100" y="30480"/>
                  </a:lnTo>
                  <a:lnTo>
                    <a:pt x="406718" y="18097"/>
                  </a:lnTo>
                  <a:lnTo>
                    <a:pt x="398145" y="0"/>
                  </a:lnTo>
                  <a:lnTo>
                    <a:pt x="376238" y="18097"/>
                  </a:lnTo>
                  <a:lnTo>
                    <a:pt x="374333" y="36195"/>
                  </a:lnTo>
                  <a:lnTo>
                    <a:pt x="361950" y="48578"/>
                  </a:lnTo>
                  <a:lnTo>
                    <a:pt x="359093" y="78105"/>
                  </a:lnTo>
                  <a:lnTo>
                    <a:pt x="351472" y="95250"/>
                  </a:lnTo>
                  <a:lnTo>
                    <a:pt x="342900" y="110490"/>
                  </a:lnTo>
                  <a:lnTo>
                    <a:pt x="322897" y="110490"/>
                  </a:lnTo>
                  <a:lnTo>
                    <a:pt x="314325" y="134303"/>
                  </a:lnTo>
                  <a:lnTo>
                    <a:pt x="295275" y="111443"/>
                  </a:lnTo>
                  <a:lnTo>
                    <a:pt x="271463" y="113347"/>
                  </a:lnTo>
                  <a:lnTo>
                    <a:pt x="244793" y="136208"/>
                  </a:lnTo>
                  <a:lnTo>
                    <a:pt x="235268" y="157163"/>
                  </a:lnTo>
                  <a:lnTo>
                    <a:pt x="206693" y="165735"/>
                  </a:lnTo>
                  <a:lnTo>
                    <a:pt x="195263" y="197168"/>
                  </a:lnTo>
                  <a:lnTo>
                    <a:pt x="180022" y="234315"/>
                  </a:lnTo>
                  <a:lnTo>
                    <a:pt x="171450" y="268605"/>
                  </a:lnTo>
                  <a:lnTo>
                    <a:pt x="172403" y="292418"/>
                  </a:lnTo>
                  <a:lnTo>
                    <a:pt x="158115" y="301943"/>
                  </a:lnTo>
                  <a:lnTo>
                    <a:pt x="179070" y="322897"/>
                  </a:lnTo>
                  <a:lnTo>
                    <a:pt x="170497" y="354330"/>
                  </a:lnTo>
                  <a:lnTo>
                    <a:pt x="163830" y="382905"/>
                  </a:lnTo>
                  <a:lnTo>
                    <a:pt x="137160" y="391478"/>
                  </a:lnTo>
                  <a:lnTo>
                    <a:pt x="108585" y="381953"/>
                  </a:lnTo>
                  <a:lnTo>
                    <a:pt x="100013" y="360997"/>
                  </a:lnTo>
                  <a:lnTo>
                    <a:pt x="84772" y="343853"/>
                  </a:lnTo>
                  <a:lnTo>
                    <a:pt x="63818" y="344805"/>
                  </a:lnTo>
                  <a:lnTo>
                    <a:pt x="57150" y="370522"/>
                  </a:lnTo>
                  <a:lnTo>
                    <a:pt x="39053" y="391478"/>
                  </a:lnTo>
                  <a:lnTo>
                    <a:pt x="12382" y="418147"/>
                  </a:lnTo>
                  <a:lnTo>
                    <a:pt x="0" y="441008"/>
                  </a:lnTo>
                  <a:lnTo>
                    <a:pt x="12382" y="461963"/>
                  </a:lnTo>
                  <a:lnTo>
                    <a:pt x="27622" y="477203"/>
                  </a:lnTo>
                  <a:lnTo>
                    <a:pt x="46672" y="461010"/>
                  </a:lnTo>
                  <a:lnTo>
                    <a:pt x="59055" y="479108"/>
                  </a:lnTo>
                  <a:lnTo>
                    <a:pt x="74295" y="496253"/>
                  </a:lnTo>
                  <a:lnTo>
                    <a:pt x="95250" y="499110"/>
                  </a:lnTo>
                  <a:lnTo>
                    <a:pt x="110490" y="514350"/>
                  </a:lnTo>
                  <a:lnTo>
                    <a:pt x="121920" y="542925"/>
                  </a:lnTo>
                  <a:lnTo>
                    <a:pt x="119063" y="565785"/>
                  </a:lnTo>
                  <a:lnTo>
                    <a:pt x="109538" y="603885"/>
                  </a:lnTo>
                  <a:lnTo>
                    <a:pt x="97155" y="615315"/>
                  </a:lnTo>
                  <a:lnTo>
                    <a:pt x="80010" y="615315"/>
                  </a:lnTo>
                  <a:lnTo>
                    <a:pt x="71438" y="636270"/>
                  </a:lnTo>
                  <a:lnTo>
                    <a:pt x="57150" y="647700"/>
                  </a:lnTo>
                  <a:lnTo>
                    <a:pt x="72390" y="671513"/>
                  </a:lnTo>
                  <a:lnTo>
                    <a:pt x="87630" y="700088"/>
                  </a:lnTo>
                  <a:lnTo>
                    <a:pt x="87630" y="729615"/>
                  </a:lnTo>
                  <a:lnTo>
                    <a:pt x="73343" y="761047"/>
                  </a:lnTo>
                  <a:lnTo>
                    <a:pt x="55245" y="782003"/>
                  </a:lnTo>
                  <a:lnTo>
                    <a:pt x="61913" y="802005"/>
                  </a:lnTo>
                  <a:lnTo>
                    <a:pt x="82868" y="819150"/>
                  </a:lnTo>
                  <a:lnTo>
                    <a:pt x="92393" y="851535"/>
                  </a:lnTo>
                  <a:lnTo>
                    <a:pt x="123825" y="875347"/>
                  </a:lnTo>
                  <a:lnTo>
                    <a:pt x="150495" y="895350"/>
                  </a:lnTo>
                  <a:lnTo>
                    <a:pt x="159068" y="939165"/>
                  </a:lnTo>
                  <a:lnTo>
                    <a:pt x="150495" y="968693"/>
                  </a:lnTo>
                  <a:lnTo>
                    <a:pt x="173355" y="994410"/>
                  </a:lnTo>
                  <a:lnTo>
                    <a:pt x="194310" y="1006793"/>
                  </a:lnTo>
                  <a:lnTo>
                    <a:pt x="202883" y="1039178"/>
                  </a:lnTo>
                  <a:lnTo>
                    <a:pt x="206693" y="1043940"/>
                  </a:lnTo>
                  <a:lnTo>
                    <a:pt x="224790" y="1064895"/>
                  </a:lnTo>
                  <a:lnTo>
                    <a:pt x="224790" y="1094423"/>
                  </a:lnTo>
                  <a:lnTo>
                    <a:pt x="248603" y="1105853"/>
                  </a:lnTo>
                  <a:lnTo>
                    <a:pt x="259080" y="1116330"/>
                  </a:lnTo>
                  <a:lnTo>
                    <a:pt x="259080" y="1134428"/>
                  </a:lnTo>
                  <a:lnTo>
                    <a:pt x="283845" y="1134428"/>
                  </a:lnTo>
                  <a:lnTo>
                    <a:pt x="293370" y="1147763"/>
                  </a:lnTo>
                  <a:lnTo>
                    <a:pt x="313372" y="1147763"/>
                  </a:lnTo>
                  <a:lnTo>
                    <a:pt x="325755" y="1135380"/>
                  </a:lnTo>
                  <a:lnTo>
                    <a:pt x="361950" y="1135380"/>
                  </a:lnTo>
                  <a:lnTo>
                    <a:pt x="395288" y="1102043"/>
                  </a:lnTo>
                  <a:lnTo>
                    <a:pt x="405765" y="1067753"/>
                  </a:lnTo>
                  <a:lnTo>
                    <a:pt x="445770" y="1067753"/>
                  </a:lnTo>
                  <a:lnTo>
                    <a:pt x="465772" y="1049655"/>
                  </a:lnTo>
                  <a:lnTo>
                    <a:pt x="486728" y="1053465"/>
                  </a:lnTo>
                  <a:lnTo>
                    <a:pt x="491490" y="1069658"/>
                  </a:lnTo>
                  <a:lnTo>
                    <a:pt x="513397" y="1081088"/>
                  </a:lnTo>
                  <a:lnTo>
                    <a:pt x="541973" y="1081088"/>
                  </a:lnTo>
                  <a:lnTo>
                    <a:pt x="552450" y="1070610"/>
                  </a:lnTo>
                  <a:lnTo>
                    <a:pt x="541020" y="1042035"/>
                  </a:lnTo>
                  <a:lnTo>
                    <a:pt x="561023" y="1033463"/>
                  </a:lnTo>
                  <a:lnTo>
                    <a:pt x="574358" y="1032510"/>
                  </a:lnTo>
                  <a:lnTo>
                    <a:pt x="588645" y="1018222"/>
                  </a:lnTo>
                  <a:lnTo>
                    <a:pt x="613410" y="1004888"/>
                  </a:lnTo>
                  <a:lnTo>
                    <a:pt x="641033" y="987743"/>
                  </a:lnTo>
                  <a:lnTo>
                    <a:pt x="648652" y="973455"/>
                  </a:lnTo>
                  <a:lnTo>
                    <a:pt x="672465" y="973455"/>
                  </a:lnTo>
                  <a:lnTo>
                    <a:pt x="675323" y="928688"/>
                  </a:lnTo>
                  <a:lnTo>
                    <a:pt x="663893" y="907733"/>
                  </a:lnTo>
                  <a:lnTo>
                    <a:pt x="668655" y="870585"/>
                  </a:lnTo>
                  <a:lnTo>
                    <a:pt x="663893" y="848678"/>
                  </a:lnTo>
                  <a:lnTo>
                    <a:pt x="677227" y="835343"/>
                  </a:lnTo>
                  <a:lnTo>
                    <a:pt x="693420" y="817245"/>
                  </a:lnTo>
                  <a:lnTo>
                    <a:pt x="706755" y="823913"/>
                  </a:lnTo>
                  <a:lnTo>
                    <a:pt x="722948" y="812483"/>
                  </a:lnTo>
                  <a:lnTo>
                    <a:pt x="735330" y="800100"/>
                  </a:lnTo>
                  <a:lnTo>
                    <a:pt x="735330" y="788670"/>
                  </a:lnTo>
                  <a:lnTo>
                    <a:pt x="751523" y="788670"/>
                  </a:lnTo>
                  <a:lnTo>
                    <a:pt x="764858" y="775335"/>
                  </a:lnTo>
                  <a:lnTo>
                    <a:pt x="773430" y="766763"/>
                  </a:lnTo>
                  <a:lnTo>
                    <a:pt x="790575" y="762000"/>
                  </a:lnTo>
                  <a:lnTo>
                    <a:pt x="803910" y="748665"/>
                  </a:lnTo>
                  <a:lnTo>
                    <a:pt x="799148" y="735330"/>
                  </a:lnTo>
                  <a:lnTo>
                    <a:pt x="799148" y="721995"/>
                  </a:lnTo>
                  <a:lnTo>
                    <a:pt x="789623" y="712470"/>
                  </a:lnTo>
                  <a:lnTo>
                    <a:pt x="776288" y="702945"/>
                  </a:lnTo>
                  <a:lnTo>
                    <a:pt x="776288" y="677228"/>
                  </a:lnTo>
                  <a:lnTo>
                    <a:pt x="792480" y="661035"/>
                  </a:lnTo>
                  <a:lnTo>
                    <a:pt x="816293" y="656272"/>
                  </a:lnTo>
                  <a:lnTo>
                    <a:pt x="833438" y="639128"/>
                  </a:lnTo>
                  <a:lnTo>
                    <a:pt x="862013" y="634365"/>
                  </a:lnTo>
                  <a:lnTo>
                    <a:pt x="892493" y="624840"/>
                  </a:lnTo>
                  <a:lnTo>
                    <a:pt x="928688" y="620078"/>
                  </a:lnTo>
                  <a:lnTo>
                    <a:pt x="946785" y="601980"/>
                  </a:lnTo>
                  <a:lnTo>
                    <a:pt x="954405" y="572453"/>
                  </a:lnTo>
                  <a:lnTo>
                    <a:pt x="970598" y="556260"/>
                  </a:lnTo>
                  <a:lnTo>
                    <a:pt x="990600" y="576263"/>
                  </a:lnTo>
                  <a:lnTo>
                    <a:pt x="1019175" y="576263"/>
                  </a:lnTo>
                  <a:lnTo>
                    <a:pt x="1030605" y="547688"/>
                  </a:lnTo>
                  <a:lnTo>
                    <a:pt x="1059180" y="547688"/>
                  </a:lnTo>
                  <a:lnTo>
                    <a:pt x="1092518" y="555308"/>
                  </a:lnTo>
                  <a:lnTo>
                    <a:pt x="1135380" y="543878"/>
                  </a:lnTo>
                  <a:lnTo>
                    <a:pt x="1151573" y="527685"/>
                  </a:lnTo>
                  <a:lnTo>
                    <a:pt x="1176338" y="527685"/>
                  </a:lnTo>
                  <a:lnTo>
                    <a:pt x="1185863" y="551497"/>
                  </a:lnTo>
                  <a:lnTo>
                    <a:pt x="1201103" y="566738"/>
                  </a:lnTo>
                  <a:lnTo>
                    <a:pt x="1227773" y="566738"/>
                  </a:lnTo>
                  <a:lnTo>
                    <a:pt x="1237298" y="576263"/>
                  </a:lnTo>
                  <a:lnTo>
                    <a:pt x="1259205" y="554355"/>
                  </a:lnTo>
                  <a:lnTo>
                    <a:pt x="1293495" y="542925"/>
                  </a:lnTo>
                  <a:lnTo>
                    <a:pt x="1307783" y="557213"/>
                  </a:lnTo>
                  <a:lnTo>
                    <a:pt x="1324928" y="539115"/>
                  </a:lnTo>
                  <a:lnTo>
                    <a:pt x="1364933" y="539115"/>
                  </a:lnTo>
                  <a:lnTo>
                    <a:pt x="1369695" y="472440"/>
                  </a:lnTo>
                  <a:lnTo>
                    <a:pt x="1386840" y="453390"/>
                  </a:lnTo>
                  <a:lnTo>
                    <a:pt x="1349693" y="424815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8" name="Freeform: Shape 16">
              <a:extLst>
                <a:ext uri="{FF2B5EF4-FFF2-40B4-BE49-F238E27FC236}">
                  <a16:creationId xmlns="" xmlns:a16="http://schemas.microsoft.com/office/drawing/2014/main" id="{6754F5AB-F460-5CCB-E454-BCF82DEEF450}"/>
                </a:ext>
              </a:extLst>
            </p:cNvPr>
            <p:cNvSpPr/>
            <p:nvPr/>
          </p:nvSpPr>
          <p:spPr>
            <a:xfrm>
              <a:off x="2705100" y="3778567"/>
              <a:ext cx="1612582" cy="1556384"/>
            </a:xfrm>
            <a:custGeom>
              <a:avLst/>
              <a:gdLst>
                <a:gd name="connsiteX0" fmla="*/ 1563053 w 1612582"/>
                <a:gd name="connsiteY0" fmla="*/ 286702 h 1556384"/>
                <a:gd name="connsiteX1" fmla="*/ 1526857 w 1612582"/>
                <a:gd name="connsiteY1" fmla="*/ 273367 h 1556384"/>
                <a:gd name="connsiteX2" fmla="*/ 1495425 w 1612582"/>
                <a:gd name="connsiteY2" fmla="*/ 256222 h 1556384"/>
                <a:gd name="connsiteX3" fmla="*/ 1463040 w 1612582"/>
                <a:gd name="connsiteY3" fmla="*/ 234315 h 1556384"/>
                <a:gd name="connsiteX4" fmla="*/ 1447800 w 1612582"/>
                <a:gd name="connsiteY4" fmla="*/ 234315 h 1556384"/>
                <a:gd name="connsiteX5" fmla="*/ 1439228 w 1612582"/>
                <a:gd name="connsiteY5" fmla="*/ 252413 h 1556384"/>
                <a:gd name="connsiteX6" fmla="*/ 1424940 w 1612582"/>
                <a:gd name="connsiteY6" fmla="*/ 257175 h 1556384"/>
                <a:gd name="connsiteX7" fmla="*/ 1414463 w 1612582"/>
                <a:gd name="connsiteY7" fmla="*/ 246697 h 1556384"/>
                <a:gd name="connsiteX8" fmla="*/ 1400175 w 1612582"/>
                <a:gd name="connsiteY8" fmla="*/ 241935 h 1556384"/>
                <a:gd name="connsiteX9" fmla="*/ 1385888 w 1612582"/>
                <a:gd name="connsiteY9" fmla="*/ 256222 h 1556384"/>
                <a:gd name="connsiteX10" fmla="*/ 1360170 w 1612582"/>
                <a:gd name="connsiteY10" fmla="*/ 246697 h 1556384"/>
                <a:gd name="connsiteX11" fmla="*/ 1338263 w 1612582"/>
                <a:gd name="connsiteY11" fmla="*/ 258127 h 1556384"/>
                <a:gd name="connsiteX12" fmla="*/ 1318260 w 1612582"/>
                <a:gd name="connsiteY12" fmla="*/ 238125 h 1556384"/>
                <a:gd name="connsiteX13" fmla="*/ 1287780 w 1612582"/>
                <a:gd name="connsiteY13" fmla="*/ 224790 h 1556384"/>
                <a:gd name="connsiteX14" fmla="*/ 1269683 w 1612582"/>
                <a:gd name="connsiteY14" fmla="*/ 231457 h 1556384"/>
                <a:gd name="connsiteX15" fmla="*/ 1254443 w 1612582"/>
                <a:gd name="connsiteY15" fmla="*/ 213360 h 1556384"/>
                <a:gd name="connsiteX16" fmla="*/ 1257300 w 1612582"/>
                <a:gd name="connsiteY16" fmla="*/ 195263 h 1556384"/>
                <a:gd name="connsiteX17" fmla="*/ 1249680 w 1612582"/>
                <a:gd name="connsiteY17" fmla="*/ 183832 h 1556384"/>
                <a:gd name="connsiteX18" fmla="*/ 1231583 w 1612582"/>
                <a:gd name="connsiteY18" fmla="*/ 177165 h 1556384"/>
                <a:gd name="connsiteX19" fmla="*/ 1218248 w 1612582"/>
                <a:gd name="connsiteY19" fmla="*/ 190500 h 1556384"/>
                <a:gd name="connsiteX20" fmla="*/ 1207770 w 1612582"/>
                <a:gd name="connsiteY20" fmla="*/ 180022 h 1556384"/>
                <a:gd name="connsiteX21" fmla="*/ 1197293 w 1612582"/>
                <a:gd name="connsiteY21" fmla="*/ 190500 h 1556384"/>
                <a:gd name="connsiteX22" fmla="*/ 1168718 w 1612582"/>
                <a:gd name="connsiteY22" fmla="*/ 174307 h 1556384"/>
                <a:gd name="connsiteX23" fmla="*/ 1155383 w 1612582"/>
                <a:gd name="connsiteY23" fmla="*/ 200025 h 1556384"/>
                <a:gd name="connsiteX24" fmla="*/ 1169670 w 1612582"/>
                <a:gd name="connsiteY24" fmla="*/ 214313 h 1556384"/>
                <a:gd name="connsiteX25" fmla="*/ 1169670 w 1612582"/>
                <a:gd name="connsiteY25" fmla="*/ 231457 h 1556384"/>
                <a:gd name="connsiteX26" fmla="*/ 1147763 w 1612582"/>
                <a:gd name="connsiteY26" fmla="*/ 240030 h 1556384"/>
                <a:gd name="connsiteX27" fmla="*/ 1124903 w 1612582"/>
                <a:gd name="connsiteY27" fmla="*/ 240030 h 1556384"/>
                <a:gd name="connsiteX28" fmla="*/ 1111568 w 1612582"/>
                <a:gd name="connsiteY28" fmla="*/ 253365 h 1556384"/>
                <a:gd name="connsiteX29" fmla="*/ 1090613 w 1612582"/>
                <a:gd name="connsiteY29" fmla="*/ 256222 h 1556384"/>
                <a:gd name="connsiteX30" fmla="*/ 1085850 w 1612582"/>
                <a:gd name="connsiteY30" fmla="*/ 240982 h 1556384"/>
                <a:gd name="connsiteX31" fmla="*/ 1074420 w 1612582"/>
                <a:gd name="connsiteY31" fmla="*/ 229552 h 1556384"/>
                <a:gd name="connsiteX32" fmla="*/ 1052513 w 1612582"/>
                <a:gd name="connsiteY32" fmla="*/ 250507 h 1556384"/>
                <a:gd name="connsiteX33" fmla="*/ 1036320 w 1612582"/>
                <a:gd name="connsiteY33" fmla="*/ 234315 h 1556384"/>
                <a:gd name="connsiteX34" fmla="*/ 1010603 w 1612582"/>
                <a:gd name="connsiteY34" fmla="*/ 221932 h 1556384"/>
                <a:gd name="connsiteX35" fmla="*/ 985838 w 1612582"/>
                <a:gd name="connsiteY35" fmla="*/ 227647 h 1556384"/>
                <a:gd name="connsiteX36" fmla="*/ 976313 w 1612582"/>
                <a:gd name="connsiteY36" fmla="*/ 256222 h 1556384"/>
                <a:gd name="connsiteX37" fmla="*/ 960120 w 1612582"/>
                <a:gd name="connsiteY37" fmla="*/ 276225 h 1556384"/>
                <a:gd name="connsiteX38" fmla="*/ 950595 w 1612582"/>
                <a:gd name="connsiteY38" fmla="*/ 266700 h 1556384"/>
                <a:gd name="connsiteX39" fmla="*/ 959168 w 1612582"/>
                <a:gd name="connsiteY39" fmla="*/ 246697 h 1556384"/>
                <a:gd name="connsiteX40" fmla="*/ 953453 w 1612582"/>
                <a:gd name="connsiteY40" fmla="*/ 224790 h 1556384"/>
                <a:gd name="connsiteX41" fmla="*/ 953453 w 1612582"/>
                <a:gd name="connsiteY41" fmla="*/ 202882 h 1556384"/>
                <a:gd name="connsiteX42" fmla="*/ 938213 w 1612582"/>
                <a:gd name="connsiteY42" fmla="*/ 187642 h 1556384"/>
                <a:gd name="connsiteX43" fmla="*/ 938213 w 1612582"/>
                <a:gd name="connsiteY43" fmla="*/ 166688 h 1556384"/>
                <a:gd name="connsiteX44" fmla="*/ 956310 w 1612582"/>
                <a:gd name="connsiteY44" fmla="*/ 148590 h 1556384"/>
                <a:gd name="connsiteX45" fmla="*/ 956310 w 1612582"/>
                <a:gd name="connsiteY45" fmla="*/ 130492 h 1556384"/>
                <a:gd name="connsiteX46" fmla="*/ 983933 w 1612582"/>
                <a:gd name="connsiteY46" fmla="*/ 124777 h 1556384"/>
                <a:gd name="connsiteX47" fmla="*/ 983933 w 1612582"/>
                <a:gd name="connsiteY47" fmla="*/ 96202 h 1556384"/>
                <a:gd name="connsiteX48" fmla="*/ 1001078 w 1612582"/>
                <a:gd name="connsiteY48" fmla="*/ 79057 h 1556384"/>
                <a:gd name="connsiteX49" fmla="*/ 998220 w 1612582"/>
                <a:gd name="connsiteY49" fmla="*/ 57150 h 1556384"/>
                <a:gd name="connsiteX50" fmla="*/ 985838 w 1612582"/>
                <a:gd name="connsiteY50" fmla="*/ 50482 h 1556384"/>
                <a:gd name="connsiteX51" fmla="*/ 990600 w 1612582"/>
                <a:gd name="connsiteY51" fmla="*/ 35242 h 1556384"/>
                <a:gd name="connsiteX52" fmla="*/ 963930 w 1612582"/>
                <a:gd name="connsiteY52" fmla="*/ 3810 h 1556384"/>
                <a:gd name="connsiteX53" fmla="*/ 953453 w 1612582"/>
                <a:gd name="connsiteY53" fmla="*/ 0 h 1556384"/>
                <a:gd name="connsiteX54" fmla="*/ 938213 w 1612582"/>
                <a:gd name="connsiteY54" fmla="*/ 13335 h 1556384"/>
                <a:gd name="connsiteX55" fmla="*/ 887730 w 1612582"/>
                <a:gd name="connsiteY55" fmla="*/ 63817 h 1556384"/>
                <a:gd name="connsiteX56" fmla="*/ 861060 w 1612582"/>
                <a:gd name="connsiteY56" fmla="*/ 52388 h 1556384"/>
                <a:gd name="connsiteX57" fmla="*/ 845820 w 1612582"/>
                <a:gd name="connsiteY57" fmla="*/ 65722 h 1556384"/>
                <a:gd name="connsiteX58" fmla="*/ 876300 w 1612582"/>
                <a:gd name="connsiteY58" fmla="*/ 98107 h 1556384"/>
                <a:gd name="connsiteX59" fmla="*/ 856297 w 1612582"/>
                <a:gd name="connsiteY59" fmla="*/ 107632 h 1556384"/>
                <a:gd name="connsiteX60" fmla="*/ 856297 w 1612582"/>
                <a:gd name="connsiteY60" fmla="*/ 133350 h 1556384"/>
                <a:gd name="connsiteX61" fmla="*/ 846772 w 1612582"/>
                <a:gd name="connsiteY61" fmla="*/ 142875 h 1556384"/>
                <a:gd name="connsiteX62" fmla="*/ 829628 w 1612582"/>
                <a:gd name="connsiteY62" fmla="*/ 161925 h 1556384"/>
                <a:gd name="connsiteX63" fmla="*/ 824865 w 1612582"/>
                <a:gd name="connsiteY63" fmla="*/ 228600 h 1556384"/>
                <a:gd name="connsiteX64" fmla="*/ 784860 w 1612582"/>
                <a:gd name="connsiteY64" fmla="*/ 228600 h 1556384"/>
                <a:gd name="connsiteX65" fmla="*/ 767715 w 1612582"/>
                <a:gd name="connsiteY65" fmla="*/ 246697 h 1556384"/>
                <a:gd name="connsiteX66" fmla="*/ 753428 w 1612582"/>
                <a:gd name="connsiteY66" fmla="*/ 232410 h 1556384"/>
                <a:gd name="connsiteX67" fmla="*/ 719138 w 1612582"/>
                <a:gd name="connsiteY67" fmla="*/ 243840 h 1556384"/>
                <a:gd name="connsiteX68" fmla="*/ 697230 w 1612582"/>
                <a:gd name="connsiteY68" fmla="*/ 265747 h 1556384"/>
                <a:gd name="connsiteX69" fmla="*/ 687705 w 1612582"/>
                <a:gd name="connsiteY69" fmla="*/ 256222 h 1556384"/>
                <a:gd name="connsiteX70" fmla="*/ 661035 w 1612582"/>
                <a:gd name="connsiteY70" fmla="*/ 256222 h 1556384"/>
                <a:gd name="connsiteX71" fmla="*/ 645795 w 1612582"/>
                <a:gd name="connsiteY71" fmla="*/ 240982 h 1556384"/>
                <a:gd name="connsiteX72" fmla="*/ 636270 w 1612582"/>
                <a:gd name="connsiteY72" fmla="*/ 217170 h 1556384"/>
                <a:gd name="connsiteX73" fmla="*/ 611505 w 1612582"/>
                <a:gd name="connsiteY73" fmla="*/ 217170 h 1556384"/>
                <a:gd name="connsiteX74" fmla="*/ 595313 w 1612582"/>
                <a:gd name="connsiteY74" fmla="*/ 233363 h 1556384"/>
                <a:gd name="connsiteX75" fmla="*/ 552450 w 1612582"/>
                <a:gd name="connsiteY75" fmla="*/ 244792 h 1556384"/>
                <a:gd name="connsiteX76" fmla="*/ 519113 w 1612582"/>
                <a:gd name="connsiteY76" fmla="*/ 237172 h 1556384"/>
                <a:gd name="connsiteX77" fmla="*/ 490538 w 1612582"/>
                <a:gd name="connsiteY77" fmla="*/ 237172 h 1556384"/>
                <a:gd name="connsiteX78" fmla="*/ 479108 w 1612582"/>
                <a:gd name="connsiteY78" fmla="*/ 265747 h 1556384"/>
                <a:gd name="connsiteX79" fmla="*/ 450533 w 1612582"/>
                <a:gd name="connsiteY79" fmla="*/ 265747 h 1556384"/>
                <a:gd name="connsiteX80" fmla="*/ 430530 w 1612582"/>
                <a:gd name="connsiteY80" fmla="*/ 245745 h 1556384"/>
                <a:gd name="connsiteX81" fmla="*/ 414338 w 1612582"/>
                <a:gd name="connsiteY81" fmla="*/ 261938 h 1556384"/>
                <a:gd name="connsiteX82" fmla="*/ 406717 w 1612582"/>
                <a:gd name="connsiteY82" fmla="*/ 291465 h 1556384"/>
                <a:gd name="connsiteX83" fmla="*/ 388620 w 1612582"/>
                <a:gd name="connsiteY83" fmla="*/ 309563 h 1556384"/>
                <a:gd name="connsiteX84" fmla="*/ 352425 w 1612582"/>
                <a:gd name="connsiteY84" fmla="*/ 314325 h 1556384"/>
                <a:gd name="connsiteX85" fmla="*/ 321945 w 1612582"/>
                <a:gd name="connsiteY85" fmla="*/ 323850 h 1556384"/>
                <a:gd name="connsiteX86" fmla="*/ 293370 w 1612582"/>
                <a:gd name="connsiteY86" fmla="*/ 328613 h 1556384"/>
                <a:gd name="connsiteX87" fmla="*/ 276225 w 1612582"/>
                <a:gd name="connsiteY87" fmla="*/ 345757 h 1556384"/>
                <a:gd name="connsiteX88" fmla="*/ 252413 w 1612582"/>
                <a:gd name="connsiteY88" fmla="*/ 350520 h 1556384"/>
                <a:gd name="connsiteX89" fmla="*/ 236220 w 1612582"/>
                <a:gd name="connsiteY89" fmla="*/ 366713 h 1556384"/>
                <a:gd name="connsiteX90" fmla="*/ 236220 w 1612582"/>
                <a:gd name="connsiteY90" fmla="*/ 392430 h 1556384"/>
                <a:gd name="connsiteX91" fmla="*/ 259080 w 1612582"/>
                <a:gd name="connsiteY91" fmla="*/ 411480 h 1556384"/>
                <a:gd name="connsiteX92" fmla="*/ 259080 w 1612582"/>
                <a:gd name="connsiteY92" fmla="*/ 424815 h 1556384"/>
                <a:gd name="connsiteX93" fmla="*/ 263842 w 1612582"/>
                <a:gd name="connsiteY93" fmla="*/ 438150 h 1556384"/>
                <a:gd name="connsiteX94" fmla="*/ 250508 w 1612582"/>
                <a:gd name="connsiteY94" fmla="*/ 451485 h 1556384"/>
                <a:gd name="connsiteX95" fmla="*/ 233363 w 1612582"/>
                <a:gd name="connsiteY95" fmla="*/ 456247 h 1556384"/>
                <a:gd name="connsiteX96" fmla="*/ 211455 w 1612582"/>
                <a:gd name="connsiteY96" fmla="*/ 478155 h 1556384"/>
                <a:gd name="connsiteX97" fmla="*/ 195263 w 1612582"/>
                <a:gd name="connsiteY97" fmla="*/ 478155 h 1556384"/>
                <a:gd name="connsiteX98" fmla="*/ 195263 w 1612582"/>
                <a:gd name="connsiteY98" fmla="*/ 489585 h 1556384"/>
                <a:gd name="connsiteX99" fmla="*/ 182880 w 1612582"/>
                <a:gd name="connsiteY99" fmla="*/ 501967 h 1556384"/>
                <a:gd name="connsiteX100" fmla="*/ 166688 w 1612582"/>
                <a:gd name="connsiteY100" fmla="*/ 513397 h 1556384"/>
                <a:gd name="connsiteX101" fmla="*/ 153353 w 1612582"/>
                <a:gd name="connsiteY101" fmla="*/ 506730 h 1556384"/>
                <a:gd name="connsiteX102" fmla="*/ 123825 w 1612582"/>
                <a:gd name="connsiteY102" fmla="*/ 538163 h 1556384"/>
                <a:gd name="connsiteX103" fmla="*/ 128588 w 1612582"/>
                <a:gd name="connsiteY103" fmla="*/ 560070 h 1556384"/>
                <a:gd name="connsiteX104" fmla="*/ 123825 w 1612582"/>
                <a:gd name="connsiteY104" fmla="*/ 597217 h 1556384"/>
                <a:gd name="connsiteX105" fmla="*/ 135255 w 1612582"/>
                <a:gd name="connsiteY105" fmla="*/ 618172 h 1556384"/>
                <a:gd name="connsiteX106" fmla="*/ 132397 w 1612582"/>
                <a:gd name="connsiteY106" fmla="*/ 662940 h 1556384"/>
                <a:gd name="connsiteX107" fmla="*/ 108585 w 1612582"/>
                <a:gd name="connsiteY107" fmla="*/ 662940 h 1556384"/>
                <a:gd name="connsiteX108" fmla="*/ 100965 w 1612582"/>
                <a:gd name="connsiteY108" fmla="*/ 677227 h 1556384"/>
                <a:gd name="connsiteX109" fmla="*/ 73342 w 1612582"/>
                <a:gd name="connsiteY109" fmla="*/ 694372 h 1556384"/>
                <a:gd name="connsiteX110" fmla="*/ 48577 w 1612582"/>
                <a:gd name="connsiteY110" fmla="*/ 707707 h 1556384"/>
                <a:gd name="connsiteX111" fmla="*/ 34290 w 1612582"/>
                <a:gd name="connsiteY111" fmla="*/ 721995 h 1556384"/>
                <a:gd name="connsiteX112" fmla="*/ 20955 w 1612582"/>
                <a:gd name="connsiteY112" fmla="*/ 722947 h 1556384"/>
                <a:gd name="connsiteX113" fmla="*/ 952 w 1612582"/>
                <a:gd name="connsiteY113" fmla="*/ 731520 h 1556384"/>
                <a:gd name="connsiteX114" fmla="*/ 12383 w 1612582"/>
                <a:gd name="connsiteY114" fmla="*/ 760095 h 1556384"/>
                <a:gd name="connsiteX115" fmla="*/ 1905 w 1612582"/>
                <a:gd name="connsiteY115" fmla="*/ 770572 h 1556384"/>
                <a:gd name="connsiteX116" fmla="*/ 0 w 1612582"/>
                <a:gd name="connsiteY116" fmla="*/ 795338 h 1556384"/>
                <a:gd name="connsiteX117" fmla="*/ 8573 w 1612582"/>
                <a:gd name="connsiteY117" fmla="*/ 828675 h 1556384"/>
                <a:gd name="connsiteX118" fmla="*/ 40005 w 1612582"/>
                <a:gd name="connsiteY118" fmla="*/ 832485 h 1556384"/>
                <a:gd name="connsiteX119" fmla="*/ 59055 w 1612582"/>
                <a:gd name="connsiteY119" fmla="*/ 842010 h 1556384"/>
                <a:gd name="connsiteX120" fmla="*/ 59055 w 1612582"/>
                <a:gd name="connsiteY120" fmla="*/ 859155 h 1556384"/>
                <a:gd name="connsiteX121" fmla="*/ 87630 w 1612582"/>
                <a:gd name="connsiteY121" fmla="*/ 858202 h 1556384"/>
                <a:gd name="connsiteX122" fmla="*/ 120967 w 1612582"/>
                <a:gd name="connsiteY122" fmla="*/ 890588 h 1556384"/>
                <a:gd name="connsiteX123" fmla="*/ 124778 w 1612582"/>
                <a:gd name="connsiteY123" fmla="*/ 929640 h 1556384"/>
                <a:gd name="connsiteX124" fmla="*/ 99060 w 1612582"/>
                <a:gd name="connsiteY124" fmla="*/ 954405 h 1556384"/>
                <a:gd name="connsiteX125" fmla="*/ 118110 w 1612582"/>
                <a:gd name="connsiteY125" fmla="*/ 972502 h 1556384"/>
                <a:gd name="connsiteX126" fmla="*/ 128588 w 1612582"/>
                <a:gd name="connsiteY126" fmla="*/ 962025 h 1556384"/>
                <a:gd name="connsiteX127" fmla="*/ 148590 w 1612582"/>
                <a:gd name="connsiteY127" fmla="*/ 969645 h 1556384"/>
                <a:gd name="connsiteX128" fmla="*/ 154305 w 1612582"/>
                <a:gd name="connsiteY128" fmla="*/ 998220 h 1556384"/>
                <a:gd name="connsiteX129" fmla="*/ 167640 w 1612582"/>
                <a:gd name="connsiteY129" fmla="*/ 1011555 h 1556384"/>
                <a:gd name="connsiteX130" fmla="*/ 187642 w 1612582"/>
                <a:gd name="connsiteY130" fmla="*/ 1011555 h 1556384"/>
                <a:gd name="connsiteX131" fmla="*/ 191453 w 1612582"/>
                <a:gd name="connsiteY131" fmla="*/ 1032510 h 1556384"/>
                <a:gd name="connsiteX132" fmla="*/ 208597 w 1612582"/>
                <a:gd name="connsiteY132" fmla="*/ 1049655 h 1556384"/>
                <a:gd name="connsiteX133" fmla="*/ 209550 w 1612582"/>
                <a:gd name="connsiteY133" fmla="*/ 1078230 h 1556384"/>
                <a:gd name="connsiteX134" fmla="*/ 233363 w 1612582"/>
                <a:gd name="connsiteY134" fmla="*/ 1078230 h 1556384"/>
                <a:gd name="connsiteX135" fmla="*/ 248603 w 1612582"/>
                <a:gd name="connsiteY135" fmla="*/ 1093470 h 1556384"/>
                <a:gd name="connsiteX136" fmla="*/ 239078 w 1612582"/>
                <a:gd name="connsiteY136" fmla="*/ 1121092 h 1556384"/>
                <a:gd name="connsiteX137" fmla="*/ 239078 w 1612582"/>
                <a:gd name="connsiteY137" fmla="*/ 1149667 h 1556384"/>
                <a:gd name="connsiteX138" fmla="*/ 259080 w 1612582"/>
                <a:gd name="connsiteY138" fmla="*/ 1169670 h 1556384"/>
                <a:gd name="connsiteX139" fmla="*/ 293370 w 1612582"/>
                <a:gd name="connsiteY139" fmla="*/ 1176338 h 1556384"/>
                <a:gd name="connsiteX140" fmla="*/ 296228 w 1612582"/>
                <a:gd name="connsiteY140" fmla="*/ 1149667 h 1556384"/>
                <a:gd name="connsiteX141" fmla="*/ 314325 w 1612582"/>
                <a:gd name="connsiteY141" fmla="*/ 1131570 h 1556384"/>
                <a:gd name="connsiteX142" fmla="*/ 320992 w 1612582"/>
                <a:gd name="connsiteY142" fmla="*/ 1116330 h 1556384"/>
                <a:gd name="connsiteX143" fmla="*/ 353378 w 1612582"/>
                <a:gd name="connsiteY143" fmla="*/ 1116330 h 1556384"/>
                <a:gd name="connsiteX144" fmla="*/ 382905 w 1612582"/>
                <a:gd name="connsiteY144" fmla="*/ 1116330 h 1556384"/>
                <a:gd name="connsiteX145" fmla="*/ 397192 w 1612582"/>
                <a:gd name="connsiteY145" fmla="*/ 1095375 h 1556384"/>
                <a:gd name="connsiteX146" fmla="*/ 426720 w 1612582"/>
                <a:gd name="connsiteY146" fmla="*/ 1095375 h 1556384"/>
                <a:gd name="connsiteX147" fmla="*/ 455295 w 1612582"/>
                <a:gd name="connsiteY147" fmla="*/ 1110615 h 1556384"/>
                <a:gd name="connsiteX148" fmla="*/ 487680 w 1612582"/>
                <a:gd name="connsiteY148" fmla="*/ 1099185 h 1556384"/>
                <a:gd name="connsiteX149" fmla="*/ 505778 w 1612582"/>
                <a:gd name="connsiteY149" fmla="*/ 1081088 h 1556384"/>
                <a:gd name="connsiteX150" fmla="*/ 540068 w 1612582"/>
                <a:gd name="connsiteY150" fmla="*/ 1087755 h 1556384"/>
                <a:gd name="connsiteX151" fmla="*/ 549593 w 1612582"/>
                <a:gd name="connsiteY151" fmla="*/ 1116330 h 1556384"/>
                <a:gd name="connsiteX152" fmla="*/ 549593 w 1612582"/>
                <a:gd name="connsiteY152" fmla="*/ 1143000 h 1556384"/>
                <a:gd name="connsiteX153" fmla="*/ 569595 w 1612582"/>
                <a:gd name="connsiteY153" fmla="*/ 1143000 h 1556384"/>
                <a:gd name="connsiteX154" fmla="*/ 603885 w 1612582"/>
                <a:gd name="connsiteY154" fmla="*/ 1137285 h 1556384"/>
                <a:gd name="connsiteX155" fmla="*/ 621983 w 1612582"/>
                <a:gd name="connsiteY155" fmla="*/ 1155382 h 1556384"/>
                <a:gd name="connsiteX156" fmla="*/ 631508 w 1612582"/>
                <a:gd name="connsiteY156" fmla="*/ 1179195 h 1556384"/>
                <a:gd name="connsiteX157" fmla="*/ 665797 w 1612582"/>
                <a:gd name="connsiteY157" fmla="*/ 1191577 h 1556384"/>
                <a:gd name="connsiteX158" fmla="*/ 686753 w 1612582"/>
                <a:gd name="connsiteY158" fmla="*/ 1217295 h 1556384"/>
                <a:gd name="connsiteX159" fmla="*/ 692468 w 1612582"/>
                <a:gd name="connsiteY159" fmla="*/ 1255395 h 1556384"/>
                <a:gd name="connsiteX160" fmla="*/ 706755 w 1612582"/>
                <a:gd name="connsiteY160" fmla="*/ 1292542 h 1556384"/>
                <a:gd name="connsiteX161" fmla="*/ 718185 w 1612582"/>
                <a:gd name="connsiteY161" fmla="*/ 1316355 h 1556384"/>
                <a:gd name="connsiteX162" fmla="*/ 701040 w 1612582"/>
                <a:gd name="connsiteY162" fmla="*/ 1333500 h 1556384"/>
                <a:gd name="connsiteX163" fmla="*/ 701040 w 1612582"/>
                <a:gd name="connsiteY163" fmla="*/ 1356360 h 1556384"/>
                <a:gd name="connsiteX164" fmla="*/ 719138 w 1612582"/>
                <a:gd name="connsiteY164" fmla="*/ 1356360 h 1556384"/>
                <a:gd name="connsiteX165" fmla="*/ 736283 w 1612582"/>
                <a:gd name="connsiteY165" fmla="*/ 1327785 h 1556384"/>
                <a:gd name="connsiteX166" fmla="*/ 760095 w 1612582"/>
                <a:gd name="connsiteY166" fmla="*/ 1348740 h 1556384"/>
                <a:gd name="connsiteX167" fmla="*/ 777240 w 1612582"/>
                <a:gd name="connsiteY167" fmla="*/ 1381125 h 1556384"/>
                <a:gd name="connsiteX168" fmla="*/ 801053 w 1612582"/>
                <a:gd name="connsiteY168" fmla="*/ 1387792 h 1556384"/>
                <a:gd name="connsiteX169" fmla="*/ 830580 w 1612582"/>
                <a:gd name="connsiteY169" fmla="*/ 1383982 h 1556384"/>
                <a:gd name="connsiteX170" fmla="*/ 862965 w 1612582"/>
                <a:gd name="connsiteY170" fmla="*/ 1368742 h 1556384"/>
                <a:gd name="connsiteX171" fmla="*/ 886778 w 1612582"/>
                <a:gd name="connsiteY171" fmla="*/ 1381125 h 1556384"/>
                <a:gd name="connsiteX172" fmla="*/ 913447 w 1612582"/>
                <a:gd name="connsiteY172" fmla="*/ 1402080 h 1556384"/>
                <a:gd name="connsiteX173" fmla="*/ 922972 w 1612582"/>
                <a:gd name="connsiteY173" fmla="*/ 1423035 h 1556384"/>
                <a:gd name="connsiteX174" fmla="*/ 949643 w 1612582"/>
                <a:gd name="connsiteY174" fmla="*/ 1413510 h 1556384"/>
                <a:gd name="connsiteX175" fmla="*/ 982028 w 1612582"/>
                <a:gd name="connsiteY175" fmla="*/ 1413510 h 1556384"/>
                <a:gd name="connsiteX176" fmla="*/ 1000125 w 1612582"/>
                <a:gd name="connsiteY176" fmla="*/ 1431607 h 1556384"/>
                <a:gd name="connsiteX177" fmla="*/ 1000125 w 1612582"/>
                <a:gd name="connsiteY177" fmla="*/ 1467802 h 1556384"/>
                <a:gd name="connsiteX178" fmla="*/ 1021080 w 1612582"/>
                <a:gd name="connsiteY178" fmla="*/ 1488757 h 1556384"/>
                <a:gd name="connsiteX179" fmla="*/ 1026795 w 1612582"/>
                <a:gd name="connsiteY179" fmla="*/ 1504950 h 1556384"/>
                <a:gd name="connsiteX180" fmla="*/ 1054418 w 1612582"/>
                <a:gd name="connsiteY180" fmla="*/ 1532573 h 1556384"/>
                <a:gd name="connsiteX181" fmla="*/ 1079183 w 1612582"/>
                <a:gd name="connsiteY181" fmla="*/ 1532573 h 1556384"/>
                <a:gd name="connsiteX182" fmla="*/ 1094423 w 1612582"/>
                <a:gd name="connsiteY182" fmla="*/ 1517332 h 1556384"/>
                <a:gd name="connsiteX183" fmla="*/ 1108710 w 1612582"/>
                <a:gd name="connsiteY183" fmla="*/ 1517332 h 1556384"/>
                <a:gd name="connsiteX184" fmla="*/ 1120140 w 1612582"/>
                <a:gd name="connsiteY184" fmla="*/ 1540192 h 1556384"/>
                <a:gd name="connsiteX185" fmla="*/ 1136333 w 1612582"/>
                <a:gd name="connsiteY185" fmla="*/ 1556385 h 1556384"/>
                <a:gd name="connsiteX186" fmla="*/ 1167765 w 1612582"/>
                <a:gd name="connsiteY186" fmla="*/ 1554480 h 1556384"/>
                <a:gd name="connsiteX187" fmla="*/ 1199198 w 1612582"/>
                <a:gd name="connsiteY187" fmla="*/ 1554480 h 1556384"/>
                <a:gd name="connsiteX188" fmla="*/ 1217295 w 1612582"/>
                <a:gd name="connsiteY188" fmla="*/ 1536382 h 1556384"/>
                <a:gd name="connsiteX189" fmla="*/ 1237298 w 1612582"/>
                <a:gd name="connsiteY189" fmla="*/ 1509713 h 1556384"/>
                <a:gd name="connsiteX190" fmla="*/ 1217295 w 1612582"/>
                <a:gd name="connsiteY190" fmla="*/ 1489710 h 1556384"/>
                <a:gd name="connsiteX191" fmla="*/ 1211580 w 1612582"/>
                <a:gd name="connsiteY191" fmla="*/ 1465898 h 1556384"/>
                <a:gd name="connsiteX192" fmla="*/ 1198245 w 1612582"/>
                <a:gd name="connsiteY192" fmla="*/ 1452563 h 1556384"/>
                <a:gd name="connsiteX193" fmla="*/ 1178243 w 1612582"/>
                <a:gd name="connsiteY193" fmla="*/ 1432560 h 1556384"/>
                <a:gd name="connsiteX194" fmla="*/ 1168718 w 1612582"/>
                <a:gd name="connsiteY194" fmla="*/ 1412557 h 1556384"/>
                <a:gd name="connsiteX195" fmla="*/ 1164908 w 1612582"/>
                <a:gd name="connsiteY195" fmla="*/ 1390650 h 1556384"/>
                <a:gd name="connsiteX196" fmla="*/ 1149668 w 1612582"/>
                <a:gd name="connsiteY196" fmla="*/ 1390650 h 1556384"/>
                <a:gd name="connsiteX197" fmla="*/ 1147763 w 1612582"/>
                <a:gd name="connsiteY197" fmla="*/ 1372552 h 1556384"/>
                <a:gd name="connsiteX198" fmla="*/ 1174433 w 1612582"/>
                <a:gd name="connsiteY198" fmla="*/ 1359217 h 1556384"/>
                <a:gd name="connsiteX199" fmla="*/ 1182053 w 1612582"/>
                <a:gd name="connsiteY199" fmla="*/ 1341120 h 1556384"/>
                <a:gd name="connsiteX200" fmla="*/ 1171575 w 1612582"/>
                <a:gd name="connsiteY200" fmla="*/ 1323023 h 1556384"/>
                <a:gd name="connsiteX201" fmla="*/ 1157288 w 1612582"/>
                <a:gd name="connsiteY201" fmla="*/ 1323023 h 1556384"/>
                <a:gd name="connsiteX202" fmla="*/ 1134428 w 1612582"/>
                <a:gd name="connsiteY202" fmla="*/ 1312545 h 1556384"/>
                <a:gd name="connsiteX203" fmla="*/ 1118235 w 1612582"/>
                <a:gd name="connsiteY203" fmla="*/ 1319213 h 1556384"/>
                <a:gd name="connsiteX204" fmla="*/ 1090613 w 1612582"/>
                <a:gd name="connsiteY204" fmla="*/ 1319213 h 1556384"/>
                <a:gd name="connsiteX205" fmla="*/ 1067753 w 1612582"/>
                <a:gd name="connsiteY205" fmla="*/ 1319213 h 1556384"/>
                <a:gd name="connsiteX206" fmla="*/ 1076325 w 1612582"/>
                <a:gd name="connsiteY206" fmla="*/ 1303973 h 1556384"/>
                <a:gd name="connsiteX207" fmla="*/ 1098233 w 1612582"/>
                <a:gd name="connsiteY207" fmla="*/ 1293495 h 1556384"/>
                <a:gd name="connsiteX208" fmla="*/ 1102043 w 1612582"/>
                <a:gd name="connsiteY208" fmla="*/ 1272540 h 1556384"/>
                <a:gd name="connsiteX209" fmla="*/ 1121093 w 1612582"/>
                <a:gd name="connsiteY209" fmla="*/ 1237298 h 1556384"/>
                <a:gd name="connsiteX210" fmla="*/ 1136333 w 1612582"/>
                <a:gd name="connsiteY210" fmla="*/ 1237298 h 1556384"/>
                <a:gd name="connsiteX211" fmla="*/ 1136333 w 1612582"/>
                <a:gd name="connsiteY211" fmla="*/ 1212532 h 1556384"/>
                <a:gd name="connsiteX212" fmla="*/ 1155383 w 1612582"/>
                <a:gd name="connsiteY212" fmla="*/ 1187767 h 1556384"/>
                <a:gd name="connsiteX213" fmla="*/ 1155383 w 1612582"/>
                <a:gd name="connsiteY213" fmla="*/ 1171575 h 1556384"/>
                <a:gd name="connsiteX214" fmla="*/ 1183958 w 1612582"/>
                <a:gd name="connsiteY214" fmla="*/ 1143000 h 1556384"/>
                <a:gd name="connsiteX215" fmla="*/ 1205865 w 1612582"/>
                <a:gd name="connsiteY215" fmla="*/ 1135380 h 1556384"/>
                <a:gd name="connsiteX216" fmla="*/ 1205865 w 1612582"/>
                <a:gd name="connsiteY216" fmla="*/ 1124902 h 1556384"/>
                <a:gd name="connsiteX217" fmla="*/ 1229678 w 1612582"/>
                <a:gd name="connsiteY217" fmla="*/ 1122998 h 1556384"/>
                <a:gd name="connsiteX218" fmla="*/ 1240155 w 1612582"/>
                <a:gd name="connsiteY218" fmla="*/ 1136332 h 1556384"/>
                <a:gd name="connsiteX219" fmla="*/ 1256348 w 1612582"/>
                <a:gd name="connsiteY219" fmla="*/ 1136332 h 1556384"/>
                <a:gd name="connsiteX220" fmla="*/ 1256348 w 1612582"/>
                <a:gd name="connsiteY220" fmla="*/ 1108710 h 1556384"/>
                <a:gd name="connsiteX221" fmla="*/ 1245870 w 1612582"/>
                <a:gd name="connsiteY221" fmla="*/ 1078230 h 1556384"/>
                <a:gd name="connsiteX222" fmla="*/ 1211580 w 1612582"/>
                <a:gd name="connsiteY222" fmla="*/ 1067752 h 1556384"/>
                <a:gd name="connsiteX223" fmla="*/ 1196340 w 1612582"/>
                <a:gd name="connsiteY223" fmla="*/ 1078230 h 1556384"/>
                <a:gd name="connsiteX224" fmla="*/ 1161098 w 1612582"/>
                <a:gd name="connsiteY224" fmla="*/ 1074420 h 1556384"/>
                <a:gd name="connsiteX225" fmla="*/ 1143000 w 1612582"/>
                <a:gd name="connsiteY225" fmla="*/ 1045845 h 1556384"/>
                <a:gd name="connsiteX226" fmla="*/ 1138238 w 1612582"/>
                <a:gd name="connsiteY226" fmla="*/ 1007745 h 1556384"/>
                <a:gd name="connsiteX227" fmla="*/ 1124903 w 1612582"/>
                <a:gd name="connsiteY227" fmla="*/ 994410 h 1556384"/>
                <a:gd name="connsiteX228" fmla="*/ 1119188 w 1612582"/>
                <a:gd name="connsiteY228" fmla="*/ 966788 h 1556384"/>
                <a:gd name="connsiteX229" fmla="*/ 1149668 w 1612582"/>
                <a:gd name="connsiteY229" fmla="*/ 943927 h 1556384"/>
                <a:gd name="connsiteX230" fmla="*/ 1171575 w 1612582"/>
                <a:gd name="connsiteY230" fmla="*/ 950595 h 1556384"/>
                <a:gd name="connsiteX231" fmla="*/ 1194435 w 1612582"/>
                <a:gd name="connsiteY231" fmla="*/ 962025 h 1556384"/>
                <a:gd name="connsiteX232" fmla="*/ 1210628 w 1612582"/>
                <a:gd name="connsiteY232" fmla="*/ 978217 h 1556384"/>
                <a:gd name="connsiteX233" fmla="*/ 1210628 w 1612582"/>
                <a:gd name="connsiteY233" fmla="*/ 997267 h 1556384"/>
                <a:gd name="connsiteX234" fmla="*/ 1240155 w 1612582"/>
                <a:gd name="connsiteY234" fmla="*/ 1007745 h 1556384"/>
                <a:gd name="connsiteX235" fmla="*/ 1259205 w 1612582"/>
                <a:gd name="connsiteY235" fmla="*/ 988695 h 1556384"/>
                <a:gd name="connsiteX236" fmla="*/ 1290638 w 1612582"/>
                <a:gd name="connsiteY236" fmla="*/ 981075 h 1556384"/>
                <a:gd name="connsiteX237" fmla="*/ 1290638 w 1612582"/>
                <a:gd name="connsiteY237" fmla="*/ 963930 h 1556384"/>
                <a:gd name="connsiteX238" fmla="*/ 1307782 w 1612582"/>
                <a:gd name="connsiteY238" fmla="*/ 932497 h 1556384"/>
                <a:gd name="connsiteX239" fmla="*/ 1314450 w 1612582"/>
                <a:gd name="connsiteY239" fmla="*/ 910590 h 1556384"/>
                <a:gd name="connsiteX240" fmla="*/ 1308735 w 1612582"/>
                <a:gd name="connsiteY240" fmla="*/ 886777 h 1556384"/>
                <a:gd name="connsiteX241" fmla="*/ 1290638 w 1612582"/>
                <a:gd name="connsiteY241" fmla="*/ 904875 h 1556384"/>
                <a:gd name="connsiteX242" fmla="*/ 1273493 w 1612582"/>
                <a:gd name="connsiteY242" fmla="*/ 880110 h 1556384"/>
                <a:gd name="connsiteX243" fmla="*/ 1257300 w 1612582"/>
                <a:gd name="connsiteY243" fmla="*/ 880110 h 1556384"/>
                <a:gd name="connsiteX244" fmla="*/ 1224915 w 1612582"/>
                <a:gd name="connsiteY244" fmla="*/ 856297 h 1556384"/>
                <a:gd name="connsiteX245" fmla="*/ 1206818 w 1612582"/>
                <a:gd name="connsiteY245" fmla="*/ 831532 h 1556384"/>
                <a:gd name="connsiteX246" fmla="*/ 1224915 w 1612582"/>
                <a:gd name="connsiteY246" fmla="*/ 811530 h 1556384"/>
                <a:gd name="connsiteX247" fmla="*/ 1236345 w 1612582"/>
                <a:gd name="connsiteY247" fmla="*/ 800100 h 1556384"/>
                <a:gd name="connsiteX248" fmla="*/ 1236345 w 1612582"/>
                <a:gd name="connsiteY248" fmla="*/ 774382 h 1556384"/>
                <a:gd name="connsiteX249" fmla="*/ 1245870 w 1612582"/>
                <a:gd name="connsiteY249" fmla="*/ 755332 h 1556384"/>
                <a:gd name="connsiteX250" fmla="*/ 1254443 w 1612582"/>
                <a:gd name="connsiteY250" fmla="*/ 763905 h 1556384"/>
                <a:gd name="connsiteX251" fmla="*/ 1282065 w 1612582"/>
                <a:gd name="connsiteY251" fmla="*/ 763905 h 1556384"/>
                <a:gd name="connsiteX252" fmla="*/ 1304925 w 1612582"/>
                <a:gd name="connsiteY252" fmla="*/ 752475 h 1556384"/>
                <a:gd name="connsiteX253" fmla="*/ 1311593 w 1612582"/>
                <a:gd name="connsiteY253" fmla="*/ 725805 h 1556384"/>
                <a:gd name="connsiteX254" fmla="*/ 1326832 w 1612582"/>
                <a:gd name="connsiteY254" fmla="*/ 701040 h 1556384"/>
                <a:gd name="connsiteX255" fmla="*/ 1345882 w 1612582"/>
                <a:gd name="connsiteY255" fmla="*/ 701040 h 1556384"/>
                <a:gd name="connsiteX256" fmla="*/ 1363028 w 1612582"/>
                <a:gd name="connsiteY256" fmla="*/ 726757 h 1556384"/>
                <a:gd name="connsiteX257" fmla="*/ 1373505 w 1612582"/>
                <a:gd name="connsiteY257" fmla="*/ 716280 h 1556384"/>
                <a:gd name="connsiteX258" fmla="*/ 1388745 w 1612582"/>
                <a:gd name="connsiteY258" fmla="*/ 701040 h 1556384"/>
                <a:gd name="connsiteX259" fmla="*/ 1377315 w 1612582"/>
                <a:gd name="connsiteY259" fmla="*/ 689610 h 1556384"/>
                <a:gd name="connsiteX260" fmla="*/ 1376363 w 1612582"/>
                <a:gd name="connsiteY260" fmla="*/ 676275 h 1556384"/>
                <a:gd name="connsiteX261" fmla="*/ 1402080 w 1612582"/>
                <a:gd name="connsiteY261" fmla="*/ 659130 h 1556384"/>
                <a:gd name="connsiteX262" fmla="*/ 1426845 w 1612582"/>
                <a:gd name="connsiteY262" fmla="*/ 664845 h 1556384"/>
                <a:gd name="connsiteX263" fmla="*/ 1443990 w 1612582"/>
                <a:gd name="connsiteY263" fmla="*/ 650557 h 1556384"/>
                <a:gd name="connsiteX264" fmla="*/ 1461135 w 1612582"/>
                <a:gd name="connsiteY264" fmla="*/ 633413 h 1556384"/>
                <a:gd name="connsiteX265" fmla="*/ 1445895 w 1612582"/>
                <a:gd name="connsiteY265" fmla="*/ 617220 h 1556384"/>
                <a:gd name="connsiteX266" fmla="*/ 1445895 w 1612582"/>
                <a:gd name="connsiteY266" fmla="*/ 606742 h 1556384"/>
                <a:gd name="connsiteX267" fmla="*/ 1460182 w 1612582"/>
                <a:gd name="connsiteY267" fmla="*/ 592455 h 1556384"/>
                <a:gd name="connsiteX268" fmla="*/ 1469707 w 1612582"/>
                <a:gd name="connsiteY268" fmla="*/ 561022 h 1556384"/>
                <a:gd name="connsiteX269" fmla="*/ 1451610 w 1612582"/>
                <a:gd name="connsiteY269" fmla="*/ 532447 h 1556384"/>
                <a:gd name="connsiteX270" fmla="*/ 1451610 w 1612582"/>
                <a:gd name="connsiteY270" fmla="*/ 496252 h 1556384"/>
                <a:gd name="connsiteX271" fmla="*/ 1474470 w 1612582"/>
                <a:gd name="connsiteY271" fmla="*/ 476250 h 1556384"/>
                <a:gd name="connsiteX272" fmla="*/ 1499235 w 1612582"/>
                <a:gd name="connsiteY272" fmla="*/ 476250 h 1556384"/>
                <a:gd name="connsiteX273" fmla="*/ 1518285 w 1612582"/>
                <a:gd name="connsiteY273" fmla="*/ 457200 h 1556384"/>
                <a:gd name="connsiteX274" fmla="*/ 1539240 w 1612582"/>
                <a:gd name="connsiteY274" fmla="*/ 425767 h 1556384"/>
                <a:gd name="connsiteX275" fmla="*/ 1567815 w 1612582"/>
                <a:gd name="connsiteY275" fmla="*/ 400050 h 1556384"/>
                <a:gd name="connsiteX276" fmla="*/ 1584007 w 1612582"/>
                <a:gd name="connsiteY276" fmla="*/ 360997 h 1556384"/>
                <a:gd name="connsiteX277" fmla="*/ 1584007 w 1612582"/>
                <a:gd name="connsiteY277" fmla="*/ 332422 h 1556384"/>
                <a:gd name="connsiteX278" fmla="*/ 1612582 w 1612582"/>
                <a:gd name="connsiteY278" fmla="*/ 317182 h 1556384"/>
                <a:gd name="connsiteX279" fmla="*/ 1612582 w 1612582"/>
                <a:gd name="connsiteY279" fmla="*/ 295275 h 1556384"/>
                <a:gd name="connsiteX280" fmla="*/ 1563053 w 1612582"/>
                <a:gd name="connsiteY280" fmla="*/ 286702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612582" h="1556384">
                  <a:moveTo>
                    <a:pt x="1563053" y="286702"/>
                  </a:moveTo>
                  <a:lnTo>
                    <a:pt x="1526857" y="273367"/>
                  </a:lnTo>
                  <a:lnTo>
                    <a:pt x="1495425" y="256222"/>
                  </a:lnTo>
                  <a:lnTo>
                    <a:pt x="1463040" y="234315"/>
                  </a:lnTo>
                  <a:lnTo>
                    <a:pt x="1447800" y="234315"/>
                  </a:lnTo>
                  <a:lnTo>
                    <a:pt x="1439228" y="252413"/>
                  </a:lnTo>
                  <a:lnTo>
                    <a:pt x="1424940" y="257175"/>
                  </a:lnTo>
                  <a:lnTo>
                    <a:pt x="1414463" y="246697"/>
                  </a:lnTo>
                  <a:lnTo>
                    <a:pt x="1400175" y="241935"/>
                  </a:lnTo>
                  <a:lnTo>
                    <a:pt x="1385888" y="256222"/>
                  </a:lnTo>
                  <a:lnTo>
                    <a:pt x="1360170" y="246697"/>
                  </a:lnTo>
                  <a:lnTo>
                    <a:pt x="1338263" y="258127"/>
                  </a:lnTo>
                  <a:lnTo>
                    <a:pt x="1318260" y="238125"/>
                  </a:lnTo>
                  <a:lnTo>
                    <a:pt x="1287780" y="224790"/>
                  </a:lnTo>
                  <a:lnTo>
                    <a:pt x="1269683" y="231457"/>
                  </a:lnTo>
                  <a:lnTo>
                    <a:pt x="1254443" y="213360"/>
                  </a:lnTo>
                  <a:lnTo>
                    <a:pt x="1257300" y="195263"/>
                  </a:lnTo>
                  <a:lnTo>
                    <a:pt x="1249680" y="183832"/>
                  </a:lnTo>
                  <a:lnTo>
                    <a:pt x="1231583" y="177165"/>
                  </a:lnTo>
                  <a:lnTo>
                    <a:pt x="1218248" y="190500"/>
                  </a:lnTo>
                  <a:lnTo>
                    <a:pt x="1207770" y="180022"/>
                  </a:lnTo>
                  <a:lnTo>
                    <a:pt x="1197293" y="190500"/>
                  </a:lnTo>
                  <a:lnTo>
                    <a:pt x="1168718" y="174307"/>
                  </a:lnTo>
                  <a:lnTo>
                    <a:pt x="1155383" y="200025"/>
                  </a:lnTo>
                  <a:lnTo>
                    <a:pt x="1169670" y="214313"/>
                  </a:lnTo>
                  <a:lnTo>
                    <a:pt x="1169670" y="231457"/>
                  </a:lnTo>
                  <a:lnTo>
                    <a:pt x="1147763" y="240030"/>
                  </a:lnTo>
                  <a:lnTo>
                    <a:pt x="1124903" y="240030"/>
                  </a:lnTo>
                  <a:lnTo>
                    <a:pt x="1111568" y="253365"/>
                  </a:lnTo>
                  <a:lnTo>
                    <a:pt x="1090613" y="256222"/>
                  </a:lnTo>
                  <a:lnTo>
                    <a:pt x="1085850" y="240982"/>
                  </a:lnTo>
                  <a:lnTo>
                    <a:pt x="1074420" y="229552"/>
                  </a:lnTo>
                  <a:lnTo>
                    <a:pt x="1052513" y="250507"/>
                  </a:lnTo>
                  <a:lnTo>
                    <a:pt x="1036320" y="234315"/>
                  </a:lnTo>
                  <a:lnTo>
                    <a:pt x="1010603" y="221932"/>
                  </a:lnTo>
                  <a:lnTo>
                    <a:pt x="985838" y="227647"/>
                  </a:lnTo>
                  <a:lnTo>
                    <a:pt x="976313" y="256222"/>
                  </a:lnTo>
                  <a:lnTo>
                    <a:pt x="960120" y="276225"/>
                  </a:lnTo>
                  <a:lnTo>
                    <a:pt x="950595" y="266700"/>
                  </a:lnTo>
                  <a:lnTo>
                    <a:pt x="959168" y="246697"/>
                  </a:lnTo>
                  <a:lnTo>
                    <a:pt x="953453" y="224790"/>
                  </a:lnTo>
                  <a:lnTo>
                    <a:pt x="953453" y="202882"/>
                  </a:lnTo>
                  <a:lnTo>
                    <a:pt x="938213" y="187642"/>
                  </a:lnTo>
                  <a:lnTo>
                    <a:pt x="938213" y="166688"/>
                  </a:lnTo>
                  <a:lnTo>
                    <a:pt x="956310" y="148590"/>
                  </a:lnTo>
                  <a:lnTo>
                    <a:pt x="956310" y="130492"/>
                  </a:lnTo>
                  <a:lnTo>
                    <a:pt x="983933" y="124777"/>
                  </a:lnTo>
                  <a:lnTo>
                    <a:pt x="983933" y="96202"/>
                  </a:lnTo>
                  <a:lnTo>
                    <a:pt x="1001078" y="79057"/>
                  </a:lnTo>
                  <a:lnTo>
                    <a:pt x="998220" y="57150"/>
                  </a:lnTo>
                  <a:lnTo>
                    <a:pt x="985838" y="50482"/>
                  </a:lnTo>
                  <a:lnTo>
                    <a:pt x="990600" y="35242"/>
                  </a:lnTo>
                  <a:lnTo>
                    <a:pt x="963930" y="3810"/>
                  </a:lnTo>
                  <a:lnTo>
                    <a:pt x="953453" y="0"/>
                  </a:lnTo>
                  <a:lnTo>
                    <a:pt x="938213" y="13335"/>
                  </a:lnTo>
                  <a:lnTo>
                    <a:pt x="887730" y="63817"/>
                  </a:lnTo>
                  <a:lnTo>
                    <a:pt x="861060" y="52388"/>
                  </a:lnTo>
                  <a:lnTo>
                    <a:pt x="845820" y="65722"/>
                  </a:lnTo>
                  <a:lnTo>
                    <a:pt x="876300" y="98107"/>
                  </a:lnTo>
                  <a:lnTo>
                    <a:pt x="856297" y="107632"/>
                  </a:lnTo>
                  <a:lnTo>
                    <a:pt x="856297" y="133350"/>
                  </a:lnTo>
                  <a:lnTo>
                    <a:pt x="846772" y="142875"/>
                  </a:lnTo>
                  <a:lnTo>
                    <a:pt x="829628" y="161925"/>
                  </a:lnTo>
                  <a:lnTo>
                    <a:pt x="824865" y="228600"/>
                  </a:lnTo>
                  <a:lnTo>
                    <a:pt x="784860" y="228600"/>
                  </a:lnTo>
                  <a:lnTo>
                    <a:pt x="767715" y="246697"/>
                  </a:lnTo>
                  <a:lnTo>
                    <a:pt x="753428" y="232410"/>
                  </a:lnTo>
                  <a:lnTo>
                    <a:pt x="719138" y="243840"/>
                  </a:lnTo>
                  <a:lnTo>
                    <a:pt x="697230" y="265747"/>
                  </a:lnTo>
                  <a:lnTo>
                    <a:pt x="687705" y="256222"/>
                  </a:lnTo>
                  <a:lnTo>
                    <a:pt x="661035" y="256222"/>
                  </a:lnTo>
                  <a:lnTo>
                    <a:pt x="645795" y="240982"/>
                  </a:lnTo>
                  <a:lnTo>
                    <a:pt x="636270" y="217170"/>
                  </a:lnTo>
                  <a:lnTo>
                    <a:pt x="611505" y="217170"/>
                  </a:lnTo>
                  <a:lnTo>
                    <a:pt x="595313" y="233363"/>
                  </a:lnTo>
                  <a:lnTo>
                    <a:pt x="552450" y="244792"/>
                  </a:lnTo>
                  <a:lnTo>
                    <a:pt x="519113" y="237172"/>
                  </a:lnTo>
                  <a:lnTo>
                    <a:pt x="490538" y="237172"/>
                  </a:lnTo>
                  <a:lnTo>
                    <a:pt x="479108" y="265747"/>
                  </a:lnTo>
                  <a:lnTo>
                    <a:pt x="450533" y="265747"/>
                  </a:lnTo>
                  <a:lnTo>
                    <a:pt x="430530" y="245745"/>
                  </a:lnTo>
                  <a:lnTo>
                    <a:pt x="414338" y="261938"/>
                  </a:lnTo>
                  <a:lnTo>
                    <a:pt x="406717" y="291465"/>
                  </a:lnTo>
                  <a:lnTo>
                    <a:pt x="388620" y="309563"/>
                  </a:lnTo>
                  <a:lnTo>
                    <a:pt x="352425" y="314325"/>
                  </a:lnTo>
                  <a:lnTo>
                    <a:pt x="321945" y="323850"/>
                  </a:lnTo>
                  <a:lnTo>
                    <a:pt x="293370" y="328613"/>
                  </a:lnTo>
                  <a:lnTo>
                    <a:pt x="276225" y="345757"/>
                  </a:lnTo>
                  <a:lnTo>
                    <a:pt x="252413" y="350520"/>
                  </a:lnTo>
                  <a:lnTo>
                    <a:pt x="236220" y="366713"/>
                  </a:lnTo>
                  <a:lnTo>
                    <a:pt x="236220" y="392430"/>
                  </a:lnTo>
                  <a:lnTo>
                    <a:pt x="259080" y="411480"/>
                  </a:lnTo>
                  <a:lnTo>
                    <a:pt x="259080" y="424815"/>
                  </a:lnTo>
                  <a:lnTo>
                    <a:pt x="263842" y="438150"/>
                  </a:lnTo>
                  <a:lnTo>
                    <a:pt x="250508" y="451485"/>
                  </a:lnTo>
                  <a:lnTo>
                    <a:pt x="233363" y="456247"/>
                  </a:lnTo>
                  <a:lnTo>
                    <a:pt x="211455" y="478155"/>
                  </a:lnTo>
                  <a:lnTo>
                    <a:pt x="195263" y="478155"/>
                  </a:lnTo>
                  <a:lnTo>
                    <a:pt x="195263" y="489585"/>
                  </a:lnTo>
                  <a:lnTo>
                    <a:pt x="182880" y="501967"/>
                  </a:lnTo>
                  <a:lnTo>
                    <a:pt x="166688" y="513397"/>
                  </a:lnTo>
                  <a:lnTo>
                    <a:pt x="153353" y="506730"/>
                  </a:lnTo>
                  <a:lnTo>
                    <a:pt x="123825" y="538163"/>
                  </a:lnTo>
                  <a:lnTo>
                    <a:pt x="128588" y="560070"/>
                  </a:lnTo>
                  <a:lnTo>
                    <a:pt x="123825" y="597217"/>
                  </a:lnTo>
                  <a:lnTo>
                    <a:pt x="135255" y="618172"/>
                  </a:lnTo>
                  <a:lnTo>
                    <a:pt x="132397" y="662940"/>
                  </a:lnTo>
                  <a:lnTo>
                    <a:pt x="108585" y="662940"/>
                  </a:lnTo>
                  <a:lnTo>
                    <a:pt x="100965" y="677227"/>
                  </a:lnTo>
                  <a:lnTo>
                    <a:pt x="73342" y="694372"/>
                  </a:lnTo>
                  <a:lnTo>
                    <a:pt x="48577" y="707707"/>
                  </a:lnTo>
                  <a:lnTo>
                    <a:pt x="34290" y="721995"/>
                  </a:lnTo>
                  <a:lnTo>
                    <a:pt x="20955" y="722947"/>
                  </a:lnTo>
                  <a:lnTo>
                    <a:pt x="952" y="731520"/>
                  </a:lnTo>
                  <a:lnTo>
                    <a:pt x="12383" y="760095"/>
                  </a:lnTo>
                  <a:lnTo>
                    <a:pt x="1905" y="770572"/>
                  </a:lnTo>
                  <a:lnTo>
                    <a:pt x="0" y="795338"/>
                  </a:lnTo>
                  <a:lnTo>
                    <a:pt x="8573" y="828675"/>
                  </a:lnTo>
                  <a:lnTo>
                    <a:pt x="40005" y="832485"/>
                  </a:lnTo>
                  <a:lnTo>
                    <a:pt x="59055" y="842010"/>
                  </a:lnTo>
                  <a:lnTo>
                    <a:pt x="59055" y="859155"/>
                  </a:lnTo>
                  <a:lnTo>
                    <a:pt x="87630" y="858202"/>
                  </a:lnTo>
                  <a:lnTo>
                    <a:pt x="120967" y="890588"/>
                  </a:lnTo>
                  <a:lnTo>
                    <a:pt x="124778" y="929640"/>
                  </a:lnTo>
                  <a:lnTo>
                    <a:pt x="99060" y="954405"/>
                  </a:lnTo>
                  <a:lnTo>
                    <a:pt x="118110" y="972502"/>
                  </a:lnTo>
                  <a:lnTo>
                    <a:pt x="128588" y="962025"/>
                  </a:lnTo>
                  <a:lnTo>
                    <a:pt x="148590" y="969645"/>
                  </a:lnTo>
                  <a:lnTo>
                    <a:pt x="154305" y="998220"/>
                  </a:lnTo>
                  <a:lnTo>
                    <a:pt x="167640" y="1011555"/>
                  </a:lnTo>
                  <a:lnTo>
                    <a:pt x="187642" y="1011555"/>
                  </a:lnTo>
                  <a:lnTo>
                    <a:pt x="191453" y="1032510"/>
                  </a:lnTo>
                  <a:lnTo>
                    <a:pt x="208597" y="1049655"/>
                  </a:lnTo>
                  <a:lnTo>
                    <a:pt x="209550" y="1078230"/>
                  </a:lnTo>
                  <a:lnTo>
                    <a:pt x="233363" y="1078230"/>
                  </a:lnTo>
                  <a:lnTo>
                    <a:pt x="248603" y="1093470"/>
                  </a:lnTo>
                  <a:lnTo>
                    <a:pt x="239078" y="1121092"/>
                  </a:lnTo>
                  <a:lnTo>
                    <a:pt x="239078" y="1149667"/>
                  </a:lnTo>
                  <a:lnTo>
                    <a:pt x="259080" y="1169670"/>
                  </a:lnTo>
                  <a:lnTo>
                    <a:pt x="293370" y="1176338"/>
                  </a:lnTo>
                  <a:lnTo>
                    <a:pt x="296228" y="1149667"/>
                  </a:lnTo>
                  <a:lnTo>
                    <a:pt x="314325" y="1131570"/>
                  </a:lnTo>
                  <a:lnTo>
                    <a:pt x="320992" y="1116330"/>
                  </a:lnTo>
                  <a:lnTo>
                    <a:pt x="353378" y="1116330"/>
                  </a:lnTo>
                  <a:lnTo>
                    <a:pt x="382905" y="1116330"/>
                  </a:lnTo>
                  <a:lnTo>
                    <a:pt x="397192" y="1095375"/>
                  </a:lnTo>
                  <a:lnTo>
                    <a:pt x="426720" y="1095375"/>
                  </a:lnTo>
                  <a:lnTo>
                    <a:pt x="455295" y="1110615"/>
                  </a:lnTo>
                  <a:lnTo>
                    <a:pt x="487680" y="1099185"/>
                  </a:lnTo>
                  <a:lnTo>
                    <a:pt x="505778" y="1081088"/>
                  </a:lnTo>
                  <a:lnTo>
                    <a:pt x="540068" y="1087755"/>
                  </a:lnTo>
                  <a:lnTo>
                    <a:pt x="549593" y="1116330"/>
                  </a:lnTo>
                  <a:lnTo>
                    <a:pt x="549593" y="1143000"/>
                  </a:lnTo>
                  <a:lnTo>
                    <a:pt x="569595" y="1143000"/>
                  </a:lnTo>
                  <a:lnTo>
                    <a:pt x="603885" y="1137285"/>
                  </a:lnTo>
                  <a:lnTo>
                    <a:pt x="621983" y="1155382"/>
                  </a:lnTo>
                  <a:lnTo>
                    <a:pt x="631508" y="1179195"/>
                  </a:lnTo>
                  <a:lnTo>
                    <a:pt x="665797" y="1191577"/>
                  </a:lnTo>
                  <a:lnTo>
                    <a:pt x="686753" y="1217295"/>
                  </a:lnTo>
                  <a:lnTo>
                    <a:pt x="692468" y="1255395"/>
                  </a:lnTo>
                  <a:lnTo>
                    <a:pt x="706755" y="1292542"/>
                  </a:lnTo>
                  <a:lnTo>
                    <a:pt x="718185" y="1316355"/>
                  </a:lnTo>
                  <a:lnTo>
                    <a:pt x="701040" y="1333500"/>
                  </a:lnTo>
                  <a:lnTo>
                    <a:pt x="701040" y="1356360"/>
                  </a:lnTo>
                  <a:lnTo>
                    <a:pt x="719138" y="1356360"/>
                  </a:lnTo>
                  <a:lnTo>
                    <a:pt x="736283" y="1327785"/>
                  </a:lnTo>
                  <a:lnTo>
                    <a:pt x="760095" y="1348740"/>
                  </a:lnTo>
                  <a:lnTo>
                    <a:pt x="777240" y="1381125"/>
                  </a:lnTo>
                  <a:lnTo>
                    <a:pt x="801053" y="1387792"/>
                  </a:lnTo>
                  <a:lnTo>
                    <a:pt x="830580" y="1383982"/>
                  </a:lnTo>
                  <a:lnTo>
                    <a:pt x="862965" y="1368742"/>
                  </a:lnTo>
                  <a:lnTo>
                    <a:pt x="886778" y="1381125"/>
                  </a:lnTo>
                  <a:lnTo>
                    <a:pt x="913447" y="1402080"/>
                  </a:lnTo>
                  <a:lnTo>
                    <a:pt x="922972" y="1423035"/>
                  </a:lnTo>
                  <a:lnTo>
                    <a:pt x="949643" y="1413510"/>
                  </a:lnTo>
                  <a:lnTo>
                    <a:pt x="982028" y="1413510"/>
                  </a:lnTo>
                  <a:lnTo>
                    <a:pt x="1000125" y="1431607"/>
                  </a:lnTo>
                  <a:lnTo>
                    <a:pt x="1000125" y="1467802"/>
                  </a:lnTo>
                  <a:lnTo>
                    <a:pt x="1021080" y="1488757"/>
                  </a:lnTo>
                  <a:lnTo>
                    <a:pt x="1026795" y="1504950"/>
                  </a:lnTo>
                  <a:lnTo>
                    <a:pt x="1054418" y="1532573"/>
                  </a:lnTo>
                  <a:lnTo>
                    <a:pt x="1079183" y="1532573"/>
                  </a:lnTo>
                  <a:lnTo>
                    <a:pt x="1094423" y="1517332"/>
                  </a:lnTo>
                  <a:lnTo>
                    <a:pt x="1108710" y="1517332"/>
                  </a:lnTo>
                  <a:lnTo>
                    <a:pt x="1120140" y="1540192"/>
                  </a:lnTo>
                  <a:lnTo>
                    <a:pt x="1136333" y="1556385"/>
                  </a:lnTo>
                  <a:lnTo>
                    <a:pt x="1167765" y="1554480"/>
                  </a:lnTo>
                  <a:lnTo>
                    <a:pt x="1199198" y="1554480"/>
                  </a:lnTo>
                  <a:lnTo>
                    <a:pt x="1217295" y="1536382"/>
                  </a:lnTo>
                  <a:lnTo>
                    <a:pt x="1237298" y="1509713"/>
                  </a:lnTo>
                  <a:lnTo>
                    <a:pt x="1217295" y="1489710"/>
                  </a:lnTo>
                  <a:lnTo>
                    <a:pt x="1211580" y="1465898"/>
                  </a:lnTo>
                  <a:lnTo>
                    <a:pt x="1198245" y="1452563"/>
                  </a:lnTo>
                  <a:lnTo>
                    <a:pt x="1178243" y="1432560"/>
                  </a:lnTo>
                  <a:lnTo>
                    <a:pt x="1168718" y="1412557"/>
                  </a:lnTo>
                  <a:lnTo>
                    <a:pt x="1164908" y="1390650"/>
                  </a:lnTo>
                  <a:lnTo>
                    <a:pt x="1149668" y="1390650"/>
                  </a:lnTo>
                  <a:lnTo>
                    <a:pt x="1147763" y="1372552"/>
                  </a:lnTo>
                  <a:lnTo>
                    <a:pt x="1174433" y="1359217"/>
                  </a:lnTo>
                  <a:lnTo>
                    <a:pt x="1182053" y="1341120"/>
                  </a:lnTo>
                  <a:lnTo>
                    <a:pt x="1171575" y="1323023"/>
                  </a:lnTo>
                  <a:lnTo>
                    <a:pt x="1157288" y="1323023"/>
                  </a:lnTo>
                  <a:lnTo>
                    <a:pt x="1134428" y="1312545"/>
                  </a:lnTo>
                  <a:lnTo>
                    <a:pt x="1118235" y="1319213"/>
                  </a:lnTo>
                  <a:lnTo>
                    <a:pt x="1090613" y="1319213"/>
                  </a:lnTo>
                  <a:lnTo>
                    <a:pt x="1067753" y="1319213"/>
                  </a:lnTo>
                  <a:lnTo>
                    <a:pt x="1076325" y="1303973"/>
                  </a:lnTo>
                  <a:lnTo>
                    <a:pt x="1098233" y="1293495"/>
                  </a:lnTo>
                  <a:lnTo>
                    <a:pt x="1102043" y="1272540"/>
                  </a:lnTo>
                  <a:lnTo>
                    <a:pt x="1121093" y="1237298"/>
                  </a:lnTo>
                  <a:lnTo>
                    <a:pt x="1136333" y="1237298"/>
                  </a:lnTo>
                  <a:lnTo>
                    <a:pt x="1136333" y="1212532"/>
                  </a:lnTo>
                  <a:lnTo>
                    <a:pt x="1155383" y="1187767"/>
                  </a:lnTo>
                  <a:lnTo>
                    <a:pt x="1155383" y="1171575"/>
                  </a:lnTo>
                  <a:lnTo>
                    <a:pt x="1183958" y="1143000"/>
                  </a:lnTo>
                  <a:lnTo>
                    <a:pt x="1205865" y="1135380"/>
                  </a:lnTo>
                  <a:lnTo>
                    <a:pt x="1205865" y="1124902"/>
                  </a:lnTo>
                  <a:lnTo>
                    <a:pt x="1229678" y="1122998"/>
                  </a:lnTo>
                  <a:lnTo>
                    <a:pt x="1240155" y="1136332"/>
                  </a:lnTo>
                  <a:lnTo>
                    <a:pt x="1256348" y="1136332"/>
                  </a:lnTo>
                  <a:lnTo>
                    <a:pt x="1256348" y="1108710"/>
                  </a:lnTo>
                  <a:lnTo>
                    <a:pt x="1245870" y="1078230"/>
                  </a:lnTo>
                  <a:lnTo>
                    <a:pt x="1211580" y="1067752"/>
                  </a:lnTo>
                  <a:lnTo>
                    <a:pt x="1196340" y="1078230"/>
                  </a:lnTo>
                  <a:lnTo>
                    <a:pt x="1161098" y="1074420"/>
                  </a:lnTo>
                  <a:lnTo>
                    <a:pt x="1143000" y="1045845"/>
                  </a:lnTo>
                  <a:lnTo>
                    <a:pt x="1138238" y="1007745"/>
                  </a:lnTo>
                  <a:lnTo>
                    <a:pt x="1124903" y="994410"/>
                  </a:lnTo>
                  <a:lnTo>
                    <a:pt x="1119188" y="966788"/>
                  </a:lnTo>
                  <a:lnTo>
                    <a:pt x="1149668" y="943927"/>
                  </a:lnTo>
                  <a:lnTo>
                    <a:pt x="1171575" y="950595"/>
                  </a:lnTo>
                  <a:lnTo>
                    <a:pt x="1194435" y="962025"/>
                  </a:lnTo>
                  <a:lnTo>
                    <a:pt x="1210628" y="978217"/>
                  </a:lnTo>
                  <a:lnTo>
                    <a:pt x="1210628" y="997267"/>
                  </a:lnTo>
                  <a:lnTo>
                    <a:pt x="1240155" y="1007745"/>
                  </a:lnTo>
                  <a:lnTo>
                    <a:pt x="1259205" y="988695"/>
                  </a:lnTo>
                  <a:lnTo>
                    <a:pt x="1290638" y="981075"/>
                  </a:lnTo>
                  <a:lnTo>
                    <a:pt x="1290638" y="963930"/>
                  </a:lnTo>
                  <a:lnTo>
                    <a:pt x="1307782" y="932497"/>
                  </a:lnTo>
                  <a:lnTo>
                    <a:pt x="1314450" y="910590"/>
                  </a:lnTo>
                  <a:lnTo>
                    <a:pt x="1308735" y="886777"/>
                  </a:lnTo>
                  <a:lnTo>
                    <a:pt x="1290638" y="904875"/>
                  </a:lnTo>
                  <a:lnTo>
                    <a:pt x="1273493" y="880110"/>
                  </a:lnTo>
                  <a:lnTo>
                    <a:pt x="1257300" y="880110"/>
                  </a:lnTo>
                  <a:lnTo>
                    <a:pt x="1224915" y="856297"/>
                  </a:lnTo>
                  <a:lnTo>
                    <a:pt x="1206818" y="831532"/>
                  </a:lnTo>
                  <a:lnTo>
                    <a:pt x="1224915" y="811530"/>
                  </a:lnTo>
                  <a:lnTo>
                    <a:pt x="1236345" y="800100"/>
                  </a:lnTo>
                  <a:lnTo>
                    <a:pt x="1236345" y="774382"/>
                  </a:lnTo>
                  <a:lnTo>
                    <a:pt x="1245870" y="755332"/>
                  </a:lnTo>
                  <a:lnTo>
                    <a:pt x="1254443" y="763905"/>
                  </a:lnTo>
                  <a:lnTo>
                    <a:pt x="1282065" y="763905"/>
                  </a:lnTo>
                  <a:lnTo>
                    <a:pt x="1304925" y="752475"/>
                  </a:lnTo>
                  <a:lnTo>
                    <a:pt x="1311593" y="725805"/>
                  </a:lnTo>
                  <a:lnTo>
                    <a:pt x="1326832" y="701040"/>
                  </a:lnTo>
                  <a:lnTo>
                    <a:pt x="1345882" y="701040"/>
                  </a:lnTo>
                  <a:lnTo>
                    <a:pt x="1363028" y="726757"/>
                  </a:lnTo>
                  <a:lnTo>
                    <a:pt x="1373505" y="716280"/>
                  </a:lnTo>
                  <a:lnTo>
                    <a:pt x="1388745" y="701040"/>
                  </a:lnTo>
                  <a:lnTo>
                    <a:pt x="1377315" y="689610"/>
                  </a:lnTo>
                  <a:lnTo>
                    <a:pt x="1376363" y="676275"/>
                  </a:lnTo>
                  <a:lnTo>
                    <a:pt x="1402080" y="659130"/>
                  </a:lnTo>
                  <a:lnTo>
                    <a:pt x="1426845" y="664845"/>
                  </a:lnTo>
                  <a:lnTo>
                    <a:pt x="1443990" y="650557"/>
                  </a:lnTo>
                  <a:lnTo>
                    <a:pt x="1461135" y="633413"/>
                  </a:lnTo>
                  <a:lnTo>
                    <a:pt x="1445895" y="617220"/>
                  </a:lnTo>
                  <a:lnTo>
                    <a:pt x="1445895" y="606742"/>
                  </a:lnTo>
                  <a:lnTo>
                    <a:pt x="1460182" y="592455"/>
                  </a:lnTo>
                  <a:lnTo>
                    <a:pt x="1469707" y="561022"/>
                  </a:lnTo>
                  <a:lnTo>
                    <a:pt x="1451610" y="532447"/>
                  </a:lnTo>
                  <a:lnTo>
                    <a:pt x="1451610" y="496252"/>
                  </a:lnTo>
                  <a:lnTo>
                    <a:pt x="1474470" y="476250"/>
                  </a:lnTo>
                  <a:lnTo>
                    <a:pt x="1499235" y="476250"/>
                  </a:lnTo>
                  <a:lnTo>
                    <a:pt x="1518285" y="457200"/>
                  </a:lnTo>
                  <a:lnTo>
                    <a:pt x="1539240" y="425767"/>
                  </a:lnTo>
                  <a:lnTo>
                    <a:pt x="1567815" y="400050"/>
                  </a:lnTo>
                  <a:lnTo>
                    <a:pt x="1584007" y="360997"/>
                  </a:lnTo>
                  <a:lnTo>
                    <a:pt x="1584007" y="332422"/>
                  </a:lnTo>
                  <a:lnTo>
                    <a:pt x="1612582" y="317182"/>
                  </a:lnTo>
                  <a:lnTo>
                    <a:pt x="1612582" y="295275"/>
                  </a:lnTo>
                  <a:lnTo>
                    <a:pt x="1563053" y="286702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99" name="Рисунок 3">
              <a:extLst>
                <a:ext uri="{FF2B5EF4-FFF2-40B4-BE49-F238E27FC236}">
                  <a16:creationId xmlns="" xmlns:a16="http://schemas.microsoft.com/office/drawing/2014/main" id="{499105F8-1967-D36E-F007-F1A0A131EB9C}"/>
                </a:ext>
              </a:extLst>
            </p:cNvPr>
            <p:cNvGrpSpPr/>
            <p:nvPr/>
          </p:nvGrpSpPr>
          <p:grpSpPr>
            <a:xfrm>
              <a:off x="3775709" y="2869882"/>
              <a:ext cx="2063115" cy="2320289"/>
              <a:chOff x="3775709" y="2869882"/>
              <a:chExt cx="2063115" cy="2320289"/>
            </a:xfrm>
            <a:grpFill/>
          </p:grpSpPr>
          <p:sp>
            <p:nvSpPr>
              <p:cNvPr id="178" name="Freeform: Shape 180">
                <a:extLst>
                  <a:ext uri="{FF2B5EF4-FFF2-40B4-BE49-F238E27FC236}">
                    <a16:creationId xmlns="" xmlns:a16="http://schemas.microsoft.com/office/drawing/2014/main" id="{4F7FE903-5C89-D048-0252-AA8B4DC4824B}"/>
                  </a:ext>
                </a:extLst>
              </p:cNvPr>
              <p:cNvSpPr/>
              <p:nvPr/>
            </p:nvSpPr>
            <p:spPr>
              <a:xfrm>
                <a:off x="5538787" y="3043237"/>
                <a:ext cx="60007" cy="41909"/>
              </a:xfrm>
              <a:custGeom>
                <a:avLst/>
                <a:gdLst>
                  <a:gd name="connsiteX0" fmla="*/ 13335 w 60007"/>
                  <a:gd name="connsiteY0" fmla="*/ 41910 h 41909"/>
                  <a:gd name="connsiteX1" fmla="*/ 24765 w 60007"/>
                  <a:gd name="connsiteY1" fmla="*/ 31433 h 41909"/>
                  <a:gd name="connsiteX2" fmla="*/ 42863 w 60007"/>
                  <a:gd name="connsiteY2" fmla="*/ 31433 h 41909"/>
                  <a:gd name="connsiteX3" fmla="*/ 60007 w 60007"/>
                  <a:gd name="connsiteY3" fmla="*/ 16192 h 41909"/>
                  <a:gd name="connsiteX4" fmla="*/ 44768 w 60007"/>
                  <a:gd name="connsiteY4" fmla="*/ 0 h 41909"/>
                  <a:gd name="connsiteX5" fmla="*/ 29528 w 60007"/>
                  <a:gd name="connsiteY5" fmla="*/ 4763 h 41909"/>
                  <a:gd name="connsiteX6" fmla="*/ 15240 w 60007"/>
                  <a:gd name="connsiteY6" fmla="*/ 18097 h 41909"/>
                  <a:gd name="connsiteX7" fmla="*/ 0 w 60007"/>
                  <a:gd name="connsiteY7" fmla="*/ 31433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07" h="41909">
                    <a:moveTo>
                      <a:pt x="13335" y="41910"/>
                    </a:moveTo>
                    <a:lnTo>
                      <a:pt x="24765" y="31433"/>
                    </a:lnTo>
                    <a:lnTo>
                      <a:pt x="42863" y="31433"/>
                    </a:lnTo>
                    <a:lnTo>
                      <a:pt x="60007" y="16192"/>
                    </a:lnTo>
                    <a:lnTo>
                      <a:pt x="44768" y="0"/>
                    </a:lnTo>
                    <a:lnTo>
                      <a:pt x="29528" y="4763"/>
                    </a:lnTo>
                    <a:lnTo>
                      <a:pt x="15240" y="18097"/>
                    </a:lnTo>
                    <a:lnTo>
                      <a:pt x="0" y="314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9" name="Freeform: Shape 181">
                <a:extLst>
                  <a:ext uri="{FF2B5EF4-FFF2-40B4-BE49-F238E27FC236}">
                    <a16:creationId xmlns="" xmlns:a16="http://schemas.microsoft.com/office/drawing/2014/main" id="{DCDFB7A9-98EC-D7AE-9D78-248328D25F13}"/>
                  </a:ext>
                </a:extLst>
              </p:cNvPr>
              <p:cNvSpPr/>
              <p:nvPr/>
            </p:nvSpPr>
            <p:spPr>
              <a:xfrm>
                <a:off x="5510212" y="2905125"/>
                <a:ext cx="41909" cy="21907"/>
              </a:xfrm>
              <a:custGeom>
                <a:avLst/>
                <a:gdLst>
                  <a:gd name="connsiteX0" fmla="*/ 22860 w 41909"/>
                  <a:gd name="connsiteY0" fmla="*/ 11430 h 21907"/>
                  <a:gd name="connsiteX1" fmla="*/ 41910 w 41909"/>
                  <a:gd name="connsiteY1" fmla="*/ 17145 h 21907"/>
                  <a:gd name="connsiteX2" fmla="*/ 37147 w 41909"/>
                  <a:gd name="connsiteY2" fmla="*/ 5715 h 21907"/>
                  <a:gd name="connsiteX3" fmla="*/ 11430 w 41909"/>
                  <a:gd name="connsiteY3" fmla="*/ 0 h 21907"/>
                  <a:gd name="connsiteX4" fmla="*/ 0 w 41909"/>
                  <a:gd name="connsiteY4" fmla="*/ 10478 h 21907"/>
                  <a:gd name="connsiteX5" fmla="*/ 7620 w 41909"/>
                  <a:gd name="connsiteY5" fmla="*/ 21908 h 2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09" h="21907">
                    <a:moveTo>
                      <a:pt x="22860" y="11430"/>
                    </a:moveTo>
                    <a:lnTo>
                      <a:pt x="41910" y="17145"/>
                    </a:lnTo>
                    <a:lnTo>
                      <a:pt x="37147" y="5715"/>
                    </a:lnTo>
                    <a:lnTo>
                      <a:pt x="11430" y="0"/>
                    </a:lnTo>
                    <a:lnTo>
                      <a:pt x="0" y="10478"/>
                    </a:lnTo>
                    <a:lnTo>
                      <a:pt x="7620" y="21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80" name="Freeform: Shape 182">
                <a:extLst>
                  <a:ext uri="{FF2B5EF4-FFF2-40B4-BE49-F238E27FC236}">
                    <a16:creationId xmlns="" xmlns:a16="http://schemas.microsoft.com/office/drawing/2014/main" id="{DC5096E8-27C3-C0F1-0294-9E6C196DFB84}"/>
                  </a:ext>
                </a:extLst>
              </p:cNvPr>
              <p:cNvSpPr/>
              <p:nvPr/>
            </p:nvSpPr>
            <p:spPr>
              <a:xfrm>
                <a:off x="5456872" y="2956559"/>
                <a:ext cx="20955" cy="25717"/>
              </a:xfrm>
              <a:custGeom>
                <a:avLst/>
                <a:gdLst>
                  <a:gd name="connsiteX0" fmla="*/ 20955 w 20955"/>
                  <a:gd name="connsiteY0" fmla="*/ 11430 h 25717"/>
                  <a:gd name="connsiteX1" fmla="*/ 5715 w 20955"/>
                  <a:gd name="connsiteY1" fmla="*/ 0 h 25717"/>
                  <a:gd name="connsiteX2" fmla="*/ 0 w 20955"/>
                  <a:gd name="connsiteY2" fmla="*/ 17145 h 25717"/>
                  <a:gd name="connsiteX3" fmla="*/ 9525 w 20955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" h="25717">
                    <a:moveTo>
                      <a:pt x="20955" y="11430"/>
                    </a:moveTo>
                    <a:lnTo>
                      <a:pt x="5715" y="0"/>
                    </a:lnTo>
                    <a:lnTo>
                      <a:pt x="0" y="17145"/>
                    </a:lnTo>
                    <a:lnTo>
                      <a:pt x="9525" y="257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81" name="Freeform: Shape 183">
                <a:extLst>
                  <a:ext uri="{FF2B5EF4-FFF2-40B4-BE49-F238E27FC236}">
                    <a16:creationId xmlns="" xmlns:a16="http://schemas.microsoft.com/office/drawing/2014/main" id="{7BEE3276-92DF-4A57-D2F3-65D5D6F1A07E}"/>
                  </a:ext>
                </a:extLst>
              </p:cNvPr>
              <p:cNvSpPr/>
              <p:nvPr/>
            </p:nvSpPr>
            <p:spPr>
              <a:xfrm>
                <a:off x="5306377" y="2869882"/>
                <a:ext cx="60007" cy="54292"/>
              </a:xfrm>
              <a:custGeom>
                <a:avLst/>
                <a:gdLst>
                  <a:gd name="connsiteX0" fmla="*/ 2857 w 60007"/>
                  <a:gd name="connsiteY0" fmla="*/ 48577 h 54292"/>
                  <a:gd name="connsiteX1" fmla="*/ 25717 w 60007"/>
                  <a:gd name="connsiteY1" fmla="*/ 54292 h 54292"/>
                  <a:gd name="connsiteX2" fmla="*/ 47625 w 60007"/>
                  <a:gd name="connsiteY2" fmla="*/ 44767 h 54292"/>
                  <a:gd name="connsiteX3" fmla="*/ 60007 w 60007"/>
                  <a:gd name="connsiteY3" fmla="*/ 45720 h 54292"/>
                  <a:gd name="connsiteX4" fmla="*/ 60007 w 60007"/>
                  <a:gd name="connsiteY4" fmla="*/ 33338 h 54292"/>
                  <a:gd name="connsiteX5" fmla="*/ 40005 w 60007"/>
                  <a:gd name="connsiteY5" fmla="*/ 27622 h 54292"/>
                  <a:gd name="connsiteX6" fmla="*/ 50482 w 60007"/>
                  <a:gd name="connsiteY6" fmla="*/ 16192 h 54292"/>
                  <a:gd name="connsiteX7" fmla="*/ 39053 w 60007"/>
                  <a:gd name="connsiteY7" fmla="*/ 0 h 54292"/>
                  <a:gd name="connsiteX8" fmla="*/ 24765 w 60007"/>
                  <a:gd name="connsiteY8" fmla="*/ 4763 h 54292"/>
                  <a:gd name="connsiteX9" fmla="*/ 19050 w 60007"/>
                  <a:gd name="connsiteY9" fmla="*/ 3810 h 54292"/>
                  <a:gd name="connsiteX10" fmla="*/ 5715 w 60007"/>
                  <a:gd name="connsiteY10" fmla="*/ 13335 h 54292"/>
                  <a:gd name="connsiteX11" fmla="*/ 10478 w 60007"/>
                  <a:gd name="connsiteY11" fmla="*/ 25717 h 54292"/>
                  <a:gd name="connsiteX12" fmla="*/ 0 w 60007"/>
                  <a:gd name="connsiteY12" fmla="*/ 39052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007" h="54292">
                    <a:moveTo>
                      <a:pt x="2857" y="48577"/>
                    </a:moveTo>
                    <a:lnTo>
                      <a:pt x="25717" y="54292"/>
                    </a:lnTo>
                    <a:lnTo>
                      <a:pt x="47625" y="44767"/>
                    </a:lnTo>
                    <a:lnTo>
                      <a:pt x="60007" y="45720"/>
                    </a:lnTo>
                    <a:lnTo>
                      <a:pt x="60007" y="33338"/>
                    </a:lnTo>
                    <a:lnTo>
                      <a:pt x="40005" y="27622"/>
                    </a:lnTo>
                    <a:lnTo>
                      <a:pt x="50482" y="16192"/>
                    </a:lnTo>
                    <a:lnTo>
                      <a:pt x="39053" y="0"/>
                    </a:lnTo>
                    <a:lnTo>
                      <a:pt x="24765" y="4763"/>
                    </a:lnTo>
                    <a:lnTo>
                      <a:pt x="19050" y="3810"/>
                    </a:lnTo>
                    <a:lnTo>
                      <a:pt x="5715" y="13335"/>
                    </a:lnTo>
                    <a:lnTo>
                      <a:pt x="10478" y="25717"/>
                    </a:lnTo>
                    <a:lnTo>
                      <a:pt x="0" y="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82" name="Freeform: Shape 184">
                <a:extLst>
                  <a:ext uri="{FF2B5EF4-FFF2-40B4-BE49-F238E27FC236}">
                    <a16:creationId xmlns="" xmlns:a16="http://schemas.microsoft.com/office/drawing/2014/main" id="{AA397190-27F3-AE54-E389-F61FD49F4A9B}"/>
                  </a:ext>
                </a:extLst>
              </p:cNvPr>
              <p:cNvSpPr/>
              <p:nvPr/>
            </p:nvSpPr>
            <p:spPr>
              <a:xfrm>
                <a:off x="3775709" y="2924175"/>
                <a:ext cx="2063115" cy="2265997"/>
              </a:xfrm>
              <a:custGeom>
                <a:avLst/>
                <a:gdLst>
                  <a:gd name="connsiteX0" fmla="*/ 2044065 w 2063115"/>
                  <a:gd name="connsiteY0" fmla="*/ 1233488 h 2265997"/>
                  <a:gd name="connsiteX1" fmla="*/ 2063115 w 2063115"/>
                  <a:gd name="connsiteY1" fmla="*/ 1214438 h 2265997"/>
                  <a:gd name="connsiteX2" fmla="*/ 2053590 w 2063115"/>
                  <a:gd name="connsiteY2" fmla="*/ 1191578 h 2265997"/>
                  <a:gd name="connsiteX3" fmla="*/ 2059305 w 2063115"/>
                  <a:gd name="connsiteY3" fmla="*/ 1162050 h 2265997"/>
                  <a:gd name="connsiteX4" fmla="*/ 2053590 w 2063115"/>
                  <a:gd name="connsiteY4" fmla="*/ 1127760 h 2265997"/>
                  <a:gd name="connsiteX5" fmla="*/ 2037398 w 2063115"/>
                  <a:gd name="connsiteY5" fmla="*/ 1143953 h 2265997"/>
                  <a:gd name="connsiteX6" fmla="*/ 2021205 w 2063115"/>
                  <a:gd name="connsiteY6" fmla="*/ 1127760 h 2265997"/>
                  <a:gd name="connsiteX7" fmla="*/ 1988820 w 2063115"/>
                  <a:gd name="connsiteY7" fmla="*/ 1121093 h 2265997"/>
                  <a:gd name="connsiteX8" fmla="*/ 1982153 w 2063115"/>
                  <a:gd name="connsiteY8" fmla="*/ 1091565 h 2265997"/>
                  <a:gd name="connsiteX9" fmla="*/ 1996440 w 2063115"/>
                  <a:gd name="connsiteY9" fmla="*/ 1077278 h 2265997"/>
                  <a:gd name="connsiteX10" fmla="*/ 1993583 w 2063115"/>
                  <a:gd name="connsiteY10" fmla="*/ 1044893 h 2265997"/>
                  <a:gd name="connsiteX11" fmla="*/ 1981200 w 2063115"/>
                  <a:gd name="connsiteY11" fmla="*/ 1019175 h 2265997"/>
                  <a:gd name="connsiteX12" fmla="*/ 1964055 w 2063115"/>
                  <a:gd name="connsiteY12" fmla="*/ 1002030 h 2265997"/>
                  <a:gd name="connsiteX13" fmla="*/ 1946910 w 2063115"/>
                  <a:gd name="connsiteY13" fmla="*/ 1002030 h 2265997"/>
                  <a:gd name="connsiteX14" fmla="*/ 1931670 w 2063115"/>
                  <a:gd name="connsiteY14" fmla="*/ 973455 h 2265997"/>
                  <a:gd name="connsiteX15" fmla="*/ 1944053 w 2063115"/>
                  <a:gd name="connsiteY15" fmla="*/ 963930 h 2265997"/>
                  <a:gd name="connsiteX16" fmla="*/ 1944053 w 2063115"/>
                  <a:gd name="connsiteY16" fmla="*/ 938213 h 2265997"/>
                  <a:gd name="connsiteX17" fmla="*/ 1934528 w 2063115"/>
                  <a:gd name="connsiteY17" fmla="*/ 921068 h 2265997"/>
                  <a:gd name="connsiteX18" fmla="*/ 1934528 w 2063115"/>
                  <a:gd name="connsiteY18" fmla="*/ 906780 h 2265997"/>
                  <a:gd name="connsiteX19" fmla="*/ 1953578 w 2063115"/>
                  <a:gd name="connsiteY19" fmla="*/ 888682 h 2265997"/>
                  <a:gd name="connsiteX20" fmla="*/ 1941195 w 2063115"/>
                  <a:gd name="connsiteY20" fmla="*/ 863918 h 2265997"/>
                  <a:gd name="connsiteX21" fmla="*/ 1909763 w 2063115"/>
                  <a:gd name="connsiteY21" fmla="*/ 845820 h 2265997"/>
                  <a:gd name="connsiteX22" fmla="*/ 1909763 w 2063115"/>
                  <a:gd name="connsiteY22" fmla="*/ 825818 h 2265997"/>
                  <a:gd name="connsiteX23" fmla="*/ 1897380 w 2063115"/>
                  <a:gd name="connsiteY23" fmla="*/ 813435 h 2265997"/>
                  <a:gd name="connsiteX24" fmla="*/ 1909763 w 2063115"/>
                  <a:gd name="connsiteY24" fmla="*/ 792480 h 2265997"/>
                  <a:gd name="connsiteX25" fmla="*/ 1905000 w 2063115"/>
                  <a:gd name="connsiteY25" fmla="*/ 766763 h 2265997"/>
                  <a:gd name="connsiteX26" fmla="*/ 1891665 w 2063115"/>
                  <a:gd name="connsiteY26" fmla="*/ 753428 h 2265997"/>
                  <a:gd name="connsiteX27" fmla="*/ 1892618 w 2063115"/>
                  <a:gd name="connsiteY27" fmla="*/ 730568 h 2265997"/>
                  <a:gd name="connsiteX28" fmla="*/ 1912620 w 2063115"/>
                  <a:gd name="connsiteY28" fmla="*/ 734378 h 2265997"/>
                  <a:gd name="connsiteX29" fmla="*/ 1918335 w 2063115"/>
                  <a:gd name="connsiteY29" fmla="*/ 717232 h 2265997"/>
                  <a:gd name="connsiteX30" fmla="*/ 1933575 w 2063115"/>
                  <a:gd name="connsiteY30" fmla="*/ 701993 h 2265997"/>
                  <a:gd name="connsiteX31" fmla="*/ 1943100 w 2063115"/>
                  <a:gd name="connsiteY31" fmla="*/ 675322 h 2265997"/>
                  <a:gd name="connsiteX32" fmla="*/ 1931670 w 2063115"/>
                  <a:gd name="connsiteY32" fmla="*/ 654368 h 2265997"/>
                  <a:gd name="connsiteX33" fmla="*/ 1942148 w 2063115"/>
                  <a:gd name="connsiteY33" fmla="*/ 654368 h 2265997"/>
                  <a:gd name="connsiteX34" fmla="*/ 1949768 w 2063115"/>
                  <a:gd name="connsiteY34" fmla="*/ 634365 h 2265997"/>
                  <a:gd name="connsiteX35" fmla="*/ 1936433 w 2063115"/>
                  <a:gd name="connsiteY35" fmla="*/ 601980 h 2265997"/>
                  <a:gd name="connsiteX36" fmla="*/ 1936433 w 2063115"/>
                  <a:gd name="connsiteY36" fmla="*/ 581025 h 2265997"/>
                  <a:gd name="connsiteX37" fmla="*/ 1914525 w 2063115"/>
                  <a:gd name="connsiteY37" fmla="*/ 577215 h 2265997"/>
                  <a:gd name="connsiteX38" fmla="*/ 1915478 w 2063115"/>
                  <a:gd name="connsiteY38" fmla="*/ 549593 h 2265997"/>
                  <a:gd name="connsiteX39" fmla="*/ 1898333 w 2063115"/>
                  <a:gd name="connsiteY39" fmla="*/ 565785 h 2265997"/>
                  <a:gd name="connsiteX40" fmla="*/ 1889760 w 2063115"/>
                  <a:gd name="connsiteY40" fmla="*/ 557213 h 2265997"/>
                  <a:gd name="connsiteX41" fmla="*/ 1872615 w 2063115"/>
                  <a:gd name="connsiteY41" fmla="*/ 572453 h 2265997"/>
                  <a:gd name="connsiteX42" fmla="*/ 1863090 w 2063115"/>
                  <a:gd name="connsiteY42" fmla="*/ 562928 h 2265997"/>
                  <a:gd name="connsiteX43" fmla="*/ 1859280 w 2063115"/>
                  <a:gd name="connsiteY43" fmla="*/ 544830 h 2265997"/>
                  <a:gd name="connsiteX44" fmla="*/ 1832610 w 2063115"/>
                  <a:gd name="connsiteY44" fmla="*/ 541020 h 2265997"/>
                  <a:gd name="connsiteX45" fmla="*/ 1814513 w 2063115"/>
                  <a:gd name="connsiteY45" fmla="*/ 522922 h 2265997"/>
                  <a:gd name="connsiteX46" fmla="*/ 1810703 w 2063115"/>
                  <a:gd name="connsiteY46" fmla="*/ 507682 h 2265997"/>
                  <a:gd name="connsiteX47" fmla="*/ 1798320 w 2063115"/>
                  <a:gd name="connsiteY47" fmla="*/ 495300 h 2265997"/>
                  <a:gd name="connsiteX48" fmla="*/ 1797368 w 2063115"/>
                  <a:gd name="connsiteY48" fmla="*/ 469582 h 2265997"/>
                  <a:gd name="connsiteX49" fmla="*/ 1823085 w 2063115"/>
                  <a:gd name="connsiteY49" fmla="*/ 450532 h 2265997"/>
                  <a:gd name="connsiteX50" fmla="*/ 1844040 w 2063115"/>
                  <a:gd name="connsiteY50" fmla="*/ 429578 h 2265997"/>
                  <a:gd name="connsiteX51" fmla="*/ 1854518 w 2063115"/>
                  <a:gd name="connsiteY51" fmla="*/ 412432 h 2265997"/>
                  <a:gd name="connsiteX52" fmla="*/ 1883093 w 2063115"/>
                  <a:gd name="connsiteY52" fmla="*/ 412432 h 2265997"/>
                  <a:gd name="connsiteX53" fmla="*/ 1883093 w 2063115"/>
                  <a:gd name="connsiteY53" fmla="*/ 363855 h 2265997"/>
                  <a:gd name="connsiteX54" fmla="*/ 1885950 w 2063115"/>
                  <a:gd name="connsiteY54" fmla="*/ 329565 h 2265997"/>
                  <a:gd name="connsiteX55" fmla="*/ 1855470 w 2063115"/>
                  <a:gd name="connsiteY55" fmla="*/ 312420 h 2265997"/>
                  <a:gd name="connsiteX56" fmla="*/ 1846898 w 2063115"/>
                  <a:gd name="connsiteY56" fmla="*/ 296228 h 2265997"/>
                  <a:gd name="connsiteX57" fmla="*/ 1840230 w 2063115"/>
                  <a:gd name="connsiteY57" fmla="*/ 302895 h 2265997"/>
                  <a:gd name="connsiteX58" fmla="*/ 1831658 w 2063115"/>
                  <a:gd name="connsiteY58" fmla="*/ 283845 h 2265997"/>
                  <a:gd name="connsiteX59" fmla="*/ 1839278 w 2063115"/>
                  <a:gd name="connsiteY59" fmla="*/ 276225 h 2265997"/>
                  <a:gd name="connsiteX60" fmla="*/ 1851660 w 2063115"/>
                  <a:gd name="connsiteY60" fmla="*/ 263842 h 2265997"/>
                  <a:gd name="connsiteX61" fmla="*/ 1878330 w 2063115"/>
                  <a:gd name="connsiteY61" fmla="*/ 260033 h 2265997"/>
                  <a:gd name="connsiteX62" fmla="*/ 1875473 w 2063115"/>
                  <a:gd name="connsiteY62" fmla="*/ 244792 h 2265997"/>
                  <a:gd name="connsiteX63" fmla="*/ 1888808 w 2063115"/>
                  <a:gd name="connsiteY63" fmla="*/ 231458 h 2265997"/>
                  <a:gd name="connsiteX64" fmla="*/ 1884045 w 2063115"/>
                  <a:gd name="connsiteY64" fmla="*/ 213360 h 2265997"/>
                  <a:gd name="connsiteX65" fmla="*/ 1864043 w 2063115"/>
                  <a:gd name="connsiteY65" fmla="*/ 202883 h 2265997"/>
                  <a:gd name="connsiteX66" fmla="*/ 1844993 w 2063115"/>
                  <a:gd name="connsiteY66" fmla="*/ 198120 h 2265997"/>
                  <a:gd name="connsiteX67" fmla="*/ 1834515 w 2063115"/>
                  <a:gd name="connsiteY67" fmla="*/ 187642 h 2265997"/>
                  <a:gd name="connsiteX68" fmla="*/ 1828800 w 2063115"/>
                  <a:gd name="connsiteY68" fmla="*/ 172403 h 2265997"/>
                  <a:gd name="connsiteX69" fmla="*/ 1815465 w 2063115"/>
                  <a:gd name="connsiteY69" fmla="*/ 172403 h 2265997"/>
                  <a:gd name="connsiteX70" fmla="*/ 1814513 w 2063115"/>
                  <a:gd name="connsiteY70" fmla="*/ 155258 h 2265997"/>
                  <a:gd name="connsiteX71" fmla="*/ 1798320 w 2063115"/>
                  <a:gd name="connsiteY71" fmla="*/ 171450 h 2265997"/>
                  <a:gd name="connsiteX72" fmla="*/ 1800225 w 2063115"/>
                  <a:gd name="connsiteY72" fmla="*/ 187642 h 2265997"/>
                  <a:gd name="connsiteX73" fmla="*/ 1805940 w 2063115"/>
                  <a:gd name="connsiteY73" fmla="*/ 205740 h 2265997"/>
                  <a:gd name="connsiteX74" fmla="*/ 1788795 w 2063115"/>
                  <a:gd name="connsiteY74" fmla="*/ 220980 h 2265997"/>
                  <a:gd name="connsiteX75" fmla="*/ 1765935 w 2063115"/>
                  <a:gd name="connsiteY75" fmla="*/ 198120 h 2265997"/>
                  <a:gd name="connsiteX76" fmla="*/ 1751648 w 2063115"/>
                  <a:gd name="connsiteY76" fmla="*/ 183833 h 2265997"/>
                  <a:gd name="connsiteX77" fmla="*/ 1722120 w 2063115"/>
                  <a:gd name="connsiteY77" fmla="*/ 203835 h 2265997"/>
                  <a:gd name="connsiteX78" fmla="*/ 1731645 w 2063115"/>
                  <a:gd name="connsiteY78" fmla="*/ 235267 h 2265997"/>
                  <a:gd name="connsiteX79" fmla="*/ 1752600 w 2063115"/>
                  <a:gd name="connsiteY79" fmla="*/ 256222 h 2265997"/>
                  <a:gd name="connsiteX80" fmla="*/ 1752600 w 2063115"/>
                  <a:gd name="connsiteY80" fmla="*/ 267653 h 2265997"/>
                  <a:gd name="connsiteX81" fmla="*/ 1778318 w 2063115"/>
                  <a:gd name="connsiteY81" fmla="*/ 280035 h 2265997"/>
                  <a:gd name="connsiteX82" fmla="*/ 1794510 w 2063115"/>
                  <a:gd name="connsiteY82" fmla="*/ 296228 h 2265997"/>
                  <a:gd name="connsiteX83" fmla="*/ 1804035 w 2063115"/>
                  <a:gd name="connsiteY83" fmla="*/ 318135 h 2265997"/>
                  <a:gd name="connsiteX84" fmla="*/ 1804035 w 2063115"/>
                  <a:gd name="connsiteY84" fmla="*/ 335280 h 2265997"/>
                  <a:gd name="connsiteX85" fmla="*/ 1780223 w 2063115"/>
                  <a:gd name="connsiteY85" fmla="*/ 312420 h 2265997"/>
                  <a:gd name="connsiteX86" fmla="*/ 1758315 w 2063115"/>
                  <a:gd name="connsiteY86" fmla="*/ 290513 h 2265997"/>
                  <a:gd name="connsiteX87" fmla="*/ 1736408 w 2063115"/>
                  <a:gd name="connsiteY87" fmla="*/ 303847 h 2265997"/>
                  <a:gd name="connsiteX88" fmla="*/ 1719263 w 2063115"/>
                  <a:gd name="connsiteY88" fmla="*/ 289560 h 2265997"/>
                  <a:gd name="connsiteX89" fmla="*/ 1689735 w 2063115"/>
                  <a:gd name="connsiteY89" fmla="*/ 266700 h 2265997"/>
                  <a:gd name="connsiteX90" fmla="*/ 1689735 w 2063115"/>
                  <a:gd name="connsiteY90" fmla="*/ 240983 h 2265997"/>
                  <a:gd name="connsiteX91" fmla="*/ 1689735 w 2063115"/>
                  <a:gd name="connsiteY91" fmla="*/ 205740 h 2265997"/>
                  <a:gd name="connsiteX92" fmla="*/ 1715453 w 2063115"/>
                  <a:gd name="connsiteY92" fmla="*/ 180022 h 2265997"/>
                  <a:gd name="connsiteX93" fmla="*/ 1721168 w 2063115"/>
                  <a:gd name="connsiteY93" fmla="*/ 142875 h 2265997"/>
                  <a:gd name="connsiteX94" fmla="*/ 1721168 w 2063115"/>
                  <a:gd name="connsiteY94" fmla="*/ 101917 h 2265997"/>
                  <a:gd name="connsiteX95" fmla="*/ 1727835 w 2063115"/>
                  <a:gd name="connsiteY95" fmla="*/ 72390 h 2265997"/>
                  <a:gd name="connsiteX96" fmla="*/ 1704975 w 2063115"/>
                  <a:gd name="connsiteY96" fmla="*/ 72390 h 2265997"/>
                  <a:gd name="connsiteX97" fmla="*/ 1695450 w 2063115"/>
                  <a:gd name="connsiteY97" fmla="*/ 93345 h 2265997"/>
                  <a:gd name="connsiteX98" fmla="*/ 1704975 w 2063115"/>
                  <a:gd name="connsiteY98" fmla="*/ 117158 h 2265997"/>
                  <a:gd name="connsiteX99" fmla="*/ 1693545 w 2063115"/>
                  <a:gd name="connsiteY99" fmla="*/ 146685 h 2265997"/>
                  <a:gd name="connsiteX100" fmla="*/ 1676400 w 2063115"/>
                  <a:gd name="connsiteY100" fmla="*/ 173355 h 2265997"/>
                  <a:gd name="connsiteX101" fmla="*/ 1646873 w 2063115"/>
                  <a:gd name="connsiteY101" fmla="*/ 173355 h 2265997"/>
                  <a:gd name="connsiteX102" fmla="*/ 1611630 w 2063115"/>
                  <a:gd name="connsiteY102" fmla="*/ 208597 h 2265997"/>
                  <a:gd name="connsiteX103" fmla="*/ 1588770 w 2063115"/>
                  <a:gd name="connsiteY103" fmla="*/ 231458 h 2265997"/>
                  <a:gd name="connsiteX104" fmla="*/ 1608773 w 2063115"/>
                  <a:gd name="connsiteY104" fmla="*/ 251460 h 2265997"/>
                  <a:gd name="connsiteX105" fmla="*/ 1604963 w 2063115"/>
                  <a:gd name="connsiteY105" fmla="*/ 280035 h 2265997"/>
                  <a:gd name="connsiteX106" fmla="*/ 1613535 w 2063115"/>
                  <a:gd name="connsiteY106" fmla="*/ 306705 h 2265997"/>
                  <a:gd name="connsiteX107" fmla="*/ 1623060 w 2063115"/>
                  <a:gd name="connsiteY107" fmla="*/ 338138 h 2265997"/>
                  <a:gd name="connsiteX108" fmla="*/ 1594485 w 2063115"/>
                  <a:gd name="connsiteY108" fmla="*/ 366713 h 2265997"/>
                  <a:gd name="connsiteX109" fmla="*/ 1582103 w 2063115"/>
                  <a:gd name="connsiteY109" fmla="*/ 403860 h 2265997"/>
                  <a:gd name="connsiteX110" fmla="*/ 1562100 w 2063115"/>
                  <a:gd name="connsiteY110" fmla="*/ 435293 h 2265997"/>
                  <a:gd name="connsiteX111" fmla="*/ 1565910 w 2063115"/>
                  <a:gd name="connsiteY111" fmla="*/ 480060 h 2265997"/>
                  <a:gd name="connsiteX112" fmla="*/ 1548765 w 2063115"/>
                  <a:gd name="connsiteY112" fmla="*/ 497205 h 2265997"/>
                  <a:gd name="connsiteX113" fmla="*/ 1552575 w 2063115"/>
                  <a:gd name="connsiteY113" fmla="*/ 523875 h 2265997"/>
                  <a:gd name="connsiteX114" fmla="*/ 1578293 w 2063115"/>
                  <a:gd name="connsiteY114" fmla="*/ 523875 h 2265997"/>
                  <a:gd name="connsiteX115" fmla="*/ 1589723 w 2063115"/>
                  <a:gd name="connsiteY115" fmla="*/ 539115 h 2265997"/>
                  <a:gd name="connsiteX116" fmla="*/ 1610678 w 2063115"/>
                  <a:gd name="connsiteY116" fmla="*/ 529590 h 2265997"/>
                  <a:gd name="connsiteX117" fmla="*/ 1626870 w 2063115"/>
                  <a:gd name="connsiteY117" fmla="*/ 513397 h 2265997"/>
                  <a:gd name="connsiteX118" fmla="*/ 1646873 w 2063115"/>
                  <a:gd name="connsiteY118" fmla="*/ 533400 h 2265997"/>
                  <a:gd name="connsiteX119" fmla="*/ 1681163 w 2063115"/>
                  <a:gd name="connsiteY119" fmla="*/ 545782 h 2265997"/>
                  <a:gd name="connsiteX120" fmla="*/ 1692593 w 2063115"/>
                  <a:gd name="connsiteY120" fmla="*/ 557213 h 2265997"/>
                  <a:gd name="connsiteX121" fmla="*/ 1710690 w 2063115"/>
                  <a:gd name="connsiteY121" fmla="*/ 574357 h 2265997"/>
                  <a:gd name="connsiteX122" fmla="*/ 1724978 w 2063115"/>
                  <a:gd name="connsiteY122" fmla="*/ 602932 h 2265997"/>
                  <a:gd name="connsiteX123" fmla="*/ 1715453 w 2063115"/>
                  <a:gd name="connsiteY123" fmla="*/ 625793 h 2265997"/>
                  <a:gd name="connsiteX124" fmla="*/ 1724025 w 2063115"/>
                  <a:gd name="connsiteY124" fmla="*/ 652463 h 2265997"/>
                  <a:gd name="connsiteX125" fmla="*/ 1715453 w 2063115"/>
                  <a:gd name="connsiteY125" fmla="*/ 670560 h 2265997"/>
                  <a:gd name="connsiteX126" fmla="*/ 1692593 w 2063115"/>
                  <a:gd name="connsiteY126" fmla="*/ 677228 h 2265997"/>
                  <a:gd name="connsiteX127" fmla="*/ 1695450 w 2063115"/>
                  <a:gd name="connsiteY127" fmla="*/ 702945 h 2265997"/>
                  <a:gd name="connsiteX128" fmla="*/ 1695450 w 2063115"/>
                  <a:gd name="connsiteY128" fmla="*/ 720090 h 2265997"/>
                  <a:gd name="connsiteX129" fmla="*/ 1707833 w 2063115"/>
                  <a:gd name="connsiteY129" fmla="*/ 732472 h 2265997"/>
                  <a:gd name="connsiteX130" fmla="*/ 1739265 w 2063115"/>
                  <a:gd name="connsiteY130" fmla="*/ 741997 h 2265997"/>
                  <a:gd name="connsiteX131" fmla="*/ 1739265 w 2063115"/>
                  <a:gd name="connsiteY131" fmla="*/ 762000 h 2265997"/>
                  <a:gd name="connsiteX132" fmla="*/ 1706880 w 2063115"/>
                  <a:gd name="connsiteY132" fmla="*/ 755332 h 2265997"/>
                  <a:gd name="connsiteX133" fmla="*/ 1678305 w 2063115"/>
                  <a:gd name="connsiteY133" fmla="*/ 726757 h 2265997"/>
                  <a:gd name="connsiteX134" fmla="*/ 1678305 w 2063115"/>
                  <a:gd name="connsiteY134" fmla="*/ 705803 h 2265997"/>
                  <a:gd name="connsiteX135" fmla="*/ 1677353 w 2063115"/>
                  <a:gd name="connsiteY135" fmla="*/ 671513 h 2265997"/>
                  <a:gd name="connsiteX136" fmla="*/ 1700213 w 2063115"/>
                  <a:gd name="connsiteY136" fmla="*/ 648653 h 2265997"/>
                  <a:gd name="connsiteX137" fmla="*/ 1683068 w 2063115"/>
                  <a:gd name="connsiteY137" fmla="*/ 604838 h 2265997"/>
                  <a:gd name="connsiteX138" fmla="*/ 1669733 w 2063115"/>
                  <a:gd name="connsiteY138" fmla="*/ 591503 h 2265997"/>
                  <a:gd name="connsiteX139" fmla="*/ 1660208 w 2063115"/>
                  <a:gd name="connsiteY139" fmla="*/ 563880 h 2265997"/>
                  <a:gd name="connsiteX140" fmla="*/ 1627823 w 2063115"/>
                  <a:gd name="connsiteY140" fmla="*/ 567690 h 2265997"/>
                  <a:gd name="connsiteX141" fmla="*/ 1598295 w 2063115"/>
                  <a:gd name="connsiteY141" fmla="*/ 567690 h 2265997"/>
                  <a:gd name="connsiteX142" fmla="*/ 1579245 w 2063115"/>
                  <a:gd name="connsiteY142" fmla="*/ 586740 h 2265997"/>
                  <a:gd name="connsiteX143" fmla="*/ 1560195 w 2063115"/>
                  <a:gd name="connsiteY143" fmla="*/ 605790 h 2265997"/>
                  <a:gd name="connsiteX144" fmla="*/ 1563053 w 2063115"/>
                  <a:gd name="connsiteY144" fmla="*/ 632460 h 2265997"/>
                  <a:gd name="connsiteX145" fmla="*/ 1569720 w 2063115"/>
                  <a:gd name="connsiteY145" fmla="*/ 661988 h 2265997"/>
                  <a:gd name="connsiteX146" fmla="*/ 1561148 w 2063115"/>
                  <a:gd name="connsiteY146" fmla="*/ 696278 h 2265997"/>
                  <a:gd name="connsiteX147" fmla="*/ 1543050 w 2063115"/>
                  <a:gd name="connsiteY147" fmla="*/ 714375 h 2265997"/>
                  <a:gd name="connsiteX148" fmla="*/ 1521143 w 2063115"/>
                  <a:gd name="connsiteY148" fmla="*/ 736282 h 2265997"/>
                  <a:gd name="connsiteX149" fmla="*/ 1508760 w 2063115"/>
                  <a:gd name="connsiteY149" fmla="*/ 748665 h 2265997"/>
                  <a:gd name="connsiteX150" fmla="*/ 1508760 w 2063115"/>
                  <a:gd name="connsiteY150" fmla="*/ 778193 h 2265997"/>
                  <a:gd name="connsiteX151" fmla="*/ 1480185 w 2063115"/>
                  <a:gd name="connsiteY151" fmla="*/ 793432 h 2265997"/>
                  <a:gd name="connsiteX152" fmla="*/ 1444943 w 2063115"/>
                  <a:gd name="connsiteY152" fmla="*/ 802957 h 2265997"/>
                  <a:gd name="connsiteX153" fmla="*/ 1436370 w 2063115"/>
                  <a:gd name="connsiteY153" fmla="*/ 811530 h 2265997"/>
                  <a:gd name="connsiteX154" fmla="*/ 1418273 w 2063115"/>
                  <a:gd name="connsiteY154" fmla="*/ 811530 h 2265997"/>
                  <a:gd name="connsiteX155" fmla="*/ 1403033 w 2063115"/>
                  <a:gd name="connsiteY155" fmla="*/ 826770 h 2265997"/>
                  <a:gd name="connsiteX156" fmla="*/ 1398270 w 2063115"/>
                  <a:gd name="connsiteY156" fmla="*/ 851535 h 2265997"/>
                  <a:gd name="connsiteX157" fmla="*/ 1372553 w 2063115"/>
                  <a:gd name="connsiteY157" fmla="*/ 851535 h 2265997"/>
                  <a:gd name="connsiteX158" fmla="*/ 1355408 w 2063115"/>
                  <a:gd name="connsiteY158" fmla="*/ 827722 h 2265997"/>
                  <a:gd name="connsiteX159" fmla="*/ 1331595 w 2063115"/>
                  <a:gd name="connsiteY159" fmla="*/ 828675 h 2265997"/>
                  <a:gd name="connsiteX160" fmla="*/ 1303020 w 2063115"/>
                  <a:gd name="connsiteY160" fmla="*/ 808672 h 2265997"/>
                  <a:gd name="connsiteX161" fmla="*/ 1282065 w 2063115"/>
                  <a:gd name="connsiteY161" fmla="*/ 799147 h 2265997"/>
                  <a:gd name="connsiteX162" fmla="*/ 1261110 w 2063115"/>
                  <a:gd name="connsiteY162" fmla="*/ 766763 h 2265997"/>
                  <a:gd name="connsiteX163" fmla="*/ 1261110 w 2063115"/>
                  <a:gd name="connsiteY163" fmla="*/ 740093 h 2265997"/>
                  <a:gd name="connsiteX164" fmla="*/ 1282065 w 2063115"/>
                  <a:gd name="connsiteY164" fmla="*/ 746760 h 2265997"/>
                  <a:gd name="connsiteX165" fmla="*/ 1297305 w 2063115"/>
                  <a:gd name="connsiteY165" fmla="*/ 762000 h 2265997"/>
                  <a:gd name="connsiteX166" fmla="*/ 1320165 w 2063115"/>
                  <a:gd name="connsiteY166" fmla="*/ 777240 h 2265997"/>
                  <a:gd name="connsiteX167" fmla="*/ 1341120 w 2063115"/>
                  <a:gd name="connsiteY167" fmla="*/ 762953 h 2265997"/>
                  <a:gd name="connsiteX168" fmla="*/ 1376363 w 2063115"/>
                  <a:gd name="connsiteY168" fmla="*/ 769620 h 2265997"/>
                  <a:gd name="connsiteX169" fmla="*/ 1396365 w 2063115"/>
                  <a:gd name="connsiteY169" fmla="*/ 758190 h 2265997"/>
                  <a:gd name="connsiteX170" fmla="*/ 1417320 w 2063115"/>
                  <a:gd name="connsiteY170" fmla="*/ 726757 h 2265997"/>
                  <a:gd name="connsiteX171" fmla="*/ 1454468 w 2063115"/>
                  <a:gd name="connsiteY171" fmla="*/ 689610 h 2265997"/>
                  <a:gd name="connsiteX172" fmla="*/ 1485900 w 2063115"/>
                  <a:gd name="connsiteY172" fmla="*/ 681038 h 2265997"/>
                  <a:gd name="connsiteX173" fmla="*/ 1491615 w 2063115"/>
                  <a:gd name="connsiteY173" fmla="*/ 628650 h 2265997"/>
                  <a:gd name="connsiteX174" fmla="*/ 1523048 w 2063115"/>
                  <a:gd name="connsiteY174" fmla="*/ 604838 h 2265997"/>
                  <a:gd name="connsiteX175" fmla="*/ 1526858 w 2063115"/>
                  <a:gd name="connsiteY175" fmla="*/ 581978 h 2265997"/>
                  <a:gd name="connsiteX176" fmla="*/ 1502093 w 2063115"/>
                  <a:gd name="connsiteY176" fmla="*/ 557213 h 2265997"/>
                  <a:gd name="connsiteX177" fmla="*/ 1491615 w 2063115"/>
                  <a:gd name="connsiteY177" fmla="*/ 520065 h 2265997"/>
                  <a:gd name="connsiteX178" fmla="*/ 1503045 w 2063115"/>
                  <a:gd name="connsiteY178" fmla="*/ 493395 h 2265997"/>
                  <a:gd name="connsiteX179" fmla="*/ 1518285 w 2063115"/>
                  <a:gd name="connsiteY179" fmla="*/ 440055 h 2265997"/>
                  <a:gd name="connsiteX180" fmla="*/ 1527810 w 2063115"/>
                  <a:gd name="connsiteY180" fmla="*/ 379095 h 2265997"/>
                  <a:gd name="connsiteX181" fmla="*/ 1556385 w 2063115"/>
                  <a:gd name="connsiteY181" fmla="*/ 337185 h 2265997"/>
                  <a:gd name="connsiteX182" fmla="*/ 1563053 w 2063115"/>
                  <a:gd name="connsiteY182" fmla="*/ 299085 h 2265997"/>
                  <a:gd name="connsiteX183" fmla="*/ 1571625 w 2063115"/>
                  <a:gd name="connsiteY183" fmla="*/ 251460 h 2265997"/>
                  <a:gd name="connsiteX184" fmla="*/ 1547813 w 2063115"/>
                  <a:gd name="connsiteY184" fmla="*/ 230505 h 2265997"/>
                  <a:gd name="connsiteX185" fmla="*/ 1559243 w 2063115"/>
                  <a:gd name="connsiteY185" fmla="*/ 193358 h 2265997"/>
                  <a:gd name="connsiteX186" fmla="*/ 1599248 w 2063115"/>
                  <a:gd name="connsiteY186" fmla="*/ 153353 h 2265997"/>
                  <a:gd name="connsiteX187" fmla="*/ 1605915 w 2063115"/>
                  <a:gd name="connsiteY187" fmla="*/ 101917 h 2265997"/>
                  <a:gd name="connsiteX188" fmla="*/ 1620203 w 2063115"/>
                  <a:gd name="connsiteY188" fmla="*/ 87630 h 2265997"/>
                  <a:gd name="connsiteX189" fmla="*/ 1607820 w 2063115"/>
                  <a:gd name="connsiteY189" fmla="*/ 40005 h 2265997"/>
                  <a:gd name="connsiteX190" fmla="*/ 1578293 w 2063115"/>
                  <a:gd name="connsiteY190" fmla="*/ 40005 h 2265997"/>
                  <a:gd name="connsiteX191" fmla="*/ 1561148 w 2063115"/>
                  <a:gd name="connsiteY191" fmla="*/ 22860 h 2265997"/>
                  <a:gd name="connsiteX192" fmla="*/ 1526858 w 2063115"/>
                  <a:gd name="connsiteY192" fmla="*/ 22860 h 2265997"/>
                  <a:gd name="connsiteX193" fmla="*/ 1510665 w 2063115"/>
                  <a:gd name="connsiteY193" fmla="*/ 0 h 2265997"/>
                  <a:gd name="connsiteX194" fmla="*/ 1483995 w 2063115"/>
                  <a:gd name="connsiteY194" fmla="*/ 14288 h 2265997"/>
                  <a:gd name="connsiteX195" fmla="*/ 1468755 w 2063115"/>
                  <a:gd name="connsiteY195" fmla="*/ 48578 h 2265997"/>
                  <a:gd name="connsiteX196" fmla="*/ 1454468 w 2063115"/>
                  <a:gd name="connsiteY196" fmla="*/ 82867 h 2265997"/>
                  <a:gd name="connsiteX197" fmla="*/ 1436370 w 2063115"/>
                  <a:gd name="connsiteY197" fmla="*/ 123825 h 2265997"/>
                  <a:gd name="connsiteX198" fmla="*/ 1412558 w 2063115"/>
                  <a:gd name="connsiteY198" fmla="*/ 147638 h 2265997"/>
                  <a:gd name="connsiteX199" fmla="*/ 1402080 w 2063115"/>
                  <a:gd name="connsiteY199" fmla="*/ 158115 h 2265997"/>
                  <a:gd name="connsiteX200" fmla="*/ 1371600 w 2063115"/>
                  <a:gd name="connsiteY200" fmla="*/ 173355 h 2265997"/>
                  <a:gd name="connsiteX201" fmla="*/ 1343025 w 2063115"/>
                  <a:gd name="connsiteY201" fmla="*/ 182880 h 2265997"/>
                  <a:gd name="connsiteX202" fmla="*/ 1327785 w 2063115"/>
                  <a:gd name="connsiteY202" fmla="*/ 202883 h 2265997"/>
                  <a:gd name="connsiteX203" fmla="*/ 1318260 w 2063115"/>
                  <a:gd name="connsiteY203" fmla="*/ 231458 h 2265997"/>
                  <a:gd name="connsiteX204" fmla="*/ 1336358 w 2063115"/>
                  <a:gd name="connsiteY204" fmla="*/ 237172 h 2265997"/>
                  <a:gd name="connsiteX205" fmla="*/ 1336358 w 2063115"/>
                  <a:gd name="connsiteY205" fmla="*/ 258128 h 2265997"/>
                  <a:gd name="connsiteX206" fmla="*/ 1323975 w 2063115"/>
                  <a:gd name="connsiteY206" fmla="*/ 275272 h 2265997"/>
                  <a:gd name="connsiteX207" fmla="*/ 1317308 w 2063115"/>
                  <a:gd name="connsiteY207" fmla="*/ 309563 h 2265997"/>
                  <a:gd name="connsiteX208" fmla="*/ 1317308 w 2063115"/>
                  <a:gd name="connsiteY208" fmla="*/ 332422 h 2265997"/>
                  <a:gd name="connsiteX209" fmla="*/ 1288733 w 2063115"/>
                  <a:gd name="connsiteY209" fmla="*/ 346710 h 2265997"/>
                  <a:gd name="connsiteX210" fmla="*/ 1275398 w 2063115"/>
                  <a:gd name="connsiteY210" fmla="*/ 360045 h 2265997"/>
                  <a:gd name="connsiteX211" fmla="*/ 1290638 w 2063115"/>
                  <a:gd name="connsiteY211" fmla="*/ 390525 h 2265997"/>
                  <a:gd name="connsiteX212" fmla="*/ 1317308 w 2063115"/>
                  <a:gd name="connsiteY212" fmla="*/ 408622 h 2265997"/>
                  <a:gd name="connsiteX213" fmla="*/ 1311593 w 2063115"/>
                  <a:gd name="connsiteY213" fmla="*/ 447675 h 2265997"/>
                  <a:gd name="connsiteX214" fmla="*/ 1326833 w 2063115"/>
                  <a:gd name="connsiteY214" fmla="*/ 484822 h 2265997"/>
                  <a:gd name="connsiteX215" fmla="*/ 1349693 w 2063115"/>
                  <a:gd name="connsiteY215" fmla="*/ 491490 h 2265997"/>
                  <a:gd name="connsiteX216" fmla="*/ 1317308 w 2063115"/>
                  <a:gd name="connsiteY216" fmla="*/ 521018 h 2265997"/>
                  <a:gd name="connsiteX217" fmla="*/ 1317308 w 2063115"/>
                  <a:gd name="connsiteY217" fmla="*/ 550545 h 2265997"/>
                  <a:gd name="connsiteX218" fmla="*/ 1288733 w 2063115"/>
                  <a:gd name="connsiteY218" fmla="*/ 567690 h 2265997"/>
                  <a:gd name="connsiteX219" fmla="*/ 1268730 w 2063115"/>
                  <a:gd name="connsiteY219" fmla="*/ 536257 h 2265997"/>
                  <a:gd name="connsiteX220" fmla="*/ 1268730 w 2063115"/>
                  <a:gd name="connsiteY220" fmla="*/ 507682 h 2265997"/>
                  <a:gd name="connsiteX221" fmla="*/ 1244918 w 2063115"/>
                  <a:gd name="connsiteY221" fmla="*/ 475297 h 2265997"/>
                  <a:gd name="connsiteX222" fmla="*/ 1222058 w 2063115"/>
                  <a:gd name="connsiteY222" fmla="*/ 440055 h 2265997"/>
                  <a:gd name="connsiteX223" fmla="*/ 1188720 w 2063115"/>
                  <a:gd name="connsiteY223" fmla="*/ 406718 h 2265997"/>
                  <a:gd name="connsiteX224" fmla="*/ 1177290 w 2063115"/>
                  <a:gd name="connsiteY224" fmla="*/ 383858 h 2265997"/>
                  <a:gd name="connsiteX225" fmla="*/ 1165860 w 2063115"/>
                  <a:gd name="connsiteY225" fmla="*/ 401003 h 2265997"/>
                  <a:gd name="connsiteX226" fmla="*/ 1143953 w 2063115"/>
                  <a:gd name="connsiteY226" fmla="*/ 422910 h 2265997"/>
                  <a:gd name="connsiteX227" fmla="*/ 1157288 w 2063115"/>
                  <a:gd name="connsiteY227" fmla="*/ 436245 h 2265997"/>
                  <a:gd name="connsiteX228" fmla="*/ 1160145 w 2063115"/>
                  <a:gd name="connsiteY228" fmla="*/ 446722 h 2265997"/>
                  <a:gd name="connsiteX229" fmla="*/ 1170623 w 2063115"/>
                  <a:gd name="connsiteY229" fmla="*/ 450532 h 2265997"/>
                  <a:gd name="connsiteX230" fmla="*/ 1170623 w 2063115"/>
                  <a:gd name="connsiteY230" fmla="*/ 498157 h 2265997"/>
                  <a:gd name="connsiteX231" fmla="*/ 1157288 w 2063115"/>
                  <a:gd name="connsiteY231" fmla="*/ 498157 h 2265997"/>
                  <a:gd name="connsiteX232" fmla="*/ 1150620 w 2063115"/>
                  <a:gd name="connsiteY232" fmla="*/ 513397 h 2265997"/>
                  <a:gd name="connsiteX233" fmla="*/ 1139190 w 2063115"/>
                  <a:gd name="connsiteY233" fmla="*/ 519113 h 2265997"/>
                  <a:gd name="connsiteX234" fmla="*/ 1137285 w 2063115"/>
                  <a:gd name="connsiteY234" fmla="*/ 534353 h 2265997"/>
                  <a:gd name="connsiteX235" fmla="*/ 1135380 w 2063115"/>
                  <a:gd name="connsiteY235" fmla="*/ 544830 h 2265997"/>
                  <a:gd name="connsiteX236" fmla="*/ 1163955 w 2063115"/>
                  <a:gd name="connsiteY236" fmla="*/ 559118 h 2265997"/>
                  <a:gd name="connsiteX237" fmla="*/ 1163955 w 2063115"/>
                  <a:gd name="connsiteY237" fmla="*/ 577215 h 2265997"/>
                  <a:gd name="connsiteX238" fmla="*/ 1138238 w 2063115"/>
                  <a:gd name="connsiteY238" fmla="*/ 587693 h 2265997"/>
                  <a:gd name="connsiteX239" fmla="*/ 1160145 w 2063115"/>
                  <a:gd name="connsiteY239" fmla="*/ 609600 h 2265997"/>
                  <a:gd name="connsiteX240" fmla="*/ 1125855 w 2063115"/>
                  <a:gd name="connsiteY240" fmla="*/ 626745 h 2265997"/>
                  <a:gd name="connsiteX241" fmla="*/ 1100138 w 2063115"/>
                  <a:gd name="connsiteY241" fmla="*/ 652463 h 2265997"/>
                  <a:gd name="connsiteX242" fmla="*/ 1073468 w 2063115"/>
                  <a:gd name="connsiteY242" fmla="*/ 652463 h 2265997"/>
                  <a:gd name="connsiteX243" fmla="*/ 1063943 w 2063115"/>
                  <a:gd name="connsiteY243" fmla="*/ 683895 h 2265997"/>
                  <a:gd name="connsiteX244" fmla="*/ 1016318 w 2063115"/>
                  <a:gd name="connsiteY244" fmla="*/ 683895 h 2265997"/>
                  <a:gd name="connsiteX245" fmla="*/ 971550 w 2063115"/>
                  <a:gd name="connsiteY245" fmla="*/ 693420 h 2265997"/>
                  <a:gd name="connsiteX246" fmla="*/ 926783 w 2063115"/>
                  <a:gd name="connsiteY246" fmla="*/ 719138 h 2265997"/>
                  <a:gd name="connsiteX247" fmla="*/ 889635 w 2063115"/>
                  <a:gd name="connsiteY247" fmla="*/ 748665 h 2265997"/>
                  <a:gd name="connsiteX248" fmla="*/ 862965 w 2063115"/>
                  <a:gd name="connsiteY248" fmla="*/ 752475 h 2265997"/>
                  <a:gd name="connsiteX249" fmla="*/ 847725 w 2063115"/>
                  <a:gd name="connsiteY249" fmla="*/ 769620 h 2265997"/>
                  <a:gd name="connsiteX250" fmla="*/ 821055 w 2063115"/>
                  <a:gd name="connsiteY250" fmla="*/ 782955 h 2265997"/>
                  <a:gd name="connsiteX251" fmla="*/ 794385 w 2063115"/>
                  <a:gd name="connsiteY251" fmla="*/ 809625 h 2265997"/>
                  <a:gd name="connsiteX252" fmla="*/ 769620 w 2063115"/>
                  <a:gd name="connsiteY252" fmla="*/ 812482 h 2265997"/>
                  <a:gd name="connsiteX253" fmla="*/ 769620 w 2063115"/>
                  <a:gd name="connsiteY253" fmla="*/ 790575 h 2265997"/>
                  <a:gd name="connsiteX254" fmla="*/ 751522 w 2063115"/>
                  <a:gd name="connsiteY254" fmla="*/ 783907 h 2265997"/>
                  <a:gd name="connsiteX255" fmla="*/ 729615 w 2063115"/>
                  <a:gd name="connsiteY255" fmla="*/ 805815 h 2265997"/>
                  <a:gd name="connsiteX256" fmla="*/ 700088 w 2063115"/>
                  <a:gd name="connsiteY256" fmla="*/ 835343 h 2265997"/>
                  <a:gd name="connsiteX257" fmla="*/ 687705 w 2063115"/>
                  <a:gd name="connsiteY257" fmla="*/ 860107 h 2265997"/>
                  <a:gd name="connsiteX258" fmla="*/ 693420 w 2063115"/>
                  <a:gd name="connsiteY258" fmla="*/ 890588 h 2265997"/>
                  <a:gd name="connsiteX259" fmla="*/ 659130 w 2063115"/>
                  <a:gd name="connsiteY259" fmla="*/ 911543 h 2265997"/>
                  <a:gd name="connsiteX260" fmla="*/ 656272 w 2063115"/>
                  <a:gd name="connsiteY260" fmla="*/ 937260 h 2265997"/>
                  <a:gd name="connsiteX261" fmla="*/ 627697 w 2063115"/>
                  <a:gd name="connsiteY261" fmla="*/ 955357 h 2265997"/>
                  <a:gd name="connsiteX262" fmla="*/ 608647 w 2063115"/>
                  <a:gd name="connsiteY262" fmla="*/ 991553 h 2265997"/>
                  <a:gd name="connsiteX263" fmla="*/ 614363 w 2063115"/>
                  <a:gd name="connsiteY263" fmla="*/ 1016318 h 2265997"/>
                  <a:gd name="connsiteX264" fmla="*/ 602933 w 2063115"/>
                  <a:gd name="connsiteY264" fmla="*/ 1038225 h 2265997"/>
                  <a:gd name="connsiteX265" fmla="*/ 602933 w 2063115"/>
                  <a:gd name="connsiteY265" fmla="*/ 1057275 h 2265997"/>
                  <a:gd name="connsiteX266" fmla="*/ 567690 w 2063115"/>
                  <a:gd name="connsiteY266" fmla="*/ 1092518 h 2265997"/>
                  <a:gd name="connsiteX267" fmla="*/ 562928 w 2063115"/>
                  <a:gd name="connsiteY267" fmla="*/ 1117282 h 2265997"/>
                  <a:gd name="connsiteX268" fmla="*/ 574358 w 2063115"/>
                  <a:gd name="connsiteY268" fmla="*/ 1124903 h 2265997"/>
                  <a:gd name="connsiteX269" fmla="*/ 562928 w 2063115"/>
                  <a:gd name="connsiteY269" fmla="*/ 1117282 h 2265997"/>
                  <a:gd name="connsiteX270" fmla="*/ 549593 w 2063115"/>
                  <a:gd name="connsiteY270" fmla="*/ 1130618 h 2265997"/>
                  <a:gd name="connsiteX271" fmla="*/ 541972 w 2063115"/>
                  <a:gd name="connsiteY271" fmla="*/ 1150620 h 2265997"/>
                  <a:gd name="connsiteX272" fmla="*/ 541972 w 2063115"/>
                  <a:gd name="connsiteY272" fmla="*/ 1172528 h 2265997"/>
                  <a:gd name="connsiteX273" fmla="*/ 513397 w 2063115"/>
                  <a:gd name="connsiteY273" fmla="*/ 1187768 h 2265997"/>
                  <a:gd name="connsiteX274" fmla="*/ 513397 w 2063115"/>
                  <a:gd name="connsiteY274" fmla="*/ 1216343 h 2265997"/>
                  <a:gd name="connsiteX275" fmla="*/ 497205 w 2063115"/>
                  <a:gd name="connsiteY275" fmla="*/ 1255395 h 2265997"/>
                  <a:gd name="connsiteX276" fmla="*/ 468630 w 2063115"/>
                  <a:gd name="connsiteY276" fmla="*/ 1281113 h 2265997"/>
                  <a:gd name="connsiteX277" fmla="*/ 447675 w 2063115"/>
                  <a:gd name="connsiteY277" fmla="*/ 1312545 h 2265997"/>
                  <a:gd name="connsiteX278" fmla="*/ 428625 w 2063115"/>
                  <a:gd name="connsiteY278" fmla="*/ 1331595 h 2265997"/>
                  <a:gd name="connsiteX279" fmla="*/ 403860 w 2063115"/>
                  <a:gd name="connsiteY279" fmla="*/ 1331595 h 2265997"/>
                  <a:gd name="connsiteX280" fmla="*/ 381000 w 2063115"/>
                  <a:gd name="connsiteY280" fmla="*/ 1351598 h 2265997"/>
                  <a:gd name="connsiteX281" fmla="*/ 381000 w 2063115"/>
                  <a:gd name="connsiteY281" fmla="*/ 1387793 h 2265997"/>
                  <a:gd name="connsiteX282" fmla="*/ 399097 w 2063115"/>
                  <a:gd name="connsiteY282" fmla="*/ 1416368 h 2265997"/>
                  <a:gd name="connsiteX283" fmla="*/ 389572 w 2063115"/>
                  <a:gd name="connsiteY283" fmla="*/ 1447800 h 2265997"/>
                  <a:gd name="connsiteX284" fmla="*/ 375285 w 2063115"/>
                  <a:gd name="connsiteY284" fmla="*/ 1462088 h 2265997"/>
                  <a:gd name="connsiteX285" fmla="*/ 375285 w 2063115"/>
                  <a:gd name="connsiteY285" fmla="*/ 1472565 h 2265997"/>
                  <a:gd name="connsiteX286" fmla="*/ 390525 w 2063115"/>
                  <a:gd name="connsiteY286" fmla="*/ 1488757 h 2265997"/>
                  <a:gd name="connsiteX287" fmla="*/ 373380 w 2063115"/>
                  <a:gd name="connsiteY287" fmla="*/ 1505903 h 2265997"/>
                  <a:gd name="connsiteX288" fmla="*/ 356235 w 2063115"/>
                  <a:gd name="connsiteY288" fmla="*/ 1520190 h 2265997"/>
                  <a:gd name="connsiteX289" fmla="*/ 331470 w 2063115"/>
                  <a:gd name="connsiteY289" fmla="*/ 1514475 h 2265997"/>
                  <a:gd name="connsiteX290" fmla="*/ 305753 w 2063115"/>
                  <a:gd name="connsiteY290" fmla="*/ 1531620 h 2265997"/>
                  <a:gd name="connsiteX291" fmla="*/ 306705 w 2063115"/>
                  <a:gd name="connsiteY291" fmla="*/ 1544955 h 2265997"/>
                  <a:gd name="connsiteX292" fmla="*/ 318135 w 2063115"/>
                  <a:gd name="connsiteY292" fmla="*/ 1556385 h 2265997"/>
                  <a:gd name="connsiteX293" fmla="*/ 302895 w 2063115"/>
                  <a:gd name="connsiteY293" fmla="*/ 1571625 h 2265997"/>
                  <a:gd name="connsiteX294" fmla="*/ 291465 w 2063115"/>
                  <a:gd name="connsiteY294" fmla="*/ 1581150 h 2265997"/>
                  <a:gd name="connsiteX295" fmla="*/ 274320 w 2063115"/>
                  <a:gd name="connsiteY295" fmla="*/ 1555432 h 2265997"/>
                  <a:gd name="connsiteX296" fmla="*/ 255270 w 2063115"/>
                  <a:gd name="connsiteY296" fmla="*/ 1555432 h 2265997"/>
                  <a:gd name="connsiteX297" fmla="*/ 240030 w 2063115"/>
                  <a:gd name="connsiteY297" fmla="*/ 1580198 h 2265997"/>
                  <a:gd name="connsiteX298" fmla="*/ 233363 w 2063115"/>
                  <a:gd name="connsiteY298" fmla="*/ 1606868 h 2265997"/>
                  <a:gd name="connsiteX299" fmla="*/ 210503 w 2063115"/>
                  <a:gd name="connsiteY299" fmla="*/ 1618298 h 2265997"/>
                  <a:gd name="connsiteX300" fmla="*/ 182880 w 2063115"/>
                  <a:gd name="connsiteY300" fmla="*/ 1618298 h 2265997"/>
                  <a:gd name="connsiteX301" fmla="*/ 174308 w 2063115"/>
                  <a:gd name="connsiteY301" fmla="*/ 1609725 h 2265997"/>
                  <a:gd name="connsiteX302" fmla="*/ 164783 w 2063115"/>
                  <a:gd name="connsiteY302" fmla="*/ 1628775 h 2265997"/>
                  <a:gd name="connsiteX303" fmla="*/ 164783 w 2063115"/>
                  <a:gd name="connsiteY303" fmla="*/ 1653540 h 2265997"/>
                  <a:gd name="connsiteX304" fmla="*/ 153353 w 2063115"/>
                  <a:gd name="connsiteY304" fmla="*/ 1664970 h 2265997"/>
                  <a:gd name="connsiteX305" fmla="*/ 135255 w 2063115"/>
                  <a:gd name="connsiteY305" fmla="*/ 1684973 h 2265997"/>
                  <a:gd name="connsiteX306" fmla="*/ 153353 w 2063115"/>
                  <a:gd name="connsiteY306" fmla="*/ 1709738 h 2265997"/>
                  <a:gd name="connsiteX307" fmla="*/ 185738 w 2063115"/>
                  <a:gd name="connsiteY307" fmla="*/ 1733550 h 2265997"/>
                  <a:gd name="connsiteX308" fmla="*/ 205740 w 2063115"/>
                  <a:gd name="connsiteY308" fmla="*/ 1733550 h 2265997"/>
                  <a:gd name="connsiteX309" fmla="*/ 222885 w 2063115"/>
                  <a:gd name="connsiteY309" fmla="*/ 1758315 h 2265997"/>
                  <a:gd name="connsiteX310" fmla="*/ 240983 w 2063115"/>
                  <a:gd name="connsiteY310" fmla="*/ 1740218 h 2265997"/>
                  <a:gd name="connsiteX311" fmla="*/ 246697 w 2063115"/>
                  <a:gd name="connsiteY311" fmla="*/ 1764030 h 2265997"/>
                  <a:gd name="connsiteX312" fmla="*/ 240030 w 2063115"/>
                  <a:gd name="connsiteY312" fmla="*/ 1785938 h 2265997"/>
                  <a:gd name="connsiteX313" fmla="*/ 222885 w 2063115"/>
                  <a:gd name="connsiteY313" fmla="*/ 1817370 h 2265997"/>
                  <a:gd name="connsiteX314" fmla="*/ 222885 w 2063115"/>
                  <a:gd name="connsiteY314" fmla="*/ 1834515 h 2265997"/>
                  <a:gd name="connsiteX315" fmla="*/ 191453 w 2063115"/>
                  <a:gd name="connsiteY315" fmla="*/ 1842135 h 2265997"/>
                  <a:gd name="connsiteX316" fmla="*/ 172403 w 2063115"/>
                  <a:gd name="connsiteY316" fmla="*/ 1861185 h 2265997"/>
                  <a:gd name="connsiteX317" fmla="*/ 142875 w 2063115"/>
                  <a:gd name="connsiteY317" fmla="*/ 1850707 h 2265997"/>
                  <a:gd name="connsiteX318" fmla="*/ 142875 w 2063115"/>
                  <a:gd name="connsiteY318" fmla="*/ 1831657 h 2265997"/>
                  <a:gd name="connsiteX319" fmla="*/ 126683 w 2063115"/>
                  <a:gd name="connsiteY319" fmla="*/ 1815465 h 2265997"/>
                  <a:gd name="connsiteX320" fmla="*/ 103823 w 2063115"/>
                  <a:gd name="connsiteY320" fmla="*/ 1804035 h 2265997"/>
                  <a:gd name="connsiteX321" fmla="*/ 81915 w 2063115"/>
                  <a:gd name="connsiteY321" fmla="*/ 1797368 h 2265997"/>
                  <a:gd name="connsiteX322" fmla="*/ 51435 w 2063115"/>
                  <a:gd name="connsiteY322" fmla="*/ 1820228 h 2265997"/>
                  <a:gd name="connsiteX323" fmla="*/ 57150 w 2063115"/>
                  <a:gd name="connsiteY323" fmla="*/ 1847850 h 2265997"/>
                  <a:gd name="connsiteX324" fmla="*/ 70485 w 2063115"/>
                  <a:gd name="connsiteY324" fmla="*/ 1861185 h 2265997"/>
                  <a:gd name="connsiteX325" fmla="*/ 75248 w 2063115"/>
                  <a:gd name="connsiteY325" fmla="*/ 1899285 h 2265997"/>
                  <a:gd name="connsiteX326" fmla="*/ 93345 w 2063115"/>
                  <a:gd name="connsiteY326" fmla="*/ 1927860 h 2265997"/>
                  <a:gd name="connsiteX327" fmla="*/ 128588 w 2063115"/>
                  <a:gd name="connsiteY327" fmla="*/ 1931670 h 2265997"/>
                  <a:gd name="connsiteX328" fmla="*/ 143828 w 2063115"/>
                  <a:gd name="connsiteY328" fmla="*/ 1921193 h 2265997"/>
                  <a:gd name="connsiteX329" fmla="*/ 178118 w 2063115"/>
                  <a:gd name="connsiteY329" fmla="*/ 1931670 h 2265997"/>
                  <a:gd name="connsiteX330" fmla="*/ 188595 w 2063115"/>
                  <a:gd name="connsiteY330" fmla="*/ 1962150 h 2265997"/>
                  <a:gd name="connsiteX331" fmla="*/ 188595 w 2063115"/>
                  <a:gd name="connsiteY331" fmla="*/ 1989773 h 2265997"/>
                  <a:gd name="connsiteX332" fmla="*/ 172403 w 2063115"/>
                  <a:gd name="connsiteY332" fmla="*/ 1989773 h 2265997"/>
                  <a:gd name="connsiteX333" fmla="*/ 161925 w 2063115"/>
                  <a:gd name="connsiteY333" fmla="*/ 1976438 h 2265997"/>
                  <a:gd name="connsiteX334" fmla="*/ 138113 w 2063115"/>
                  <a:gd name="connsiteY334" fmla="*/ 1978343 h 2265997"/>
                  <a:gd name="connsiteX335" fmla="*/ 138113 w 2063115"/>
                  <a:gd name="connsiteY335" fmla="*/ 1988820 h 2265997"/>
                  <a:gd name="connsiteX336" fmla="*/ 116205 w 2063115"/>
                  <a:gd name="connsiteY336" fmla="*/ 1996440 h 2265997"/>
                  <a:gd name="connsiteX337" fmla="*/ 87630 w 2063115"/>
                  <a:gd name="connsiteY337" fmla="*/ 2025015 h 2265997"/>
                  <a:gd name="connsiteX338" fmla="*/ 87630 w 2063115"/>
                  <a:gd name="connsiteY338" fmla="*/ 2041207 h 2265997"/>
                  <a:gd name="connsiteX339" fmla="*/ 68580 w 2063115"/>
                  <a:gd name="connsiteY339" fmla="*/ 2065973 h 2265997"/>
                  <a:gd name="connsiteX340" fmla="*/ 68580 w 2063115"/>
                  <a:gd name="connsiteY340" fmla="*/ 2090738 h 2265997"/>
                  <a:gd name="connsiteX341" fmla="*/ 53340 w 2063115"/>
                  <a:gd name="connsiteY341" fmla="*/ 2090738 h 2265997"/>
                  <a:gd name="connsiteX342" fmla="*/ 34290 w 2063115"/>
                  <a:gd name="connsiteY342" fmla="*/ 2125980 h 2265997"/>
                  <a:gd name="connsiteX343" fmla="*/ 30480 w 2063115"/>
                  <a:gd name="connsiteY343" fmla="*/ 2146935 h 2265997"/>
                  <a:gd name="connsiteX344" fmla="*/ 8573 w 2063115"/>
                  <a:gd name="connsiteY344" fmla="*/ 2157413 h 2265997"/>
                  <a:gd name="connsiteX345" fmla="*/ 0 w 2063115"/>
                  <a:gd name="connsiteY345" fmla="*/ 2172653 h 2265997"/>
                  <a:gd name="connsiteX346" fmla="*/ 50483 w 2063115"/>
                  <a:gd name="connsiteY346" fmla="*/ 2172653 h 2265997"/>
                  <a:gd name="connsiteX347" fmla="*/ 66675 w 2063115"/>
                  <a:gd name="connsiteY347" fmla="*/ 2165985 h 2265997"/>
                  <a:gd name="connsiteX348" fmla="*/ 89535 w 2063115"/>
                  <a:gd name="connsiteY348" fmla="*/ 2176463 h 2265997"/>
                  <a:gd name="connsiteX349" fmla="*/ 103823 w 2063115"/>
                  <a:gd name="connsiteY349" fmla="*/ 2176463 h 2265997"/>
                  <a:gd name="connsiteX350" fmla="*/ 114300 w 2063115"/>
                  <a:gd name="connsiteY350" fmla="*/ 2194560 h 2265997"/>
                  <a:gd name="connsiteX351" fmla="*/ 106680 w 2063115"/>
                  <a:gd name="connsiteY351" fmla="*/ 2212658 h 2265997"/>
                  <a:gd name="connsiteX352" fmla="*/ 80010 w 2063115"/>
                  <a:gd name="connsiteY352" fmla="*/ 2225993 h 2265997"/>
                  <a:gd name="connsiteX353" fmla="*/ 81915 w 2063115"/>
                  <a:gd name="connsiteY353" fmla="*/ 2244090 h 2265997"/>
                  <a:gd name="connsiteX354" fmla="*/ 97155 w 2063115"/>
                  <a:gd name="connsiteY354" fmla="*/ 2244090 h 2265997"/>
                  <a:gd name="connsiteX355" fmla="*/ 100965 w 2063115"/>
                  <a:gd name="connsiteY355" fmla="*/ 2265998 h 2265997"/>
                  <a:gd name="connsiteX356" fmla="*/ 112395 w 2063115"/>
                  <a:gd name="connsiteY356" fmla="*/ 2236470 h 2265997"/>
                  <a:gd name="connsiteX357" fmla="*/ 140970 w 2063115"/>
                  <a:gd name="connsiteY357" fmla="*/ 2243138 h 2265997"/>
                  <a:gd name="connsiteX358" fmla="*/ 164783 w 2063115"/>
                  <a:gd name="connsiteY358" fmla="*/ 2236470 h 2265997"/>
                  <a:gd name="connsiteX359" fmla="*/ 174308 w 2063115"/>
                  <a:gd name="connsiteY359" fmla="*/ 2210753 h 2265997"/>
                  <a:gd name="connsiteX360" fmla="*/ 164783 w 2063115"/>
                  <a:gd name="connsiteY360" fmla="*/ 2175510 h 2265997"/>
                  <a:gd name="connsiteX361" fmla="*/ 188595 w 2063115"/>
                  <a:gd name="connsiteY361" fmla="*/ 2165985 h 2265997"/>
                  <a:gd name="connsiteX362" fmla="*/ 225743 w 2063115"/>
                  <a:gd name="connsiteY362" fmla="*/ 2165033 h 2265997"/>
                  <a:gd name="connsiteX363" fmla="*/ 249555 w 2063115"/>
                  <a:gd name="connsiteY363" fmla="*/ 2188845 h 2265997"/>
                  <a:gd name="connsiteX364" fmla="*/ 269558 w 2063115"/>
                  <a:gd name="connsiteY364" fmla="*/ 2188845 h 2265997"/>
                  <a:gd name="connsiteX365" fmla="*/ 287655 w 2063115"/>
                  <a:gd name="connsiteY365" fmla="*/ 2170748 h 2265997"/>
                  <a:gd name="connsiteX366" fmla="*/ 268605 w 2063115"/>
                  <a:gd name="connsiteY366" fmla="*/ 2151698 h 2265997"/>
                  <a:gd name="connsiteX367" fmla="*/ 253365 w 2063115"/>
                  <a:gd name="connsiteY367" fmla="*/ 2136458 h 2265997"/>
                  <a:gd name="connsiteX368" fmla="*/ 238125 w 2063115"/>
                  <a:gd name="connsiteY368" fmla="*/ 2126933 h 2265997"/>
                  <a:gd name="connsiteX369" fmla="*/ 258128 w 2063115"/>
                  <a:gd name="connsiteY369" fmla="*/ 2106930 h 2265997"/>
                  <a:gd name="connsiteX370" fmla="*/ 248603 w 2063115"/>
                  <a:gd name="connsiteY370" fmla="*/ 2085975 h 2265997"/>
                  <a:gd name="connsiteX371" fmla="*/ 258128 w 2063115"/>
                  <a:gd name="connsiteY371" fmla="*/ 2054543 h 2265997"/>
                  <a:gd name="connsiteX372" fmla="*/ 287655 w 2063115"/>
                  <a:gd name="connsiteY372" fmla="*/ 2054543 h 2265997"/>
                  <a:gd name="connsiteX373" fmla="*/ 320040 w 2063115"/>
                  <a:gd name="connsiteY373" fmla="*/ 2071688 h 2265997"/>
                  <a:gd name="connsiteX374" fmla="*/ 342900 w 2063115"/>
                  <a:gd name="connsiteY374" fmla="*/ 2091690 h 2265997"/>
                  <a:gd name="connsiteX375" fmla="*/ 368618 w 2063115"/>
                  <a:gd name="connsiteY375" fmla="*/ 2085023 h 2265997"/>
                  <a:gd name="connsiteX376" fmla="*/ 403860 w 2063115"/>
                  <a:gd name="connsiteY376" fmla="*/ 2091690 h 2265997"/>
                  <a:gd name="connsiteX377" fmla="*/ 451485 w 2063115"/>
                  <a:gd name="connsiteY377" fmla="*/ 2090738 h 2265997"/>
                  <a:gd name="connsiteX378" fmla="*/ 483870 w 2063115"/>
                  <a:gd name="connsiteY378" fmla="*/ 2100263 h 2265997"/>
                  <a:gd name="connsiteX379" fmla="*/ 507683 w 2063115"/>
                  <a:gd name="connsiteY379" fmla="*/ 2100263 h 2265997"/>
                  <a:gd name="connsiteX380" fmla="*/ 534353 w 2063115"/>
                  <a:gd name="connsiteY380" fmla="*/ 2114550 h 2265997"/>
                  <a:gd name="connsiteX381" fmla="*/ 562928 w 2063115"/>
                  <a:gd name="connsiteY381" fmla="*/ 2108835 h 2265997"/>
                  <a:gd name="connsiteX382" fmla="*/ 579120 w 2063115"/>
                  <a:gd name="connsiteY382" fmla="*/ 2092643 h 2265997"/>
                  <a:gd name="connsiteX383" fmla="*/ 594360 w 2063115"/>
                  <a:gd name="connsiteY383" fmla="*/ 2092643 h 2265997"/>
                  <a:gd name="connsiteX384" fmla="*/ 631508 w 2063115"/>
                  <a:gd name="connsiteY384" fmla="*/ 2111693 h 2265997"/>
                  <a:gd name="connsiteX385" fmla="*/ 669608 w 2063115"/>
                  <a:gd name="connsiteY385" fmla="*/ 2111693 h 2265997"/>
                  <a:gd name="connsiteX386" fmla="*/ 701040 w 2063115"/>
                  <a:gd name="connsiteY386" fmla="*/ 2105978 h 2265997"/>
                  <a:gd name="connsiteX387" fmla="*/ 726758 w 2063115"/>
                  <a:gd name="connsiteY387" fmla="*/ 2120265 h 2265997"/>
                  <a:gd name="connsiteX388" fmla="*/ 758190 w 2063115"/>
                  <a:gd name="connsiteY388" fmla="*/ 2111693 h 2265997"/>
                  <a:gd name="connsiteX389" fmla="*/ 793433 w 2063115"/>
                  <a:gd name="connsiteY389" fmla="*/ 2111693 h 2265997"/>
                  <a:gd name="connsiteX390" fmla="*/ 810578 w 2063115"/>
                  <a:gd name="connsiteY390" fmla="*/ 2087880 h 2265997"/>
                  <a:gd name="connsiteX391" fmla="*/ 806768 w 2063115"/>
                  <a:gd name="connsiteY391" fmla="*/ 2045970 h 2265997"/>
                  <a:gd name="connsiteX392" fmla="*/ 810578 w 2063115"/>
                  <a:gd name="connsiteY392" fmla="*/ 2087880 h 2265997"/>
                  <a:gd name="connsiteX393" fmla="*/ 842010 w 2063115"/>
                  <a:gd name="connsiteY393" fmla="*/ 2090738 h 2265997"/>
                  <a:gd name="connsiteX394" fmla="*/ 870585 w 2063115"/>
                  <a:gd name="connsiteY394" fmla="*/ 2107883 h 2265997"/>
                  <a:gd name="connsiteX395" fmla="*/ 905828 w 2063115"/>
                  <a:gd name="connsiteY395" fmla="*/ 2107883 h 2265997"/>
                  <a:gd name="connsiteX396" fmla="*/ 918210 w 2063115"/>
                  <a:gd name="connsiteY396" fmla="*/ 2133600 h 2265997"/>
                  <a:gd name="connsiteX397" fmla="*/ 943928 w 2063115"/>
                  <a:gd name="connsiteY397" fmla="*/ 2133600 h 2265997"/>
                  <a:gd name="connsiteX398" fmla="*/ 943928 w 2063115"/>
                  <a:gd name="connsiteY398" fmla="*/ 2116455 h 2265997"/>
                  <a:gd name="connsiteX399" fmla="*/ 951547 w 2063115"/>
                  <a:gd name="connsiteY399" fmla="*/ 2100263 h 2265997"/>
                  <a:gd name="connsiteX400" fmla="*/ 965835 w 2063115"/>
                  <a:gd name="connsiteY400" fmla="*/ 2085975 h 2265997"/>
                  <a:gd name="connsiteX401" fmla="*/ 965835 w 2063115"/>
                  <a:gd name="connsiteY401" fmla="*/ 2066925 h 2265997"/>
                  <a:gd name="connsiteX402" fmla="*/ 977265 w 2063115"/>
                  <a:gd name="connsiteY402" fmla="*/ 2065020 h 2265997"/>
                  <a:gd name="connsiteX403" fmla="*/ 992505 w 2063115"/>
                  <a:gd name="connsiteY403" fmla="*/ 2049780 h 2265997"/>
                  <a:gd name="connsiteX404" fmla="*/ 998220 w 2063115"/>
                  <a:gd name="connsiteY404" fmla="*/ 2034540 h 2265997"/>
                  <a:gd name="connsiteX405" fmla="*/ 998220 w 2063115"/>
                  <a:gd name="connsiteY405" fmla="*/ 2009775 h 2265997"/>
                  <a:gd name="connsiteX406" fmla="*/ 1018222 w 2063115"/>
                  <a:gd name="connsiteY406" fmla="*/ 1989773 h 2265997"/>
                  <a:gd name="connsiteX407" fmla="*/ 1033463 w 2063115"/>
                  <a:gd name="connsiteY407" fmla="*/ 1974532 h 2265997"/>
                  <a:gd name="connsiteX408" fmla="*/ 1060133 w 2063115"/>
                  <a:gd name="connsiteY408" fmla="*/ 1969770 h 2265997"/>
                  <a:gd name="connsiteX409" fmla="*/ 1070610 w 2063115"/>
                  <a:gd name="connsiteY409" fmla="*/ 1959293 h 2265997"/>
                  <a:gd name="connsiteX410" fmla="*/ 1070610 w 2063115"/>
                  <a:gd name="connsiteY410" fmla="*/ 1940243 h 2265997"/>
                  <a:gd name="connsiteX411" fmla="*/ 1049655 w 2063115"/>
                  <a:gd name="connsiteY411" fmla="*/ 1928813 h 2265997"/>
                  <a:gd name="connsiteX412" fmla="*/ 1042988 w 2063115"/>
                  <a:gd name="connsiteY412" fmla="*/ 1912620 h 2265997"/>
                  <a:gd name="connsiteX413" fmla="*/ 1029653 w 2063115"/>
                  <a:gd name="connsiteY413" fmla="*/ 1899285 h 2265997"/>
                  <a:gd name="connsiteX414" fmla="*/ 1010603 w 2063115"/>
                  <a:gd name="connsiteY414" fmla="*/ 1889760 h 2265997"/>
                  <a:gd name="connsiteX415" fmla="*/ 1010603 w 2063115"/>
                  <a:gd name="connsiteY415" fmla="*/ 1873568 h 2265997"/>
                  <a:gd name="connsiteX416" fmla="*/ 1032510 w 2063115"/>
                  <a:gd name="connsiteY416" fmla="*/ 1863090 h 2265997"/>
                  <a:gd name="connsiteX417" fmla="*/ 1022985 w 2063115"/>
                  <a:gd name="connsiteY417" fmla="*/ 1834515 h 2265997"/>
                  <a:gd name="connsiteX418" fmla="*/ 1024890 w 2063115"/>
                  <a:gd name="connsiteY418" fmla="*/ 1812607 h 2265997"/>
                  <a:gd name="connsiteX419" fmla="*/ 1042035 w 2063115"/>
                  <a:gd name="connsiteY419" fmla="*/ 1795463 h 2265997"/>
                  <a:gd name="connsiteX420" fmla="*/ 1054418 w 2063115"/>
                  <a:gd name="connsiteY420" fmla="*/ 1774507 h 2265997"/>
                  <a:gd name="connsiteX421" fmla="*/ 1075373 w 2063115"/>
                  <a:gd name="connsiteY421" fmla="*/ 1759268 h 2265997"/>
                  <a:gd name="connsiteX422" fmla="*/ 1097280 w 2063115"/>
                  <a:gd name="connsiteY422" fmla="*/ 1781175 h 2265997"/>
                  <a:gd name="connsiteX423" fmla="*/ 1083945 w 2063115"/>
                  <a:gd name="connsiteY423" fmla="*/ 1794510 h 2265997"/>
                  <a:gd name="connsiteX424" fmla="*/ 1083945 w 2063115"/>
                  <a:gd name="connsiteY424" fmla="*/ 1811655 h 2265997"/>
                  <a:gd name="connsiteX425" fmla="*/ 1102995 w 2063115"/>
                  <a:gd name="connsiteY425" fmla="*/ 1818323 h 2265997"/>
                  <a:gd name="connsiteX426" fmla="*/ 1127760 w 2063115"/>
                  <a:gd name="connsiteY426" fmla="*/ 1825943 h 2265997"/>
                  <a:gd name="connsiteX427" fmla="*/ 1143953 w 2063115"/>
                  <a:gd name="connsiteY427" fmla="*/ 1833563 h 2265997"/>
                  <a:gd name="connsiteX428" fmla="*/ 1162050 w 2063115"/>
                  <a:gd name="connsiteY428" fmla="*/ 1844993 h 2265997"/>
                  <a:gd name="connsiteX429" fmla="*/ 1184910 w 2063115"/>
                  <a:gd name="connsiteY429" fmla="*/ 1844993 h 2265997"/>
                  <a:gd name="connsiteX430" fmla="*/ 1200150 w 2063115"/>
                  <a:gd name="connsiteY430" fmla="*/ 1831657 h 2265997"/>
                  <a:gd name="connsiteX431" fmla="*/ 1224915 w 2063115"/>
                  <a:gd name="connsiteY431" fmla="*/ 1844040 h 2265997"/>
                  <a:gd name="connsiteX432" fmla="*/ 1245870 w 2063115"/>
                  <a:gd name="connsiteY432" fmla="*/ 1850707 h 2265997"/>
                  <a:gd name="connsiteX433" fmla="*/ 1280160 w 2063115"/>
                  <a:gd name="connsiteY433" fmla="*/ 1850707 h 2265997"/>
                  <a:gd name="connsiteX434" fmla="*/ 1307783 w 2063115"/>
                  <a:gd name="connsiteY434" fmla="*/ 1837373 h 2265997"/>
                  <a:gd name="connsiteX435" fmla="*/ 1330643 w 2063115"/>
                  <a:gd name="connsiteY435" fmla="*/ 1814513 h 2265997"/>
                  <a:gd name="connsiteX436" fmla="*/ 1343025 w 2063115"/>
                  <a:gd name="connsiteY436" fmla="*/ 1796415 h 2265997"/>
                  <a:gd name="connsiteX437" fmla="*/ 1320165 w 2063115"/>
                  <a:gd name="connsiteY437" fmla="*/ 1796415 h 2265997"/>
                  <a:gd name="connsiteX438" fmla="*/ 1302068 w 2063115"/>
                  <a:gd name="connsiteY438" fmla="*/ 1780223 h 2265997"/>
                  <a:gd name="connsiteX439" fmla="*/ 1272540 w 2063115"/>
                  <a:gd name="connsiteY439" fmla="*/ 1780223 h 2265997"/>
                  <a:gd name="connsiteX440" fmla="*/ 1259205 w 2063115"/>
                  <a:gd name="connsiteY440" fmla="*/ 1766888 h 2265997"/>
                  <a:gd name="connsiteX441" fmla="*/ 1235393 w 2063115"/>
                  <a:gd name="connsiteY441" fmla="*/ 1759268 h 2265997"/>
                  <a:gd name="connsiteX442" fmla="*/ 1221105 w 2063115"/>
                  <a:gd name="connsiteY442" fmla="*/ 1744980 h 2265997"/>
                  <a:gd name="connsiteX443" fmla="*/ 1221105 w 2063115"/>
                  <a:gd name="connsiteY443" fmla="*/ 1744980 h 2265997"/>
                  <a:gd name="connsiteX444" fmla="*/ 1235393 w 2063115"/>
                  <a:gd name="connsiteY444" fmla="*/ 1759268 h 2265997"/>
                  <a:gd name="connsiteX445" fmla="*/ 1259205 w 2063115"/>
                  <a:gd name="connsiteY445" fmla="*/ 1766888 h 2265997"/>
                  <a:gd name="connsiteX446" fmla="*/ 1272540 w 2063115"/>
                  <a:gd name="connsiteY446" fmla="*/ 1780223 h 2265997"/>
                  <a:gd name="connsiteX447" fmla="*/ 1298258 w 2063115"/>
                  <a:gd name="connsiteY447" fmla="*/ 1780223 h 2265997"/>
                  <a:gd name="connsiteX448" fmla="*/ 1316355 w 2063115"/>
                  <a:gd name="connsiteY448" fmla="*/ 1796415 h 2265997"/>
                  <a:gd name="connsiteX449" fmla="*/ 1339215 w 2063115"/>
                  <a:gd name="connsiteY449" fmla="*/ 1796415 h 2265997"/>
                  <a:gd name="connsiteX450" fmla="*/ 1379220 w 2063115"/>
                  <a:gd name="connsiteY450" fmla="*/ 1772603 h 2265997"/>
                  <a:gd name="connsiteX451" fmla="*/ 1383983 w 2063115"/>
                  <a:gd name="connsiteY451" fmla="*/ 1743075 h 2265997"/>
                  <a:gd name="connsiteX452" fmla="*/ 1422083 w 2063115"/>
                  <a:gd name="connsiteY452" fmla="*/ 1715453 h 2265997"/>
                  <a:gd name="connsiteX453" fmla="*/ 1468755 w 2063115"/>
                  <a:gd name="connsiteY453" fmla="*/ 1702118 h 2265997"/>
                  <a:gd name="connsiteX454" fmla="*/ 1465898 w 2063115"/>
                  <a:gd name="connsiteY454" fmla="*/ 1657350 h 2265997"/>
                  <a:gd name="connsiteX455" fmla="*/ 1482090 w 2063115"/>
                  <a:gd name="connsiteY455" fmla="*/ 1616393 h 2265997"/>
                  <a:gd name="connsiteX456" fmla="*/ 1498283 w 2063115"/>
                  <a:gd name="connsiteY456" fmla="*/ 1583055 h 2265997"/>
                  <a:gd name="connsiteX457" fmla="*/ 1543050 w 2063115"/>
                  <a:gd name="connsiteY457" fmla="*/ 1576388 h 2265997"/>
                  <a:gd name="connsiteX458" fmla="*/ 1577340 w 2063115"/>
                  <a:gd name="connsiteY458" fmla="*/ 1591628 h 2265997"/>
                  <a:gd name="connsiteX459" fmla="*/ 1625918 w 2063115"/>
                  <a:gd name="connsiteY459" fmla="*/ 1591628 h 2265997"/>
                  <a:gd name="connsiteX460" fmla="*/ 1638300 w 2063115"/>
                  <a:gd name="connsiteY460" fmla="*/ 1609725 h 2265997"/>
                  <a:gd name="connsiteX461" fmla="*/ 1683068 w 2063115"/>
                  <a:gd name="connsiteY461" fmla="*/ 1614488 h 2265997"/>
                  <a:gd name="connsiteX462" fmla="*/ 1718310 w 2063115"/>
                  <a:gd name="connsiteY462" fmla="*/ 1601153 h 2265997"/>
                  <a:gd name="connsiteX463" fmla="*/ 1750695 w 2063115"/>
                  <a:gd name="connsiteY463" fmla="*/ 1633538 h 2265997"/>
                  <a:gd name="connsiteX464" fmla="*/ 1777365 w 2063115"/>
                  <a:gd name="connsiteY464" fmla="*/ 1626870 h 2265997"/>
                  <a:gd name="connsiteX465" fmla="*/ 1814513 w 2063115"/>
                  <a:gd name="connsiteY465" fmla="*/ 1645920 h 2265997"/>
                  <a:gd name="connsiteX466" fmla="*/ 1824990 w 2063115"/>
                  <a:gd name="connsiteY466" fmla="*/ 1611630 h 2265997"/>
                  <a:gd name="connsiteX467" fmla="*/ 1880235 w 2063115"/>
                  <a:gd name="connsiteY467" fmla="*/ 1587818 h 2265997"/>
                  <a:gd name="connsiteX468" fmla="*/ 1932623 w 2063115"/>
                  <a:gd name="connsiteY468" fmla="*/ 1625918 h 2265997"/>
                  <a:gd name="connsiteX469" fmla="*/ 1965008 w 2063115"/>
                  <a:gd name="connsiteY469" fmla="*/ 1593532 h 2265997"/>
                  <a:gd name="connsiteX470" fmla="*/ 2015490 w 2063115"/>
                  <a:gd name="connsiteY470" fmla="*/ 1571625 h 2265997"/>
                  <a:gd name="connsiteX471" fmla="*/ 2036445 w 2063115"/>
                  <a:gd name="connsiteY471" fmla="*/ 1537335 h 2265997"/>
                  <a:gd name="connsiteX472" fmla="*/ 1996440 w 2063115"/>
                  <a:gd name="connsiteY472" fmla="*/ 1520190 h 2265997"/>
                  <a:gd name="connsiteX473" fmla="*/ 1961198 w 2063115"/>
                  <a:gd name="connsiteY473" fmla="*/ 1496378 h 2265997"/>
                  <a:gd name="connsiteX474" fmla="*/ 1961198 w 2063115"/>
                  <a:gd name="connsiteY474" fmla="*/ 1453515 h 2265997"/>
                  <a:gd name="connsiteX475" fmla="*/ 1994535 w 2063115"/>
                  <a:gd name="connsiteY475" fmla="*/ 1420178 h 2265997"/>
                  <a:gd name="connsiteX476" fmla="*/ 2006918 w 2063115"/>
                  <a:gd name="connsiteY476" fmla="*/ 1407795 h 2265997"/>
                  <a:gd name="connsiteX477" fmla="*/ 2008823 w 2063115"/>
                  <a:gd name="connsiteY477" fmla="*/ 1376363 h 2265997"/>
                  <a:gd name="connsiteX478" fmla="*/ 2028825 w 2063115"/>
                  <a:gd name="connsiteY478" fmla="*/ 1356360 h 2265997"/>
                  <a:gd name="connsiteX479" fmla="*/ 2028825 w 2063115"/>
                  <a:gd name="connsiteY479" fmla="*/ 1321118 h 2265997"/>
                  <a:gd name="connsiteX480" fmla="*/ 2007870 w 2063115"/>
                  <a:gd name="connsiteY480" fmla="*/ 1291590 h 2265997"/>
                  <a:gd name="connsiteX481" fmla="*/ 2022158 w 2063115"/>
                  <a:gd name="connsiteY481" fmla="*/ 1264920 h 2265997"/>
                  <a:gd name="connsiteX482" fmla="*/ 2044065 w 2063115"/>
                  <a:gd name="connsiteY482" fmla="*/ 1233488 h 226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</a:cxnLst>
                <a:rect l="l" t="t" r="r" b="b"/>
                <a:pathLst>
                  <a:path w="2063115" h="2265997">
                    <a:moveTo>
                      <a:pt x="2044065" y="1233488"/>
                    </a:moveTo>
                    <a:lnTo>
                      <a:pt x="2063115" y="1214438"/>
                    </a:lnTo>
                    <a:lnTo>
                      <a:pt x="2053590" y="1191578"/>
                    </a:lnTo>
                    <a:lnTo>
                      <a:pt x="2059305" y="1162050"/>
                    </a:lnTo>
                    <a:lnTo>
                      <a:pt x="2053590" y="1127760"/>
                    </a:lnTo>
                    <a:lnTo>
                      <a:pt x="2037398" y="1143953"/>
                    </a:lnTo>
                    <a:lnTo>
                      <a:pt x="2021205" y="1127760"/>
                    </a:lnTo>
                    <a:lnTo>
                      <a:pt x="1988820" y="1121093"/>
                    </a:lnTo>
                    <a:lnTo>
                      <a:pt x="1982153" y="1091565"/>
                    </a:lnTo>
                    <a:lnTo>
                      <a:pt x="1996440" y="1077278"/>
                    </a:lnTo>
                    <a:lnTo>
                      <a:pt x="1993583" y="1044893"/>
                    </a:lnTo>
                    <a:lnTo>
                      <a:pt x="1981200" y="1019175"/>
                    </a:lnTo>
                    <a:lnTo>
                      <a:pt x="1964055" y="1002030"/>
                    </a:lnTo>
                    <a:lnTo>
                      <a:pt x="1946910" y="1002030"/>
                    </a:lnTo>
                    <a:lnTo>
                      <a:pt x="1931670" y="973455"/>
                    </a:lnTo>
                    <a:lnTo>
                      <a:pt x="1944053" y="963930"/>
                    </a:lnTo>
                    <a:lnTo>
                      <a:pt x="1944053" y="938213"/>
                    </a:lnTo>
                    <a:lnTo>
                      <a:pt x="1934528" y="921068"/>
                    </a:lnTo>
                    <a:lnTo>
                      <a:pt x="1934528" y="906780"/>
                    </a:lnTo>
                    <a:lnTo>
                      <a:pt x="1953578" y="888682"/>
                    </a:lnTo>
                    <a:lnTo>
                      <a:pt x="1941195" y="863918"/>
                    </a:lnTo>
                    <a:lnTo>
                      <a:pt x="1909763" y="845820"/>
                    </a:lnTo>
                    <a:lnTo>
                      <a:pt x="1909763" y="825818"/>
                    </a:lnTo>
                    <a:lnTo>
                      <a:pt x="1897380" y="813435"/>
                    </a:lnTo>
                    <a:lnTo>
                      <a:pt x="1909763" y="792480"/>
                    </a:lnTo>
                    <a:lnTo>
                      <a:pt x="1905000" y="766763"/>
                    </a:lnTo>
                    <a:lnTo>
                      <a:pt x="1891665" y="753428"/>
                    </a:lnTo>
                    <a:lnTo>
                      <a:pt x="1892618" y="730568"/>
                    </a:lnTo>
                    <a:lnTo>
                      <a:pt x="1912620" y="734378"/>
                    </a:lnTo>
                    <a:lnTo>
                      <a:pt x="1918335" y="717232"/>
                    </a:lnTo>
                    <a:lnTo>
                      <a:pt x="1933575" y="701993"/>
                    </a:lnTo>
                    <a:lnTo>
                      <a:pt x="1943100" y="675322"/>
                    </a:lnTo>
                    <a:lnTo>
                      <a:pt x="1931670" y="654368"/>
                    </a:lnTo>
                    <a:lnTo>
                      <a:pt x="1942148" y="654368"/>
                    </a:lnTo>
                    <a:lnTo>
                      <a:pt x="1949768" y="634365"/>
                    </a:lnTo>
                    <a:lnTo>
                      <a:pt x="1936433" y="601980"/>
                    </a:lnTo>
                    <a:lnTo>
                      <a:pt x="1936433" y="581025"/>
                    </a:lnTo>
                    <a:lnTo>
                      <a:pt x="1914525" y="577215"/>
                    </a:lnTo>
                    <a:lnTo>
                      <a:pt x="1915478" y="549593"/>
                    </a:lnTo>
                    <a:lnTo>
                      <a:pt x="1898333" y="565785"/>
                    </a:lnTo>
                    <a:lnTo>
                      <a:pt x="1889760" y="557213"/>
                    </a:lnTo>
                    <a:lnTo>
                      <a:pt x="1872615" y="572453"/>
                    </a:lnTo>
                    <a:lnTo>
                      <a:pt x="1863090" y="562928"/>
                    </a:lnTo>
                    <a:lnTo>
                      <a:pt x="1859280" y="544830"/>
                    </a:lnTo>
                    <a:lnTo>
                      <a:pt x="1832610" y="541020"/>
                    </a:lnTo>
                    <a:lnTo>
                      <a:pt x="1814513" y="522922"/>
                    </a:lnTo>
                    <a:lnTo>
                      <a:pt x="1810703" y="507682"/>
                    </a:lnTo>
                    <a:lnTo>
                      <a:pt x="1798320" y="495300"/>
                    </a:lnTo>
                    <a:lnTo>
                      <a:pt x="1797368" y="469582"/>
                    </a:lnTo>
                    <a:lnTo>
                      <a:pt x="1823085" y="450532"/>
                    </a:lnTo>
                    <a:lnTo>
                      <a:pt x="1844040" y="429578"/>
                    </a:lnTo>
                    <a:lnTo>
                      <a:pt x="1854518" y="412432"/>
                    </a:lnTo>
                    <a:lnTo>
                      <a:pt x="1883093" y="412432"/>
                    </a:lnTo>
                    <a:lnTo>
                      <a:pt x="1883093" y="363855"/>
                    </a:lnTo>
                    <a:lnTo>
                      <a:pt x="1885950" y="329565"/>
                    </a:lnTo>
                    <a:lnTo>
                      <a:pt x="1855470" y="312420"/>
                    </a:lnTo>
                    <a:lnTo>
                      <a:pt x="1846898" y="296228"/>
                    </a:lnTo>
                    <a:lnTo>
                      <a:pt x="1840230" y="302895"/>
                    </a:lnTo>
                    <a:lnTo>
                      <a:pt x="1831658" y="283845"/>
                    </a:lnTo>
                    <a:lnTo>
                      <a:pt x="1839278" y="276225"/>
                    </a:lnTo>
                    <a:lnTo>
                      <a:pt x="1851660" y="263842"/>
                    </a:lnTo>
                    <a:lnTo>
                      <a:pt x="1878330" y="260033"/>
                    </a:lnTo>
                    <a:lnTo>
                      <a:pt x="1875473" y="244792"/>
                    </a:lnTo>
                    <a:lnTo>
                      <a:pt x="1888808" y="231458"/>
                    </a:lnTo>
                    <a:lnTo>
                      <a:pt x="1884045" y="213360"/>
                    </a:lnTo>
                    <a:lnTo>
                      <a:pt x="1864043" y="202883"/>
                    </a:lnTo>
                    <a:lnTo>
                      <a:pt x="1844993" y="198120"/>
                    </a:lnTo>
                    <a:lnTo>
                      <a:pt x="1834515" y="187642"/>
                    </a:lnTo>
                    <a:lnTo>
                      <a:pt x="1828800" y="172403"/>
                    </a:lnTo>
                    <a:lnTo>
                      <a:pt x="1815465" y="172403"/>
                    </a:lnTo>
                    <a:lnTo>
                      <a:pt x="1814513" y="155258"/>
                    </a:lnTo>
                    <a:lnTo>
                      <a:pt x="1798320" y="171450"/>
                    </a:lnTo>
                    <a:lnTo>
                      <a:pt x="1800225" y="187642"/>
                    </a:lnTo>
                    <a:lnTo>
                      <a:pt x="1805940" y="205740"/>
                    </a:lnTo>
                    <a:lnTo>
                      <a:pt x="1788795" y="220980"/>
                    </a:lnTo>
                    <a:lnTo>
                      <a:pt x="1765935" y="198120"/>
                    </a:lnTo>
                    <a:lnTo>
                      <a:pt x="1751648" y="183833"/>
                    </a:lnTo>
                    <a:lnTo>
                      <a:pt x="1722120" y="203835"/>
                    </a:lnTo>
                    <a:lnTo>
                      <a:pt x="1731645" y="235267"/>
                    </a:lnTo>
                    <a:lnTo>
                      <a:pt x="1752600" y="256222"/>
                    </a:lnTo>
                    <a:lnTo>
                      <a:pt x="1752600" y="267653"/>
                    </a:lnTo>
                    <a:lnTo>
                      <a:pt x="1778318" y="280035"/>
                    </a:lnTo>
                    <a:lnTo>
                      <a:pt x="1794510" y="296228"/>
                    </a:lnTo>
                    <a:lnTo>
                      <a:pt x="1804035" y="318135"/>
                    </a:lnTo>
                    <a:lnTo>
                      <a:pt x="1804035" y="335280"/>
                    </a:lnTo>
                    <a:lnTo>
                      <a:pt x="1780223" y="312420"/>
                    </a:lnTo>
                    <a:lnTo>
                      <a:pt x="1758315" y="290513"/>
                    </a:lnTo>
                    <a:lnTo>
                      <a:pt x="1736408" y="303847"/>
                    </a:lnTo>
                    <a:lnTo>
                      <a:pt x="1719263" y="289560"/>
                    </a:lnTo>
                    <a:lnTo>
                      <a:pt x="1689735" y="266700"/>
                    </a:lnTo>
                    <a:lnTo>
                      <a:pt x="1689735" y="240983"/>
                    </a:lnTo>
                    <a:lnTo>
                      <a:pt x="1689735" y="205740"/>
                    </a:lnTo>
                    <a:lnTo>
                      <a:pt x="1715453" y="180022"/>
                    </a:lnTo>
                    <a:lnTo>
                      <a:pt x="1721168" y="142875"/>
                    </a:lnTo>
                    <a:lnTo>
                      <a:pt x="1721168" y="101917"/>
                    </a:lnTo>
                    <a:lnTo>
                      <a:pt x="1727835" y="72390"/>
                    </a:lnTo>
                    <a:lnTo>
                      <a:pt x="1704975" y="72390"/>
                    </a:lnTo>
                    <a:lnTo>
                      <a:pt x="1695450" y="93345"/>
                    </a:lnTo>
                    <a:lnTo>
                      <a:pt x="1704975" y="117158"/>
                    </a:lnTo>
                    <a:lnTo>
                      <a:pt x="1693545" y="146685"/>
                    </a:lnTo>
                    <a:lnTo>
                      <a:pt x="1676400" y="173355"/>
                    </a:lnTo>
                    <a:lnTo>
                      <a:pt x="1646873" y="173355"/>
                    </a:lnTo>
                    <a:lnTo>
                      <a:pt x="1611630" y="208597"/>
                    </a:lnTo>
                    <a:lnTo>
                      <a:pt x="1588770" y="231458"/>
                    </a:lnTo>
                    <a:lnTo>
                      <a:pt x="1608773" y="251460"/>
                    </a:lnTo>
                    <a:lnTo>
                      <a:pt x="1604963" y="280035"/>
                    </a:lnTo>
                    <a:lnTo>
                      <a:pt x="1613535" y="306705"/>
                    </a:lnTo>
                    <a:lnTo>
                      <a:pt x="1623060" y="338138"/>
                    </a:lnTo>
                    <a:lnTo>
                      <a:pt x="1594485" y="366713"/>
                    </a:lnTo>
                    <a:lnTo>
                      <a:pt x="1582103" y="403860"/>
                    </a:lnTo>
                    <a:lnTo>
                      <a:pt x="1562100" y="435293"/>
                    </a:lnTo>
                    <a:lnTo>
                      <a:pt x="1565910" y="480060"/>
                    </a:lnTo>
                    <a:lnTo>
                      <a:pt x="1548765" y="497205"/>
                    </a:lnTo>
                    <a:lnTo>
                      <a:pt x="1552575" y="523875"/>
                    </a:lnTo>
                    <a:lnTo>
                      <a:pt x="1578293" y="523875"/>
                    </a:lnTo>
                    <a:lnTo>
                      <a:pt x="1589723" y="539115"/>
                    </a:lnTo>
                    <a:lnTo>
                      <a:pt x="1610678" y="529590"/>
                    </a:lnTo>
                    <a:lnTo>
                      <a:pt x="1626870" y="513397"/>
                    </a:lnTo>
                    <a:lnTo>
                      <a:pt x="1646873" y="533400"/>
                    </a:lnTo>
                    <a:lnTo>
                      <a:pt x="1681163" y="545782"/>
                    </a:lnTo>
                    <a:lnTo>
                      <a:pt x="1692593" y="557213"/>
                    </a:lnTo>
                    <a:lnTo>
                      <a:pt x="1710690" y="574357"/>
                    </a:lnTo>
                    <a:lnTo>
                      <a:pt x="1724978" y="602932"/>
                    </a:lnTo>
                    <a:lnTo>
                      <a:pt x="1715453" y="625793"/>
                    </a:lnTo>
                    <a:lnTo>
                      <a:pt x="1724025" y="652463"/>
                    </a:lnTo>
                    <a:lnTo>
                      <a:pt x="1715453" y="670560"/>
                    </a:lnTo>
                    <a:lnTo>
                      <a:pt x="1692593" y="677228"/>
                    </a:lnTo>
                    <a:lnTo>
                      <a:pt x="1695450" y="702945"/>
                    </a:lnTo>
                    <a:lnTo>
                      <a:pt x="1695450" y="720090"/>
                    </a:lnTo>
                    <a:lnTo>
                      <a:pt x="1707833" y="732472"/>
                    </a:lnTo>
                    <a:lnTo>
                      <a:pt x="1739265" y="741997"/>
                    </a:lnTo>
                    <a:lnTo>
                      <a:pt x="1739265" y="762000"/>
                    </a:lnTo>
                    <a:lnTo>
                      <a:pt x="1706880" y="755332"/>
                    </a:lnTo>
                    <a:lnTo>
                      <a:pt x="1678305" y="726757"/>
                    </a:lnTo>
                    <a:lnTo>
                      <a:pt x="1678305" y="705803"/>
                    </a:lnTo>
                    <a:lnTo>
                      <a:pt x="1677353" y="671513"/>
                    </a:lnTo>
                    <a:lnTo>
                      <a:pt x="1700213" y="648653"/>
                    </a:lnTo>
                    <a:lnTo>
                      <a:pt x="1683068" y="604838"/>
                    </a:lnTo>
                    <a:lnTo>
                      <a:pt x="1669733" y="591503"/>
                    </a:lnTo>
                    <a:lnTo>
                      <a:pt x="1660208" y="563880"/>
                    </a:lnTo>
                    <a:lnTo>
                      <a:pt x="1627823" y="567690"/>
                    </a:lnTo>
                    <a:lnTo>
                      <a:pt x="1598295" y="567690"/>
                    </a:lnTo>
                    <a:lnTo>
                      <a:pt x="1579245" y="586740"/>
                    </a:lnTo>
                    <a:lnTo>
                      <a:pt x="1560195" y="605790"/>
                    </a:lnTo>
                    <a:lnTo>
                      <a:pt x="1563053" y="632460"/>
                    </a:lnTo>
                    <a:lnTo>
                      <a:pt x="1569720" y="661988"/>
                    </a:lnTo>
                    <a:lnTo>
                      <a:pt x="1561148" y="696278"/>
                    </a:lnTo>
                    <a:lnTo>
                      <a:pt x="1543050" y="714375"/>
                    </a:lnTo>
                    <a:lnTo>
                      <a:pt x="1521143" y="736282"/>
                    </a:lnTo>
                    <a:lnTo>
                      <a:pt x="1508760" y="748665"/>
                    </a:lnTo>
                    <a:lnTo>
                      <a:pt x="1508760" y="778193"/>
                    </a:lnTo>
                    <a:lnTo>
                      <a:pt x="1480185" y="793432"/>
                    </a:lnTo>
                    <a:lnTo>
                      <a:pt x="1444943" y="802957"/>
                    </a:lnTo>
                    <a:lnTo>
                      <a:pt x="1436370" y="811530"/>
                    </a:lnTo>
                    <a:lnTo>
                      <a:pt x="1418273" y="811530"/>
                    </a:lnTo>
                    <a:cubicBezTo>
                      <a:pt x="1418273" y="811530"/>
                      <a:pt x="1398270" y="821055"/>
                      <a:pt x="1403033" y="826770"/>
                    </a:cubicBezTo>
                    <a:cubicBezTo>
                      <a:pt x="1408748" y="832485"/>
                      <a:pt x="1398270" y="851535"/>
                      <a:pt x="1398270" y="851535"/>
                    </a:cubicBezTo>
                    <a:lnTo>
                      <a:pt x="1372553" y="851535"/>
                    </a:lnTo>
                    <a:lnTo>
                      <a:pt x="1355408" y="827722"/>
                    </a:lnTo>
                    <a:lnTo>
                      <a:pt x="1331595" y="828675"/>
                    </a:lnTo>
                    <a:lnTo>
                      <a:pt x="1303020" y="808672"/>
                    </a:lnTo>
                    <a:lnTo>
                      <a:pt x="1282065" y="799147"/>
                    </a:lnTo>
                    <a:lnTo>
                      <a:pt x="1261110" y="766763"/>
                    </a:lnTo>
                    <a:lnTo>
                      <a:pt x="1261110" y="740093"/>
                    </a:lnTo>
                    <a:lnTo>
                      <a:pt x="1282065" y="746760"/>
                    </a:lnTo>
                    <a:lnTo>
                      <a:pt x="1297305" y="762000"/>
                    </a:lnTo>
                    <a:lnTo>
                      <a:pt x="1320165" y="777240"/>
                    </a:lnTo>
                    <a:lnTo>
                      <a:pt x="1341120" y="762953"/>
                    </a:lnTo>
                    <a:lnTo>
                      <a:pt x="1376363" y="769620"/>
                    </a:lnTo>
                    <a:lnTo>
                      <a:pt x="1396365" y="758190"/>
                    </a:lnTo>
                    <a:lnTo>
                      <a:pt x="1417320" y="726757"/>
                    </a:lnTo>
                    <a:lnTo>
                      <a:pt x="1454468" y="689610"/>
                    </a:lnTo>
                    <a:lnTo>
                      <a:pt x="1485900" y="681038"/>
                    </a:lnTo>
                    <a:lnTo>
                      <a:pt x="1491615" y="628650"/>
                    </a:lnTo>
                    <a:lnTo>
                      <a:pt x="1523048" y="604838"/>
                    </a:lnTo>
                    <a:lnTo>
                      <a:pt x="1526858" y="581978"/>
                    </a:lnTo>
                    <a:lnTo>
                      <a:pt x="1502093" y="557213"/>
                    </a:lnTo>
                    <a:lnTo>
                      <a:pt x="1491615" y="520065"/>
                    </a:lnTo>
                    <a:lnTo>
                      <a:pt x="1503045" y="493395"/>
                    </a:lnTo>
                    <a:lnTo>
                      <a:pt x="1518285" y="440055"/>
                    </a:lnTo>
                    <a:lnTo>
                      <a:pt x="1527810" y="379095"/>
                    </a:lnTo>
                    <a:lnTo>
                      <a:pt x="1556385" y="337185"/>
                    </a:lnTo>
                    <a:lnTo>
                      <a:pt x="1563053" y="299085"/>
                    </a:lnTo>
                    <a:lnTo>
                      <a:pt x="1571625" y="251460"/>
                    </a:lnTo>
                    <a:lnTo>
                      <a:pt x="1547813" y="230505"/>
                    </a:lnTo>
                    <a:lnTo>
                      <a:pt x="1559243" y="193358"/>
                    </a:lnTo>
                    <a:lnTo>
                      <a:pt x="1599248" y="153353"/>
                    </a:lnTo>
                    <a:lnTo>
                      <a:pt x="1605915" y="101917"/>
                    </a:lnTo>
                    <a:lnTo>
                      <a:pt x="1620203" y="87630"/>
                    </a:lnTo>
                    <a:lnTo>
                      <a:pt x="1607820" y="40005"/>
                    </a:lnTo>
                    <a:lnTo>
                      <a:pt x="1578293" y="40005"/>
                    </a:lnTo>
                    <a:lnTo>
                      <a:pt x="1561148" y="22860"/>
                    </a:lnTo>
                    <a:lnTo>
                      <a:pt x="1526858" y="22860"/>
                    </a:lnTo>
                    <a:lnTo>
                      <a:pt x="1510665" y="0"/>
                    </a:lnTo>
                    <a:lnTo>
                      <a:pt x="1483995" y="14288"/>
                    </a:lnTo>
                    <a:lnTo>
                      <a:pt x="1468755" y="48578"/>
                    </a:lnTo>
                    <a:lnTo>
                      <a:pt x="1454468" y="82867"/>
                    </a:lnTo>
                    <a:lnTo>
                      <a:pt x="1436370" y="123825"/>
                    </a:lnTo>
                    <a:lnTo>
                      <a:pt x="1412558" y="147638"/>
                    </a:lnTo>
                    <a:lnTo>
                      <a:pt x="1402080" y="158115"/>
                    </a:lnTo>
                    <a:lnTo>
                      <a:pt x="1371600" y="173355"/>
                    </a:lnTo>
                    <a:lnTo>
                      <a:pt x="1343025" y="182880"/>
                    </a:lnTo>
                    <a:lnTo>
                      <a:pt x="1327785" y="202883"/>
                    </a:lnTo>
                    <a:lnTo>
                      <a:pt x="1318260" y="231458"/>
                    </a:lnTo>
                    <a:lnTo>
                      <a:pt x="1336358" y="237172"/>
                    </a:lnTo>
                    <a:lnTo>
                      <a:pt x="1336358" y="258128"/>
                    </a:lnTo>
                    <a:lnTo>
                      <a:pt x="1323975" y="275272"/>
                    </a:lnTo>
                    <a:lnTo>
                      <a:pt x="1317308" y="309563"/>
                    </a:lnTo>
                    <a:lnTo>
                      <a:pt x="1317308" y="332422"/>
                    </a:lnTo>
                    <a:lnTo>
                      <a:pt x="1288733" y="346710"/>
                    </a:lnTo>
                    <a:lnTo>
                      <a:pt x="1275398" y="360045"/>
                    </a:lnTo>
                    <a:lnTo>
                      <a:pt x="1290638" y="390525"/>
                    </a:lnTo>
                    <a:lnTo>
                      <a:pt x="1317308" y="408622"/>
                    </a:lnTo>
                    <a:lnTo>
                      <a:pt x="1311593" y="447675"/>
                    </a:lnTo>
                    <a:lnTo>
                      <a:pt x="1326833" y="484822"/>
                    </a:lnTo>
                    <a:lnTo>
                      <a:pt x="1349693" y="491490"/>
                    </a:lnTo>
                    <a:lnTo>
                      <a:pt x="1317308" y="521018"/>
                    </a:lnTo>
                    <a:lnTo>
                      <a:pt x="1317308" y="550545"/>
                    </a:lnTo>
                    <a:lnTo>
                      <a:pt x="1288733" y="567690"/>
                    </a:lnTo>
                    <a:lnTo>
                      <a:pt x="1268730" y="536257"/>
                    </a:lnTo>
                    <a:lnTo>
                      <a:pt x="1268730" y="507682"/>
                    </a:lnTo>
                    <a:lnTo>
                      <a:pt x="1244918" y="475297"/>
                    </a:lnTo>
                    <a:lnTo>
                      <a:pt x="1222058" y="440055"/>
                    </a:lnTo>
                    <a:lnTo>
                      <a:pt x="1188720" y="406718"/>
                    </a:lnTo>
                    <a:lnTo>
                      <a:pt x="1177290" y="383858"/>
                    </a:lnTo>
                    <a:lnTo>
                      <a:pt x="1165860" y="401003"/>
                    </a:lnTo>
                    <a:lnTo>
                      <a:pt x="1143953" y="422910"/>
                    </a:lnTo>
                    <a:lnTo>
                      <a:pt x="1157288" y="436245"/>
                    </a:lnTo>
                    <a:lnTo>
                      <a:pt x="1160145" y="446722"/>
                    </a:lnTo>
                    <a:lnTo>
                      <a:pt x="1170623" y="450532"/>
                    </a:lnTo>
                    <a:lnTo>
                      <a:pt x="1170623" y="498157"/>
                    </a:lnTo>
                    <a:lnTo>
                      <a:pt x="1157288" y="498157"/>
                    </a:lnTo>
                    <a:lnTo>
                      <a:pt x="1150620" y="513397"/>
                    </a:lnTo>
                    <a:lnTo>
                      <a:pt x="1139190" y="519113"/>
                    </a:lnTo>
                    <a:lnTo>
                      <a:pt x="1137285" y="534353"/>
                    </a:lnTo>
                    <a:lnTo>
                      <a:pt x="1135380" y="544830"/>
                    </a:lnTo>
                    <a:lnTo>
                      <a:pt x="1163955" y="559118"/>
                    </a:lnTo>
                    <a:lnTo>
                      <a:pt x="1163955" y="577215"/>
                    </a:lnTo>
                    <a:lnTo>
                      <a:pt x="1138238" y="587693"/>
                    </a:lnTo>
                    <a:lnTo>
                      <a:pt x="1160145" y="609600"/>
                    </a:lnTo>
                    <a:lnTo>
                      <a:pt x="1125855" y="626745"/>
                    </a:lnTo>
                    <a:lnTo>
                      <a:pt x="1100138" y="652463"/>
                    </a:lnTo>
                    <a:lnTo>
                      <a:pt x="1073468" y="652463"/>
                    </a:lnTo>
                    <a:lnTo>
                      <a:pt x="1063943" y="683895"/>
                    </a:lnTo>
                    <a:lnTo>
                      <a:pt x="1016318" y="683895"/>
                    </a:lnTo>
                    <a:lnTo>
                      <a:pt x="971550" y="693420"/>
                    </a:lnTo>
                    <a:lnTo>
                      <a:pt x="926783" y="719138"/>
                    </a:lnTo>
                    <a:lnTo>
                      <a:pt x="889635" y="748665"/>
                    </a:lnTo>
                    <a:lnTo>
                      <a:pt x="862965" y="752475"/>
                    </a:lnTo>
                    <a:lnTo>
                      <a:pt x="847725" y="769620"/>
                    </a:lnTo>
                    <a:lnTo>
                      <a:pt x="821055" y="782955"/>
                    </a:lnTo>
                    <a:lnTo>
                      <a:pt x="794385" y="809625"/>
                    </a:lnTo>
                    <a:lnTo>
                      <a:pt x="769620" y="812482"/>
                    </a:lnTo>
                    <a:lnTo>
                      <a:pt x="769620" y="790575"/>
                    </a:lnTo>
                    <a:lnTo>
                      <a:pt x="751522" y="783907"/>
                    </a:lnTo>
                    <a:lnTo>
                      <a:pt x="729615" y="805815"/>
                    </a:lnTo>
                    <a:lnTo>
                      <a:pt x="700088" y="835343"/>
                    </a:lnTo>
                    <a:lnTo>
                      <a:pt x="687705" y="860107"/>
                    </a:lnTo>
                    <a:lnTo>
                      <a:pt x="693420" y="890588"/>
                    </a:lnTo>
                    <a:lnTo>
                      <a:pt x="659130" y="911543"/>
                    </a:lnTo>
                    <a:lnTo>
                      <a:pt x="656272" y="937260"/>
                    </a:lnTo>
                    <a:lnTo>
                      <a:pt x="627697" y="955357"/>
                    </a:lnTo>
                    <a:lnTo>
                      <a:pt x="608647" y="991553"/>
                    </a:lnTo>
                    <a:lnTo>
                      <a:pt x="614363" y="1016318"/>
                    </a:lnTo>
                    <a:lnTo>
                      <a:pt x="602933" y="1038225"/>
                    </a:lnTo>
                    <a:lnTo>
                      <a:pt x="602933" y="1057275"/>
                    </a:lnTo>
                    <a:lnTo>
                      <a:pt x="567690" y="1092518"/>
                    </a:lnTo>
                    <a:lnTo>
                      <a:pt x="562928" y="1117282"/>
                    </a:lnTo>
                    <a:lnTo>
                      <a:pt x="574358" y="1124903"/>
                    </a:lnTo>
                    <a:lnTo>
                      <a:pt x="562928" y="1117282"/>
                    </a:lnTo>
                    <a:lnTo>
                      <a:pt x="549593" y="1130618"/>
                    </a:lnTo>
                    <a:lnTo>
                      <a:pt x="541972" y="1150620"/>
                    </a:lnTo>
                    <a:lnTo>
                      <a:pt x="541972" y="1172528"/>
                    </a:lnTo>
                    <a:lnTo>
                      <a:pt x="513397" y="1187768"/>
                    </a:lnTo>
                    <a:lnTo>
                      <a:pt x="513397" y="1216343"/>
                    </a:lnTo>
                    <a:lnTo>
                      <a:pt x="497205" y="1255395"/>
                    </a:lnTo>
                    <a:lnTo>
                      <a:pt x="468630" y="1281113"/>
                    </a:lnTo>
                    <a:lnTo>
                      <a:pt x="447675" y="1312545"/>
                    </a:lnTo>
                    <a:lnTo>
                      <a:pt x="428625" y="1331595"/>
                    </a:lnTo>
                    <a:lnTo>
                      <a:pt x="403860" y="1331595"/>
                    </a:lnTo>
                    <a:lnTo>
                      <a:pt x="381000" y="1351598"/>
                    </a:lnTo>
                    <a:lnTo>
                      <a:pt x="381000" y="1387793"/>
                    </a:lnTo>
                    <a:lnTo>
                      <a:pt x="399097" y="1416368"/>
                    </a:lnTo>
                    <a:lnTo>
                      <a:pt x="389572" y="1447800"/>
                    </a:lnTo>
                    <a:lnTo>
                      <a:pt x="375285" y="1462088"/>
                    </a:lnTo>
                    <a:lnTo>
                      <a:pt x="375285" y="1472565"/>
                    </a:lnTo>
                    <a:lnTo>
                      <a:pt x="390525" y="1488757"/>
                    </a:lnTo>
                    <a:lnTo>
                      <a:pt x="373380" y="1505903"/>
                    </a:lnTo>
                    <a:lnTo>
                      <a:pt x="356235" y="1520190"/>
                    </a:lnTo>
                    <a:lnTo>
                      <a:pt x="331470" y="1514475"/>
                    </a:lnTo>
                    <a:lnTo>
                      <a:pt x="305753" y="1531620"/>
                    </a:lnTo>
                    <a:lnTo>
                      <a:pt x="306705" y="1544955"/>
                    </a:lnTo>
                    <a:lnTo>
                      <a:pt x="318135" y="1556385"/>
                    </a:lnTo>
                    <a:lnTo>
                      <a:pt x="302895" y="1571625"/>
                    </a:lnTo>
                    <a:lnTo>
                      <a:pt x="291465" y="1581150"/>
                    </a:lnTo>
                    <a:lnTo>
                      <a:pt x="274320" y="1555432"/>
                    </a:lnTo>
                    <a:lnTo>
                      <a:pt x="255270" y="1555432"/>
                    </a:lnTo>
                    <a:lnTo>
                      <a:pt x="240030" y="1580198"/>
                    </a:lnTo>
                    <a:lnTo>
                      <a:pt x="233363" y="1606868"/>
                    </a:lnTo>
                    <a:lnTo>
                      <a:pt x="210503" y="1618298"/>
                    </a:lnTo>
                    <a:lnTo>
                      <a:pt x="182880" y="1618298"/>
                    </a:lnTo>
                    <a:lnTo>
                      <a:pt x="174308" y="1609725"/>
                    </a:lnTo>
                    <a:lnTo>
                      <a:pt x="164783" y="1628775"/>
                    </a:lnTo>
                    <a:lnTo>
                      <a:pt x="164783" y="1653540"/>
                    </a:lnTo>
                    <a:lnTo>
                      <a:pt x="153353" y="1664970"/>
                    </a:lnTo>
                    <a:lnTo>
                      <a:pt x="135255" y="1684973"/>
                    </a:lnTo>
                    <a:lnTo>
                      <a:pt x="153353" y="1709738"/>
                    </a:lnTo>
                    <a:lnTo>
                      <a:pt x="185738" y="1733550"/>
                    </a:lnTo>
                    <a:lnTo>
                      <a:pt x="205740" y="1733550"/>
                    </a:lnTo>
                    <a:lnTo>
                      <a:pt x="222885" y="1758315"/>
                    </a:lnTo>
                    <a:lnTo>
                      <a:pt x="240983" y="1740218"/>
                    </a:lnTo>
                    <a:lnTo>
                      <a:pt x="246697" y="1764030"/>
                    </a:lnTo>
                    <a:lnTo>
                      <a:pt x="240030" y="1785938"/>
                    </a:lnTo>
                    <a:lnTo>
                      <a:pt x="222885" y="1817370"/>
                    </a:lnTo>
                    <a:lnTo>
                      <a:pt x="222885" y="1834515"/>
                    </a:lnTo>
                    <a:lnTo>
                      <a:pt x="191453" y="1842135"/>
                    </a:lnTo>
                    <a:lnTo>
                      <a:pt x="172403" y="1861185"/>
                    </a:lnTo>
                    <a:lnTo>
                      <a:pt x="142875" y="1850707"/>
                    </a:lnTo>
                    <a:lnTo>
                      <a:pt x="142875" y="1831657"/>
                    </a:lnTo>
                    <a:lnTo>
                      <a:pt x="126683" y="1815465"/>
                    </a:lnTo>
                    <a:lnTo>
                      <a:pt x="103823" y="1804035"/>
                    </a:lnTo>
                    <a:lnTo>
                      <a:pt x="81915" y="1797368"/>
                    </a:lnTo>
                    <a:lnTo>
                      <a:pt x="51435" y="1820228"/>
                    </a:lnTo>
                    <a:lnTo>
                      <a:pt x="57150" y="1847850"/>
                    </a:lnTo>
                    <a:lnTo>
                      <a:pt x="70485" y="1861185"/>
                    </a:lnTo>
                    <a:lnTo>
                      <a:pt x="75248" y="1899285"/>
                    </a:lnTo>
                    <a:lnTo>
                      <a:pt x="93345" y="1927860"/>
                    </a:lnTo>
                    <a:lnTo>
                      <a:pt x="128588" y="1931670"/>
                    </a:lnTo>
                    <a:lnTo>
                      <a:pt x="143828" y="1921193"/>
                    </a:lnTo>
                    <a:lnTo>
                      <a:pt x="178118" y="1931670"/>
                    </a:lnTo>
                    <a:lnTo>
                      <a:pt x="188595" y="1962150"/>
                    </a:lnTo>
                    <a:lnTo>
                      <a:pt x="188595" y="1989773"/>
                    </a:lnTo>
                    <a:lnTo>
                      <a:pt x="172403" y="1989773"/>
                    </a:lnTo>
                    <a:lnTo>
                      <a:pt x="161925" y="1976438"/>
                    </a:lnTo>
                    <a:lnTo>
                      <a:pt x="138113" y="1978343"/>
                    </a:lnTo>
                    <a:lnTo>
                      <a:pt x="138113" y="1988820"/>
                    </a:lnTo>
                    <a:lnTo>
                      <a:pt x="116205" y="1996440"/>
                    </a:lnTo>
                    <a:lnTo>
                      <a:pt x="87630" y="2025015"/>
                    </a:lnTo>
                    <a:lnTo>
                      <a:pt x="87630" y="2041207"/>
                    </a:lnTo>
                    <a:lnTo>
                      <a:pt x="68580" y="2065973"/>
                    </a:lnTo>
                    <a:lnTo>
                      <a:pt x="68580" y="2090738"/>
                    </a:lnTo>
                    <a:lnTo>
                      <a:pt x="53340" y="2090738"/>
                    </a:lnTo>
                    <a:lnTo>
                      <a:pt x="34290" y="2125980"/>
                    </a:lnTo>
                    <a:lnTo>
                      <a:pt x="30480" y="2146935"/>
                    </a:lnTo>
                    <a:lnTo>
                      <a:pt x="8573" y="2157413"/>
                    </a:lnTo>
                    <a:lnTo>
                      <a:pt x="0" y="2172653"/>
                    </a:lnTo>
                    <a:lnTo>
                      <a:pt x="50483" y="2172653"/>
                    </a:lnTo>
                    <a:lnTo>
                      <a:pt x="66675" y="2165985"/>
                    </a:lnTo>
                    <a:lnTo>
                      <a:pt x="89535" y="2176463"/>
                    </a:lnTo>
                    <a:lnTo>
                      <a:pt x="103823" y="2176463"/>
                    </a:lnTo>
                    <a:lnTo>
                      <a:pt x="114300" y="2194560"/>
                    </a:lnTo>
                    <a:lnTo>
                      <a:pt x="106680" y="2212658"/>
                    </a:lnTo>
                    <a:lnTo>
                      <a:pt x="80010" y="2225993"/>
                    </a:lnTo>
                    <a:lnTo>
                      <a:pt x="81915" y="2244090"/>
                    </a:lnTo>
                    <a:lnTo>
                      <a:pt x="97155" y="2244090"/>
                    </a:lnTo>
                    <a:lnTo>
                      <a:pt x="100965" y="2265998"/>
                    </a:lnTo>
                    <a:lnTo>
                      <a:pt x="112395" y="2236470"/>
                    </a:lnTo>
                    <a:lnTo>
                      <a:pt x="140970" y="2243138"/>
                    </a:lnTo>
                    <a:lnTo>
                      <a:pt x="164783" y="2236470"/>
                    </a:lnTo>
                    <a:lnTo>
                      <a:pt x="174308" y="2210753"/>
                    </a:lnTo>
                    <a:lnTo>
                      <a:pt x="164783" y="2175510"/>
                    </a:lnTo>
                    <a:lnTo>
                      <a:pt x="188595" y="2165985"/>
                    </a:lnTo>
                    <a:lnTo>
                      <a:pt x="225743" y="2165033"/>
                    </a:lnTo>
                    <a:lnTo>
                      <a:pt x="249555" y="2188845"/>
                    </a:lnTo>
                    <a:lnTo>
                      <a:pt x="269558" y="2188845"/>
                    </a:lnTo>
                    <a:lnTo>
                      <a:pt x="287655" y="2170748"/>
                    </a:lnTo>
                    <a:lnTo>
                      <a:pt x="268605" y="2151698"/>
                    </a:lnTo>
                    <a:lnTo>
                      <a:pt x="253365" y="2136458"/>
                    </a:lnTo>
                    <a:lnTo>
                      <a:pt x="238125" y="2126933"/>
                    </a:lnTo>
                    <a:lnTo>
                      <a:pt x="258128" y="2106930"/>
                    </a:lnTo>
                    <a:lnTo>
                      <a:pt x="248603" y="2085975"/>
                    </a:lnTo>
                    <a:lnTo>
                      <a:pt x="258128" y="2054543"/>
                    </a:lnTo>
                    <a:lnTo>
                      <a:pt x="287655" y="2054543"/>
                    </a:lnTo>
                    <a:lnTo>
                      <a:pt x="320040" y="2071688"/>
                    </a:lnTo>
                    <a:lnTo>
                      <a:pt x="342900" y="2091690"/>
                    </a:lnTo>
                    <a:lnTo>
                      <a:pt x="368618" y="2085023"/>
                    </a:lnTo>
                    <a:lnTo>
                      <a:pt x="403860" y="2091690"/>
                    </a:lnTo>
                    <a:lnTo>
                      <a:pt x="451485" y="2090738"/>
                    </a:lnTo>
                    <a:lnTo>
                      <a:pt x="483870" y="2100263"/>
                    </a:lnTo>
                    <a:lnTo>
                      <a:pt x="507683" y="2100263"/>
                    </a:lnTo>
                    <a:lnTo>
                      <a:pt x="534353" y="2114550"/>
                    </a:lnTo>
                    <a:lnTo>
                      <a:pt x="562928" y="2108835"/>
                    </a:lnTo>
                    <a:lnTo>
                      <a:pt x="579120" y="2092643"/>
                    </a:lnTo>
                    <a:lnTo>
                      <a:pt x="594360" y="2092643"/>
                    </a:lnTo>
                    <a:lnTo>
                      <a:pt x="631508" y="2111693"/>
                    </a:lnTo>
                    <a:lnTo>
                      <a:pt x="669608" y="2111693"/>
                    </a:lnTo>
                    <a:lnTo>
                      <a:pt x="701040" y="2105978"/>
                    </a:lnTo>
                    <a:lnTo>
                      <a:pt x="726758" y="2120265"/>
                    </a:lnTo>
                    <a:lnTo>
                      <a:pt x="758190" y="2111693"/>
                    </a:lnTo>
                    <a:lnTo>
                      <a:pt x="793433" y="2111693"/>
                    </a:lnTo>
                    <a:lnTo>
                      <a:pt x="810578" y="2087880"/>
                    </a:lnTo>
                    <a:lnTo>
                      <a:pt x="806768" y="2045970"/>
                    </a:lnTo>
                    <a:lnTo>
                      <a:pt x="810578" y="2087880"/>
                    </a:lnTo>
                    <a:lnTo>
                      <a:pt x="842010" y="2090738"/>
                    </a:lnTo>
                    <a:lnTo>
                      <a:pt x="870585" y="2107883"/>
                    </a:lnTo>
                    <a:lnTo>
                      <a:pt x="905828" y="2107883"/>
                    </a:lnTo>
                    <a:lnTo>
                      <a:pt x="918210" y="2133600"/>
                    </a:lnTo>
                    <a:lnTo>
                      <a:pt x="943928" y="2133600"/>
                    </a:lnTo>
                    <a:lnTo>
                      <a:pt x="943928" y="2116455"/>
                    </a:lnTo>
                    <a:lnTo>
                      <a:pt x="951547" y="2100263"/>
                    </a:lnTo>
                    <a:lnTo>
                      <a:pt x="965835" y="2085975"/>
                    </a:lnTo>
                    <a:lnTo>
                      <a:pt x="965835" y="2066925"/>
                    </a:lnTo>
                    <a:lnTo>
                      <a:pt x="977265" y="2065020"/>
                    </a:lnTo>
                    <a:lnTo>
                      <a:pt x="992505" y="2049780"/>
                    </a:lnTo>
                    <a:lnTo>
                      <a:pt x="998220" y="2034540"/>
                    </a:lnTo>
                    <a:lnTo>
                      <a:pt x="998220" y="2009775"/>
                    </a:lnTo>
                    <a:lnTo>
                      <a:pt x="1018222" y="1989773"/>
                    </a:lnTo>
                    <a:lnTo>
                      <a:pt x="1033463" y="1974532"/>
                    </a:lnTo>
                    <a:lnTo>
                      <a:pt x="1060133" y="1969770"/>
                    </a:lnTo>
                    <a:lnTo>
                      <a:pt x="1070610" y="1959293"/>
                    </a:lnTo>
                    <a:lnTo>
                      <a:pt x="1070610" y="1940243"/>
                    </a:lnTo>
                    <a:lnTo>
                      <a:pt x="1049655" y="1928813"/>
                    </a:lnTo>
                    <a:lnTo>
                      <a:pt x="1042988" y="1912620"/>
                    </a:lnTo>
                    <a:lnTo>
                      <a:pt x="1029653" y="1899285"/>
                    </a:lnTo>
                    <a:lnTo>
                      <a:pt x="1010603" y="1889760"/>
                    </a:lnTo>
                    <a:lnTo>
                      <a:pt x="1010603" y="1873568"/>
                    </a:lnTo>
                    <a:lnTo>
                      <a:pt x="1032510" y="1863090"/>
                    </a:lnTo>
                    <a:lnTo>
                      <a:pt x="1022985" y="1834515"/>
                    </a:lnTo>
                    <a:lnTo>
                      <a:pt x="1024890" y="1812607"/>
                    </a:lnTo>
                    <a:lnTo>
                      <a:pt x="1042035" y="1795463"/>
                    </a:lnTo>
                    <a:lnTo>
                      <a:pt x="1054418" y="1774507"/>
                    </a:lnTo>
                    <a:lnTo>
                      <a:pt x="1075373" y="1759268"/>
                    </a:lnTo>
                    <a:lnTo>
                      <a:pt x="1097280" y="1781175"/>
                    </a:lnTo>
                    <a:lnTo>
                      <a:pt x="1083945" y="1794510"/>
                    </a:lnTo>
                    <a:lnTo>
                      <a:pt x="1083945" y="1811655"/>
                    </a:lnTo>
                    <a:lnTo>
                      <a:pt x="1102995" y="1818323"/>
                    </a:lnTo>
                    <a:lnTo>
                      <a:pt x="1127760" y="1825943"/>
                    </a:lnTo>
                    <a:lnTo>
                      <a:pt x="1143953" y="1833563"/>
                    </a:lnTo>
                    <a:lnTo>
                      <a:pt x="1162050" y="1844993"/>
                    </a:lnTo>
                    <a:lnTo>
                      <a:pt x="1184910" y="1844993"/>
                    </a:lnTo>
                    <a:lnTo>
                      <a:pt x="1200150" y="1831657"/>
                    </a:lnTo>
                    <a:lnTo>
                      <a:pt x="1224915" y="1844040"/>
                    </a:lnTo>
                    <a:lnTo>
                      <a:pt x="1245870" y="1850707"/>
                    </a:lnTo>
                    <a:lnTo>
                      <a:pt x="1280160" y="1850707"/>
                    </a:lnTo>
                    <a:lnTo>
                      <a:pt x="1307783" y="1837373"/>
                    </a:lnTo>
                    <a:lnTo>
                      <a:pt x="1330643" y="1814513"/>
                    </a:lnTo>
                    <a:lnTo>
                      <a:pt x="1343025" y="1796415"/>
                    </a:lnTo>
                    <a:lnTo>
                      <a:pt x="1320165" y="1796415"/>
                    </a:lnTo>
                    <a:lnTo>
                      <a:pt x="1302068" y="1780223"/>
                    </a:lnTo>
                    <a:lnTo>
                      <a:pt x="1272540" y="1780223"/>
                    </a:lnTo>
                    <a:lnTo>
                      <a:pt x="1259205" y="1766888"/>
                    </a:lnTo>
                    <a:lnTo>
                      <a:pt x="1235393" y="1759268"/>
                    </a:lnTo>
                    <a:lnTo>
                      <a:pt x="1221105" y="1744980"/>
                    </a:lnTo>
                    <a:lnTo>
                      <a:pt x="1221105" y="1744980"/>
                    </a:lnTo>
                    <a:lnTo>
                      <a:pt x="1235393" y="1759268"/>
                    </a:lnTo>
                    <a:lnTo>
                      <a:pt x="1259205" y="1766888"/>
                    </a:lnTo>
                    <a:lnTo>
                      <a:pt x="1272540" y="1780223"/>
                    </a:lnTo>
                    <a:lnTo>
                      <a:pt x="1298258" y="1780223"/>
                    </a:lnTo>
                    <a:lnTo>
                      <a:pt x="1316355" y="1796415"/>
                    </a:lnTo>
                    <a:lnTo>
                      <a:pt x="1339215" y="1796415"/>
                    </a:lnTo>
                    <a:lnTo>
                      <a:pt x="1379220" y="1772603"/>
                    </a:lnTo>
                    <a:lnTo>
                      <a:pt x="1383983" y="1743075"/>
                    </a:lnTo>
                    <a:lnTo>
                      <a:pt x="1422083" y="1715453"/>
                    </a:lnTo>
                    <a:lnTo>
                      <a:pt x="1468755" y="1702118"/>
                    </a:lnTo>
                    <a:lnTo>
                      <a:pt x="1465898" y="1657350"/>
                    </a:lnTo>
                    <a:lnTo>
                      <a:pt x="1482090" y="1616393"/>
                    </a:lnTo>
                    <a:lnTo>
                      <a:pt x="1498283" y="1583055"/>
                    </a:lnTo>
                    <a:lnTo>
                      <a:pt x="1543050" y="1576388"/>
                    </a:lnTo>
                    <a:lnTo>
                      <a:pt x="1577340" y="1591628"/>
                    </a:lnTo>
                    <a:lnTo>
                      <a:pt x="1625918" y="1591628"/>
                    </a:lnTo>
                    <a:lnTo>
                      <a:pt x="1638300" y="1609725"/>
                    </a:lnTo>
                    <a:lnTo>
                      <a:pt x="1683068" y="1614488"/>
                    </a:lnTo>
                    <a:lnTo>
                      <a:pt x="1718310" y="1601153"/>
                    </a:lnTo>
                    <a:lnTo>
                      <a:pt x="1750695" y="1633538"/>
                    </a:lnTo>
                    <a:lnTo>
                      <a:pt x="1777365" y="1626870"/>
                    </a:lnTo>
                    <a:lnTo>
                      <a:pt x="1814513" y="1645920"/>
                    </a:lnTo>
                    <a:lnTo>
                      <a:pt x="1824990" y="1611630"/>
                    </a:lnTo>
                    <a:lnTo>
                      <a:pt x="1880235" y="1587818"/>
                    </a:lnTo>
                    <a:lnTo>
                      <a:pt x="1932623" y="1625918"/>
                    </a:lnTo>
                    <a:lnTo>
                      <a:pt x="1965008" y="1593532"/>
                    </a:lnTo>
                    <a:lnTo>
                      <a:pt x="2015490" y="1571625"/>
                    </a:lnTo>
                    <a:lnTo>
                      <a:pt x="2036445" y="1537335"/>
                    </a:lnTo>
                    <a:lnTo>
                      <a:pt x="1996440" y="1520190"/>
                    </a:lnTo>
                    <a:lnTo>
                      <a:pt x="1961198" y="1496378"/>
                    </a:lnTo>
                    <a:lnTo>
                      <a:pt x="1961198" y="1453515"/>
                    </a:lnTo>
                    <a:lnTo>
                      <a:pt x="1994535" y="1420178"/>
                    </a:lnTo>
                    <a:lnTo>
                      <a:pt x="2006918" y="1407795"/>
                    </a:lnTo>
                    <a:lnTo>
                      <a:pt x="2008823" y="1376363"/>
                    </a:lnTo>
                    <a:lnTo>
                      <a:pt x="2028825" y="1356360"/>
                    </a:lnTo>
                    <a:lnTo>
                      <a:pt x="2028825" y="1321118"/>
                    </a:lnTo>
                    <a:lnTo>
                      <a:pt x="2007870" y="1291590"/>
                    </a:lnTo>
                    <a:lnTo>
                      <a:pt x="2022158" y="1264920"/>
                    </a:lnTo>
                    <a:lnTo>
                      <a:pt x="2044065" y="1233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0" name="Рисунок 3">
              <a:extLst>
                <a:ext uri="{FF2B5EF4-FFF2-40B4-BE49-F238E27FC236}">
                  <a16:creationId xmlns="" xmlns:a16="http://schemas.microsoft.com/office/drawing/2014/main" id="{7393B683-C258-B102-33F5-78ABE0F30C58}"/>
                </a:ext>
              </a:extLst>
            </p:cNvPr>
            <p:cNvGrpSpPr/>
            <p:nvPr/>
          </p:nvGrpSpPr>
          <p:grpSpPr>
            <a:xfrm>
              <a:off x="4720591" y="1910714"/>
              <a:ext cx="3156584" cy="4069079"/>
              <a:chOff x="4711065" y="1910714"/>
              <a:chExt cx="3156584" cy="4069079"/>
            </a:xfrm>
            <a:grpFill/>
          </p:grpSpPr>
          <p:sp>
            <p:nvSpPr>
              <p:cNvPr id="161" name="Freeform: Shape 163">
                <a:extLst>
                  <a:ext uri="{FF2B5EF4-FFF2-40B4-BE49-F238E27FC236}">
                    <a16:creationId xmlns="" xmlns:a16="http://schemas.microsoft.com/office/drawing/2014/main" id="{10E6B01D-D3D9-F080-C5C4-0A1C705D1E16}"/>
                  </a:ext>
                </a:extLst>
              </p:cNvPr>
              <p:cNvSpPr/>
              <p:nvPr/>
            </p:nvSpPr>
            <p:spPr>
              <a:xfrm>
                <a:off x="4711065" y="2365057"/>
                <a:ext cx="3156584" cy="3614737"/>
              </a:xfrm>
              <a:custGeom>
                <a:avLst/>
                <a:gdLst>
                  <a:gd name="connsiteX0" fmla="*/ 3123248 w 3156584"/>
                  <a:gd name="connsiteY0" fmla="*/ 2081212 h 3614737"/>
                  <a:gd name="connsiteX1" fmla="*/ 3111817 w 3156584"/>
                  <a:gd name="connsiteY1" fmla="*/ 2049780 h 3614737"/>
                  <a:gd name="connsiteX2" fmla="*/ 3093720 w 3156584"/>
                  <a:gd name="connsiteY2" fmla="*/ 2047875 h 3614737"/>
                  <a:gd name="connsiteX3" fmla="*/ 3093720 w 3156584"/>
                  <a:gd name="connsiteY3" fmla="*/ 2027873 h 3614737"/>
                  <a:gd name="connsiteX4" fmla="*/ 3074670 w 3156584"/>
                  <a:gd name="connsiteY4" fmla="*/ 2006918 h 3614737"/>
                  <a:gd name="connsiteX5" fmla="*/ 3059430 w 3156584"/>
                  <a:gd name="connsiteY5" fmla="*/ 1991677 h 3614737"/>
                  <a:gd name="connsiteX6" fmla="*/ 3036570 w 3156584"/>
                  <a:gd name="connsiteY6" fmla="*/ 1991677 h 3614737"/>
                  <a:gd name="connsiteX7" fmla="*/ 3036570 w 3156584"/>
                  <a:gd name="connsiteY7" fmla="*/ 2013585 h 3614737"/>
                  <a:gd name="connsiteX8" fmla="*/ 3016567 w 3156584"/>
                  <a:gd name="connsiteY8" fmla="*/ 2033587 h 3614737"/>
                  <a:gd name="connsiteX9" fmla="*/ 2986087 w 3156584"/>
                  <a:gd name="connsiteY9" fmla="*/ 2028825 h 3614737"/>
                  <a:gd name="connsiteX10" fmla="*/ 2986087 w 3156584"/>
                  <a:gd name="connsiteY10" fmla="*/ 2008823 h 3614737"/>
                  <a:gd name="connsiteX11" fmla="*/ 2972753 w 3156584"/>
                  <a:gd name="connsiteY11" fmla="*/ 1997393 h 3614737"/>
                  <a:gd name="connsiteX12" fmla="*/ 2972753 w 3156584"/>
                  <a:gd name="connsiteY12" fmla="*/ 1971675 h 3614737"/>
                  <a:gd name="connsiteX13" fmla="*/ 2945130 w 3156584"/>
                  <a:gd name="connsiteY13" fmla="*/ 1967865 h 3614737"/>
                  <a:gd name="connsiteX14" fmla="*/ 2913698 w 3156584"/>
                  <a:gd name="connsiteY14" fmla="*/ 1952625 h 3614737"/>
                  <a:gd name="connsiteX15" fmla="*/ 2884170 w 3156584"/>
                  <a:gd name="connsiteY15" fmla="*/ 1956435 h 3614737"/>
                  <a:gd name="connsiteX16" fmla="*/ 2854642 w 3156584"/>
                  <a:gd name="connsiteY16" fmla="*/ 1951673 h 3614737"/>
                  <a:gd name="connsiteX17" fmla="*/ 2837498 w 3156584"/>
                  <a:gd name="connsiteY17" fmla="*/ 1971675 h 3614737"/>
                  <a:gd name="connsiteX18" fmla="*/ 2828925 w 3156584"/>
                  <a:gd name="connsiteY18" fmla="*/ 1999298 h 3614737"/>
                  <a:gd name="connsiteX19" fmla="*/ 2808923 w 3156584"/>
                  <a:gd name="connsiteY19" fmla="*/ 2019300 h 3614737"/>
                  <a:gd name="connsiteX20" fmla="*/ 2816542 w 3156584"/>
                  <a:gd name="connsiteY20" fmla="*/ 2046923 h 3614737"/>
                  <a:gd name="connsiteX21" fmla="*/ 2806065 w 3156584"/>
                  <a:gd name="connsiteY21" fmla="*/ 2078355 h 3614737"/>
                  <a:gd name="connsiteX22" fmla="*/ 2779395 w 3156584"/>
                  <a:gd name="connsiteY22" fmla="*/ 2105025 h 3614737"/>
                  <a:gd name="connsiteX23" fmla="*/ 2779395 w 3156584"/>
                  <a:gd name="connsiteY23" fmla="*/ 2154555 h 3614737"/>
                  <a:gd name="connsiteX24" fmla="*/ 2742248 w 3156584"/>
                  <a:gd name="connsiteY24" fmla="*/ 2180273 h 3614737"/>
                  <a:gd name="connsiteX25" fmla="*/ 2742248 w 3156584"/>
                  <a:gd name="connsiteY25" fmla="*/ 2209800 h 3614737"/>
                  <a:gd name="connsiteX26" fmla="*/ 2726055 w 3156584"/>
                  <a:gd name="connsiteY26" fmla="*/ 2187893 h 3614737"/>
                  <a:gd name="connsiteX27" fmla="*/ 2726055 w 3156584"/>
                  <a:gd name="connsiteY27" fmla="*/ 2163128 h 3614737"/>
                  <a:gd name="connsiteX28" fmla="*/ 2707958 w 3156584"/>
                  <a:gd name="connsiteY28" fmla="*/ 2145030 h 3614737"/>
                  <a:gd name="connsiteX29" fmla="*/ 2689860 w 3156584"/>
                  <a:gd name="connsiteY29" fmla="*/ 2152650 h 3614737"/>
                  <a:gd name="connsiteX30" fmla="*/ 2685098 w 3156584"/>
                  <a:gd name="connsiteY30" fmla="*/ 2175510 h 3614737"/>
                  <a:gd name="connsiteX31" fmla="*/ 2638425 w 3156584"/>
                  <a:gd name="connsiteY31" fmla="*/ 2193608 h 3614737"/>
                  <a:gd name="connsiteX32" fmla="*/ 2616517 w 3156584"/>
                  <a:gd name="connsiteY32" fmla="*/ 2193608 h 3614737"/>
                  <a:gd name="connsiteX33" fmla="*/ 2607945 w 3156584"/>
                  <a:gd name="connsiteY33" fmla="*/ 2220278 h 3614737"/>
                  <a:gd name="connsiteX34" fmla="*/ 2593658 w 3156584"/>
                  <a:gd name="connsiteY34" fmla="*/ 2241233 h 3614737"/>
                  <a:gd name="connsiteX35" fmla="*/ 2563178 w 3156584"/>
                  <a:gd name="connsiteY35" fmla="*/ 2243137 h 3614737"/>
                  <a:gd name="connsiteX36" fmla="*/ 2528887 w 3156584"/>
                  <a:gd name="connsiteY36" fmla="*/ 2208848 h 3614737"/>
                  <a:gd name="connsiteX37" fmla="*/ 2525078 w 3156584"/>
                  <a:gd name="connsiteY37" fmla="*/ 2138362 h 3614737"/>
                  <a:gd name="connsiteX38" fmla="*/ 2529840 w 3156584"/>
                  <a:gd name="connsiteY38" fmla="*/ 2096452 h 3614737"/>
                  <a:gd name="connsiteX39" fmla="*/ 2529840 w 3156584"/>
                  <a:gd name="connsiteY39" fmla="*/ 2056448 h 3614737"/>
                  <a:gd name="connsiteX40" fmla="*/ 2535555 w 3156584"/>
                  <a:gd name="connsiteY40" fmla="*/ 2021205 h 3614737"/>
                  <a:gd name="connsiteX41" fmla="*/ 2535555 w 3156584"/>
                  <a:gd name="connsiteY41" fmla="*/ 1986915 h 3614737"/>
                  <a:gd name="connsiteX42" fmla="*/ 2510790 w 3156584"/>
                  <a:gd name="connsiteY42" fmla="*/ 1976437 h 3614737"/>
                  <a:gd name="connsiteX43" fmla="*/ 2492692 w 3156584"/>
                  <a:gd name="connsiteY43" fmla="*/ 1970723 h 3614737"/>
                  <a:gd name="connsiteX44" fmla="*/ 2489835 w 3156584"/>
                  <a:gd name="connsiteY44" fmla="*/ 1953577 h 3614737"/>
                  <a:gd name="connsiteX45" fmla="*/ 2481262 w 3156584"/>
                  <a:gd name="connsiteY45" fmla="*/ 1934527 h 3614737"/>
                  <a:gd name="connsiteX46" fmla="*/ 2465070 w 3156584"/>
                  <a:gd name="connsiteY46" fmla="*/ 1918335 h 3614737"/>
                  <a:gd name="connsiteX47" fmla="*/ 2465070 w 3156584"/>
                  <a:gd name="connsiteY47" fmla="*/ 1899285 h 3614737"/>
                  <a:gd name="connsiteX48" fmla="*/ 2476500 w 3156584"/>
                  <a:gd name="connsiteY48" fmla="*/ 1887855 h 3614737"/>
                  <a:gd name="connsiteX49" fmla="*/ 2479358 w 3156584"/>
                  <a:gd name="connsiteY49" fmla="*/ 1862137 h 3614737"/>
                  <a:gd name="connsiteX50" fmla="*/ 2464117 w 3156584"/>
                  <a:gd name="connsiteY50" fmla="*/ 1846898 h 3614737"/>
                  <a:gd name="connsiteX51" fmla="*/ 2444115 w 3156584"/>
                  <a:gd name="connsiteY51" fmla="*/ 1846898 h 3614737"/>
                  <a:gd name="connsiteX52" fmla="*/ 2422208 w 3156584"/>
                  <a:gd name="connsiteY52" fmla="*/ 1836420 h 3614737"/>
                  <a:gd name="connsiteX53" fmla="*/ 2422208 w 3156584"/>
                  <a:gd name="connsiteY53" fmla="*/ 1816418 h 3614737"/>
                  <a:gd name="connsiteX54" fmla="*/ 2430780 w 3156584"/>
                  <a:gd name="connsiteY54" fmla="*/ 1807845 h 3614737"/>
                  <a:gd name="connsiteX55" fmla="*/ 2421255 w 3156584"/>
                  <a:gd name="connsiteY55" fmla="*/ 1798320 h 3614737"/>
                  <a:gd name="connsiteX56" fmla="*/ 2413635 w 3156584"/>
                  <a:gd name="connsiteY56" fmla="*/ 1767840 h 3614737"/>
                  <a:gd name="connsiteX57" fmla="*/ 2395537 w 3156584"/>
                  <a:gd name="connsiteY57" fmla="*/ 1736408 h 3614737"/>
                  <a:gd name="connsiteX58" fmla="*/ 2374583 w 3156584"/>
                  <a:gd name="connsiteY58" fmla="*/ 1721168 h 3614737"/>
                  <a:gd name="connsiteX59" fmla="*/ 2350770 w 3156584"/>
                  <a:gd name="connsiteY59" fmla="*/ 1727835 h 3614737"/>
                  <a:gd name="connsiteX60" fmla="*/ 2327910 w 3156584"/>
                  <a:gd name="connsiteY60" fmla="*/ 1729740 h 3614737"/>
                  <a:gd name="connsiteX61" fmla="*/ 2327910 w 3156584"/>
                  <a:gd name="connsiteY61" fmla="*/ 1702118 h 3614737"/>
                  <a:gd name="connsiteX62" fmla="*/ 2346960 w 3156584"/>
                  <a:gd name="connsiteY62" fmla="*/ 1696402 h 3614737"/>
                  <a:gd name="connsiteX63" fmla="*/ 2346960 w 3156584"/>
                  <a:gd name="connsiteY63" fmla="*/ 1678305 h 3614737"/>
                  <a:gd name="connsiteX64" fmla="*/ 2326958 w 3156584"/>
                  <a:gd name="connsiteY64" fmla="*/ 1658302 h 3614737"/>
                  <a:gd name="connsiteX65" fmla="*/ 2326005 w 3156584"/>
                  <a:gd name="connsiteY65" fmla="*/ 1641158 h 3614737"/>
                  <a:gd name="connsiteX66" fmla="*/ 2305050 w 3156584"/>
                  <a:gd name="connsiteY66" fmla="*/ 1640205 h 3614737"/>
                  <a:gd name="connsiteX67" fmla="*/ 2289810 w 3156584"/>
                  <a:gd name="connsiteY67" fmla="*/ 1655445 h 3614737"/>
                  <a:gd name="connsiteX68" fmla="*/ 2270760 w 3156584"/>
                  <a:gd name="connsiteY68" fmla="*/ 1646873 h 3614737"/>
                  <a:gd name="connsiteX69" fmla="*/ 2245042 w 3156584"/>
                  <a:gd name="connsiteY69" fmla="*/ 1656398 h 3614737"/>
                  <a:gd name="connsiteX70" fmla="*/ 2232660 w 3156584"/>
                  <a:gd name="connsiteY70" fmla="*/ 1641158 h 3614737"/>
                  <a:gd name="connsiteX71" fmla="*/ 2219325 w 3156584"/>
                  <a:gd name="connsiteY71" fmla="*/ 1641158 h 3614737"/>
                  <a:gd name="connsiteX72" fmla="*/ 2207895 w 3156584"/>
                  <a:gd name="connsiteY72" fmla="*/ 1652587 h 3614737"/>
                  <a:gd name="connsiteX73" fmla="*/ 2185035 w 3156584"/>
                  <a:gd name="connsiteY73" fmla="*/ 1652587 h 3614737"/>
                  <a:gd name="connsiteX74" fmla="*/ 2169795 w 3156584"/>
                  <a:gd name="connsiteY74" fmla="*/ 1645920 h 3614737"/>
                  <a:gd name="connsiteX75" fmla="*/ 2169795 w 3156584"/>
                  <a:gd name="connsiteY75" fmla="*/ 1617345 h 3614737"/>
                  <a:gd name="connsiteX76" fmla="*/ 2178367 w 3156584"/>
                  <a:gd name="connsiteY76" fmla="*/ 1608773 h 3614737"/>
                  <a:gd name="connsiteX77" fmla="*/ 2178367 w 3156584"/>
                  <a:gd name="connsiteY77" fmla="*/ 1590675 h 3614737"/>
                  <a:gd name="connsiteX78" fmla="*/ 2171700 w 3156584"/>
                  <a:gd name="connsiteY78" fmla="*/ 1569720 h 3614737"/>
                  <a:gd name="connsiteX79" fmla="*/ 2188845 w 3156584"/>
                  <a:gd name="connsiteY79" fmla="*/ 1543050 h 3614737"/>
                  <a:gd name="connsiteX80" fmla="*/ 2198370 w 3156584"/>
                  <a:gd name="connsiteY80" fmla="*/ 1515427 h 3614737"/>
                  <a:gd name="connsiteX81" fmla="*/ 2168842 w 3156584"/>
                  <a:gd name="connsiteY81" fmla="*/ 1485900 h 3614737"/>
                  <a:gd name="connsiteX82" fmla="*/ 2161223 w 3156584"/>
                  <a:gd name="connsiteY82" fmla="*/ 1446848 h 3614737"/>
                  <a:gd name="connsiteX83" fmla="*/ 2136458 w 3156584"/>
                  <a:gd name="connsiteY83" fmla="*/ 1433512 h 3614737"/>
                  <a:gd name="connsiteX84" fmla="*/ 2136458 w 3156584"/>
                  <a:gd name="connsiteY84" fmla="*/ 1408748 h 3614737"/>
                  <a:gd name="connsiteX85" fmla="*/ 2145983 w 3156584"/>
                  <a:gd name="connsiteY85" fmla="*/ 1400175 h 3614737"/>
                  <a:gd name="connsiteX86" fmla="*/ 2136458 w 3156584"/>
                  <a:gd name="connsiteY86" fmla="*/ 1390650 h 3614737"/>
                  <a:gd name="connsiteX87" fmla="*/ 2136458 w 3156584"/>
                  <a:gd name="connsiteY87" fmla="*/ 1367790 h 3614737"/>
                  <a:gd name="connsiteX88" fmla="*/ 2109787 w 3156584"/>
                  <a:gd name="connsiteY88" fmla="*/ 1357312 h 3614737"/>
                  <a:gd name="connsiteX89" fmla="*/ 2102167 w 3156584"/>
                  <a:gd name="connsiteY89" fmla="*/ 1364933 h 3614737"/>
                  <a:gd name="connsiteX90" fmla="*/ 2094548 w 3156584"/>
                  <a:gd name="connsiteY90" fmla="*/ 1341120 h 3614737"/>
                  <a:gd name="connsiteX91" fmla="*/ 2107883 w 3156584"/>
                  <a:gd name="connsiteY91" fmla="*/ 1327785 h 3614737"/>
                  <a:gd name="connsiteX92" fmla="*/ 2122170 w 3156584"/>
                  <a:gd name="connsiteY92" fmla="*/ 1304925 h 3614737"/>
                  <a:gd name="connsiteX93" fmla="*/ 2143125 w 3156584"/>
                  <a:gd name="connsiteY93" fmla="*/ 1299210 h 3614737"/>
                  <a:gd name="connsiteX94" fmla="*/ 2135505 w 3156584"/>
                  <a:gd name="connsiteY94" fmla="*/ 1244918 h 3614737"/>
                  <a:gd name="connsiteX95" fmla="*/ 2129790 w 3156584"/>
                  <a:gd name="connsiteY95" fmla="*/ 1209675 h 3614737"/>
                  <a:gd name="connsiteX96" fmla="*/ 2129790 w 3156584"/>
                  <a:gd name="connsiteY96" fmla="*/ 1191577 h 3614737"/>
                  <a:gd name="connsiteX97" fmla="*/ 2105025 w 3156584"/>
                  <a:gd name="connsiteY97" fmla="*/ 1146810 h 3614737"/>
                  <a:gd name="connsiteX98" fmla="*/ 2102167 w 3156584"/>
                  <a:gd name="connsiteY98" fmla="*/ 1100137 h 3614737"/>
                  <a:gd name="connsiteX99" fmla="*/ 2077403 w 3156584"/>
                  <a:gd name="connsiteY99" fmla="*/ 1082993 h 3614737"/>
                  <a:gd name="connsiteX100" fmla="*/ 2066925 w 3156584"/>
                  <a:gd name="connsiteY100" fmla="*/ 1058227 h 3614737"/>
                  <a:gd name="connsiteX101" fmla="*/ 2059305 w 3156584"/>
                  <a:gd name="connsiteY101" fmla="*/ 1039177 h 3614737"/>
                  <a:gd name="connsiteX102" fmla="*/ 2059305 w 3156584"/>
                  <a:gd name="connsiteY102" fmla="*/ 1039177 h 3614737"/>
                  <a:gd name="connsiteX103" fmla="*/ 2059305 w 3156584"/>
                  <a:gd name="connsiteY103" fmla="*/ 1027748 h 3614737"/>
                  <a:gd name="connsiteX104" fmla="*/ 2088833 w 3156584"/>
                  <a:gd name="connsiteY104" fmla="*/ 1016318 h 3614737"/>
                  <a:gd name="connsiteX105" fmla="*/ 2119312 w 3156584"/>
                  <a:gd name="connsiteY105" fmla="*/ 972502 h 3614737"/>
                  <a:gd name="connsiteX106" fmla="*/ 2140267 w 3156584"/>
                  <a:gd name="connsiteY106" fmla="*/ 965835 h 3614737"/>
                  <a:gd name="connsiteX107" fmla="*/ 2168842 w 3156584"/>
                  <a:gd name="connsiteY107" fmla="*/ 974408 h 3614737"/>
                  <a:gd name="connsiteX108" fmla="*/ 2177415 w 3156584"/>
                  <a:gd name="connsiteY108" fmla="*/ 955358 h 3614737"/>
                  <a:gd name="connsiteX109" fmla="*/ 2177415 w 3156584"/>
                  <a:gd name="connsiteY109" fmla="*/ 930593 h 3614737"/>
                  <a:gd name="connsiteX110" fmla="*/ 2161223 w 3156584"/>
                  <a:gd name="connsiteY110" fmla="*/ 914400 h 3614737"/>
                  <a:gd name="connsiteX111" fmla="*/ 2168842 w 3156584"/>
                  <a:gd name="connsiteY111" fmla="*/ 886777 h 3614737"/>
                  <a:gd name="connsiteX112" fmla="*/ 2189798 w 3156584"/>
                  <a:gd name="connsiteY112" fmla="*/ 879158 h 3614737"/>
                  <a:gd name="connsiteX113" fmla="*/ 2189798 w 3156584"/>
                  <a:gd name="connsiteY113" fmla="*/ 857250 h 3614737"/>
                  <a:gd name="connsiteX114" fmla="*/ 2188845 w 3156584"/>
                  <a:gd name="connsiteY114" fmla="*/ 828675 h 3614737"/>
                  <a:gd name="connsiteX115" fmla="*/ 2211705 w 3156584"/>
                  <a:gd name="connsiteY115" fmla="*/ 812483 h 3614737"/>
                  <a:gd name="connsiteX116" fmla="*/ 2238375 w 3156584"/>
                  <a:gd name="connsiteY116" fmla="*/ 785813 h 3614737"/>
                  <a:gd name="connsiteX117" fmla="*/ 2244090 w 3156584"/>
                  <a:gd name="connsiteY117" fmla="*/ 765810 h 3614737"/>
                  <a:gd name="connsiteX118" fmla="*/ 2255520 w 3156584"/>
                  <a:gd name="connsiteY118" fmla="*/ 765810 h 3614737"/>
                  <a:gd name="connsiteX119" fmla="*/ 2253615 w 3156584"/>
                  <a:gd name="connsiteY119" fmla="*/ 737235 h 3614737"/>
                  <a:gd name="connsiteX120" fmla="*/ 2231708 w 3156584"/>
                  <a:gd name="connsiteY120" fmla="*/ 737235 h 3614737"/>
                  <a:gd name="connsiteX121" fmla="*/ 2211705 w 3156584"/>
                  <a:gd name="connsiteY121" fmla="*/ 699135 h 3614737"/>
                  <a:gd name="connsiteX122" fmla="*/ 2211705 w 3156584"/>
                  <a:gd name="connsiteY122" fmla="*/ 663893 h 3614737"/>
                  <a:gd name="connsiteX123" fmla="*/ 2193608 w 3156584"/>
                  <a:gd name="connsiteY123" fmla="*/ 645795 h 3614737"/>
                  <a:gd name="connsiteX124" fmla="*/ 2155508 w 3156584"/>
                  <a:gd name="connsiteY124" fmla="*/ 618172 h 3614737"/>
                  <a:gd name="connsiteX125" fmla="*/ 2155508 w 3156584"/>
                  <a:gd name="connsiteY125" fmla="*/ 602933 h 3614737"/>
                  <a:gd name="connsiteX126" fmla="*/ 2126933 w 3156584"/>
                  <a:gd name="connsiteY126" fmla="*/ 592455 h 3614737"/>
                  <a:gd name="connsiteX127" fmla="*/ 2116455 w 3156584"/>
                  <a:gd name="connsiteY127" fmla="*/ 571500 h 3614737"/>
                  <a:gd name="connsiteX128" fmla="*/ 2121217 w 3156584"/>
                  <a:gd name="connsiteY128" fmla="*/ 542925 h 3614737"/>
                  <a:gd name="connsiteX129" fmla="*/ 2108835 w 3156584"/>
                  <a:gd name="connsiteY129" fmla="*/ 530543 h 3614737"/>
                  <a:gd name="connsiteX130" fmla="*/ 2096453 w 3156584"/>
                  <a:gd name="connsiteY130" fmla="*/ 511492 h 3614737"/>
                  <a:gd name="connsiteX131" fmla="*/ 2089785 w 3156584"/>
                  <a:gd name="connsiteY131" fmla="*/ 495300 h 3614737"/>
                  <a:gd name="connsiteX132" fmla="*/ 2099310 w 3156584"/>
                  <a:gd name="connsiteY132" fmla="*/ 484822 h 3614737"/>
                  <a:gd name="connsiteX133" fmla="*/ 2102167 w 3156584"/>
                  <a:gd name="connsiteY133" fmla="*/ 471488 h 3614737"/>
                  <a:gd name="connsiteX134" fmla="*/ 2090737 w 3156584"/>
                  <a:gd name="connsiteY134" fmla="*/ 462915 h 3614737"/>
                  <a:gd name="connsiteX135" fmla="*/ 2086928 w 3156584"/>
                  <a:gd name="connsiteY135" fmla="*/ 438150 h 3614737"/>
                  <a:gd name="connsiteX136" fmla="*/ 2069783 w 3156584"/>
                  <a:gd name="connsiteY136" fmla="*/ 438150 h 3614737"/>
                  <a:gd name="connsiteX137" fmla="*/ 2048828 w 3156584"/>
                  <a:gd name="connsiteY137" fmla="*/ 439102 h 3614737"/>
                  <a:gd name="connsiteX138" fmla="*/ 2049780 w 3156584"/>
                  <a:gd name="connsiteY138" fmla="*/ 461963 h 3614737"/>
                  <a:gd name="connsiteX139" fmla="*/ 2048828 w 3156584"/>
                  <a:gd name="connsiteY139" fmla="*/ 473392 h 3614737"/>
                  <a:gd name="connsiteX140" fmla="*/ 2065973 w 3156584"/>
                  <a:gd name="connsiteY140" fmla="*/ 474345 h 3614737"/>
                  <a:gd name="connsiteX141" fmla="*/ 2076450 w 3156584"/>
                  <a:gd name="connsiteY141" fmla="*/ 484822 h 3614737"/>
                  <a:gd name="connsiteX142" fmla="*/ 2063115 w 3156584"/>
                  <a:gd name="connsiteY142" fmla="*/ 510540 h 3614737"/>
                  <a:gd name="connsiteX143" fmla="*/ 2040255 w 3156584"/>
                  <a:gd name="connsiteY143" fmla="*/ 519113 h 3614737"/>
                  <a:gd name="connsiteX144" fmla="*/ 2016442 w 3156584"/>
                  <a:gd name="connsiteY144" fmla="*/ 539115 h 3614737"/>
                  <a:gd name="connsiteX145" fmla="*/ 1999298 w 3156584"/>
                  <a:gd name="connsiteY145" fmla="*/ 564833 h 3614737"/>
                  <a:gd name="connsiteX146" fmla="*/ 1964055 w 3156584"/>
                  <a:gd name="connsiteY146" fmla="*/ 571500 h 3614737"/>
                  <a:gd name="connsiteX147" fmla="*/ 1938337 w 3156584"/>
                  <a:gd name="connsiteY147" fmla="*/ 586740 h 3614737"/>
                  <a:gd name="connsiteX148" fmla="*/ 1944053 w 3156584"/>
                  <a:gd name="connsiteY148" fmla="*/ 615315 h 3614737"/>
                  <a:gd name="connsiteX149" fmla="*/ 1918335 w 3156584"/>
                  <a:gd name="connsiteY149" fmla="*/ 626745 h 3614737"/>
                  <a:gd name="connsiteX150" fmla="*/ 1925003 w 3156584"/>
                  <a:gd name="connsiteY150" fmla="*/ 601027 h 3614737"/>
                  <a:gd name="connsiteX151" fmla="*/ 1930717 w 3156584"/>
                  <a:gd name="connsiteY151" fmla="*/ 563880 h 3614737"/>
                  <a:gd name="connsiteX152" fmla="*/ 1953578 w 3156584"/>
                  <a:gd name="connsiteY152" fmla="*/ 541020 h 3614737"/>
                  <a:gd name="connsiteX153" fmla="*/ 1964055 w 3156584"/>
                  <a:gd name="connsiteY153" fmla="*/ 509588 h 3614737"/>
                  <a:gd name="connsiteX154" fmla="*/ 1998345 w 3156584"/>
                  <a:gd name="connsiteY154" fmla="*/ 501015 h 3614737"/>
                  <a:gd name="connsiteX155" fmla="*/ 2006917 w 3156584"/>
                  <a:gd name="connsiteY155" fmla="*/ 457200 h 3614737"/>
                  <a:gd name="connsiteX156" fmla="*/ 2027873 w 3156584"/>
                  <a:gd name="connsiteY156" fmla="*/ 436245 h 3614737"/>
                  <a:gd name="connsiteX157" fmla="*/ 2036445 w 3156584"/>
                  <a:gd name="connsiteY157" fmla="*/ 397192 h 3614737"/>
                  <a:gd name="connsiteX158" fmla="*/ 2036445 w 3156584"/>
                  <a:gd name="connsiteY158" fmla="*/ 382905 h 3614737"/>
                  <a:gd name="connsiteX159" fmla="*/ 2065020 w 3156584"/>
                  <a:gd name="connsiteY159" fmla="*/ 348615 h 3614737"/>
                  <a:gd name="connsiteX160" fmla="*/ 2081212 w 3156584"/>
                  <a:gd name="connsiteY160" fmla="*/ 332422 h 3614737"/>
                  <a:gd name="connsiteX161" fmla="*/ 2094548 w 3156584"/>
                  <a:gd name="connsiteY161" fmla="*/ 304800 h 3614737"/>
                  <a:gd name="connsiteX162" fmla="*/ 2108835 w 3156584"/>
                  <a:gd name="connsiteY162" fmla="*/ 284797 h 3614737"/>
                  <a:gd name="connsiteX163" fmla="*/ 2108835 w 3156584"/>
                  <a:gd name="connsiteY163" fmla="*/ 256222 h 3614737"/>
                  <a:gd name="connsiteX164" fmla="*/ 2125028 w 3156584"/>
                  <a:gd name="connsiteY164" fmla="*/ 240030 h 3614737"/>
                  <a:gd name="connsiteX165" fmla="*/ 2106930 w 3156584"/>
                  <a:gd name="connsiteY165" fmla="*/ 209550 h 3614737"/>
                  <a:gd name="connsiteX166" fmla="*/ 2078355 w 3156584"/>
                  <a:gd name="connsiteY166" fmla="*/ 194310 h 3614737"/>
                  <a:gd name="connsiteX167" fmla="*/ 2066925 w 3156584"/>
                  <a:gd name="connsiteY167" fmla="*/ 182880 h 3614737"/>
                  <a:gd name="connsiteX168" fmla="*/ 2095500 w 3156584"/>
                  <a:gd name="connsiteY168" fmla="*/ 188595 h 3614737"/>
                  <a:gd name="connsiteX169" fmla="*/ 2098358 w 3156584"/>
                  <a:gd name="connsiteY169" fmla="*/ 159067 h 3614737"/>
                  <a:gd name="connsiteX170" fmla="*/ 2079308 w 3156584"/>
                  <a:gd name="connsiteY170" fmla="*/ 140017 h 3614737"/>
                  <a:gd name="connsiteX171" fmla="*/ 2064067 w 3156584"/>
                  <a:gd name="connsiteY171" fmla="*/ 124777 h 3614737"/>
                  <a:gd name="connsiteX172" fmla="*/ 2054542 w 3156584"/>
                  <a:gd name="connsiteY172" fmla="*/ 136208 h 3614737"/>
                  <a:gd name="connsiteX173" fmla="*/ 2037398 w 3156584"/>
                  <a:gd name="connsiteY173" fmla="*/ 121920 h 3614737"/>
                  <a:gd name="connsiteX174" fmla="*/ 2023110 w 3156584"/>
                  <a:gd name="connsiteY174" fmla="*/ 93345 h 3614737"/>
                  <a:gd name="connsiteX175" fmla="*/ 2006917 w 3156584"/>
                  <a:gd name="connsiteY175" fmla="*/ 77152 h 3614737"/>
                  <a:gd name="connsiteX176" fmla="*/ 1985010 w 3156584"/>
                  <a:gd name="connsiteY176" fmla="*/ 87630 h 3614737"/>
                  <a:gd name="connsiteX177" fmla="*/ 1968817 w 3156584"/>
                  <a:gd name="connsiteY177" fmla="*/ 71438 h 3614737"/>
                  <a:gd name="connsiteX178" fmla="*/ 1940242 w 3156584"/>
                  <a:gd name="connsiteY178" fmla="*/ 91440 h 3614737"/>
                  <a:gd name="connsiteX179" fmla="*/ 1911667 w 3156584"/>
                  <a:gd name="connsiteY179" fmla="*/ 91440 h 3614737"/>
                  <a:gd name="connsiteX180" fmla="*/ 1880235 w 3156584"/>
                  <a:gd name="connsiteY180" fmla="*/ 108585 h 3614737"/>
                  <a:gd name="connsiteX181" fmla="*/ 1892617 w 3156584"/>
                  <a:gd name="connsiteY181" fmla="*/ 120967 h 3614737"/>
                  <a:gd name="connsiteX182" fmla="*/ 1885950 w 3156584"/>
                  <a:gd name="connsiteY182" fmla="*/ 144780 h 3614737"/>
                  <a:gd name="connsiteX183" fmla="*/ 1854517 w 3156584"/>
                  <a:gd name="connsiteY183" fmla="*/ 135255 h 3614737"/>
                  <a:gd name="connsiteX184" fmla="*/ 1847850 w 3156584"/>
                  <a:gd name="connsiteY184" fmla="*/ 117158 h 3614737"/>
                  <a:gd name="connsiteX185" fmla="*/ 1865948 w 3156584"/>
                  <a:gd name="connsiteY185" fmla="*/ 99060 h 3614737"/>
                  <a:gd name="connsiteX186" fmla="*/ 1851660 w 3156584"/>
                  <a:gd name="connsiteY186" fmla="*/ 82867 h 3614737"/>
                  <a:gd name="connsiteX187" fmla="*/ 1824037 w 3156584"/>
                  <a:gd name="connsiteY187" fmla="*/ 82867 h 3614737"/>
                  <a:gd name="connsiteX188" fmla="*/ 1815465 w 3156584"/>
                  <a:gd name="connsiteY188" fmla="*/ 91440 h 3614737"/>
                  <a:gd name="connsiteX189" fmla="*/ 1770698 w 3156584"/>
                  <a:gd name="connsiteY189" fmla="*/ 88583 h 3614737"/>
                  <a:gd name="connsiteX190" fmla="*/ 1788795 w 3156584"/>
                  <a:gd name="connsiteY190" fmla="*/ 64770 h 3614737"/>
                  <a:gd name="connsiteX191" fmla="*/ 1810703 w 3156584"/>
                  <a:gd name="connsiteY191" fmla="*/ 42863 h 3614737"/>
                  <a:gd name="connsiteX192" fmla="*/ 1804035 w 3156584"/>
                  <a:gd name="connsiteY192" fmla="*/ 14288 h 3614737"/>
                  <a:gd name="connsiteX193" fmla="*/ 1783080 w 3156584"/>
                  <a:gd name="connsiteY193" fmla="*/ 17145 h 3614737"/>
                  <a:gd name="connsiteX194" fmla="*/ 1754505 w 3156584"/>
                  <a:gd name="connsiteY194" fmla="*/ 0 h 3614737"/>
                  <a:gd name="connsiteX195" fmla="*/ 1731645 w 3156584"/>
                  <a:gd name="connsiteY195" fmla="*/ 23813 h 3614737"/>
                  <a:gd name="connsiteX196" fmla="*/ 1705928 w 3156584"/>
                  <a:gd name="connsiteY196" fmla="*/ 41910 h 3614737"/>
                  <a:gd name="connsiteX197" fmla="*/ 1684973 w 3156584"/>
                  <a:gd name="connsiteY197" fmla="*/ 94297 h 3614737"/>
                  <a:gd name="connsiteX198" fmla="*/ 1678305 w 3156584"/>
                  <a:gd name="connsiteY198" fmla="*/ 117158 h 3614737"/>
                  <a:gd name="connsiteX199" fmla="*/ 1678305 w 3156584"/>
                  <a:gd name="connsiteY199" fmla="*/ 151447 h 3614737"/>
                  <a:gd name="connsiteX200" fmla="*/ 1689735 w 3156584"/>
                  <a:gd name="connsiteY200" fmla="*/ 160020 h 3614737"/>
                  <a:gd name="connsiteX201" fmla="*/ 1692592 w 3156584"/>
                  <a:gd name="connsiteY201" fmla="*/ 183833 h 3614737"/>
                  <a:gd name="connsiteX202" fmla="*/ 1683067 w 3156584"/>
                  <a:gd name="connsiteY202" fmla="*/ 183833 h 3614737"/>
                  <a:gd name="connsiteX203" fmla="*/ 1650682 w 3156584"/>
                  <a:gd name="connsiteY203" fmla="*/ 193358 h 3614737"/>
                  <a:gd name="connsiteX204" fmla="*/ 1619250 w 3156584"/>
                  <a:gd name="connsiteY204" fmla="*/ 193358 h 3614737"/>
                  <a:gd name="connsiteX205" fmla="*/ 1627823 w 3156584"/>
                  <a:gd name="connsiteY205" fmla="*/ 208597 h 3614737"/>
                  <a:gd name="connsiteX206" fmla="*/ 1644967 w 3156584"/>
                  <a:gd name="connsiteY206" fmla="*/ 220980 h 3614737"/>
                  <a:gd name="connsiteX207" fmla="*/ 1657350 w 3156584"/>
                  <a:gd name="connsiteY207" fmla="*/ 238125 h 3614737"/>
                  <a:gd name="connsiteX208" fmla="*/ 1628775 w 3156584"/>
                  <a:gd name="connsiteY208" fmla="*/ 232410 h 3614737"/>
                  <a:gd name="connsiteX209" fmla="*/ 1600200 w 3156584"/>
                  <a:gd name="connsiteY209" fmla="*/ 238125 h 3614737"/>
                  <a:gd name="connsiteX210" fmla="*/ 1596390 w 3156584"/>
                  <a:gd name="connsiteY210" fmla="*/ 260985 h 3614737"/>
                  <a:gd name="connsiteX211" fmla="*/ 1552575 w 3156584"/>
                  <a:gd name="connsiteY211" fmla="*/ 260033 h 3614737"/>
                  <a:gd name="connsiteX212" fmla="*/ 1534478 w 3156584"/>
                  <a:gd name="connsiteY212" fmla="*/ 278130 h 3614737"/>
                  <a:gd name="connsiteX213" fmla="*/ 1534478 w 3156584"/>
                  <a:gd name="connsiteY213" fmla="*/ 258127 h 3614737"/>
                  <a:gd name="connsiteX214" fmla="*/ 1547813 w 3156584"/>
                  <a:gd name="connsiteY214" fmla="*/ 232410 h 3614737"/>
                  <a:gd name="connsiteX215" fmla="*/ 1522095 w 3156584"/>
                  <a:gd name="connsiteY215" fmla="*/ 236220 h 3614737"/>
                  <a:gd name="connsiteX216" fmla="*/ 1515428 w 3156584"/>
                  <a:gd name="connsiteY216" fmla="*/ 251460 h 3614737"/>
                  <a:gd name="connsiteX217" fmla="*/ 1483995 w 3156584"/>
                  <a:gd name="connsiteY217" fmla="*/ 255270 h 3614737"/>
                  <a:gd name="connsiteX218" fmla="*/ 1446848 w 3156584"/>
                  <a:gd name="connsiteY218" fmla="*/ 263842 h 3614737"/>
                  <a:gd name="connsiteX219" fmla="*/ 1432560 w 3156584"/>
                  <a:gd name="connsiteY219" fmla="*/ 278130 h 3614737"/>
                  <a:gd name="connsiteX220" fmla="*/ 1458278 w 3156584"/>
                  <a:gd name="connsiteY220" fmla="*/ 286702 h 3614737"/>
                  <a:gd name="connsiteX221" fmla="*/ 1449705 w 3156584"/>
                  <a:gd name="connsiteY221" fmla="*/ 296227 h 3614737"/>
                  <a:gd name="connsiteX222" fmla="*/ 1411605 w 3156584"/>
                  <a:gd name="connsiteY222" fmla="*/ 307658 h 3614737"/>
                  <a:gd name="connsiteX223" fmla="*/ 1398270 w 3156584"/>
                  <a:gd name="connsiteY223" fmla="*/ 320992 h 3614737"/>
                  <a:gd name="connsiteX224" fmla="*/ 1344930 w 3156584"/>
                  <a:gd name="connsiteY224" fmla="*/ 328613 h 3614737"/>
                  <a:gd name="connsiteX225" fmla="*/ 1329690 w 3156584"/>
                  <a:gd name="connsiteY225" fmla="*/ 343852 h 3614737"/>
                  <a:gd name="connsiteX226" fmla="*/ 1290638 w 3156584"/>
                  <a:gd name="connsiteY226" fmla="*/ 359092 h 3614737"/>
                  <a:gd name="connsiteX227" fmla="*/ 1275398 w 3156584"/>
                  <a:gd name="connsiteY227" fmla="*/ 391477 h 3614737"/>
                  <a:gd name="connsiteX228" fmla="*/ 1236345 w 3156584"/>
                  <a:gd name="connsiteY228" fmla="*/ 390525 h 3614737"/>
                  <a:gd name="connsiteX229" fmla="*/ 1237298 w 3156584"/>
                  <a:gd name="connsiteY229" fmla="*/ 411480 h 3614737"/>
                  <a:gd name="connsiteX230" fmla="*/ 1257300 w 3156584"/>
                  <a:gd name="connsiteY230" fmla="*/ 412433 h 3614737"/>
                  <a:gd name="connsiteX231" fmla="*/ 1237298 w 3156584"/>
                  <a:gd name="connsiteY231" fmla="*/ 427672 h 3614737"/>
                  <a:gd name="connsiteX232" fmla="*/ 1223010 w 3156584"/>
                  <a:gd name="connsiteY232" fmla="*/ 447675 h 3614737"/>
                  <a:gd name="connsiteX233" fmla="*/ 1235392 w 3156584"/>
                  <a:gd name="connsiteY233" fmla="*/ 460058 h 3614737"/>
                  <a:gd name="connsiteX234" fmla="*/ 1227773 w 3156584"/>
                  <a:gd name="connsiteY234" fmla="*/ 478155 h 3614737"/>
                  <a:gd name="connsiteX235" fmla="*/ 1239203 w 3156584"/>
                  <a:gd name="connsiteY235" fmla="*/ 490538 h 3614737"/>
                  <a:gd name="connsiteX236" fmla="*/ 1222057 w 3156584"/>
                  <a:gd name="connsiteY236" fmla="*/ 494347 h 3614737"/>
                  <a:gd name="connsiteX237" fmla="*/ 1211580 w 3156584"/>
                  <a:gd name="connsiteY237" fmla="*/ 483870 h 3614737"/>
                  <a:gd name="connsiteX238" fmla="*/ 1195388 w 3156584"/>
                  <a:gd name="connsiteY238" fmla="*/ 500063 h 3614737"/>
                  <a:gd name="connsiteX239" fmla="*/ 1209675 w 3156584"/>
                  <a:gd name="connsiteY239" fmla="*/ 514350 h 3614737"/>
                  <a:gd name="connsiteX240" fmla="*/ 1226820 w 3156584"/>
                  <a:gd name="connsiteY240" fmla="*/ 520065 h 3614737"/>
                  <a:gd name="connsiteX241" fmla="*/ 1241107 w 3156584"/>
                  <a:gd name="connsiteY241" fmla="*/ 541020 h 3614737"/>
                  <a:gd name="connsiteX242" fmla="*/ 1226820 w 3156584"/>
                  <a:gd name="connsiteY242" fmla="*/ 555308 h 3614737"/>
                  <a:gd name="connsiteX243" fmla="*/ 1200150 w 3156584"/>
                  <a:gd name="connsiteY243" fmla="*/ 555308 h 3614737"/>
                  <a:gd name="connsiteX244" fmla="*/ 1163003 w 3156584"/>
                  <a:gd name="connsiteY244" fmla="*/ 570547 h 3614737"/>
                  <a:gd name="connsiteX245" fmla="*/ 1107757 w 3156584"/>
                  <a:gd name="connsiteY245" fmla="*/ 570547 h 3614737"/>
                  <a:gd name="connsiteX246" fmla="*/ 1107757 w 3156584"/>
                  <a:gd name="connsiteY246" fmla="*/ 579120 h 3614737"/>
                  <a:gd name="connsiteX247" fmla="*/ 1073467 w 3156584"/>
                  <a:gd name="connsiteY247" fmla="*/ 566738 h 3614737"/>
                  <a:gd name="connsiteX248" fmla="*/ 1006792 w 3156584"/>
                  <a:gd name="connsiteY248" fmla="*/ 566738 h 3614737"/>
                  <a:gd name="connsiteX249" fmla="*/ 978217 w 3156584"/>
                  <a:gd name="connsiteY249" fmla="*/ 592455 h 3614737"/>
                  <a:gd name="connsiteX250" fmla="*/ 984885 w 3156584"/>
                  <a:gd name="connsiteY250" fmla="*/ 627697 h 3614737"/>
                  <a:gd name="connsiteX251" fmla="*/ 996315 w 3156584"/>
                  <a:gd name="connsiteY251" fmla="*/ 639127 h 3614737"/>
                  <a:gd name="connsiteX252" fmla="*/ 983932 w 3156584"/>
                  <a:gd name="connsiteY252" fmla="*/ 667702 h 3614737"/>
                  <a:gd name="connsiteX253" fmla="*/ 975360 w 3156584"/>
                  <a:gd name="connsiteY253" fmla="*/ 701993 h 3614737"/>
                  <a:gd name="connsiteX254" fmla="*/ 986790 w 3156584"/>
                  <a:gd name="connsiteY254" fmla="*/ 713422 h 3614737"/>
                  <a:gd name="connsiteX255" fmla="*/ 1006792 w 3156584"/>
                  <a:gd name="connsiteY255" fmla="*/ 745808 h 3614737"/>
                  <a:gd name="connsiteX256" fmla="*/ 1033463 w 3156584"/>
                  <a:gd name="connsiteY256" fmla="*/ 755333 h 3614737"/>
                  <a:gd name="connsiteX257" fmla="*/ 1032510 w 3156584"/>
                  <a:gd name="connsiteY257" fmla="*/ 775335 h 3614737"/>
                  <a:gd name="connsiteX258" fmla="*/ 1047750 w 3156584"/>
                  <a:gd name="connsiteY258" fmla="*/ 796290 h 3614737"/>
                  <a:gd name="connsiteX259" fmla="*/ 1042035 w 3156584"/>
                  <a:gd name="connsiteY259" fmla="*/ 819150 h 3614737"/>
                  <a:gd name="connsiteX260" fmla="*/ 1003935 w 3156584"/>
                  <a:gd name="connsiteY260" fmla="*/ 819150 h 3614737"/>
                  <a:gd name="connsiteX261" fmla="*/ 979170 w 3156584"/>
                  <a:gd name="connsiteY261" fmla="*/ 794385 h 3614737"/>
                  <a:gd name="connsiteX262" fmla="*/ 969645 w 3156584"/>
                  <a:gd name="connsiteY262" fmla="*/ 784860 h 3614737"/>
                  <a:gd name="connsiteX263" fmla="*/ 979170 w 3156584"/>
                  <a:gd name="connsiteY263" fmla="*/ 756285 h 3614737"/>
                  <a:gd name="connsiteX264" fmla="*/ 942022 w 3156584"/>
                  <a:gd name="connsiteY264" fmla="*/ 736283 h 3614737"/>
                  <a:gd name="connsiteX265" fmla="*/ 922972 w 3156584"/>
                  <a:gd name="connsiteY265" fmla="*/ 717233 h 3614737"/>
                  <a:gd name="connsiteX266" fmla="*/ 900113 w 3156584"/>
                  <a:gd name="connsiteY266" fmla="*/ 721043 h 3614737"/>
                  <a:gd name="connsiteX267" fmla="*/ 871538 w 3156584"/>
                  <a:gd name="connsiteY267" fmla="*/ 715327 h 3614737"/>
                  <a:gd name="connsiteX268" fmla="*/ 872490 w 3156584"/>
                  <a:gd name="connsiteY268" fmla="*/ 732472 h 3614737"/>
                  <a:gd name="connsiteX269" fmla="*/ 885825 w 3156584"/>
                  <a:gd name="connsiteY269" fmla="*/ 732472 h 3614737"/>
                  <a:gd name="connsiteX270" fmla="*/ 891540 w 3156584"/>
                  <a:gd name="connsiteY270" fmla="*/ 747713 h 3614737"/>
                  <a:gd name="connsiteX271" fmla="*/ 903922 w 3156584"/>
                  <a:gd name="connsiteY271" fmla="*/ 760095 h 3614737"/>
                  <a:gd name="connsiteX272" fmla="*/ 922020 w 3156584"/>
                  <a:gd name="connsiteY272" fmla="*/ 763905 h 3614737"/>
                  <a:gd name="connsiteX273" fmla="*/ 942022 w 3156584"/>
                  <a:gd name="connsiteY273" fmla="*/ 774383 h 3614737"/>
                  <a:gd name="connsiteX274" fmla="*/ 946785 w 3156584"/>
                  <a:gd name="connsiteY274" fmla="*/ 792480 h 3614737"/>
                  <a:gd name="connsiteX275" fmla="*/ 933450 w 3156584"/>
                  <a:gd name="connsiteY275" fmla="*/ 805815 h 3614737"/>
                  <a:gd name="connsiteX276" fmla="*/ 936307 w 3156584"/>
                  <a:gd name="connsiteY276" fmla="*/ 821055 h 3614737"/>
                  <a:gd name="connsiteX277" fmla="*/ 909638 w 3156584"/>
                  <a:gd name="connsiteY277" fmla="*/ 824865 h 3614737"/>
                  <a:gd name="connsiteX278" fmla="*/ 890588 w 3156584"/>
                  <a:gd name="connsiteY278" fmla="*/ 843915 h 3614737"/>
                  <a:gd name="connsiteX279" fmla="*/ 899160 w 3156584"/>
                  <a:gd name="connsiteY279" fmla="*/ 862965 h 3614737"/>
                  <a:gd name="connsiteX280" fmla="*/ 904875 w 3156584"/>
                  <a:gd name="connsiteY280" fmla="*/ 855345 h 3614737"/>
                  <a:gd name="connsiteX281" fmla="*/ 914400 w 3156584"/>
                  <a:gd name="connsiteY281" fmla="*/ 873443 h 3614737"/>
                  <a:gd name="connsiteX282" fmla="*/ 944880 w 3156584"/>
                  <a:gd name="connsiteY282" fmla="*/ 890588 h 3614737"/>
                  <a:gd name="connsiteX283" fmla="*/ 942022 w 3156584"/>
                  <a:gd name="connsiteY283" fmla="*/ 924877 h 3614737"/>
                  <a:gd name="connsiteX284" fmla="*/ 942022 w 3156584"/>
                  <a:gd name="connsiteY284" fmla="*/ 973455 h 3614737"/>
                  <a:gd name="connsiteX285" fmla="*/ 913447 w 3156584"/>
                  <a:gd name="connsiteY285" fmla="*/ 973455 h 3614737"/>
                  <a:gd name="connsiteX286" fmla="*/ 902970 w 3156584"/>
                  <a:gd name="connsiteY286" fmla="*/ 990600 h 3614737"/>
                  <a:gd name="connsiteX287" fmla="*/ 882015 w 3156584"/>
                  <a:gd name="connsiteY287" fmla="*/ 1011555 h 3614737"/>
                  <a:gd name="connsiteX288" fmla="*/ 856297 w 3156584"/>
                  <a:gd name="connsiteY288" fmla="*/ 1030605 h 3614737"/>
                  <a:gd name="connsiteX289" fmla="*/ 857250 w 3156584"/>
                  <a:gd name="connsiteY289" fmla="*/ 1056323 h 3614737"/>
                  <a:gd name="connsiteX290" fmla="*/ 869632 w 3156584"/>
                  <a:gd name="connsiteY290" fmla="*/ 1068705 h 3614737"/>
                  <a:gd name="connsiteX291" fmla="*/ 873442 w 3156584"/>
                  <a:gd name="connsiteY291" fmla="*/ 1083945 h 3614737"/>
                  <a:gd name="connsiteX292" fmla="*/ 891540 w 3156584"/>
                  <a:gd name="connsiteY292" fmla="*/ 1102043 h 3614737"/>
                  <a:gd name="connsiteX293" fmla="*/ 918210 w 3156584"/>
                  <a:gd name="connsiteY293" fmla="*/ 1105852 h 3614737"/>
                  <a:gd name="connsiteX294" fmla="*/ 922020 w 3156584"/>
                  <a:gd name="connsiteY294" fmla="*/ 1123950 h 3614737"/>
                  <a:gd name="connsiteX295" fmla="*/ 931545 w 3156584"/>
                  <a:gd name="connsiteY295" fmla="*/ 1133475 h 3614737"/>
                  <a:gd name="connsiteX296" fmla="*/ 948690 w 3156584"/>
                  <a:gd name="connsiteY296" fmla="*/ 1118235 h 3614737"/>
                  <a:gd name="connsiteX297" fmla="*/ 957263 w 3156584"/>
                  <a:gd name="connsiteY297" fmla="*/ 1126808 h 3614737"/>
                  <a:gd name="connsiteX298" fmla="*/ 974407 w 3156584"/>
                  <a:gd name="connsiteY298" fmla="*/ 1110615 h 3614737"/>
                  <a:gd name="connsiteX299" fmla="*/ 973455 w 3156584"/>
                  <a:gd name="connsiteY299" fmla="*/ 1138237 h 3614737"/>
                  <a:gd name="connsiteX300" fmla="*/ 995363 w 3156584"/>
                  <a:gd name="connsiteY300" fmla="*/ 1142048 h 3614737"/>
                  <a:gd name="connsiteX301" fmla="*/ 995363 w 3156584"/>
                  <a:gd name="connsiteY301" fmla="*/ 1163955 h 3614737"/>
                  <a:gd name="connsiteX302" fmla="*/ 1008697 w 3156584"/>
                  <a:gd name="connsiteY302" fmla="*/ 1196340 h 3614737"/>
                  <a:gd name="connsiteX303" fmla="*/ 1001078 w 3156584"/>
                  <a:gd name="connsiteY303" fmla="*/ 1216343 h 3614737"/>
                  <a:gd name="connsiteX304" fmla="*/ 990600 w 3156584"/>
                  <a:gd name="connsiteY304" fmla="*/ 1216343 h 3614737"/>
                  <a:gd name="connsiteX305" fmla="*/ 1002030 w 3156584"/>
                  <a:gd name="connsiteY305" fmla="*/ 1237298 h 3614737"/>
                  <a:gd name="connsiteX306" fmla="*/ 992505 w 3156584"/>
                  <a:gd name="connsiteY306" fmla="*/ 1263968 h 3614737"/>
                  <a:gd name="connsiteX307" fmla="*/ 977265 w 3156584"/>
                  <a:gd name="connsiteY307" fmla="*/ 1279208 h 3614737"/>
                  <a:gd name="connsiteX308" fmla="*/ 971550 w 3156584"/>
                  <a:gd name="connsiteY308" fmla="*/ 1296352 h 3614737"/>
                  <a:gd name="connsiteX309" fmla="*/ 951547 w 3156584"/>
                  <a:gd name="connsiteY309" fmla="*/ 1292543 h 3614737"/>
                  <a:gd name="connsiteX310" fmla="*/ 950595 w 3156584"/>
                  <a:gd name="connsiteY310" fmla="*/ 1315402 h 3614737"/>
                  <a:gd name="connsiteX311" fmla="*/ 963930 w 3156584"/>
                  <a:gd name="connsiteY311" fmla="*/ 1328737 h 3614737"/>
                  <a:gd name="connsiteX312" fmla="*/ 968692 w 3156584"/>
                  <a:gd name="connsiteY312" fmla="*/ 1354455 h 3614737"/>
                  <a:gd name="connsiteX313" fmla="*/ 956310 w 3156584"/>
                  <a:gd name="connsiteY313" fmla="*/ 1375410 h 3614737"/>
                  <a:gd name="connsiteX314" fmla="*/ 968692 w 3156584"/>
                  <a:gd name="connsiteY314" fmla="*/ 1387793 h 3614737"/>
                  <a:gd name="connsiteX315" fmla="*/ 968692 w 3156584"/>
                  <a:gd name="connsiteY315" fmla="*/ 1407795 h 3614737"/>
                  <a:gd name="connsiteX316" fmla="*/ 1000125 w 3156584"/>
                  <a:gd name="connsiteY316" fmla="*/ 1425893 h 3614737"/>
                  <a:gd name="connsiteX317" fmla="*/ 1012507 w 3156584"/>
                  <a:gd name="connsiteY317" fmla="*/ 1450658 h 3614737"/>
                  <a:gd name="connsiteX318" fmla="*/ 993457 w 3156584"/>
                  <a:gd name="connsiteY318" fmla="*/ 1468755 h 3614737"/>
                  <a:gd name="connsiteX319" fmla="*/ 993457 w 3156584"/>
                  <a:gd name="connsiteY319" fmla="*/ 1483043 h 3614737"/>
                  <a:gd name="connsiteX320" fmla="*/ 1002982 w 3156584"/>
                  <a:gd name="connsiteY320" fmla="*/ 1500187 h 3614737"/>
                  <a:gd name="connsiteX321" fmla="*/ 1002982 w 3156584"/>
                  <a:gd name="connsiteY321" fmla="*/ 1525905 h 3614737"/>
                  <a:gd name="connsiteX322" fmla="*/ 990600 w 3156584"/>
                  <a:gd name="connsiteY322" fmla="*/ 1535430 h 3614737"/>
                  <a:gd name="connsiteX323" fmla="*/ 1005840 w 3156584"/>
                  <a:gd name="connsiteY323" fmla="*/ 1564005 h 3614737"/>
                  <a:gd name="connsiteX324" fmla="*/ 1022985 w 3156584"/>
                  <a:gd name="connsiteY324" fmla="*/ 1564005 h 3614737"/>
                  <a:gd name="connsiteX325" fmla="*/ 1040130 w 3156584"/>
                  <a:gd name="connsiteY325" fmla="*/ 1581150 h 3614737"/>
                  <a:gd name="connsiteX326" fmla="*/ 1052513 w 3156584"/>
                  <a:gd name="connsiteY326" fmla="*/ 1606868 h 3614737"/>
                  <a:gd name="connsiteX327" fmla="*/ 1055370 w 3156584"/>
                  <a:gd name="connsiteY327" fmla="*/ 1639252 h 3614737"/>
                  <a:gd name="connsiteX328" fmla="*/ 1041082 w 3156584"/>
                  <a:gd name="connsiteY328" fmla="*/ 1653540 h 3614737"/>
                  <a:gd name="connsiteX329" fmla="*/ 1047750 w 3156584"/>
                  <a:gd name="connsiteY329" fmla="*/ 1683068 h 3614737"/>
                  <a:gd name="connsiteX330" fmla="*/ 1080135 w 3156584"/>
                  <a:gd name="connsiteY330" fmla="*/ 1689735 h 3614737"/>
                  <a:gd name="connsiteX331" fmla="*/ 1096328 w 3156584"/>
                  <a:gd name="connsiteY331" fmla="*/ 1705927 h 3614737"/>
                  <a:gd name="connsiteX332" fmla="*/ 1112520 w 3156584"/>
                  <a:gd name="connsiteY332" fmla="*/ 1689735 h 3614737"/>
                  <a:gd name="connsiteX333" fmla="*/ 1118235 w 3156584"/>
                  <a:gd name="connsiteY333" fmla="*/ 1724025 h 3614737"/>
                  <a:gd name="connsiteX334" fmla="*/ 1112520 w 3156584"/>
                  <a:gd name="connsiteY334" fmla="*/ 1753552 h 3614737"/>
                  <a:gd name="connsiteX335" fmla="*/ 1122045 w 3156584"/>
                  <a:gd name="connsiteY335" fmla="*/ 1776412 h 3614737"/>
                  <a:gd name="connsiteX336" fmla="*/ 1102995 w 3156584"/>
                  <a:gd name="connsiteY336" fmla="*/ 1795462 h 3614737"/>
                  <a:gd name="connsiteX337" fmla="*/ 1082992 w 3156584"/>
                  <a:gd name="connsiteY337" fmla="*/ 1821180 h 3614737"/>
                  <a:gd name="connsiteX338" fmla="*/ 1068705 w 3156584"/>
                  <a:gd name="connsiteY338" fmla="*/ 1847850 h 3614737"/>
                  <a:gd name="connsiteX339" fmla="*/ 1089660 w 3156584"/>
                  <a:gd name="connsiteY339" fmla="*/ 1877377 h 3614737"/>
                  <a:gd name="connsiteX340" fmla="*/ 1089660 w 3156584"/>
                  <a:gd name="connsiteY340" fmla="*/ 1912620 h 3614737"/>
                  <a:gd name="connsiteX341" fmla="*/ 1069657 w 3156584"/>
                  <a:gd name="connsiteY341" fmla="*/ 1932623 h 3614737"/>
                  <a:gd name="connsiteX342" fmla="*/ 1067753 w 3156584"/>
                  <a:gd name="connsiteY342" fmla="*/ 1964055 h 3614737"/>
                  <a:gd name="connsiteX343" fmla="*/ 1055370 w 3156584"/>
                  <a:gd name="connsiteY343" fmla="*/ 1976437 h 3614737"/>
                  <a:gd name="connsiteX344" fmla="*/ 1022032 w 3156584"/>
                  <a:gd name="connsiteY344" fmla="*/ 2009775 h 3614737"/>
                  <a:gd name="connsiteX345" fmla="*/ 1022032 w 3156584"/>
                  <a:gd name="connsiteY345" fmla="*/ 2052637 h 3614737"/>
                  <a:gd name="connsiteX346" fmla="*/ 1057275 w 3156584"/>
                  <a:gd name="connsiteY346" fmla="*/ 2076450 h 3614737"/>
                  <a:gd name="connsiteX347" fmla="*/ 1097280 w 3156584"/>
                  <a:gd name="connsiteY347" fmla="*/ 2093595 h 3614737"/>
                  <a:gd name="connsiteX348" fmla="*/ 1076325 w 3156584"/>
                  <a:gd name="connsiteY348" fmla="*/ 2127885 h 3614737"/>
                  <a:gd name="connsiteX349" fmla="*/ 1025842 w 3156584"/>
                  <a:gd name="connsiteY349" fmla="*/ 2149793 h 3614737"/>
                  <a:gd name="connsiteX350" fmla="*/ 993457 w 3156584"/>
                  <a:gd name="connsiteY350" fmla="*/ 2182178 h 3614737"/>
                  <a:gd name="connsiteX351" fmla="*/ 993457 w 3156584"/>
                  <a:gd name="connsiteY351" fmla="*/ 2182178 h 3614737"/>
                  <a:gd name="connsiteX352" fmla="*/ 941070 w 3156584"/>
                  <a:gd name="connsiteY352" fmla="*/ 2144078 h 3614737"/>
                  <a:gd name="connsiteX353" fmla="*/ 885825 w 3156584"/>
                  <a:gd name="connsiteY353" fmla="*/ 2167890 h 3614737"/>
                  <a:gd name="connsiteX354" fmla="*/ 875347 w 3156584"/>
                  <a:gd name="connsiteY354" fmla="*/ 2202180 h 3614737"/>
                  <a:gd name="connsiteX355" fmla="*/ 838200 w 3156584"/>
                  <a:gd name="connsiteY355" fmla="*/ 2183130 h 3614737"/>
                  <a:gd name="connsiteX356" fmla="*/ 811530 w 3156584"/>
                  <a:gd name="connsiteY356" fmla="*/ 2189798 h 3614737"/>
                  <a:gd name="connsiteX357" fmla="*/ 779145 w 3156584"/>
                  <a:gd name="connsiteY357" fmla="*/ 2157412 h 3614737"/>
                  <a:gd name="connsiteX358" fmla="*/ 743903 w 3156584"/>
                  <a:gd name="connsiteY358" fmla="*/ 2170748 h 3614737"/>
                  <a:gd name="connsiteX359" fmla="*/ 699135 w 3156584"/>
                  <a:gd name="connsiteY359" fmla="*/ 2165985 h 3614737"/>
                  <a:gd name="connsiteX360" fmla="*/ 686753 w 3156584"/>
                  <a:gd name="connsiteY360" fmla="*/ 2147887 h 3614737"/>
                  <a:gd name="connsiteX361" fmla="*/ 638175 w 3156584"/>
                  <a:gd name="connsiteY361" fmla="*/ 2147887 h 3614737"/>
                  <a:gd name="connsiteX362" fmla="*/ 603885 w 3156584"/>
                  <a:gd name="connsiteY362" fmla="*/ 2132648 h 3614737"/>
                  <a:gd name="connsiteX363" fmla="*/ 559117 w 3156584"/>
                  <a:gd name="connsiteY363" fmla="*/ 2139315 h 3614737"/>
                  <a:gd name="connsiteX364" fmla="*/ 525780 w 3156584"/>
                  <a:gd name="connsiteY364" fmla="*/ 2213610 h 3614737"/>
                  <a:gd name="connsiteX365" fmla="*/ 528638 w 3156584"/>
                  <a:gd name="connsiteY365" fmla="*/ 2258378 h 3614737"/>
                  <a:gd name="connsiteX366" fmla="*/ 481965 w 3156584"/>
                  <a:gd name="connsiteY366" fmla="*/ 2271712 h 3614737"/>
                  <a:gd name="connsiteX367" fmla="*/ 443865 w 3156584"/>
                  <a:gd name="connsiteY367" fmla="*/ 2299335 h 3614737"/>
                  <a:gd name="connsiteX368" fmla="*/ 439103 w 3156584"/>
                  <a:gd name="connsiteY368" fmla="*/ 2328862 h 3614737"/>
                  <a:gd name="connsiteX369" fmla="*/ 399097 w 3156584"/>
                  <a:gd name="connsiteY369" fmla="*/ 2352675 h 3614737"/>
                  <a:gd name="connsiteX370" fmla="*/ 386715 w 3156584"/>
                  <a:gd name="connsiteY370" fmla="*/ 2370773 h 3614737"/>
                  <a:gd name="connsiteX371" fmla="*/ 363855 w 3156584"/>
                  <a:gd name="connsiteY371" fmla="*/ 2393633 h 3614737"/>
                  <a:gd name="connsiteX372" fmla="*/ 336232 w 3156584"/>
                  <a:gd name="connsiteY372" fmla="*/ 2406968 h 3614737"/>
                  <a:gd name="connsiteX373" fmla="*/ 301942 w 3156584"/>
                  <a:gd name="connsiteY373" fmla="*/ 2406968 h 3614737"/>
                  <a:gd name="connsiteX374" fmla="*/ 280988 w 3156584"/>
                  <a:gd name="connsiteY374" fmla="*/ 2400300 h 3614737"/>
                  <a:gd name="connsiteX375" fmla="*/ 256222 w 3156584"/>
                  <a:gd name="connsiteY375" fmla="*/ 2387918 h 3614737"/>
                  <a:gd name="connsiteX376" fmla="*/ 246697 w 3156584"/>
                  <a:gd name="connsiteY376" fmla="*/ 2401253 h 3614737"/>
                  <a:gd name="connsiteX377" fmla="*/ 218122 w 3156584"/>
                  <a:gd name="connsiteY377" fmla="*/ 2401253 h 3614737"/>
                  <a:gd name="connsiteX378" fmla="*/ 200025 w 3156584"/>
                  <a:gd name="connsiteY378" fmla="*/ 2389823 h 3614737"/>
                  <a:gd name="connsiteX379" fmla="*/ 183832 w 3156584"/>
                  <a:gd name="connsiteY379" fmla="*/ 2382203 h 3614737"/>
                  <a:gd name="connsiteX380" fmla="*/ 159067 w 3156584"/>
                  <a:gd name="connsiteY380" fmla="*/ 2374583 h 3614737"/>
                  <a:gd name="connsiteX381" fmla="*/ 140017 w 3156584"/>
                  <a:gd name="connsiteY381" fmla="*/ 2367915 h 3614737"/>
                  <a:gd name="connsiteX382" fmla="*/ 140017 w 3156584"/>
                  <a:gd name="connsiteY382" fmla="*/ 2349818 h 3614737"/>
                  <a:gd name="connsiteX383" fmla="*/ 153353 w 3156584"/>
                  <a:gd name="connsiteY383" fmla="*/ 2336483 h 3614737"/>
                  <a:gd name="connsiteX384" fmla="*/ 131445 w 3156584"/>
                  <a:gd name="connsiteY384" fmla="*/ 2314575 h 3614737"/>
                  <a:gd name="connsiteX385" fmla="*/ 110490 w 3156584"/>
                  <a:gd name="connsiteY385" fmla="*/ 2329815 h 3614737"/>
                  <a:gd name="connsiteX386" fmla="*/ 100965 w 3156584"/>
                  <a:gd name="connsiteY386" fmla="*/ 2346008 h 3614737"/>
                  <a:gd name="connsiteX387" fmla="*/ 80963 w 3156584"/>
                  <a:gd name="connsiteY387" fmla="*/ 2367915 h 3614737"/>
                  <a:gd name="connsiteX388" fmla="*/ 79057 w 3156584"/>
                  <a:gd name="connsiteY388" fmla="*/ 2389823 h 3614737"/>
                  <a:gd name="connsiteX389" fmla="*/ 88582 w 3156584"/>
                  <a:gd name="connsiteY389" fmla="*/ 2418398 h 3614737"/>
                  <a:gd name="connsiteX390" fmla="*/ 66675 w 3156584"/>
                  <a:gd name="connsiteY390" fmla="*/ 2428875 h 3614737"/>
                  <a:gd name="connsiteX391" fmla="*/ 66675 w 3156584"/>
                  <a:gd name="connsiteY391" fmla="*/ 2445068 h 3614737"/>
                  <a:gd name="connsiteX392" fmla="*/ 85725 w 3156584"/>
                  <a:gd name="connsiteY392" fmla="*/ 2454593 h 3614737"/>
                  <a:gd name="connsiteX393" fmla="*/ 99060 w 3156584"/>
                  <a:gd name="connsiteY393" fmla="*/ 2467928 h 3614737"/>
                  <a:gd name="connsiteX394" fmla="*/ 105728 w 3156584"/>
                  <a:gd name="connsiteY394" fmla="*/ 2484120 h 3614737"/>
                  <a:gd name="connsiteX395" fmla="*/ 126682 w 3156584"/>
                  <a:gd name="connsiteY395" fmla="*/ 2495550 h 3614737"/>
                  <a:gd name="connsiteX396" fmla="*/ 126682 w 3156584"/>
                  <a:gd name="connsiteY396" fmla="*/ 2514600 h 3614737"/>
                  <a:gd name="connsiteX397" fmla="*/ 116205 w 3156584"/>
                  <a:gd name="connsiteY397" fmla="*/ 2525078 h 3614737"/>
                  <a:gd name="connsiteX398" fmla="*/ 89535 w 3156584"/>
                  <a:gd name="connsiteY398" fmla="*/ 2529840 h 3614737"/>
                  <a:gd name="connsiteX399" fmla="*/ 54292 w 3156584"/>
                  <a:gd name="connsiteY399" fmla="*/ 2565083 h 3614737"/>
                  <a:gd name="connsiteX400" fmla="*/ 54292 w 3156584"/>
                  <a:gd name="connsiteY400" fmla="*/ 2589848 h 3614737"/>
                  <a:gd name="connsiteX401" fmla="*/ 48578 w 3156584"/>
                  <a:gd name="connsiteY401" fmla="*/ 2605087 h 3614737"/>
                  <a:gd name="connsiteX402" fmla="*/ 33338 w 3156584"/>
                  <a:gd name="connsiteY402" fmla="*/ 2620328 h 3614737"/>
                  <a:gd name="connsiteX403" fmla="*/ 21907 w 3156584"/>
                  <a:gd name="connsiteY403" fmla="*/ 2622233 h 3614737"/>
                  <a:gd name="connsiteX404" fmla="*/ 21907 w 3156584"/>
                  <a:gd name="connsiteY404" fmla="*/ 2641283 h 3614737"/>
                  <a:gd name="connsiteX405" fmla="*/ 7620 w 3156584"/>
                  <a:gd name="connsiteY405" fmla="*/ 2655570 h 3614737"/>
                  <a:gd name="connsiteX406" fmla="*/ 0 w 3156584"/>
                  <a:gd name="connsiteY406" fmla="*/ 2671762 h 3614737"/>
                  <a:gd name="connsiteX407" fmla="*/ 0 w 3156584"/>
                  <a:gd name="connsiteY407" fmla="*/ 2688908 h 3614737"/>
                  <a:gd name="connsiteX408" fmla="*/ 20955 w 3156584"/>
                  <a:gd name="connsiteY408" fmla="*/ 2698433 h 3614737"/>
                  <a:gd name="connsiteX409" fmla="*/ 32385 w 3156584"/>
                  <a:gd name="connsiteY409" fmla="*/ 2733675 h 3614737"/>
                  <a:gd name="connsiteX410" fmla="*/ 25717 w 3156584"/>
                  <a:gd name="connsiteY410" fmla="*/ 2753678 h 3614737"/>
                  <a:gd name="connsiteX411" fmla="*/ 25717 w 3156584"/>
                  <a:gd name="connsiteY411" fmla="*/ 2780348 h 3614737"/>
                  <a:gd name="connsiteX412" fmla="*/ 7620 w 3156584"/>
                  <a:gd name="connsiteY412" fmla="*/ 2798445 h 3614737"/>
                  <a:gd name="connsiteX413" fmla="*/ 15240 w 3156584"/>
                  <a:gd name="connsiteY413" fmla="*/ 2823210 h 3614737"/>
                  <a:gd name="connsiteX414" fmla="*/ 46672 w 3156584"/>
                  <a:gd name="connsiteY414" fmla="*/ 2831783 h 3614737"/>
                  <a:gd name="connsiteX415" fmla="*/ 75247 w 3156584"/>
                  <a:gd name="connsiteY415" fmla="*/ 2814637 h 3614737"/>
                  <a:gd name="connsiteX416" fmla="*/ 95250 w 3156584"/>
                  <a:gd name="connsiteY416" fmla="*/ 2834640 h 3614737"/>
                  <a:gd name="connsiteX417" fmla="*/ 85725 w 3156584"/>
                  <a:gd name="connsiteY417" fmla="*/ 2867978 h 3614737"/>
                  <a:gd name="connsiteX418" fmla="*/ 114300 w 3156584"/>
                  <a:gd name="connsiteY418" fmla="*/ 2876550 h 3614737"/>
                  <a:gd name="connsiteX419" fmla="*/ 129540 w 3156584"/>
                  <a:gd name="connsiteY419" fmla="*/ 2861310 h 3614737"/>
                  <a:gd name="connsiteX420" fmla="*/ 155257 w 3156584"/>
                  <a:gd name="connsiteY420" fmla="*/ 2876550 h 3614737"/>
                  <a:gd name="connsiteX421" fmla="*/ 183832 w 3156584"/>
                  <a:gd name="connsiteY421" fmla="*/ 2876550 h 3614737"/>
                  <a:gd name="connsiteX422" fmla="*/ 183832 w 3156584"/>
                  <a:gd name="connsiteY422" fmla="*/ 2896553 h 3614737"/>
                  <a:gd name="connsiteX423" fmla="*/ 149542 w 3156584"/>
                  <a:gd name="connsiteY423" fmla="*/ 2911793 h 3614737"/>
                  <a:gd name="connsiteX424" fmla="*/ 140970 w 3156584"/>
                  <a:gd name="connsiteY424" fmla="*/ 2949893 h 3614737"/>
                  <a:gd name="connsiteX425" fmla="*/ 164782 w 3156584"/>
                  <a:gd name="connsiteY425" fmla="*/ 2949893 h 3614737"/>
                  <a:gd name="connsiteX426" fmla="*/ 194310 w 3156584"/>
                  <a:gd name="connsiteY426" fmla="*/ 2935605 h 3614737"/>
                  <a:gd name="connsiteX427" fmla="*/ 209550 w 3156584"/>
                  <a:gd name="connsiteY427" fmla="*/ 2958465 h 3614737"/>
                  <a:gd name="connsiteX428" fmla="*/ 243840 w 3156584"/>
                  <a:gd name="connsiteY428" fmla="*/ 2940368 h 3614737"/>
                  <a:gd name="connsiteX429" fmla="*/ 282892 w 3156584"/>
                  <a:gd name="connsiteY429" fmla="*/ 2928937 h 3614737"/>
                  <a:gd name="connsiteX430" fmla="*/ 305753 w 3156584"/>
                  <a:gd name="connsiteY430" fmla="*/ 2906078 h 3614737"/>
                  <a:gd name="connsiteX431" fmla="*/ 327660 w 3156584"/>
                  <a:gd name="connsiteY431" fmla="*/ 2905125 h 3614737"/>
                  <a:gd name="connsiteX432" fmla="*/ 357188 w 3156584"/>
                  <a:gd name="connsiteY432" fmla="*/ 2904173 h 3614737"/>
                  <a:gd name="connsiteX433" fmla="*/ 378142 w 3156584"/>
                  <a:gd name="connsiteY433" fmla="*/ 2883218 h 3614737"/>
                  <a:gd name="connsiteX434" fmla="*/ 403860 w 3156584"/>
                  <a:gd name="connsiteY434" fmla="*/ 2883218 h 3614737"/>
                  <a:gd name="connsiteX435" fmla="*/ 410528 w 3156584"/>
                  <a:gd name="connsiteY435" fmla="*/ 2903220 h 3614737"/>
                  <a:gd name="connsiteX436" fmla="*/ 393382 w 3156584"/>
                  <a:gd name="connsiteY436" fmla="*/ 2926080 h 3614737"/>
                  <a:gd name="connsiteX437" fmla="*/ 373380 w 3156584"/>
                  <a:gd name="connsiteY437" fmla="*/ 2926080 h 3614737"/>
                  <a:gd name="connsiteX438" fmla="*/ 373380 w 3156584"/>
                  <a:gd name="connsiteY438" fmla="*/ 2951798 h 3614737"/>
                  <a:gd name="connsiteX439" fmla="*/ 397192 w 3156584"/>
                  <a:gd name="connsiteY439" fmla="*/ 2961323 h 3614737"/>
                  <a:gd name="connsiteX440" fmla="*/ 415290 w 3156584"/>
                  <a:gd name="connsiteY440" fmla="*/ 2979420 h 3614737"/>
                  <a:gd name="connsiteX441" fmla="*/ 431482 w 3156584"/>
                  <a:gd name="connsiteY441" fmla="*/ 3013710 h 3614737"/>
                  <a:gd name="connsiteX442" fmla="*/ 446722 w 3156584"/>
                  <a:gd name="connsiteY442" fmla="*/ 3028950 h 3614737"/>
                  <a:gd name="connsiteX443" fmla="*/ 463867 w 3156584"/>
                  <a:gd name="connsiteY443" fmla="*/ 3020378 h 3614737"/>
                  <a:gd name="connsiteX444" fmla="*/ 463867 w 3156584"/>
                  <a:gd name="connsiteY444" fmla="*/ 3020378 h 3614737"/>
                  <a:gd name="connsiteX445" fmla="*/ 446722 w 3156584"/>
                  <a:gd name="connsiteY445" fmla="*/ 3028950 h 3614737"/>
                  <a:gd name="connsiteX446" fmla="*/ 470535 w 3156584"/>
                  <a:gd name="connsiteY446" fmla="*/ 3052762 h 3614737"/>
                  <a:gd name="connsiteX447" fmla="*/ 487680 w 3156584"/>
                  <a:gd name="connsiteY447" fmla="*/ 3108960 h 3614737"/>
                  <a:gd name="connsiteX448" fmla="*/ 487680 w 3156584"/>
                  <a:gd name="connsiteY448" fmla="*/ 3155633 h 3614737"/>
                  <a:gd name="connsiteX449" fmla="*/ 510540 w 3156584"/>
                  <a:gd name="connsiteY449" fmla="*/ 3176587 h 3614737"/>
                  <a:gd name="connsiteX450" fmla="*/ 510540 w 3156584"/>
                  <a:gd name="connsiteY450" fmla="*/ 3210878 h 3614737"/>
                  <a:gd name="connsiteX451" fmla="*/ 534353 w 3156584"/>
                  <a:gd name="connsiteY451" fmla="*/ 3252787 h 3614737"/>
                  <a:gd name="connsiteX452" fmla="*/ 541020 w 3156584"/>
                  <a:gd name="connsiteY452" fmla="*/ 3289935 h 3614737"/>
                  <a:gd name="connsiteX453" fmla="*/ 550545 w 3156584"/>
                  <a:gd name="connsiteY453" fmla="*/ 3322320 h 3614737"/>
                  <a:gd name="connsiteX454" fmla="*/ 568642 w 3156584"/>
                  <a:gd name="connsiteY454" fmla="*/ 3359468 h 3614737"/>
                  <a:gd name="connsiteX455" fmla="*/ 600075 w 3156584"/>
                  <a:gd name="connsiteY455" fmla="*/ 3353753 h 3614737"/>
                  <a:gd name="connsiteX456" fmla="*/ 615315 w 3156584"/>
                  <a:gd name="connsiteY456" fmla="*/ 3321368 h 3614737"/>
                  <a:gd name="connsiteX457" fmla="*/ 638175 w 3156584"/>
                  <a:gd name="connsiteY457" fmla="*/ 3314700 h 3614737"/>
                  <a:gd name="connsiteX458" fmla="*/ 653415 w 3156584"/>
                  <a:gd name="connsiteY458" fmla="*/ 3332798 h 3614737"/>
                  <a:gd name="connsiteX459" fmla="*/ 653415 w 3156584"/>
                  <a:gd name="connsiteY459" fmla="*/ 3353753 h 3614737"/>
                  <a:gd name="connsiteX460" fmla="*/ 668655 w 3156584"/>
                  <a:gd name="connsiteY460" fmla="*/ 3368993 h 3614737"/>
                  <a:gd name="connsiteX461" fmla="*/ 685800 w 3156584"/>
                  <a:gd name="connsiteY461" fmla="*/ 3386137 h 3614737"/>
                  <a:gd name="connsiteX462" fmla="*/ 717232 w 3156584"/>
                  <a:gd name="connsiteY462" fmla="*/ 3380423 h 3614737"/>
                  <a:gd name="connsiteX463" fmla="*/ 731520 w 3156584"/>
                  <a:gd name="connsiteY463" fmla="*/ 3394710 h 3614737"/>
                  <a:gd name="connsiteX464" fmla="*/ 766763 w 3156584"/>
                  <a:gd name="connsiteY464" fmla="*/ 3388995 h 3614737"/>
                  <a:gd name="connsiteX465" fmla="*/ 784860 w 3156584"/>
                  <a:gd name="connsiteY465" fmla="*/ 3370898 h 3614737"/>
                  <a:gd name="connsiteX466" fmla="*/ 821055 w 3156584"/>
                  <a:gd name="connsiteY466" fmla="*/ 3370898 h 3614737"/>
                  <a:gd name="connsiteX467" fmla="*/ 838200 w 3156584"/>
                  <a:gd name="connsiteY467" fmla="*/ 3388043 h 3614737"/>
                  <a:gd name="connsiteX468" fmla="*/ 864870 w 3156584"/>
                  <a:gd name="connsiteY468" fmla="*/ 3399473 h 3614737"/>
                  <a:gd name="connsiteX469" fmla="*/ 884872 w 3156584"/>
                  <a:gd name="connsiteY469" fmla="*/ 3417570 h 3614737"/>
                  <a:gd name="connsiteX470" fmla="*/ 890588 w 3156584"/>
                  <a:gd name="connsiteY470" fmla="*/ 3451860 h 3614737"/>
                  <a:gd name="connsiteX471" fmla="*/ 914400 w 3156584"/>
                  <a:gd name="connsiteY471" fmla="*/ 3467100 h 3614737"/>
                  <a:gd name="connsiteX472" fmla="*/ 925830 w 3156584"/>
                  <a:gd name="connsiteY472" fmla="*/ 3492818 h 3614737"/>
                  <a:gd name="connsiteX473" fmla="*/ 955357 w 3156584"/>
                  <a:gd name="connsiteY473" fmla="*/ 3510915 h 3614737"/>
                  <a:gd name="connsiteX474" fmla="*/ 955357 w 3156584"/>
                  <a:gd name="connsiteY474" fmla="*/ 3545205 h 3614737"/>
                  <a:gd name="connsiteX475" fmla="*/ 993457 w 3156584"/>
                  <a:gd name="connsiteY475" fmla="*/ 3554730 h 3614737"/>
                  <a:gd name="connsiteX476" fmla="*/ 1027747 w 3156584"/>
                  <a:gd name="connsiteY476" fmla="*/ 3566160 h 3614737"/>
                  <a:gd name="connsiteX477" fmla="*/ 1064895 w 3156584"/>
                  <a:gd name="connsiteY477" fmla="*/ 3551873 h 3614737"/>
                  <a:gd name="connsiteX478" fmla="*/ 1086803 w 3156584"/>
                  <a:gd name="connsiteY478" fmla="*/ 3529965 h 3614737"/>
                  <a:gd name="connsiteX479" fmla="*/ 1094423 w 3156584"/>
                  <a:gd name="connsiteY479" fmla="*/ 3558540 h 3614737"/>
                  <a:gd name="connsiteX480" fmla="*/ 1109663 w 3156584"/>
                  <a:gd name="connsiteY480" fmla="*/ 3587115 h 3614737"/>
                  <a:gd name="connsiteX481" fmla="*/ 1122045 w 3156584"/>
                  <a:gd name="connsiteY481" fmla="*/ 3608070 h 3614737"/>
                  <a:gd name="connsiteX482" fmla="*/ 1163003 w 3156584"/>
                  <a:gd name="connsiteY482" fmla="*/ 3614737 h 3614737"/>
                  <a:gd name="connsiteX483" fmla="*/ 1181100 w 3156584"/>
                  <a:gd name="connsiteY483" fmla="*/ 3596640 h 3614737"/>
                  <a:gd name="connsiteX484" fmla="*/ 1216342 w 3156584"/>
                  <a:gd name="connsiteY484" fmla="*/ 3576637 h 3614737"/>
                  <a:gd name="connsiteX485" fmla="*/ 1258253 w 3156584"/>
                  <a:gd name="connsiteY485" fmla="*/ 3577590 h 3614737"/>
                  <a:gd name="connsiteX486" fmla="*/ 1281113 w 3156584"/>
                  <a:gd name="connsiteY486" fmla="*/ 3554730 h 3614737"/>
                  <a:gd name="connsiteX487" fmla="*/ 1314450 w 3156584"/>
                  <a:gd name="connsiteY487" fmla="*/ 3547110 h 3614737"/>
                  <a:gd name="connsiteX488" fmla="*/ 1320165 w 3156584"/>
                  <a:gd name="connsiteY488" fmla="*/ 3517582 h 3614737"/>
                  <a:gd name="connsiteX489" fmla="*/ 1348740 w 3156584"/>
                  <a:gd name="connsiteY489" fmla="*/ 3517582 h 3614737"/>
                  <a:gd name="connsiteX490" fmla="*/ 1377315 w 3156584"/>
                  <a:gd name="connsiteY490" fmla="*/ 3489007 h 3614737"/>
                  <a:gd name="connsiteX491" fmla="*/ 1423988 w 3156584"/>
                  <a:gd name="connsiteY491" fmla="*/ 3459480 h 3614737"/>
                  <a:gd name="connsiteX492" fmla="*/ 1461135 w 3156584"/>
                  <a:gd name="connsiteY492" fmla="*/ 3459480 h 3614737"/>
                  <a:gd name="connsiteX493" fmla="*/ 1470660 w 3156584"/>
                  <a:gd name="connsiteY493" fmla="*/ 3429953 h 3614737"/>
                  <a:gd name="connsiteX494" fmla="*/ 1502092 w 3156584"/>
                  <a:gd name="connsiteY494" fmla="*/ 3429953 h 3614737"/>
                  <a:gd name="connsiteX495" fmla="*/ 1526857 w 3156584"/>
                  <a:gd name="connsiteY495" fmla="*/ 3405187 h 3614737"/>
                  <a:gd name="connsiteX496" fmla="*/ 1557338 w 3156584"/>
                  <a:gd name="connsiteY496" fmla="*/ 3418523 h 3614737"/>
                  <a:gd name="connsiteX497" fmla="*/ 1581150 w 3156584"/>
                  <a:gd name="connsiteY497" fmla="*/ 3442335 h 3614737"/>
                  <a:gd name="connsiteX498" fmla="*/ 1619250 w 3156584"/>
                  <a:gd name="connsiteY498" fmla="*/ 3427095 h 3614737"/>
                  <a:gd name="connsiteX499" fmla="*/ 1651635 w 3156584"/>
                  <a:gd name="connsiteY499" fmla="*/ 3436620 h 3614737"/>
                  <a:gd name="connsiteX500" fmla="*/ 1678305 w 3156584"/>
                  <a:gd name="connsiteY500" fmla="*/ 3463290 h 3614737"/>
                  <a:gd name="connsiteX501" fmla="*/ 1701165 w 3156584"/>
                  <a:gd name="connsiteY501" fmla="*/ 3486150 h 3614737"/>
                  <a:gd name="connsiteX502" fmla="*/ 1742123 w 3156584"/>
                  <a:gd name="connsiteY502" fmla="*/ 3500437 h 3614737"/>
                  <a:gd name="connsiteX503" fmla="*/ 1770698 w 3156584"/>
                  <a:gd name="connsiteY503" fmla="*/ 3509010 h 3614737"/>
                  <a:gd name="connsiteX504" fmla="*/ 1809750 w 3156584"/>
                  <a:gd name="connsiteY504" fmla="*/ 3502343 h 3614737"/>
                  <a:gd name="connsiteX505" fmla="*/ 1847850 w 3156584"/>
                  <a:gd name="connsiteY505" fmla="*/ 3511868 h 3614737"/>
                  <a:gd name="connsiteX506" fmla="*/ 1888808 w 3156584"/>
                  <a:gd name="connsiteY506" fmla="*/ 3511868 h 3614737"/>
                  <a:gd name="connsiteX507" fmla="*/ 1915478 w 3156584"/>
                  <a:gd name="connsiteY507" fmla="*/ 3511868 h 3614737"/>
                  <a:gd name="connsiteX508" fmla="*/ 1946910 w 3156584"/>
                  <a:gd name="connsiteY508" fmla="*/ 3480435 h 3614737"/>
                  <a:gd name="connsiteX509" fmla="*/ 1980248 w 3156584"/>
                  <a:gd name="connsiteY509" fmla="*/ 3458528 h 3614737"/>
                  <a:gd name="connsiteX510" fmla="*/ 1980248 w 3156584"/>
                  <a:gd name="connsiteY510" fmla="*/ 3424237 h 3614737"/>
                  <a:gd name="connsiteX511" fmla="*/ 1955483 w 3156584"/>
                  <a:gd name="connsiteY511" fmla="*/ 3399473 h 3614737"/>
                  <a:gd name="connsiteX512" fmla="*/ 1955483 w 3156584"/>
                  <a:gd name="connsiteY512" fmla="*/ 3368040 h 3614737"/>
                  <a:gd name="connsiteX513" fmla="*/ 1937385 w 3156584"/>
                  <a:gd name="connsiteY513" fmla="*/ 3347085 h 3614737"/>
                  <a:gd name="connsiteX514" fmla="*/ 1943100 w 3156584"/>
                  <a:gd name="connsiteY514" fmla="*/ 3309937 h 3614737"/>
                  <a:gd name="connsiteX515" fmla="*/ 1962150 w 3156584"/>
                  <a:gd name="connsiteY515" fmla="*/ 3290887 h 3614737"/>
                  <a:gd name="connsiteX516" fmla="*/ 1980248 w 3156584"/>
                  <a:gd name="connsiteY516" fmla="*/ 3254693 h 3614737"/>
                  <a:gd name="connsiteX517" fmla="*/ 2002155 w 3156584"/>
                  <a:gd name="connsiteY517" fmla="*/ 3232785 h 3614737"/>
                  <a:gd name="connsiteX518" fmla="*/ 2000250 w 3156584"/>
                  <a:gd name="connsiteY518" fmla="*/ 3206115 h 3614737"/>
                  <a:gd name="connsiteX519" fmla="*/ 1986915 w 3156584"/>
                  <a:gd name="connsiteY519" fmla="*/ 3192780 h 3614737"/>
                  <a:gd name="connsiteX520" fmla="*/ 1982153 w 3156584"/>
                  <a:gd name="connsiteY520" fmla="*/ 3168968 h 3614737"/>
                  <a:gd name="connsiteX521" fmla="*/ 1997392 w 3156584"/>
                  <a:gd name="connsiteY521" fmla="*/ 3153728 h 3614737"/>
                  <a:gd name="connsiteX522" fmla="*/ 1997392 w 3156584"/>
                  <a:gd name="connsiteY522" fmla="*/ 3128962 h 3614737"/>
                  <a:gd name="connsiteX523" fmla="*/ 2013585 w 3156584"/>
                  <a:gd name="connsiteY523" fmla="*/ 3112770 h 3614737"/>
                  <a:gd name="connsiteX524" fmla="*/ 2073592 w 3156584"/>
                  <a:gd name="connsiteY524" fmla="*/ 3052762 h 3614737"/>
                  <a:gd name="connsiteX525" fmla="*/ 2096453 w 3156584"/>
                  <a:gd name="connsiteY525" fmla="*/ 3068003 h 3614737"/>
                  <a:gd name="connsiteX526" fmla="*/ 2088833 w 3156584"/>
                  <a:gd name="connsiteY526" fmla="*/ 3084195 h 3614737"/>
                  <a:gd name="connsiteX527" fmla="*/ 2115503 w 3156584"/>
                  <a:gd name="connsiteY527" fmla="*/ 3096578 h 3614737"/>
                  <a:gd name="connsiteX528" fmla="*/ 2131695 w 3156584"/>
                  <a:gd name="connsiteY528" fmla="*/ 3111818 h 3614737"/>
                  <a:gd name="connsiteX529" fmla="*/ 2166937 w 3156584"/>
                  <a:gd name="connsiteY529" fmla="*/ 3122295 h 3614737"/>
                  <a:gd name="connsiteX530" fmla="*/ 2183130 w 3156584"/>
                  <a:gd name="connsiteY530" fmla="*/ 3138487 h 3614737"/>
                  <a:gd name="connsiteX531" fmla="*/ 2201228 w 3156584"/>
                  <a:gd name="connsiteY531" fmla="*/ 3148012 h 3614737"/>
                  <a:gd name="connsiteX532" fmla="*/ 2221230 w 3156584"/>
                  <a:gd name="connsiteY532" fmla="*/ 3168015 h 3614737"/>
                  <a:gd name="connsiteX533" fmla="*/ 2266950 w 3156584"/>
                  <a:gd name="connsiteY533" fmla="*/ 3158490 h 3614737"/>
                  <a:gd name="connsiteX534" fmla="*/ 2305050 w 3156584"/>
                  <a:gd name="connsiteY534" fmla="*/ 3194685 h 3614737"/>
                  <a:gd name="connsiteX535" fmla="*/ 2326958 w 3156584"/>
                  <a:gd name="connsiteY535" fmla="*/ 3194685 h 3614737"/>
                  <a:gd name="connsiteX536" fmla="*/ 2326958 w 3156584"/>
                  <a:gd name="connsiteY536" fmla="*/ 3214687 h 3614737"/>
                  <a:gd name="connsiteX537" fmla="*/ 2343150 w 3156584"/>
                  <a:gd name="connsiteY537" fmla="*/ 3240405 h 3614737"/>
                  <a:gd name="connsiteX538" fmla="*/ 2383155 w 3156584"/>
                  <a:gd name="connsiteY538" fmla="*/ 3240405 h 3614737"/>
                  <a:gd name="connsiteX539" fmla="*/ 2390775 w 3156584"/>
                  <a:gd name="connsiteY539" fmla="*/ 3266123 h 3614737"/>
                  <a:gd name="connsiteX540" fmla="*/ 2422208 w 3156584"/>
                  <a:gd name="connsiteY540" fmla="*/ 3248025 h 3614737"/>
                  <a:gd name="connsiteX541" fmla="*/ 2445067 w 3156584"/>
                  <a:gd name="connsiteY541" fmla="*/ 3248025 h 3614737"/>
                  <a:gd name="connsiteX542" fmla="*/ 2445067 w 3156584"/>
                  <a:gd name="connsiteY542" fmla="*/ 3207068 h 3614737"/>
                  <a:gd name="connsiteX543" fmla="*/ 2477453 w 3156584"/>
                  <a:gd name="connsiteY543" fmla="*/ 3174683 h 3614737"/>
                  <a:gd name="connsiteX544" fmla="*/ 2515553 w 3156584"/>
                  <a:gd name="connsiteY544" fmla="*/ 3128962 h 3614737"/>
                  <a:gd name="connsiteX545" fmla="*/ 2534603 w 3156584"/>
                  <a:gd name="connsiteY545" fmla="*/ 3080385 h 3614737"/>
                  <a:gd name="connsiteX546" fmla="*/ 2585085 w 3156584"/>
                  <a:gd name="connsiteY546" fmla="*/ 3029903 h 3614737"/>
                  <a:gd name="connsiteX547" fmla="*/ 2641283 w 3156584"/>
                  <a:gd name="connsiteY547" fmla="*/ 2961323 h 3614737"/>
                  <a:gd name="connsiteX548" fmla="*/ 2649855 w 3156584"/>
                  <a:gd name="connsiteY548" fmla="*/ 2860358 h 3614737"/>
                  <a:gd name="connsiteX549" fmla="*/ 2669858 w 3156584"/>
                  <a:gd name="connsiteY549" fmla="*/ 2793683 h 3614737"/>
                  <a:gd name="connsiteX550" fmla="*/ 2639378 w 3156584"/>
                  <a:gd name="connsiteY550" fmla="*/ 2784158 h 3614737"/>
                  <a:gd name="connsiteX551" fmla="*/ 2609850 w 3156584"/>
                  <a:gd name="connsiteY551" fmla="*/ 2645093 h 3614737"/>
                  <a:gd name="connsiteX552" fmla="*/ 2620328 w 3156584"/>
                  <a:gd name="connsiteY552" fmla="*/ 2625090 h 3614737"/>
                  <a:gd name="connsiteX553" fmla="*/ 2635567 w 3156584"/>
                  <a:gd name="connsiteY553" fmla="*/ 2609850 h 3614737"/>
                  <a:gd name="connsiteX554" fmla="*/ 2610803 w 3156584"/>
                  <a:gd name="connsiteY554" fmla="*/ 2592705 h 3614737"/>
                  <a:gd name="connsiteX555" fmla="*/ 2587942 w 3156584"/>
                  <a:gd name="connsiteY555" fmla="*/ 2585085 h 3614737"/>
                  <a:gd name="connsiteX556" fmla="*/ 2579370 w 3156584"/>
                  <a:gd name="connsiteY556" fmla="*/ 2546985 h 3614737"/>
                  <a:gd name="connsiteX557" fmla="*/ 2624137 w 3156584"/>
                  <a:gd name="connsiteY557" fmla="*/ 2514600 h 3614737"/>
                  <a:gd name="connsiteX558" fmla="*/ 2646045 w 3156584"/>
                  <a:gd name="connsiteY558" fmla="*/ 2514600 h 3614737"/>
                  <a:gd name="connsiteX559" fmla="*/ 2646045 w 3156584"/>
                  <a:gd name="connsiteY559" fmla="*/ 2486025 h 3614737"/>
                  <a:gd name="connsiteX560" fmla="*/ 2667000 w 3156584"/>
                  <a:gd name="connsiteY560" fmla="*/ 2476500 h 3614737"/>
                  <a:gd name="connsiteX561" fmla="*/ 2697480 w 3156584"/>
                  <a:gd name="connsiteY561" fmla="*/ 2486978 h 3614737"/>
                  <a:gd name="connsiteX562" fmla="*/ 2728912 w 3156584"/>
                  <a:gd name="connsiteY562" fmla="*/ 2475548 h 3614737"/>
                  <a:gd name="connsiteX563" fmla="*/ 2728912 w 3156584"/>
                  <a:gd name="connsiteY563" fmla="*/ 2447925 h 3614737"/>
                  <a:gd name="connsiteX564" fmla="*/ 2750820 w 3156584"/>
                  <a:gd name="connsiteY564" fmla="*/ 2431733 h 3614737"/>
                  <a:gd name="connsiteX565" fmla="*/ 2762250 w 3156584"/>
                  <a:gd name="connsiteY565" fmla="*/ 2444115 h 3614737"/>
                  <a:gd name="connsiteX566" fmla="*/ 2798445 w 3156584"/>
                  <a:gd name="connsiteY566" fmla="*/ 2444115 h 3614737"/>
                  <a:gd name="connsiteX567" fmla="*/ 2819400 w 3156584"/>
                  <a:gd name="connsiteY567" fmla="*/ 2428875 h 3614737"/>
                  <a:gd name="connsiteX568" fmla="*/ 2832735 w 3156584"/>
                  <a:gd name="connsiteY568" fmla="*/ 2442210 h 3614737"/>
                  <a:gd name="connsiteX569" fmla="*/ 2876550 w 3156584"/>
                  <a:gd name="connsiteY569" fmla="*/ 2450783 h 3614737"/>
                  <a:gd name="connsiteX570" fmla="*/ 2894648 w 3156584"/>
                  <a:gd name="connsiteY570" fmla="*/ 2432685 h 3614737"/>
                  <a:gd name="connsiteX571" fmla="*/ 2913698 w 3156584"/>
                  <a:gd name="connsiteY571" fmla="*/ 2443162 h 3614737"/>
                  <a:gd name="connsiteX572" fmla="*/ 2941320 w 3156584"/>
                  <a:gd name="connsiteY572" fmla="*/ 2415540 h 3614737"/>
                  <a:gd name="connsiteX573" fmla="*/ 2963228 w 3156584"/>
                  <a:gd name="connsiteY573" fmla="*/ 2415540 h 3614737"/>
                  <a:gd name="connsiteX574" fmla="*/ 2963228 w 3156584"/>
                  <a:gd name="connsiteY574" fmla="*/ 2359343 h 3614737"/>
                  <a:gd name="connsiteX575" fmla="*/ 2988945 w 3156584"/>
                  <a:gd name="connsiteY575" fmla="*/ 2346960 h 3614737"/>
                  <a:gd name="connsiteX576" fmla="*/ 3005137 w 3156584"/>
                  <a:gd name="connsiteY576" fmla="*/ 2314575 h 3614737"/>
                  <a:gd name="connsiteX577" fmla="*/ 3031808 w 3156584"/>
                  <a:gd name="connsiteY577" fmla="*/ 2321243 h 3614737"/>
                  <a:gd name="connsiteX578" fmla="*/ 3044190 w 3156584"/>
                  <a:gd name="connsiteY578" fmla="*/ 2333625 h 3614737"/>
                  <a:gd name="connsiteX579" fmla="*/ 3013710 w 3156584"/>
                  <a:gd name="connsiteY579" fmla="*/ 2362200 h 3614737"/>
                  <a:gd name="connsiteX580" fmla="*/ 3039428 w 3156584"/>
                  <a:gd name="connsiteY580" fmla="*/ 2364105 h 3614737"/>
                  <a:gd name="connsiteX581" fmla="*/ 3060383 w 3156584"/>
                  <a:gd name="connsiteY581" fmla="*/ 2352675 h 3614737"/>
                  <a:gd name="connsiteX582" fmla="*/ 3091815 w 3156584"/>
                  <a:gd name="connsiteY582" fmla="*/ 2361248 h 3614737"/>
                  <a:gd name="connsiteX583" fmla="*/ 3104198 w 3156584"/>
                  <a:gd name="connsiteY583" fmla="*/ 2336483 h 3614737"/>
                  <a:gd name="connsiteX584" fmla="*/ 3126105 w 3156584"/>
                  <a:gd name="connsiteY584" fmla="*/ 2323148 h 3614737"/>
                  <a:gd name="connsiteX585" fmla="*/ 3131820 w 3156584"/>
                  <a:gd name="connsiteY585" fmla="*/ 2295525 h 3614737"/>
                  <a:gd name="connsiteX586" fmla="*/ 3121342 w 3156584"/>
                  <a:gd name="connsiteY586" fmla="*/ 2285048 h 3614737"/>
                  <a:gd name="connsiteX587" fmla="*/ 3121342 w 3156584"/>
                  <a:gd name="connsiteY587" fmla="*/ 2267903 h 3614737"/>
                  <a:gd name="connsiteX588" fmla="*/ 3098483 w 3156584"/>
                  <a:gd name="connsiteY588" fmla="*/ 2277428 h 3614737"/>
                  <a:gd name="connsiteX589" fmla="*/ 3057525 w 3156584"/>
                  <a:gd name="connsiteY589" fmla="*/ 2236470 h 3614737"/>
                  <a:gd name="connsiteX590" fmla="*/ 3068955 w 3156584"/>
                  <a:gd name="connsiteY590" fmla="*/ 2206943 h 3614737"/>
                  <a:gd name="connsiteX591" fmla="*/ 3056573 w 3156584"/>
                  <a:gd name="connsiteY591" fmla="*/ 2194560 h 3614737"/>
                  <a:gd name="connsiteX592" fmla="*/ 3067050 w 3156584"/>
                  <a:gd name="connsiteY592" fmla="*/ 2169795 h 3614737"/>
                  <a:gd name="connsiteX593" fmla="*/ 3056573 w 3156584"/>
                  <a:gd name="connsiteY593" fmla="*/ 2159318 h 3614737"/>
                  <a:gd name="connsiteX594" fmla="*/ 3081337 w 3156584"/>
                  <a:gd name="connsiteY594" fmla="*/ 2134553 h 3614737"/>
                  <a:gd name="connsiteX595" fmla="*/ 3104198 w 3156584"/>
                  <a:gd name="connsiteY595" fmla="*/ 2136458 h 3614737"/>
                  <a:gd name="connsiteX596" fmla="*/ 3117533 w 3156584"/>
                  <a:gd name="connsiteY596" fmla="*/ 2149793 h 3614737"/>
                  <a:gd name="connsiteX597" fmla="*/ 3134678 w 3156584"/>
                  <a:gd name="connsiteY597" fmla="*/ 2149793 h 3614737"/>
                  <a:gd name="connsiteX598" fmla="*/ 3151823 w 3156584"/>
                  <a:gd name="connsiteY598" fmla="*/ 2136458 h 3614737"/>
                  <a:gd name="connsiteX599" fmla="*/ 3156585 w 3156584"/>
                  <a:gd name="connsiteY599" fmla="*/ 2121218 h 3614737"/>
                  <a:gd name="connsiteX600" fmla="*/ 3123248 w 3156584"/>
                  <a:gd name="connsiteY600" fmla="*/ 2081212 h 361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</a:cxnLst>
                <a:rect l="l" t="t" r="r" b="b"/>
                <a:pathLst>
                  <a:path w="3156584" h="3614737">
                    <a:moveTo>
                      <a:pt x="3123248" y="2081212"/>
                    </a:moveTo>
                    <a:lnTo>
                      <a:pt x="3111817" y="2049780"/>
                    </a:lnTo>
                    <a:lnTo>
                      <a:pt x="3093720" y="2047875"/>
                    </a:lnTo>
                    <a:lnTo>
                      <a:pt x="3093720" y="2027873"/>
                    </a:lnTo>
                    <a:lnTo>
                      <a:pt x="3074670" y="2006918"/>
                    </a:lnTo>
                    <a:lnTo>
                      <a:pt x="3059430" y="1991677"/>
                    </a:lnTo>
                    <a:lnTo>
                      <a:pt x="3036570" y="1991677"/>
                    </a:lnTo>
                    <a:lnTo>
                      <a:pt x="3036570" y="2013585"/>
                    </a:lnTo>
                    <a:lnTo>
                      <a:pt x="3016567" y="2033587"/>
                    </a:lnTo>
                    <a:lnTo>
                      <a:pt x="2986087" y="2028825"/>
                    </a:lnTo>
                    <a:lnTo>
                      <a:pt x="2986087" y="2008823"/>
                    </a:lnTo>
                    <a:lnTo>
                      <a:pt x="2972753" y="1997393"/>
                    </a:lnTo>
                    <a:lnTo>
                      <a:pt x="2972753" y="1971675"/>
                    </a:lnTo>
                    <a:lnTo>
                      <a:pt x="2945130" y="1967865"/>
                    </a:lnTo>
                    <a:lnTo>
                      <a:pt x="2913698" y="1952625"/>
                    </a:lnTo>
                    <a:lnTo>
                      <a:pt x="2884170" y="1956435"/>
                    </a:lnTo>
                    <a:lnTo>
                      <a:pt x="2854642" y="1951673"/>
                    </a:lnTo>
                    <a:lnTo>
                      <a:pt x="2837498" y="1971675"/>
                    </a:lnTo>
                    <a:lnTo>
                      <a:pt x="2828925" y="1999298"/>
                    </a:lnTo>
                    <a:lnTo>
                      <a:pt x="2808923" y="2019300"/>
                    </a:lnTo>
                    <a:lnTo>
                      <a:pt x="2816542" y="2046923"/>
                    </a:lnTo>
                    <a:lnTo>
                      <a:pt x="2806065" y="2078355"/>
                    </a:lnTo>
                    <a:lnTo>
                      <a:pt x="2779395" y="2105025"/>
                    </a:lnTo>
                    <a:lnTo>
                      <a:pt x="2779395" y="2154555"/>
                    </a:lnTo>
                    <a:lnTo>
                      <a:pt x="2742248" y="2180273"/>
                    </a:lnTo>
                    <a:lnTo>
                      <a:pt x="2742248" y="2209800"/>
                    </a:lnTo>
                    <a:lnTo>
                      <a:pt x="2726055" y="2187893"/>
                    </a:lnTo>
                    <a:lnTo>
                      <a:pt x="2726055" y="2163128"/>
                    </a:lnTo>
                    <a:lnTo>
                      <a:pt x="2707958" y="2145030"/>
                    </a:lnTo>
                    <a:lnTo>
                      <a:pt x="2689860" y="2152650"/>
                    </a:lnTo>
                    <a:lnTo>
                      <a:pt x="2685098" y="2175510"/>
                    </a:lnTo>
                    <a:lnTo>
                      <a:pt x="2638425" y="2193608"/>
                    </a:lnTo>
                    <a:lnTo>
                      <a:pt x="2616517" y="2193608"/>
                    </a:lnTo>
                    <a:lnTo>
                      <a:pt x="2607945" y="2220278"/>
                    </a:lnTo>
                    <a:lnTo>
                      <a:pt x="2593658" y="2241233"/>
                    </a:lnTo>
                    <a:lnTo>
                      <a:pt x="2563178" y="2243137"/>
                    </a:lnTo>
                    <a:lnTo>
                      <a:pt x="2528887" y="2208848"/>
                    </a:lnTo>
                    <a:lnTo>
                      <a:pt x="2525078" y="2138362"/>
                    </a:lnTo>
                    <a:lnTo>
                      <a:pt x="2529840" y="2096452"/>
                    </a:lnTo>
                    <a:lnTo>
                      <a:pt x="2529840" y="2056448"/>
                    </a:lnTo>
                    <a:lnTo>
                      <a:pt x="2535555" y="2021205"/>
                    </a:lnTo>
                    <a:lnTo>
                      <a:pt x="2535555" y="1986915"/>
                    </a:lnTo>
                    <a:lnTo>
                      <a:pt x="2510790" y="1976437"/>
                    </a:lnTo>
                    <a:lnTo>
                      <a:pt x="2492692" y="1970723"/>
                    </a:lnTo>
                    <a:lnTo>
                      <a:pt x="2489835" y="1953577"/>
                    </a:lnTo>
                    <a:lnTo>
                      <a:pt x="2481262" y="1934527"/>
                    </a:lnTo>
                    <a:lnTo>
                      <a:pt x="2465070" y="1918335"/>
                    </a:lnTo>
                    <a:lnTo>
                      <a:pt x="2465070" y="1899285"/>
                    </a:lnTo>
                    <a:lnTo>
                      <a:pt x="2476500" y="1887855"/>
                    </a:lnTo>
                    <a:lnTo>
                      <a:pt x="2479358" y="1862137"/>
                    </a:lnTo>
                    <a:lnTo>
                      <a:pt x="2464117" y="1846898"/>
                    </a:lnTo>
                    <a:lnTo>
                      <a:pt x="2444115" y="1846898"/>
                    </a:lnTo>
                    <a:lnTo>
                      <a:pt x="2422208" y="1836420"/>
                    </a:lnTo>
                    <a:lnTo>
                      <a:pt x="2422208" y="1816418"/>
                    </a:lnTo>
                    <a:lnTo>
                      <a:pt x="2430780" y="1807845"/>
                    </a:lnTo>
                    <a:lnTo>
                      <a:pt x="2421255" y="1798320"/>
                    </a:lnTo>
                    <a:lnTo>
                      <a:pt x="2413635" y="1767840"/>
                    </a:lnTo>
                    <a:lnTo>
                      <a:pt x="2395537" y="1736408"/>
                    </a:lnTo>
                    <a:lnTo>
                      <a:pt x="2374583" y="1721168"/>
                    </a:lnTo>
                    <a:lnTo>
                      <a:pt x="2350770" y="1727835"/>
                    </a:lnTo>
                    <a:lnTo>
                      <a:pt x="2327910" y="1729740"/>
                    </a:lnTo>
                    <a:lnTo>
                      <a:pt x="2327910" y="1702118"/>
                    </a:lnTo>
                    <a:lnTo>
                      <a:pt x="2346960" y="1696402"/>
                    </a:lnTo>
                    <a:lnTo>
                      <a:pt x="2346960" y="1678305"/>
                    </a:lnTo>
                    <a:lnTo>
                      <a:pt x="2326958" y="1658302"/>
                    </a:lnTo>
                    <a:lnTo>
                      <a:pt x="2326005" y="1641158"/>
                    </a:lnTo>
                    <a:lnTo>
                      <a:pt x="2305050" y="1640205"/>
                    </a:lnTo>
                    <a:lnTo>
                      <a:pt x="2289810" y="1655445"/>
                    </a:lnTo>
                    <a:lnTo>
                      <a:pt x="2270760" y="1646873"/>
                    </a:lnTo>
                    <a:lnTo>
                      <a:pt x="2245042" y="1656398"/>
                    </a:lnTo>
                    <a:lnTo>
                      <a:pt x="2232660" y="1641158"/>
                    </a:lnTo>
                    <a:lnTo>
                      <a:pt x="2219325" y="1641158"/>
                    </a:lnTo>
                    <a:lnTo>
                      <a:pt x="2207895" y="1652587"/>
                    </a:lnTo>
                    <a:lnTo>
                      <a:pt x="2185035" y="1652587"/>
                    </a:lnTo>
                    <a:lnTo>
                      <a:pt x="2169795" y="1645920"/>
                    </a:lnTo>
                    <a:lnTo>
                      <a:pt x="2169795" y="1617345"/>
                    </a:lnTo>
                    <a:lnTo>
                      <a:pt x="2178367" y="1608773"/>
                    </a:lnTo>
                    <a:lnTo>
                      <a:pt x="2178367" y="1590675"/>
                    </a:lnTo>
                    <a:lnTo>
                      <a:pt x="2171700" y="1569720"/>
                    </a:lnTo>
                    <a:lnTo>
                      <a:pt x="2188845" y="1543050"/>
                    </a:lnTo>
                    <a:lnTo>
                      <a:pt x="2198370" y="1515427"/>
                    </a:lnTo>
                    <a:lnTo>
                      <a:pt x="2168842" y="1485900"/>
                    </a:lnTo>
                    <a:lnTo>
                      <a:pt x="2161223" y="1446848"/>
                    </a:lnTo>
                    <a:lnTo>
                      <a:pt x="2136458" y="1433512"/>
                    </a:lnTo>
                    <a:lnTo>
                      <a:pt x="2136458" y="1408748"/>
                    </a:lnTo>
                    <a:lnTo>
                      <a:pt x="2145983" y="1400175"/>
                    </a:lnTo>
                    <a:lnTo>
                      <a:pt x="2136458" y="1390650"/>
                    </a:lnTo>
                    <a:lnTo>
                      <a:pt x="2136458" y="1367790"/>
                    </a:lnTo>
                    <a:lnTo>
                      <a:pt x="2109787" y="1357312"/>
                    </a:lnTo>
                    <a:lnTo>
                      <a:pt x="2102167" y="1364933"/>
                    </a:lnTo>
                    <a:lnTo>
                      <a:pt x="2094548" y="1341120"/>
                    </a:lnTo>
                    <a:lnTo>
                      <a:pt x="2107883" y="1327785"/>
                    </a:lnTo>
                    <a:lnTo>
                      <a:pt x="2122170" y="1304925"/>
                    </a:lnTo>
                    <a:lnTo>
                      <a:pt x="2143125" y="1299210"/>
                    </a:lnTo>
                    <a:lnTo>
                      <a:pt x="2135505" y="1244918"/>
                    </a:lnTo>
                    <a:lnTo>
                      <a:pt x="2129790" y="1209675"/>
                    </a:lnTo>
                    <a:lnTo>
                      <a:pt x="2129790" y="1191577"/>
                    </a:lnTo>
                    <a:lnTo>
                      <a:pt x="2105025" y="1146810"/>
                    </a:lnTo>
                    <a:lnTo>
                      <a:pt x="2102167" y="1100137"/>
                    </a:lnTo>
                    <a:lnTo>
                      <a:pt x="2077403" y="1082993"/>
                    </a:lnTo>
                    <a:lnTo>
                      <a:pt x="2066925" y="1058227"/>
                    </a:lnTo>
                    <a:lnTo>
                      <a:pt x="2059305" y="1039177"/>
                    </a:lnTo>
                    <a:lnTo>
                      <a:pt x="2059305" y="1039177"/>
                    </a:lnTo>
                    <a:lnTo>
                      <a:pt x="2059305" y="1027748"/>
                    </a:lnTo>
                    <a:lnTo>
                      <a:pt x="2088833" y="1016318"/>
                    </a:lnTo>
                    <a:lnTo>
                      <a:pt x="2119312" y="972502"/>
                    </a:lnTo>
                    <a:lnTo>
                      <a:pt x="2140267" y="965835"/>
                    </a:lnTo>
                    <a:lnTo>
                      <a:pt x="2168842" y="974408"/>
                    </a:lnTo>
                    <a:lnTo>
                      <a:pt x="2177415" y="955358"/>
                    </a:lnTo>
                    <a:lnTo>
                      <a:pt x="2177415" y="930593"/>
                    </a:lnTo>
                    <a:lnTo>
                      <a:pt x="2161223" y="914400"/>
                    </a:lnTo>
                    <a:lnTo>
                      <a:pt x="2168842" y="886777"/>
                    </a:lnTo>
                    <a:lnTo>
                      <a:pt x="2189798" y="879158"/>
                    </a:lnTo>
                    <a:lnTo>
                      <a:pt x="2189798" y="857250"/>
                    </a:lnTo>
                    <a:lnTo>
                      <a:pt x="2188845" y="828675"/>
                    </a:lnTo>
                    <a:lnTo>
                      <a:pt x="2211705" y="812483"/>
                    </a:lnTo>
                    <a:lnTo>
                      <a:pt x="2238375" y="785813"/>
                    </a:lnTo>
                    <a:lnTo>
                      <a:pt x="2244090" y="765810"/>
                    </a:lnTo>
                    <a:lnTo>
                      <a:pt x="2255520" y="765810"/>
                    </a:lnTo>
                    <a:lnTo>
                      <a:pt x="2253615" y="737235"/>
                    </a:lnTo>
                    <a:lnTo>
                      <a:pt x="2231708" y="737235"/>
                    </a:lnTo>
                    <a:lnTo>
                      <a:pt x="2211705" y="699135"/>
                    </a:lnTo>
                    <a:lnTo>
                      <a:pt x="2211705" y="663893"/>
                    </a:lnTo>
                    <a:lnTo>
                      <a:pt x="2193608" y="645795"/>
                    </a:lnTo>
                    <a:lnTo>
                      <a:pt x="2155508" y="618172"/>
                    </a:lnTo>
                    <a:lnTo>
                      <a:pt x="2155508" y="602933"/>
                    </a:lnTo>
                    <a:lnTo>
                      <a:pt x="2126933" y="592455"/>
                    </a:lnTo>
                    <a:lnTo>
                      <a:pt x="2116455" y="571500"/>
                    </a:lnTo>
                    <a:lnTo>
                      <a:pt x="2121217" y="542925"/>
                    </a:lnTo>
                    <a:lnTo>
                      <a:pt x="2108835" y="530543"/>
                    </a:lnTo>
                    <a:lnTo>
                      <a:pt x="2096453" y="511492"/>
                    </a:lnTo>
                    <a:lnTo>
                      <a:pt x="2089785" y="495300"/>
                    </a:lnTo>
                    <a:lnTo>
                      <a:pt x="2099310" y="484822"/>
                    </a:lnTo>
                    <a:lnTo>
                      <a:pt x="2102167" y="471488"/>
                    </a:lnTo>
                    <a:lnTo>
                      <a:pt x="2090737" y="462915"/>
                    </a:lnTo>
                    <a:lnTo>
                      <a:pt x="2086928" y="438150"/>
                    </a:lnTo>
                    <a:lnTo>
                      <a:pt x="2069783" y="438150"/>
                    </a:lnTo>
                    <a:lnTo>
                      <a:pt x="2048828" y="439102"/>
                    </a:lnTo>
                    <a:lnTo>
                      <a:pt x="2049780" y="461963"/>
                    </a:lnTo>
                    <a:lnTo>
                      <a:pt x="2048828" y="473392"/>
                    </a:lnTo>
                    <a:lnTo>
                      <a:pt x="2065973" y="474345"/>
                    </a:lnTo>
                    <a:lnTo>
                      <a:pt x="2076450" y="484822"/>
                    </a:lnTo>
                    <a:lnTo>
                      <a:pt x="2063115" y="510540"/>
                    </a:lnTo>
                    <a:lnTo>
                      <a:pt x="2040255" y="519113"/>
                    </a:lnTo>
                    <a:lnTo>
                      <a:pt x="2016442" y="539115"/>
                    </a:lnTo>
                    <a:cubicBezTo>
                      <a:pt x="2016442" y="539115"/>
                      <a:pt x="2012633" y="564833"/>
                      <a:pt x="1999298" y="564833"/>
                    </a:cubicBezTo>
                    <a:cubicBezTo>
                      <a:pt x="1986915" y="564833"/>
                      <a:pt x="1964055" y="571500"/>
                      <a:pt x="1964055" y="571500"/>
                    </a:cubicBezTo>
                    <a:lnTo>
                      <a:pt x="1938337" y="586740"/>
                    </a:lnTo>
                    <a:lnTo>
                      <a:pt x="1944053" y="615315"/>
                    </a:lnTo>
                    <a:lnTo>
                      <a:pt x="1918335" y="626745"/>
                    </a:lnTo>
                    <a:lnTo>
                      <a:pt x="1925003" y="601027"/>
                    </a:lnTo>
                    <a:lnTo>
                      <a:pt x="1930717" y="563880"/>
                    </a:lnTo>
                    <a:lnTo>
                      <a:pt x="1953578" y="541020"/>
                    </a:lnTo>
                    <a:lnTo>
                      <a:pt x="1964055" y="509588"/>
                    </a:lnTo>
                    <a:lnTo>
                      <a:pt x="1998345" y="501015"/>
                    </a:lnTo>
                    <a:lnTo>
                      <a:pt x="2006917" y="457200"/>
                    </a:lnTo>
                    <a:lnTo>
                      <a:pt x="2027873" y="436245"/>
                    </a:lnTo>
                    <a:lnTo>
                      <a:pt x="2036445" y="397192"/>
                    </a:lnTo>
                    <a:lnTo>
                      <a:pt x="2036445" y="382905"/>
                    </a:lnTo>
                    <a:lnTo>
                      <a:pt x="2065020" y="348615"/>
                    </a:lnTo>
                    <a:lnTo>
                      <a:pt x="2081212" y="332422"/>
                    </a:lnTo>
                    <a:lnTo>
                      <a:pt x="2094548" y="304800"/>
                    </a:lnTo>
                    <a:lnTo>
                      <a:pt x="2108835" y="284797"/>
                    </a:lnTo>
                    <a:lnTo>
                      <a:pt x="2108835" y="256222"/>
                    </a:lnTo>
                    <a:lnTo>
                      <a:pt x="2125028" y="240030"/>
                    </a:lnTo>
                    <a:lnTo>
                      <a:pt x="2106930" y="209550"/>
                    </a:lnTo>
                    <a:lnTo>
                      <a:pt x="2078355" y="194310"/>
                    </a:lnTo>
                    <a:lnTo>
                      <a:pt x="2066925" y="182880"/>
                    </a:lnTo>
                    <a:lnTo>
                      <a:pt x="2095500" y="188595"/>
                    </a:lnTo>
                    <a:lnTo>
                      <a:pt x="2098358" y="159067"/>
                    </a:lnTo>
                    <a:lnTo>
                      <a:pt x="2079308" y="140017"/>
                    </a:lnTo>
                    <a:lnTo>
                      <a:pt x="2064067" y="124777"/>
                    </a:lnTo>
                    <a:lnTo>
                      <a:pt x="2054542" y="136208"/>
                    </a:lnTo>
                    <a:lnTo>
                      <a:pt x="2037398" y="121920"/>
                    </a:lnTo>
                    <a:lnTo>
                      <a:pt x="2023110" y="93345"/>
                    </a:lnTo>
                    <a:lnTo>
                      <a:pt x="2006917" y="77152"/>
                    </a:lnTo>
                    <a:lnTo>
                      <a:pt x="1985010" y="87630"/>
                    </a:lnTo>
                    <a:lnTo>
                      <a:pt x="1968817" y="71438"/>
                    </a:lnTo>
                    <a:lnTo>
                      <a:pt x="1940242" y="91440"/>
                    </a:lnTo>
                    <a:lnTo>
                      <a:pt x="1911667" y="91440"/>
                    </a:lnTo>
                    <a:lnTo>
                      <a:pt x="1880235" y="108585"/>
                    </a:lnTo>
                    <a:lnTo>
                      <a:pt x="1892617" y="120967"/>
                    </a:lnTo>
                    <a:lnTo>
                      <a:pt x="1885950" y="144780"/>
                    </a:lnTo>
                    <a:cubicBezTo>
                      <a:pt x="1885950" y="144780"/>
                      <a:pt x="1863090" y="135255"/>
                      <a:pt x="1854517" y="135255"/>
                    </a:cubicBezTo>
                    <a:cubicBezTo>
                      <a:pt x="1845945" y="135255"/>
                      <a:pt x="1847850" y="117158"/>
                      <a:pt x="1847850" y="117158"/>
                    </a:cubicBezTo>
                    <a:lnTo>
                      <a:pt x="1865948" y="99060"/>
                    </a:lnTo>
                    <a:lnTo>
                      <a:pt x="1851660" y="82867"/>
                    </a:lnTo>
                    <a:lnTo>
                      <a:pt x="1824037" y="82867"/>
                    </a:lnTo>
                    <a:lnTo>
                      <a:pt x="1815465" y="91440"/>
                    </a:lnTo>
                    <a:lnTo>
                      <a:pt x="1770698" y="88583"/>
                    </a:lnTo>
                    <a:lnTo>
                      <a:pt x="1788795" y="64770"/>
                    </a:lnTo>
                    <a:lnTo>
                      <a:pt x="1810703" y="42863"/>
                    </a:lnTo>
                    <a:lnTo>
                      <a:pt x="1804035" y="14288"/>
                    </a:lnTo>
                    <a:lnTo>
                      <a:pt x="1783080" y="17145"/>
                    </a:lnTo>
                    <a:lnTo>
                      <a:pt x="1754505" y="0"/>
                    </a:lnTo>
                    <a:lnTo>
                      <a:pt x="1731645" y="23813"/>
                    </a:lnTo>
                    <a:lnTo>
                      <a:pt x="1705928" y="41910"/>
                    </a:lnTo>
                    <a:lnTo>
                      <a:pt x="1684973" y="94297"/>
                    </a:lnTo>
                    <a:lnTo>
                      <a:pt x="1678305" y="117158"/>
                    </a:lnTo>
                    <a:lnTo>
                      <a:pt x="1678305" y="151447"/>
                    </a:lnTo>
                    <a:lnTo>
                      <a:pt x="1689735" y="160020"/>
                    </a:lnTo>
                    <a:lnTo>
                      <a:pt x="1692592" y="183833"/>
                    </a:lnTo>
                    <a:lnTo>
                      <a:pt x="1683067" y="183833"/>
                    </a:lnTo>
                    <a:lnTo>
                      <a:pt x="1650682" y="193358"/>
                    </a:lnTo>
                    <a:lnTo>
                      <a:pt x="1619250" y="193358"/>
                    </a:lnTo>
                    <a:lnTo>
                      <a:pt x="1627823" y="208597"/>
                    </a:lnTo>
                    <a:lnTo>
                      <a:pt x="1644967" y="220980"/>
                    </a:lnTo>
                    <a:lnTo>
                      <a:pt x="1657350" y="238125"/>
                    </a:lnTo>
                    <a:lnTo>
                      <a:pt x="1628775" y="232410"/>
                    </a:lnTo>
                    <a:lnTo>
                      <a:pt x="1600200" y="238125"/>
                    </a:lnTo>
                    <a:lnTo>
                      <a:pt x="1596390" y="260985"/>
                    </a:lnTo>
                    <a:lnTo>
                      <a:pt x="1552575" y="260033"/>
                    </a:lnTo>
                    <a:lnTo>
                      <a:pt x="1534478" y="278130"/>
                    </a:lnTo>
                    <a:lnTo>
                      <a:pt x="1534478" y="258127"/>
                    </a:lnTo>
                    <a:lnTo>
                      <a:pt x="1547813" y="232410"/>
                    </a:lnTo>
                    <a:lnTo>
                      <a:pt x="1522095" y="236220"/>
                    </a:lnTo>
                    <a:lnTo>
                      <a:pt x="1515428" y="251460"/>
                    </a:lnTo>
                    <a:lnTo>
                      <a:pt x="1483995" y="255270"/>
                    </a:lnTo>
                    <a:lnTo>
                      <a:pt x="1446848" y="263842"/>
                    </a:lnTo>
                    <a:lnTo>
                      <a:pt x="1432560" y="278130"/>
                    </a:lnTo>
                    <a:lnTo>
                      <a:pt x="1458278" y="286702"/>
                    </a:lnTo>
                    <a:lnTo>
                      <a:pt x="1449705" y="296227"/>
                    </a:lnTo>
                    <a:lnTo>
                      <a:pt x="1411605" y="307658"/>
                    </a:lnTo>
                    <a:lnTo>
                      <a:pt x="1398270" y="320992"/>
                    </a:lnTo>
                    <a:lnTo>
                      <a:pt x="1344930" y="328613"/>
                    </a:lnTo>
                    <a:lnTo>
                      <a:pt x="1329690" y="343852"/>
                    </a:lnTo>
                    <a:lnTo>
                      <a:pt x="1290638" y="359092"/>
                    </a:lnTo>
                    <a:lnTo>
                      <a:pt x="1275398" y="391477"/>
                    </a:lnTo>
                    <a:lnTo>
                      <a:pt x="1236345" y="390525"/>
                    </a:lnTo>
                    <a:lnTo>
                      <a:pt x="1237298" y="411480"/>
                    </a:lnTo>
                    <a:lnTo>
                      <a:pt x="1257300" y="412433"/>
                    </a:lnTo>
                    <a:lnTo>
                      <a:pt x="1237298" y="427672"/>
                    </a:lnTo>
                    <a:lnTo>
                      <a:pt x="1223010" y="447675"/>
                    </a:lnTo>
                    <a:lnTo>
                      <a:pt x="1235392" y="460058"/>
                    </a:lnTo>
                    <a:lnTo>
                      <a:pt x="1227773" y="478155"/>
                    </a:lnTo>
                    <a:lnTo>
                      <a:pt x="1239203" y="490538"/>
                    </a:lnTo>
                    <a:lnTo>
                      <a:pt x="1222057" y="494347"/>
                    </a:lnTo>
                    <a:cubicBezTo>
                      <a:pt x="1222057" y="494347"/>
                      <a:pt x="1222057" y="473392"/>
                      <a:pt x="1211580" y="483870"/>
                    </a:cubicBezTo>
                    <a:cubicBezTo>
                      <a:pt x="1201103" y="494347"/>
                      <a:pt x="1195388" y="500063"/>
                      <a:pt x="1195388" y="500063"/>
                    </a:cubicBezTo>
                    <a:lnTo>
                      <a:pt x="1209675" y="514350"/>
                    </a:lnTo>
                    <a:lnTo>
                      <a:pt x="1226820" y="520065"/>
                    </a:lnTo>
                    <a:lnTo>
                      <a:pt x="1241107" y="541020"/>
                    </a:lnTo>
                    <a:lnTo>
                      <a:pt x="1226820" y="555308"/>
                    </a:lnTo>
                    <a:lnTo>
                      <a:pt x="1200150" y="555308"/>
                    </a:lnTo>
                    <a:lnTo>
                      <a:pt x="1163003" y="570547"/>
                    </a:lnTo>
                    <a:lnTo>
                      <a:pt x="1107757" y="570547"/>
                    </a:lnTo>
                    <a:lnTo>
                      <a:pt x="1107757" y="579120"/>
                    </a:lnTo>
                    <a:lnTo>
                      <a:pt x="1073467" y="566738"/>
                    </a:lnTo>
                    <a:lnTo>
                      <a:pt x="1006792" y="566738"/>
                    </a:lnTo>
                    <a:lnTo>
                      <a:pt x="978217" y="592455"/>
                    </a:lnTo>
                    <a:lnTo>
                      <a:pt x="984885" y="627697"/>
                    </a:lnTo>
                    <a:lnTo>
                      <a:pt x="996315" y="639127"/>
                    </a:lnTo>
                    <a:lnTo>
                      <a:pt x="983932" y="667702"/>
                    </a:lnTo>
                    <a:lnTo>
                      <a:pt x="975360" y="701993"/>
                    </a:lnTo>
                    <a:lnTo>
                      <a:pt x="986790" y="713422"/>
                    </a:lnTo>
                    <a:lnTo>
                      <a:pt x="1006792" y="745808"/>
                    </a:lnTo>
                    <a:lnTo>
                      <a:pt x="1033463" y="755333"/>
                    </a:lnTo>
                    <a:lnTo>
                      <a:pt x="1032510" y="775335"/>
                    </a:lnTo>
                    <a:lnTo>
                      <a:pt x="1047750" y="796290"/>
                    </a:lnTo>
                    <a:lnTo>
                      <a:pt x="1042035" y="819150"/>
                    </a:lnTo>
                    <a:lnTo>
                      <a:pt x="1003935" y="819150"/>
                    </a:lnTo>
                    <a:lnTo>
                      <a:pt x="979170" y="794385"/>
                    </a:lnTo>
                    <a:lnTo>
                      <a:pt x="969645" y="784860"/>
                    </a:lnTo>
                    <a:lnTo>
                      <a:pt x="979170" y="756285"/>
                    </a:lnTo>
                    <a:lnTo>
                      <a:pt x="942022" y="736283"/>
                    </a:lnTo>
                    <a:lnTo>
                      <a:pt x="922972" y="717233"/>
                    </a:lnTo>
                    <a:lnTo>
                      <a:pt x="900113" y="721043"/>
                    </a:lnTo>
                    <a:lnTo>
                      <a:pt x="871538" y="715327"/>
                    </a:lnTo>
                    <a:lnTo>
                      <a:pt x="872490" y="732472"/>
                    </a:lnTo>
                    <a:lnTo>
                      <a:pt x="885825" y="732472"/>
                    </a:lnTo>
                    <a:lnTo>
                      <a:pt x="891540" y="747713"/>
                    </a:lnTo>
                    <a:lnTo>
                      <a:pt x="903922" y="760095"/>
                    </a:lnTo>
                    <a:lnTo>
                      <a:pt x="922020" y="763905"/>
                    </a:lnTo>
                    <a:lnTo>
                      <a:pt x="942022" y="774383"/>
                    </a:lnTo>
                    <a:lnTo>
                      <a:pt x="946785" y="792480"/>
                    </a:lnTo>
                    <a:lnTo>
                      <a:pt x="933450" y="805815"/>
                    </a:lnTo>
                    <a:lnTo>
                      <a:pt x="936307" y="821055"/>
                    </a:lnTo>
                    <a:lnTo>
                      <a:pt x="909638" y="824865"/>
                    </a:lnTo>
                    <a:lnTo>
                      <a:pt x="890588" y="843915"/>
                    </a:lnTo>
                    <a:lnTo>
                      <a:pt x="899160" y="862965"/>
                    </a:lnTo>
                    <a:lnTo>
                      <a:pt x="904875" y="855345"/>
                    </a:lnTo>
                    <a:lnTo>
                      <a:pt x="914400" y="873443"/>
                    </a:lnTo>
                    <a:lnTo>
                      <a:pt x="944880" y="890588"/>
                    </a:lnTo>
                    <a:lnTo>
                      <a:pt x="942022" y="924877"/>
                    </a:lnTo>
                    <a:lnTo>
                      <a:pt x="942022" y="973455"/>
                    </a:lnTo>
                    <a:lnTo>
                      <a:pt x="913447" y="973455"/>
                    </a:lnTo>
                    <a:lnTo>
                      <a:pt x="902970" y="990600"/>
                    </a:lnTo>
                    <a:lnTo>
                      <a:pt x="882015" y="1011555"/>
                    </a:lnTo>
                    <a:lnTo>
                      <a:pt x="856297" y="1030605"/>
                    </a:lnTo>
                    <a:lnTo>
                      <a:pt x="857250" y="1056323"/>
                    </a:lnTo>
                    <a:lnTo>
                      <a:pt x="869632" y="1068705"/>
                    </a:lnTo>
                    <a:lnTo>
                      <a:pt x="873442" y="1083945"/>
                    </a:lnTo>
                    <a:lnTo>
                      <a:pt x="891540" y="1102043"/>
                    </a:lnTo>
                    <a:lnTo>
                      <a:pt x="918210" y="1105852"/>
                    </a:lnTo>
                    <a:lnTo>
                      <a:pt x="922020" y="1123950"/>
                    </a:lnTo>
                    <a:lnTo>
                      <a:pt x="931545" y="1133475"/>
                    </a:lnTo>
                    <a:lnTo>
                      <a:pt x="948690" y="1118235"/>
                    </a:lnTo>
                    <a:cubicBezTo>
                      <a:pt x="948690" y="1118235"/>
                      <a:pt x="954405" y="1128712"/>
                      <a:pt x="957263" y="1126808"/>
                    </a:cubicBezTo>
                    <a:cubicBezTo>
                      <a:pt x="959167" y="1124902"/>
                      <a:pt x="974407" y="1110615"/>
                      <a:pt x="974407" y="1110615"/>
                    </a:cubicBezTo>
                    <a:lnTo>
                      <a:pt x="973455" y="1138237"/>
                    </a:lnTo>
                    <a:lnTo>
                      <a:pt x="995363" y="1142048"/>
                    </a:lnTo>
                    <a:lnTo>
                      <a:pt x="995363" y="1163955"/>
                    </a:lnTo>
                    <a:lnTo>
                      <a:pt x="1008697" y="1196340"/>
                    </a:lnTo>
                    <a:lnTo>
                      <a:pt x="1001078" y="1216343"/>
                    </a:lnTo>
                    <a:lnTo>
                      <a:pt x="990600" y="1216343"/>
                    </a:lnTo>
                    <a:lnTo>
                      <a:pt x="1002030" y="1237298"/>
                    </a:lnTo>
                    <a:lnTo>
                      <a:pt x="992505" y="1263968"/>
                    </a:lnTo>
                    <a:lnTo>
                      <a:pt x="977265" y="1279208"/>
                    </a:lnTo>
                    <a:lnTo>
                      <a:pt x="971550" y="1296352"/>
                    </a:lnTo>
                    <a:lnTo>
                      <a:pt x="951547" y="1292543"/>
                    </a:lnTo>
                    <a:lnTo>
                      <a:pt x="950595" y="1315402"/>
                    </a:lnTo>
                    <a:lnTo>
                      <a:pt x="963930" y="1328737"/>
                    </a:lnTo>
                    <a:lnTo>
                      <a:pt x="968692" y="1354455"/>
                    </a:lnTo>
                    <a:lnTo>
                      <a:pt x="956310" y="1375410"/>
                    </a:lnTo>
                    <a:lnTo>
                      <a:pt x="968692" y="1387793"/>
                    </a:lnTo>
                    <a:lnTo>
                      <a:pt x="968692" y="1407795"/>
                    </a:lnTo>
                    <a:lnTo>
                      <a:pt x="1000125" y="1425893"/>
                    </a:lnTo>
                    <a:lnTo>
                      <a:pt x="1012507" y="1450658"/>
                    </a:lnTo>
                    <a:lnTo>
                      <a:pt x="993457" y="1468755"/>
                    </a:lnTo>
                    <a:lnTo>
                      <a:pt x="993457" y="1483043"/>
                    </a:lnTo>
                    <a:lnTo>
                      <a:pt x="1002982" y="1500187"/>
                    </a:lnTo>
                    <a:lnTo>
                      <a:pt x="1002982" y="1525905"/>
                    </a:lnTo>
                    <a:lnTo>
                      <a:pt x="990600" y="1535430"/>
                    </a:lnTo>
                    <a:lnTo>
                      <a:pt x="1005840" y="1564005"/>
                    </a:lnTo>
                    <a:lnTo>
                      <a:pt x="1022985" y="1564005"/>
                    </a:lnTo>
                    <a:lnTo>
                      <a:pt x="1040130" y="1581150"/>
                    </a:lnTo>
                    <a:lnTo>
                      <a:pt x="1052513" y="1606868"/>
                    </a:lnTo>
                    <a:lnTo>
                      <a:pt x="1055370" y="1639252"/>
                    </a:lnTo>
                    <a:lnTo>
                      <a:pt x="1041082" y="1653540"/>
                    </a:lnTo>
                    <a:lnTo>
                      <a:pt x="1047750" y="1683068"/>
                    </a:lnTo>
                    <a:lnTo>
                      <a:pt x="1080135" y="1689735"/>
                    </a:lnTo>
                    <a:lnTo>
                      <a:pt x="1096328" y="1705927"/>
                    </a:lnTo>
                    <a:lnTo>
                      <a:pt x="1112520" y="1689735"/>
                    </a:lnTo>
                    <a:lnTo>
                      <a:pt x="1118235" y="1724025"/>
                    </a:lnTo>
                    <a:lnTo>
                      <a:pt x="1112520" y="1753552"/>
                    </a:lnTo>
                    <a:lnTo>
                      <a:pt x="1122045" y="1776412"/>
                    </a:lnTo>
                    <a:lnTo>
                      <a:pt x="1102995" y="1795462"/>
                    </a:lnTo>
                    <a:lnTo>
                      <a:pt x="1082992" y="1821180"/>
                    </a:lnTo>
                    <a:lnTo>
                      <a:pt x="1068705" y="1847850"/>
                    </a:lnTo>
                    <a:lnTo>
                      <a:pt x="1089660" y="1877377"/>
                    </a:lnTo>
                    <a:lnTo>
                      <a:pt x="1089660" y="1912620"/>
                    </a:lnTo>
                    <a:lnTo>
                      <a:pt x="1069657" y="1932623"/>
                    </a:lnTo>
                    <a:lnTo>
                      <a:pt x="1067753" y="1964055"/>
                    </a:lnTo>
                    <a:lnTo>
                      <a:pt x="1055370" y="1976437"/>
                    </a:lnTo>
                    <a:lnTo>
                      <a:pt x="1022032" y="2009775"/>
                    </a:lnTo>
                    <a:lnTo>
                      <a:pt x="1022032" y="2052637"/>
                    </a:lnTo>
                    <a:lnTo>
                      <a:pt x="1057275" y="2076450"/>
                    </a:lnTo>
                    <a:lnTo>
                      <a:pt x="1097280" y="2093595"/>
                    </a:lnTo>
                    <a:lnTo>
                      <a:pt x="1076325" y="2127885"/>
                    </a:lnTo>
                    <a:lnTo>
                      <a:pt x="1025842" y="2149793"/>
                    </a:lnTo>
                    <a:lnTo>
                      <a:pt x="993457" y="2182178"/>
                    </a:lnTo>
                    <a:lnTo>
                      <a:pt x="993457" y="2182178"/>
                    </a:lnTo>
                    <a:lnTo>
                      <a:pt x="941070" y="2144078"/>
                    </a:lnTo>
                    <a:lnTo>
                      <a:pt x="885825" y="2167890"/>
                    </a:lnTo>
                    <a:lnTo>
                      <a:pt x="875347" y="2202180"/>
                    </a:lnTo>
                    <a:lnTo>
                      <a:pt x="838200" y="2183130"/>
                    </a:lnTo>
                    <a:lnTo>
                      <a:pt x="811530" y="2189798"/>
                    </a:lnTo>
                    <a:lnTo>
                      <a:pt x="779145" y="2157412"/>
                    </a:lnTo>
                    <a:lnTo>
                      <a:pt x="743903" y="2170748"/>
                    </a:lnTo>
                    <a:lnTo>
                      <a:pt x="699135" y="2165985"/>
                    </a:lnTo>
                    <a:lnTo>
                      <a:pt x="686753" y="2147887"/>
                    </a:lnTo>
                    <a:lnTo>
                      <a:pt x="638175" y="2147887"/>
                    </a:lnTo>
                    <a:lnTo>
                      <a:pt x="603885" y="2132648"/>
                    </a:lnTo>
                    <a:lnTo>
                      <a:pt x="559117" y="2139315"/>
                    </a:lnTo>
                    <a:lnTo>
                      <a:pt x="525780" y="2213610"/>
                    </a:lnTo>
                    <a:lnTo>
                      <a:pt x="528638" y="2258378"/>
                    </a:lnTo>
                    <a:lnTo>
                      <a:pt x="481965" y="2271712"/>
                    </a:lnTo>
                    <a:lnTo>
                      <a:pt x="443865" y="2299335"/>
                    </a:lnTo>
                    <a:lnTo>
                      <a:pt x="439103" y="2328862"/>
                    </a:lnTo>
                    <a:lnTo>
                      <a:pt x="399097" y="2352675"/>
                    </a:lnTo>
                    <a:lnTo>
                      <a:pt x="386715" y="2370773"/>
                    </a:lnTo>
                    <a:lnTo>
                      <a:pt x="363855" y="2393633"/>
                    </a:lnTo>
                    <a:lnTo>
                      <a:pt x="336232" y="2406968"/>
                    </a:lnTo>
                    <a:lnTo>
                      <a:pt x="301942" y="2406968"/>
                    </a:lnTo>
                    <a:lnTo>
                      <a:pt x="280988" y="2400300"/>
                    </a:lnTo>
                    <a:lnTo>
                      <a:pt x="256222" y="2387918"/>
                    </a:lnTo>
                    <a:lnTo>
                      <a:pt x="246697" y="2401253"/>
                    </a:lnTo>
                    <a:lnTo>
                      <a:pt x="218122" y="2401253"/>
                    </a:lnTo>
                    <a:lnTo>
                      <a:pt x="200025" y="2389823"/>
                    </a:lnTo>
                    <a:lnTo>
                      <a:pt x="183832" y="2382203"/>
                    </a:lnTo>
                    <a:lnTo>
                      <a:pt x="159067" y="2374583"/>
                    </a:lnTo>
                    <a:lnTo>
                      <a:pt x="140017" y="2367915"/>
                    </a:lnTo>
                    <a:lnTo>
                      <a:pt x="140017" y="2349818"/>
                    </a:lnTo>
                    <a:lnTo>
                      <a:pt x="153353" y="2336483"/>
                    </a:lnTo>
                    <a:lnTo>
                      <a:pt x="131445" y="2314575"/>
                    </a:lnTo>
                    <a:lnTo>
                      <a:pt x="110490" y="2329815"/>
                    </a:lnTo>
                    <a:lnTo>
                      <a:pt x="100965" y="2346008"/>
                    </a:lnTo>
                    <a:lnTo>
                      <a:pt x="80963" y="2367915"/>
                    </a:lnTo>
                    <a:lnTo>
                      <a:pt x="79057" y="2389823"/>
                    </a:lnTo>
                    <a:lnTo>
                      <a:pt x="88582" y="2418398"/>
                    </a:lnTo>
                    <a:lnTo>
                      <a:pt x="66675" y="2428875"/>
                    </a:lnTo>
                    <a:lnTo>
                      <a:pt x="66675" y="2445068"/>
                    </a:lnTo>
                    <a:lnTo>
                      <a:pt x="85725" y="2454593"/>
                    </a:lnTo>
                    <a:lnTo>
                      <a:pt x="99060" y="2467928"/>
                    </a:lnTo>
                    <a:lnTo>
                      <a:pt x="105728" y="2484120"/>
                    </a:lnTo>
                    <a:lnTo>
                      <a:pt x="126682" y="2495550"/>
                    </a:lnTo>
                    <a:lnTo>
                      <a:pt x="126682" y="2514600"/>
                    </a:lnTo>
                    <a:lnTo>
                      <a:pt x="116205" y="2525078"/>
                    </a:lnTo>
                    <a:lnTo>
                      <a:pt x="89535" y="2529840"/>
                    </a:lnTo>
                    <a:lnTo>
                      <a:pt x="54292" y="2565083"/>
                    </a:lnTo>
                    <a:lnTo>
                      <a:pt x="54292" y="2589848"/>
                    </a:lnTo>
                    <a:lnTo>
                      <a:pt x="48578" y="2605087"/>
                    </a:lnTo>
                    <a:lnTo>
                      <a:pt x="33338" y="2620328"/>
                    </a:lnTo>
                    <a:lnTo>
                      <a:pt x="21907" y="2622233"/>
                    </a:lnTo>
                    <a:lnTo>
                      <a:pt x="21907" y="2641283"/>
                    </a:lnTo>
                    <a:lnTo>
                      <a:pt x="7620" y="2655570"/>
                    </a:lnTo>
                    <a:lnTo>
                      <a:pt x="0" y="2671762"/>
                    </a:lnTo>
                    <a:lnTo>
                      <a:pt x="0" y="2688908"/>
                    </a:lnTo>
                    <a:lnTo>
                      <a:pt x="20955" y="2698433"/>
                    </a:lnTo>
                    <a:lnTo>
                      <a:pt x="32385" y="2733675"/>
                    </a:lnTo>
                    <a:lnTo>
                      <a:pt x="25717" y="2753678"/>
                    </a:lnTo>
                    <a:lnTo>
                      <a:pt x="25717" y="2780348"/>
                    </a:lnTo>
                    <a:lnTo>
                      <a:pt x="7620" y="2798445"/>
                    </a:lnTo>
                    <a:lnTo>
                      <a:pt x="15240" y="2823210"/>
                    </a:lnTo>
                    <a:lnTo>
                      <a:pt x="46672" y="2831783"/>
                    </a:lnTo>
                    <a:lnTo>
                      <a:pt x="75247" y="2814637"/>
                    </a:lnTo>
                    <a:lnTo>
                      <a:pt x="95250" y="2834640"/>
                    </a:lnTo>
                    <a:lnTo>
                      <a:pt x="85725" y="2867978"/>
                    </a:lnTo>
                    <a:lnTo>
                      <a:pt x="114300" y="2876550"/>
                    </a:lnTo>
                    <a:lnTo>
                      <a:pt x="129540" y="2861310"/>
                    </a:lnTo>
                    <a:lnTo>
                      <a:pt x="155257" y="2876550"/>
                    </a:lnTo>
                    <a:lnTo>
                      <a:pt x="183832" y="2876550"/>
                    </a:lnTo>
                    <a:lnTo>
                      <a:pt x="183832" y="2896553"/>
                    </a:lnTo>
                    <a:lnTo>
                      <a:pt x="149542" y="2911793"/>
                    </a:lnTo>
                    <a:lnTo>
                      <a:pt x="140970" y="2949893"/>
                    </a:lnTo>
                    <a:lnTo>
                      <a:pt x="164782" y="2949893"/>
                    </a:lnTo>
                    <a:lnTo>
                      <a:pt x="194310" y="2935605"/>
                    </a:lnTo>
                    <a:lnTo>
                      <a:pt x="209550" y="2958465"/>
                    </a:lnTo>
                    <a:lnTo>
                      <a:pt x="243840" y="2940368"/>
                    </a:lnTo>
                    <a:lnTo>
                      <a:pt x="282892" y="2928937"/>
                    </a:lnTo>
                    <a:lnTo>
                      <a:pt x="305753" y="2906078"/>
                    </a:lnTo>
                    <a:lnTo>
                      <a:pt x="327660" y="2905125"/>
                    </a:lnTo>
                    <a:lnTo>
                      <a:pt x="357188" y="2904173"/>
                    </a:lnTo>
                    <a:lnTo>
                      <a:pt x="378142" y="2883218"/>
                    </a:lnTo>
                    <a:lnTo>
                      <a:pt x="403860" y="2883218"/>
                    </a:lnTo>
                    <a:lnTo>
                      <a:pt x="410528" y="2903220"/>
                    </a:lnTo>
                    <a:lnTo>
                      <a:pt x="393382" y="2926080"/>
                    </a:lnTo>
                    <a:lnTo>
                      <a:pt x="373380" y="2926080"/>
                    </a:lnTo>
                    <a:lnTo>
                      <a:pt x="373380" y="2951798"/>
                    </a:lnTo>
                    <a:lnTo>
                      <a:pt x="397192" y="2961323"/>
                    </a:lnTo>
                    <a:lnTo>
                      <a:pt x="415290" y="2979420"/>
                    </a:lnTo>
                    <a:lnTo>
                      <a:pt x="431482" y="3013710"/>
                    </a:lnTo>
                    <a:lnTo>
                      <a:pt x="446722" y="3028950"/>
                    </a:lnTo>
                    <a:lnTo>
                      <a:pt x="463867" y="3020378"/>
                    </a:lnTo>
                    <a:lnTo>
                      <a:pt x="463867" y="3020378"/>
                    </a:lnTo>
                    <a:lnTo>
                      <a:pt x="446722" y="3028950"/>
                    </a:lnTo>
                    <a:lnTo>
                      <a:pt x="470535" y="3052762"/>
                    </a:lnTo>
                    <a:lnTo>
                      <a:pt x="487680" y="3108960"/>
                    </a:lnTo>
                    <a:lnTo>
                      <a:pt x="487680" y="3155633"/>
                    </a:lnTo>
                    <a:lnTo>
                      <a:pt x="510540" y="3176587"/>
                    </a:lnTo>
                    <a:lnTo>
                      <a:pt x="510540" y="3210878"/>
                    </a:lnTo>
                    <a:lnTo>
                      <a:pt x="534353" y="3252787"/>
                    </a:lnTo>
                    <a:lnTo>
                      <a:pt x="541020" y="3289935"/>
                    </a:lnTo>
                    <a:lnTo>
                      <a:pt x="550545" y="3322320"/>
                    </a:lnTo>
                    <a:lnTo>
                      <a:pt x="568642" y="3359468"/>
                    </a:lnTo>
                    <a:lnTo>
                      <a:pt x="600075" y="3353753"/>
                    </a:lnTo>
                    <a:lnTo>
                      <a:pt x="615315" y="3321368"/>
                    </a:lnTo>
                    <a:lnTo>
                      <a:pt x="638175" y="3314700"/>
                    </a:lnTo>
                    <a:lnTo>
                      <a:pt x="653415" y="3332798"/>
                    </a:lnTo>
                    <a:lnTo>
                      <a:pt x="653415" y="3353753"/>
                    </a:lnTo>
                    <a:lnTo>
                      <a:pt x="668655" y="3368993"/>
                    </a:lnTo>
                    <a:lnTo>
                      <a:pt x="685800" y="3386137"/>
                    </a:lnTo>
                    <a:lnTo>
                      <a:pt x="717232" y="3380423"/>
                    </a:lnTo>
                    <a:lnTo>
                      <a:pt x="731520" y="3394710"/>
                    </a:lnTo>
                    <a:lnTo>
                      <a:pt x="766763" y="3388995"/>
                    </a:lnTo>
                    <a:lnTo>
                      <a:pt x="784860" y="3370898"/>
                    </a:lnTo>
                    <a:lnTo>
                      <a:pt x="821055" y="3370898"/>
                    </a:lnTo>
                    <a:lnTo>
                      <a:pt x="838200" y="3388043"/>
                    </a:lnTo>
                    <a:lnTo>
                      <a:pt x="864870" y="3399473"/>
                    </a:lnTo>
                    <a:lnTo>
                      <a:pt x="884872" y="3417570"/>
                    </a:lnTo>
                    <a:lnTo>
                      <a:pt x="890588" y="3451860"/>
                    </a:lnTo>
                    <a:lnTo>
                      <a:pt x="914400" y="3467100"/>
                    </a:lnTo>
                    <a:lnTo>
                      <a:pt x="925830" y="3492818"/>
                    </a:lnTo>
                    <a:lnTo>
                      <a:pt x="955357" y="3510915"/>
                    </a:lnTo>
                    <a:lnTo>
                      <a:pt x="955357" y="3545205"/>
                    </a:lnTo>
                    <a:lnTo>
                      <a:pt x="993457" y="3554730"/>
                    </a:lnTo>
                    <a:lnTo>
                      <a:pt x="1027747" y="3566160"/>
                    </a:lnTo>
                    <a:lnTo>
                      <a:pt x="1064895" y="3551873"/>
                    </a:lnTo>
                    <a:lnTo>
                      <a:pt x="1086803" y="3529965"/>
                    </a:lnTo>
                    <a:lnTo>
                      <a:pt x="1094423" y="3558540"/>
                    </a:lnTo>
                    <a:lnTo>
                      <a:pt x="1109663" y="3587115"/>
                    </a:lnTo>
                    <a:lnTo>
                      <a:pt x="1122045" y="3608070"/>
                    </a:lnTo>
                    <a:lnTo>
                      <a:pt x="1163003" y="3614737"/>
                    </a:lnTo>
                    <a:lnTo>
                      <a:pt x="1181100" y="3596640"/>
                    </a:lnTo>
                    <a:lnTo>
                      <a:pt x="1216342" y="3576637"/>
                    </a:lnTo>
                    <a:lnTo>
                      <a:pt x="1258253" y="3577590"/>
                    </a:lnTo>
                    <a:lnTo>
                      <a:pt x="1281113" y="3554730"/>
                    </a:lnTo>
                    <a:lnTo>
                      <a:pt x="1314450" y="3547110"/>
                    </a:lnTo>
                    <a:lnTo>
                      <a:pt x="1320165" y="3517582"/>
                    </a:lnTo>
                    <a:lnTo>
                      <a:pt x="1348740" y="3517582"/>
                    </a:lnTo>
                    <a:lnTo>
                      <a:pt x="1377315" y="3489007"/>
                    </a:lnTo>
                    <a:lnTo>
                      <a:pt x="1423988" y="3459480"/>
                    </a:lnTo>
                    <a:lnTo>
                      <a:pt x="1461135" y="3459480"/>
                    </a:lnTo>
                    <a:lnTo>
                      <a:pt x="1470660" y="3429953"/>
                    </a:lnTo>
                    <a:lnTo>
                      <a:pt x="1502092" y="3429953"/>
                    </a:lnTo>
                    <a:lnTo>
                      <a:pt x="1526857" y="3405187"/>
                    </a:lnTo>
                    <a:lnTo>
                      <a:pt x="1557338" y="3418523"/>
                    </a:lnTo>
                    <a:lnTo>
                      <a:pt x="1581150" y="3442335"/>
                    </a:lnTo>
                    <a:lnTo>
                      <a:pt x="1619250" y="3427095"/>
                    </a:lnTo>
                    <a:lnTo>
                      <a:pt x="1651635" y="3436620"/>
                    </a:lnTo>
                    <a:lnTo>
                      <a:pt x="1678305" y="3463290"/>
                    </a:lnTo>
                    <a:lnTo>
                      <a:pt x="1701165" y="3486150"/>
                    </a:lnTo>
                    <a:lnTo>
                      <a:pt x="1742123" y="3500437"/>
                    </a:lnTo>
                    <a:lnTo>
                      <a:pt x="1770698" y="3509010"/>
                    </a:lnTo>
                    <a:lnTo>
                      <a:pt x="1809750" y="3502343"/>
                    </a:lnTo>
                    <a:lnTo>
                      <a:pt x="1847850" y="3511868"/>
                    </a:lnTo>
                    <a:lnTo>
                      <a:pt x="1888808" y="3511868"/>
                    </a:lnTo>
                    <a:lnTo>
                      <a:pt x="1915478" y="3511868"/>
                    </a:lnTo>
                    <a:lnTo>
                      <a:pt x="1946910" y="3480435"/>
                    </a:lnTo>
                    <a:lnTo>
                      <a:pt x="1980248" y="3458528"/>
                    </a:lnTo>
                    <a:lnTo>
                      <a:pt x="1980248" y="3424237"/>
                    </a:lnTo>
                    <a:lnTo>
                      <a:pt x="1955483" y="3399473"/>
                    </a:lnTo>
                    <a:lnTo>
                      <a:pt x="1955483" y="3368040"/>
                    </a:lnTo>
                    <a:lnTo>
                      <a:pt x="1937385" y="3347085"/>
                    </a:lnTo>
                    <a:lnTo>
                      <a:pt x="1943100" y="3309937"/>
                    </a:lnTo>
                    <a:lnTo>
                      <a:pt x="1962150" y="3290887"/>
                    </a:lnTo>
                    <a:lnTo>
                      <a:pt x="1980248" y="3254693"/>
                    </a:lnTo>
                    <a:lnTo>
                      <a:pt x="2002155" y="3232785"/>
                    </a:lnTo>
                    <a:lnTo>
                      <a:pt x="2000250" y="3206115"/>
                    </a:lnTo>
                    <a:lnTo>
                      <a:pt x="1986915" y="3192780"/>
                    </a:lnTo>
                    <a:lnTo>
                      <a:pt x="1982153" y="3168968"/>
                    </a:lnTo>
                    <a:lnTo>
                      <a:pt x="1997392" y="3153728"/>
                    </a:lnTo>
                    <a:lnTo>
                      <a:pt x="1997392" y="3128962"/>
                    </a:lnTo>
                    <a:lnTo>
                      <a:pt x="2013585" y="3112770"/>
                    </a:lnTo>
                    <a:lnTo>
                      <a:pt x="2073592" y="3052762"/>
                    </a:lnTo>
                    <a:lnTo>
                      <a:pt x="2096453" y="3068003"/>
                    </a:lnTo>
                    <a:lnTo>
                      <a:pt x="2088833" y="3084195"/>
                    </a:lnTo>
                    <a:lnTo>
                      <a:pt x="2115503" y="3096578"/>
                    </a:lnTo>
                    <a:lnTo>
                      <a:pt x="2131695" y="3111818"/>
                    </a:lnTo>
                    <a:lnTo>
                      <a:pt x="2166937" y="3122295"/>
                    </a:lnTo>
                    <a:lnTo>
                      <a:pt x="2183130" y="3138487"/>
                    </a:lnTo>
                    <a:lnTo>
                      <a:pt x="2201228" y="3148012"/>
                    </a:lnTo>
                    <a:lnTo>
                      <a:pt x="2221230" y="3168015"/>
                    </a:lnTo>
                    <a:lnTo>
                      <a:pt x="2266950" y="3158490"/>
                    </a:lnTo>
                    <a:lnTo>
                      <a:pt x="2305050" y="3194685"/>
                    </a:lnTo>
                    <a:lnTo>
                      <a:pt x="2326958" y="3194685"/>
                    </a:lnTo>
                    <a:lnTo>
                      <a:pt x="2326958" y="3214687"/>
                    </a:lnTo>
                    <a:lnTo>
                      <a:pt x="2343150" y="3240405"/>
                    </a:lnTo>
                    <a:lnTo>
                      <a:pt x="2383155" y="3240405"/>
                    </a:lnTo>
                    <a:lnTo>
                      <a:pt x="2390775" y="3266123"/>
                    </a:lnTo>
                    <a:lnTo>
                      <a:pt x="2422208" y="3248025"/>
                    </a:lnTo>
                    <a:lnTo>
                      <a:pt x="2445067" y="3248025"/>
                    </a:lnTo>
                    <a:lnTo>
                      <a:pt x="2445067" y="3207068"/>
                    </a:lnTo>
                    <a:lnTo>
                      <a:pt x="2477453" y="3174683"/>
                    </a:lnTo>
                    <a:lnTo>
                      <a:pt x="2515553" y="3128962"/>
                    </a:lnTo>
                    <a:lnTo>
                      <a:pt x="2534603" y="3080385"/>
                    </a:lnTo>
                    <a:lnTo>
                      <a:pt x="2585085" y="3029903"/>
                    </a:lnTo>
                    <a:lnTo>
                      <a:pt x="2641283" y="2961323"/>
                    </a:lnTo>
                    <a:lnTo>
                      <a:pt x="2649855" y="2860358"/>
                    </a:lnTo>
                    <a:lnTo>
                      <a:pt x="2669858" y="2793683"/>
                    </a:lnTo>
                    <a:lnTo>
                      <a:pt x="2639378" y="2784158"/>
                    </a:lnTo>
                    <a:lnTo>
                      <a:pt x="2609850" y="2645093"/>
                    </a:lnTo>
                    <a:lnTo>
                      <a:pt x="2620328" y="2625090"/>
                    </a:lnTo>
                    <a:lnTo>
                      <a:pt x="2635567" y="2609850"/>
                    </a:lnTo>
                    <a:lnTo>
                      <a:pt x="2610803" y="2592705"/>
                    </a:lnTo>
                    <a:lnTo>
                      <a:pt x="2587942" y="2585085"/>
                    </a:lnTo>
                    <a:lnTo>
                      <a:pt x="2579370" y="2546985"/>
                    </a:lnTo>
                    <a:lnTo>
                      <a:pt x="2624137" y="2514600"/>
                    </a:lnTo>
                    <a:lnTo>
                      <a:pt x="2646045" y="2514600"/>
                    </a:lnTo>
                    <a:lnTo>
                      <a:pt x="2646045" y="2486025"/>
                    </a:lnTo>
                    <a:lnTo>
                      <a:pt x="2667000" y="2476500"/>
                    </a:lnTo>
                    <a:lnTo>
                      <a:pt x="2697480" y="2486978"/>
                    </a:lnTo>
                    <a:lnTo>
                      <a:pt x="2728912" y="2475548"/>
                    </a:lnTo>
                    <a:lnTo>
                      <a:pt x="2728912" y="2447925"/>
                    </a:lnTo>
                    <a:lnTo>
                      <a:pt x="2750820" y="2431733"/>
                    </a:lnTo>
                    <a:lnTo>
                      <a:pt x="2762250" y="2444115"/>
                    </a:lnTo>
                    <a:lnTo>
                      <a:pt x="2798445" y="2444115"/>
                    </a:lnTo>
                    <a:lnTo>
                      <a:pt x="2819400" y="2428875"/>
                    </a:lnTo>
                    <a:lnTo>
                      <a:pt x="2832735" y="2442210"/>
                    </a:lnTo>
                    <a:lnTo>
                      <a:pt x="2876550" y="2450783"/>
                    </a:lnTo>
                    <a:lnTo>
                      <a:pt x="2894648" y="2432685"/>
                    </a:lnTo>
                    <a:lnTo>
                      <a:pt x="2913698" y="2443162"/>
                    </a:lnTo>
                    <a:lnTo>
                      <a:pt x="2941320" y="2415540"/>
                    </a:lnTo>
                    <a:lnTo>
                      <a:pt x="2963228" y="2415540"/>
                    </a:lnTo>
                    <a:lnTo>
                      <a:pt x="2963228" y="2359343"/>
                    </a:lnTo>
                    <a:lnTo>
                      <a:pt x="2988945" y="2346960"/>
                    </a:lnTo>
                    <a:lnTo>
                      <a:pt x="3005137" y="2314575"/>
                    </a:lnTo>
                    <a:lnTo>
                      <a:pt x="3031808" y="2321243"/>
                    </a:lnTo>
                    <a:lnTo>
                      <a:pt x="3044190" y="2333625"/>
                    </a:lnTo>
                    <a:lnTo>
                      <a:pt x="3013710" y="2362200"/>
                    </a:lnTo>
                    <a:lnTo>
                      <a:pt x="3039428" y="2364105"/>
                    </a:lnTo>
                    <a:lnTo>
                      <a:pt x="3060383" y="2352675"/>
                    </a:lnTo>
                    <a:lnTo>
                      <a:pt x="3091815" y="2361248"/>
                    </a:lnTo>
                    <a:lnTo>
                      <a:pt x="3104198" y="2336483"/>
                    </a:lnTo>
                    <a:lnTo>
                      <a:pt x="3126105" y="2323148"/>
                    </a:lnTo>
                    <a:lnTo>
                      <a:pt x="3131820" y="2295525"/>
                    </a:lnTo>
                    <a:lnTo>
                      <a:pt x="3121342" y="2285048"/>
                    </a:lnTo>
                    <a:lnTo>
                      <a:pt x="3121342" y="2267903"/>
                    </a:lnTo>
                    <a:lnTo>
                      <a:pt x="3098483" y="2277428"/>
                    </a:lnTo>
                    <a:lnTo>
                      <a:pt x="3057525" y="2236470"/>
                    </a:lnTo>
                    <a:lnTo>
                      <a:pt x="3068955" y="2206943"/>
                    </a:lnTo>
                    <a:lnTo>
                      <a:pt x="3056573" y="2194560"/>
                    </a:lnTo>
                    <a:lnTo>
                      <a:pt x="3067050" y="2169795"/>
                    </a:lnTo>
                    <a:lnTo>
                      <a:pt x="3056573" y="2159318"/>
                    </a:lnTo>
                    <a:lnTo>
                      <a:pt x="3081337" y="2134553"/>
                    </a:lnTo>
                    <a:lnTo>
                      <a:pt x="3104198" y="2136458"/>
                    </a:lnTo>
                    <a:lnTo>
                      <a:pt x="3117533" y="2149793"/>
                    </a:lnTo>
                    <a:lnTo>
                      <a:pt x="3134678" y="2149793"/>
                    </a:lnTo>
                    <a:lnTo>
                      <a:pt x="3151823" y="2136458"/>
                    </a:lnTo>
                    <a:lnTo>
                      <a:pt x="3156585" y="2121218"/>
                    </a:lnTo>
                    <a:lnTo>
                      <a:pt x="3123248" y="208121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2" name="Freeform: Shape 164">
                <a:extLst>
                  <a:ext uri="{FF2B5EF4-FFF2-40B4-BE49-F238E27FC236}">
                    <a16:creationId xmlns="" xmlns:a16="http://schemas.microsoft.com/office/drawing/2014/main" id="{B4B050A3-D5A1-815F-A08F-56419471D34A}"/>
                  </a:ext>
                </a:extLst>
              </p:cNvPr>
              <p:cNvSpPr/>
              <p:nvPr/>
            </p:nvSpPr>
            <p:spPr>
              <a:xfrm>
                <a:off x="6560819" y="2394584"/>
                <a:ext cx="16192" cy="15240"/>
              </a:xfrm>
              <a:custGeom>
                <a:avLst/>
                <a:gdLst>
                  <a:gd name="connsiteX0" fmla="*/ 16193 w 16192"/>
                  <a:gd name="connsiteY0" fmla="*/ 5715 h 15240"/>
                  <a:gd name="connsiteX1" fmla="*/ 4763 w 16192"/>
                  <a:gd name="connsiteY1" fmla="*/ 0 h 15240"/>
                  <a:gd name="connsiteX2" fmla="*/ 0 w 16192"/>
                  <a:gd name="connsiteY2" fmla="*/ 7620 h 15240"/>
                  <a:gd name="connsiteX3" fmla="*/ 11430 w 1619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" h="15240">
                    <a:moveTo>
                      <a:pt x="16193" y="5715"/>
                    </a:moveTo>
                    <a:lnTo>
                      <a:pt x="4763" y="0"/>
                    </a:lnTo>
                    <a:lnTo>
                      <a:pt x="0" y="7620"/>
                    </a:lnTo>
                    <a:lnTo>
                      <a:pt x="1143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3" name="Freeform: Shape 165">
                <a:extLst>
                  <a:ext uri="{FF2B5EF4-FFF2-40B4-BE49-F238E27FC236}">
                    <a16:creationId xmlns="" xmlns:a16="http://schemas.microsoft.com/office/drawing/2014/main" id="{AD64BC21-92F3-5B92-F045-4702EB90F039}"/>
                  </a:ext>
                </a:extLst>
              </p:cNvPr>
              <p:cNvSpPr/>
              <p:nvPr/>
            </p:nvSpPr>
            <p:spPr>
              <a:xfrm>
                <a:off x="6497955" y="2280284"/>
                <a:ext cx="44767" cy="25717"/>
              </a:xfrm>
              <a:custGeom>
                <a:avLst/>
                <a:gdLst>
                  <a:gd name="connsiteX0" fmla="*/ 30480 w 44767"/>
                  <a:gd name="connsiteY0" fmla="*/ 25718 h 25717"/>
                  <a:gd name="connsiteX1" fmla="*/ 44768 w 44767"/>
                  <a:gd name="connsiteY1" fmla="*/ 21908 h 25717"/>
                  <a:gd name="connsiteX2" fmla="*/ 40957 w 44767"/>
                  <a:gd name="connsiteY2" fmla="*/ 4763 h 25717"/>
                  <a:gd name="connsiteX3" fmla="*/ 26670 w 44767"/>
                  <a:gd name="connsiteY3" fmla="*/ 8573 h 25717"/>
                  <a:gd name="connsiteX4" fmla="*/ 12382 w 44767"/>
                  <a:gd name="connsiteY4" fmla="*/ 0 h 25717"/>
                  <a:gd name="connsiteX5" fmla="*/ 0 w 44767"/>
                  <a:gd name="connsiteY5" fmla="*/ 7620 h 25717"/>
                  <a:gd name="connsiteX6" fmla="*/ 18097 w 44767"/>
                  <a:gd name="connsiteY6" fmla="*/ 17145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67" h="25717">
                    <a:moveTo>
                      <a:pt x="30480" y="25718"/>
                    </a:moveTo>
                    <a:lnTo>
                      <a:pt x="44768" y="21908"/>
                    </a:lnTo>
                    <a:lnTo>
                      <a:pt x="40957" y="4763"/>
                    </a:lnTo>
                    <a:lnTo>
                      <a:pt x="26670" y="8573"/>
                    </a:lnTo>
                    <a:lnTo>
                      <a:pt x="12382" y="0"/>
                    </a:lnTo>
                    <a:lnTo>
                      <a:pt x="0" y="7620"/>
                    </a:lnTo>
                    <a:lnTo>
                      <a:pt x="18097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4" name="Freeform: Shape 166">
                <a:extLst>
                  <a:ext uri="{FF2B5EF4-FFF2-40B4-BE49-F238E27FC236}">
                    <a16:creationId xmlns="" xmlns:a16="http://schemas.microsoft.com/office/drawing/2014/main" id="{37782C41-54C8-C6C9-6F83-2ACF55BF89E1}"/>
                  </a:ext>
                </a:extLst>
              </p:cNvPr>
              <p:cNvSpPr/>
              <p:nvPr/>
            </p:nvSpPr>
            <p:spPr>
              <a:xfrm>
                <a:off x="6316980" y="2149792"/>
                <a:ext cx="155257" cy="204787"/>
              </a:xfrm>
              <a:custGeom>
                <a:avLst/>
                <a:gdLst>
                  <a:gd name="connsiteX0" fmla="*/ 36195 w 155257"/>
                  <a:gd name="connsiteY0" fmla="*/ 185738 h 204787"/>
                  <a:gd name="connsiteX1" fmla="*/ 50482 w 155257"/>
                  <a:gd name="connsiteY1" fmla="*/ 176213 h 204787"/>
                  <a:gd name="connsiteX2" fmla="*/ 81915 w 155257"/>
                  <a:gd name="connsiteY2" fmla="*/ 160020 h 204787"/>
                  <a:gd name="connsiteX3" fmla="*/ 107632 w 155257"/>
                  <a:gd name="connsiteY3" fmla="*/ 157163 h 204787"/>
                  <a:gd name="connsiteX4" fmla="*/ 140018 w 155257"/>
                  <a:gd name="connsiteY4" fmla="*/ 133350 h 204787"/>
                  <a:gd name="connsiteX5" fmla="*/ 155257 w 155257"/>
                  <a:gd name="connsiteY5" fmla="*/ 103823 h 204787"/>
                  <a:gd name="connsiteX6" fmla="*/ 144780 w 155257"/>
                  <a:gd name="connsiteY6" fmla="*/ 78105 h 204787"/>
                  <a:gd name="connsiteX7" fmla="*/ 133350 w 155257"/>
                  <a:gd name="connsiteY7" fmla="*/ 59055 h 204787"/>
                  <a:gd name="connsiteX8" fmla="*/ 118110 w 155257"/>
                  <a:gd name="connsiteY8" fmla="*/ 65723 h 204787"/>
                  <a:gd name="connsiteX9" fmla="*/ 102870 w 155257"/>
                  <a:gd name="connsiteY9" fmla="*/ 38100 h 204787"/>
                  <a:gd name="connsiteX10" fmla="*/ 91440 w 155257"/>
                  <a:gd name="connsiteY10" fmla="*/ 26670 h 204787"/>
                  <a:gd name="connsiteX11" fmla="*/ 77152 w 155257"/>
                  <a:gd name="connsiteY11" fmla="*/ 43815 h 204787"/>
                  <a:gd name="connsiteX12" fmla="*/ 67627 w 155257"/>
                  <a:gd name="connsiteY12" fmla="*/ 67628 h 204787"/>
                  <a:gd name="connsiteX13" fmla="*/ 67627 w 155257"/>
                  <a:gd name="connsiteY13" fmla="*/ 49530 h 204787"/>
                  <a:gd name="connsiteX14" fmla="*/ 69532 w 155257"/>
                  <a:gd name="connsiteY14" fmla="*/ 18098 h 204787"/>
                  <a:gd name="connsiteX15" fmla="*/ 60007 w 155257"/>
                  <a:gd name="connsiteY15" fmla="*/ 0 h 204787"/>
                  <a:gd name="connsiteX16" fmla="*/ 47625 w 155257"/>
                  <a:gd name="connsiteY16" fmla="*/ 953 h 204787"/>
                  <a:gd name="connsiteX17" fmla="*/ 29527 w 155257"/>
                  <a:gd name="connsiteY17" fmla="*/ 22860 h 204787"/>
                  <a:gd name="connsiteX18" fmla="*/ 30480 w 155257"/>
                  <a:gd name="connsiteY18" fmla="*/ 41910 h 204787"/>
                  <a:gd name="connsiteX19" fmla="*/ 22860 w 155257"/>
                  <a:gd name="connsiteY19" fmla="*/ 55245 h 204787"/>
                  <a:gd name="connsiteX20" fmla="*/ 28575 w 155257"/>
                  <a:gd name="connsiteY20" fmla="*/ 89535 h 204787"/>
                  <a:gd name="connsiteX21" fmla="*/ 13335 w 155257"/>
                  <a:gd name="connsiteY21" fmla="*/ 104775 h 204787"/>
                  <a:gd name="connsiteX22" fmla="*/ 14288 w 155257"/>
                  <a:gd name="connsiteY22" fmla="*/ 139065 h 204787"/>
                  <a:gd name="connsiteX23" fmla="*/ 6667 w 155257"/>
                  <a:gd name="connsiteY23" fmla="*/ 168592 h 204787"/>
                  <a:gd name="connsiteX24" fmla="*/ 0 w 155257"/>
                  <a:gd name="connsiteY24" fmla="*/ 198120 h 204787"/>
                  <a:gd name="connsiteX25" fmla="*/ 11430 w 155257"/>
                  <a:gd name="connsiteY25" fmla="*/ 204788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5257" h="204787">
                    <a:moveTo>
                      <a:pt x="36195" y="185738"/>
                    </a:moveTo>
                    <a:lnTo>
                      <a:pt x="50482" y="176213"/>
                    </a:lnTo>
                    <a:lnTo>
                      <a:pt x="81915" y="160020"/>
                    </a:lnTo>
                    <a:lnTo>
                      <a:pt x="107632" y="157163"/>
                    </a:lnTo>
                    <a:lnTo>
                      <a:pt x="140018" y="133350"/>
                    </a:lnTo>
                    <a:lnTo>
                      <a:pt x="155257" y="103823"/>
                    </a:lnTo>
                    <a:lnTo>
                      <a:pt x="144780" y="78105"/>
                    </a:lnTo>
                    <a:lnTo>
                      <a:pt x="133350" y="59055"/>
                    </a:lnTo>
                    <a:lnTo>
                      <a:pt x="118110" y="65723"/>
                    </a:lnTo>
                    <a:lnTo>
                      <a:pt x="102870" y="38100"/>
                    </a:lnTo>
                    <a:lnTo>
                      <a:pt x="91440" y="26670"/>
                    </a:lnTo>
                    <a:lnTo>
                      <a:pt x="77152" y="43815"/>
                    </a:lnTo>
                    <a:lnTo>
                      <a:pt x="67627" y="67628"/>
                    </a:lnTo>
                    <a:lnTo>
                      <a:pt x="67627" y="49530"/>
                    </a:lnTo>
                    <a:lnTo>
                      <a:pt x="69532" y="18098"/>
                    </a:lnTo>
                    <a:lnTo>
                      <a:pt x="60007" y="0"/>
                    </a:lnTo>
                    <a:lnTo>
                      <a:pt x="47625" y="953"/>
                    </a:lnTo>
                    <a:lnTo>
                      <a:pt x="29527" y="22860"/>
                    </a:lnTo>
                    <a:lnTo>
                      <a:pt x="30480" y="41910"/>
                    </a:lnTo>
                    <a:lnTo>
                      <a:pt x="22860" y="55245"/>
                    </a:lnTo>
                    <a:lnTo>
                      <a:pt x="28575" y="89535"/>
                    </a:lnTo>
                    <a:lnTo>
                      <a:pt x="13335" y="104775"/>
                    </a:lnTo>
                    <a:lnTo>
                      <a:pt x="14288" y="139065"/>
                    </a:lnTo>
                    <a:lnTo>
                      <a:pt x="6667" y="168592"/>
                    </a:lnTo>
                    <a:lnTo>
                      <a:pt x="0" y="198120"/>
                    </a:lnTo>
                    <a:lnTo>
                      <a:pt x="11430" y="2047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5" name="Freeform: Shape 167">
                <a:extLst>
                  <a:ext uri="{FF2B5EF4-FFF2-40B4-BE49-F238E27FC236}">
                    <a16:creationId xmlns="" xmlns:a16="http://schemas.microsoft.com/office/drawing/2014/main" id="{DFB2E1F5-2A52-8AC8-2359-C8CB89248911}"/>
                  </a:ext>
                </a:extLst>
              </p:cNvPr>
              <p:cNvSpPr/>
              <p:nvPr/>
            </p:nvSpPr>
            <p:spPr>
              <a:xfrm>
                <a:off x="6130290" y="2060257"/>
                <a:ext cx="182879" cy="188595"/>
              </a:xfrm>
              <a:custGeom>
                <a:avLst/>
                <a:gdLst>
                  <a:gd name="connsiteX0" fmla="*/ 115253 w 182879"/>
                  <a:gd name="connsiteY0" fmla="*/ 0 h 188595"/>
                  <a:gd name="connsiteX1" fmla="*/ 86678 w 182879"/>
                  <a:gd name="connsiteY1" fmla="*/ 8572 h 188595"/>
                  <a:gd name="connsiteX2" fmla="*/ 65722 w 182879"/>
                  <a:gd name="connsiteY2" fmla="*/ 13335 h 188595"/>
                  <a:gd name="connsiteX3" fmla="*/ 42863 w 182879"/>
                  <a:gd name="connsiteY3" fmla="*/ 20955 h 188595"/>
                  <a:gd name="connsiteX4" fmla="*/ 34290 w 182879"/>
                  <a:gd name="connsiteY4" fmla="*/ 40005 h 188595"/>
                  <a:gd name="connsiteX5" fmla="*/ 29528 w 182879"/>
                  <a:gd name="connsiteY5" fmla="*/ 56197 h 188595"/>
                  <a:gd name="connsiteX6" fmla="*/ 18097 w 182879"/>
                  <a:gd name="connsiteY6" fmla="*/ 70485 h 188595"/>
                  <a:gd name="connsiteX7" fmla="*/ 21907 w 182879"/>
                  <a:gd name="connsiteY7" fmla="*/ 86677 h 188595"/>
                  <a:gd name="connsiteX8" fmla="*/ 0 w 182879"/>
                  <a:gd name="connsiteY8" fmla="*/ 102870 h 188595"/>
                  <a:gd name="connsiteX9" fmla="*/ 10478 w 182879"/>
                  <a:gd name="connsiteY9" fmla="*/ 111442 h 188595"/>
                  <a:gd name="connsiteX10" fmla="*/ 25717 w 182879"/>
                  <a:gd name="connsiteY10" fmla="*/ 106680 h 188595"/>
                  <a:gd name="connsiteX11" fmla="*/ 38100 w 182879"/>
                  <a:gd name="connsiteY11" fmla="*/ 124777 h 188595"/>
                  <a:gd name="connsiteX12" fmla="*/ 39053 w 182879"/>
                  <a:gd name="connsiteY12" fmla="*/ 140970 h 188595"/>
                  <a:gd name="connsiteX13" fmla="*/ 50482 w 182879"/>
                  <a:gd name="connsiteY13" fmla="*/ 155258 h 188595"/>
                  <a:gd name="connsiteX14" fmla="*/ 80010 w 182879"/>
                  <a:gd name="connsiteY14" fmla="*/ 158115 h 188595"/>
                  <a:gd name="connsiteX15" fmla="*/ 83820 w 182879"/>
                  <a:gd name="connsiteY15" fmla="*/ 174308 h 188595"/>
                  <a:gd name="connsiteX16" fmla="*/ 104775 w 182879"/>
                  <a:gd name="connsiteY16" fmla="*/ 161925 h 188595"/>
                  <a:gd name="connsiteX17" fmla="*/ 115253 w 182879"/>
                  <a:gd name="connsiteY17" fmla="*/ 178117 h 188595"/>
                  <a:gd name="connsiteX18" fmla="*/ 143828 w 182879"/>
                  <a:gd name="connsiteY18" fmla="*/ 188595 h 188595"/>
                  <a:gd name="connsiteX19" fmla="*/ 170497 w 182879"/>
                  <a:gd name="connsiteY19" fmla="*/ 176213 h 188595"/>
                  <a:gd name="connsiteX20" fmla="*/ 182880 w 182879"/>
                  <a:gd name="connsiteY20" fmla="*/ 158115 h 188595"/>
                  <a:gd name="connsiteX21" fmla="*/ 172403 w 182879"/>
                  <a:gd name="connsiteY21" fmla="*/ 137160 h 188595"/>
                  <a:gd name="connsiteX22" fmla="*/ 156210 w 182879"/>
                  <a:gd name="connsiteY22" fmla="*/ 114300 h 188595"/>
                  <a:gd name="connsiteX23" fmla="*/ 168592 w 182879"/>
                  <a:gd name="connsiteY23" fmla="*/ 105727 h 188595"/>
                  <a:gd name="connsiteX24" fmla="*/ 173355 w 182879"/>
                  <a:gd name="connsiteY24" fmla="*/ 83820 h 188595"/>
                  <a:gd name="connsiteX25" fmla="*/ 166688 w 182879"/>
                  <a:gd name="connsiteY25" fmla="*/ 59055 h 188595"/>
                  <a:gd name="connsiteX26" fmla="*/ 169545 w 182879"/>
                  <a:gd name="connsiteY26" fmla="*/ 34290 h 188595"/>
                  <a:gd name="connsiteX27" fmla="*/ 139065 w 182879"/>
                  <a:gd name="connsiteY27" fmla="*/ 18097 h 188595"/>
                  <a:gd name="connsiteX28" fmla="*/ 127635 w 182879"/>
                  <a:gd name="connsiteY28" fmla="*/ 32385 h 188595"/>
                  <a:gd name="connsiteX29" fmla="*/ 117157 w 182879"/>
                  <a:gd name="connsiteY29" fmla="*/ 51435 h 188595"/>
                  <a:gd name="connsiteX30" fmla="*/ 108585 w 182879"/>
                  <a:gd name="connsiteY30" fmla="*/ 47625 h 188595"/>
                  <a:gd name="connsiteX31" fmla="*/ 115253 w 182879"/>
                  <a:gd name="connsiteY31" fmla="*/ 22860 h 188595"/>
                  <a:gd name="connsiteX32" fmla="*/ 115253 w 182879"/>
                  <a:gd name="connsiteY32" fmla="*/ 0 h 188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2879" h="188595">
                    <a:moveTo>
                      <a:pt x="115253" y="0"/>
                    </a:moveTo>
                    <a:lnTo>
                      <a:pt x="86678" y="8572"/>
                    </a:lnTo>
                    <a:cubicBezTo>
                      <a:pt x="86678" y="8572"/>
                      <a:pt x="70485" y="12382"/>
                      <a:pt x="65722" y="13335"/>
                    </a:cubicBezTo>
                    <a:cubicBezTo>
                      <a:pt x="61913" y="14288"/>
                      <a:pt x="42863" y="20955"/>
                      <a:pt x="42863" y="20955"/>
                    </a:cubicBezTo>
                    <a:lnTo>
                      <a:pt x="34290" y="40005"/>
                    </a:lnTo>
                    <a:lnTo>
                      <a:pt x="29528" y="56197"/>
                    </a:lnTo>
                    <a:lnTo>
                      <a:pt x="18097" y="70485"/>
                    </a:lnTo>
                    <a:lnTo>
                      <a:pt x="21907" y="86677"/>
                    </a:lnTo>
                    <a:lnTo>
                      <a:pt x="0" y="102870"/>
                    </a:lnTo>
                    <a:lnTo>
                      <a:pt x="10478" y="111442"/>
                    </a:lnTo>
                    <a:lnTo>
                      <a:pt x="25717" y="106680"/>
                    </a:lnTo>
                    <a:lnTo>
                      <a:pt x="38100" y="124777"/>
                    </a:lnTo>
                    <a:lnTo>
                      <a:pt x="39053" y="140970"/>
                    </a:lnTo>
                    <a:lnTo>
                      <a:pt x="50482" y="155258"/>
                    </a:lnTo>
                    <a:lnTo>
                      <a:pt x="80010" y="158115"/>
                    </a:lnTo>
                    <a:lnTo>
                      <a:pt x="83820" y="174308"/>
                    </a:lnTo>
                    <a:lnTo>
                      <a:pt x="104775" y="161925"/>
                    </a:lnTo>
                    <a:lnTo>
                      <a:pt x="115253" y="178117"/>
                    </a:lnTo>
                    <a:lnTo>
                      <a:pt x="143828" y="188595"/>
                    </a:lnTo>
                    <a:lnTo>
                      <a:pt x="170497" y="176213"/>
                    </a:lnTo>
                    <a:lnTo>
                      <a:pt x="182880" y="158115"/>
                    </a:lnTo>
                    <a:lnTo>
                      <a:pt x="172403" y="137160"/>
                    </a:lnTo>
                    <a:lnTo>
                      <a:pt x="156210" y="114300"/>
                    </a:lnTo>
                    <a:lnTo>
                      <a:pt x="168592" y="105727"/>
                    </a:lnTo>
                    <a:lnTo>
                      <a:pt x="173355" y="83820"/>
                    </a:lnTo>
                    <a:lnTo>
                      <a:pt x="166688" y="59055"/>
                    </a:lnTo>
                    <a:lnTo>
                      <a:pt x="169545" y="34290"/>
                    </a:lnTo>
                    <a:lnTo>
                      <a:pt x="139065" y="18097"/>
                    </a:lnTo>
                    <a:lnTo>
                      <a:pt x="127635" y="32385"/>
                    </a:lnTo>
                    <a:lnTo>
                      <a:pt x="117157" y="51435"/>
                    </a:lnTo>
                    <a:lnTo>
                      <a:pt x="108585" y="47625"/>
                    </a:lnTo>
                    <a:lnTo>
                      <a:pt x="115253" y="22860"/>
                    </a:lnTo>
                    <a:lnTo>
                      <a:pt x="11525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" name="Freeform: Shape 168">
                <a:extLst>
                  <a:ext uri="{FF2B5EF4-FFF2-40B4-BE49-F238E27FC236}">
                    <a16:creationId xmlns="" xmlns:a16="http://schemas.microsoft.com/office/drawing/2014/main" id="{308BDCC2-23DF-464E-AE3C-EFE46AAC5758}"/>
                  </a:ext>
                </a:extLst>
              </p:cNvPr>
              <p:cNvSpPr/>
              <p:nvPr/>
            </p:nvSpPr>
            <p:spPr>
              <a:xfrm>
                <a:off x="6216967" y="2472690"/>
                <a:ext cx="31432" cy="30479"/>
              </a:xfrm>
              <a:custGeom>
                <a:avLst/>
                <a:gdLst>
                  <a:gd name="connsiteX0" fmla="*/ 0 w 31432"/>
                  <a:gd name="connsiteY0" fmla="*/ 19050 h 30479"/>
                  <a:gd name="connsiteX1" fmla="*/ 15240 w 31432"/>
                  <a:gd name="connsiteY1" fmla="*/ 30480 h 30479"/>
                  <a:gd name="connsiteX2" fmla="*/ 31432 w 31432"/>
                  <a:gd name="connsiteY2" fmla="*/ 15240 h 30479"/>
                  <a:gd name="connsiteX3" fmla="*/ 29527 w 31432"/>
                  <a:gd name="connsiteY3" fmla="*/ 0 h 30479"/>
                  <a:gd name="connsiteX4" fmla="*/ 17145 w 31432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2" h="30479">
                    <a:moveTo>
                      <a:pt x="0" y="19050"/>
                    </a:moveTo>
                    <a:lnTo>
                      <a:pt x="15240" y="30480"/>
                    </a:lnTo>
                    <a:lnTo>
                      <a:pt x="31432" y="15240"/>
                    </a:lnTo>
                    <a:lnTo>
                      <a:pt x="29527" y="0"/>
                    </a:lnTo>
                    <a:lnTo>
                      <a:pt x="1714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" name="Freeform: Shape 169">
                <a:extLst>
                  <a:ext uri="{FF2B5EF4-FFF2-40B4-BE49-F238E27FC236}">
                    <a16:creationId xmlns="" xmlns:a16="http://schemas.microsoft.com/office/drawing/2014/main" id="{E44911BB-3BF9-48EE-638F-52BF3BB155F7}"/>
                  </a:ext>
                </a:extLst>
              </p:cNvPr>
              <p:cNvSpPr/>
              <p:nvPr/>
            </p:nvSpPr>
            <p:spPr>
              <a:xfrm>
                <a:off x="6026467" y="2466975"/>
                <a:ext cx="20002" cy="18097"/>
              </a:xfrm>
              <a:custGeom>
                <a:avLst/>
                <a:gdLst>
                  <a:gd name="connsiteX0" fmla="*/ 20002 w 20002"/>
                  <a:gd name="connsiteY0" fmla="*/ 1905 h 18097"/>
                  <a:gd name="connsiteX1" fmla="*/ 6667 w 20002"/>
                  <a:gd name="connsiteY1" fmla="*/ 0 h 18097"/>
                  <a:gd name="connsiteX2" fmla="*/ 0 w 20002"/>
                  <a:gd name="connsiteY2" fmla="*/ 10478 h 18097"/>
                  <a:gd name="connsiteX3" fmla="*/ 8572 w 20002"/>
                  <a:gd name="connsiteY3" fmla="*/ 18097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18097">
                    <a:moveTo>
                      <a:pt x="20002" y="1905"/>
                    </a:moveTo>
                    <a:lnTo>
                      <a:pt x="6667" y="0"/>
                    </a:lnTo>
                    <a:lnTo>
                      <a:pt x="0" y="10478"/>
                    </a:lnTo>
                    <a:lnTo>
                      <a:pt x="8572" y="1809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" name="Freeform: Shape 170">
                <a:extLst>
                  <a:ext uri="{FF2B5EF4-FFF2-40B4-BE49-F238E27FC236}">
                    <a16:creationId xmlns="" xmlns:a16="http://schemas.microsoft.com/office/drawing/2014/main" id="{C165AB82-3ACC-6BDD-2145-94135DAECBF1}"/>
                  </a:ext>
                </a:extLst>
              </p:cNvPr>
              <p:cNvSpPr/>
              <p:nvPr/>
            </p:nvSpPr>
            <p:spPr>
              <a:xfrm>
                <a:off x="5885497" y="2818447"/>
                <a:ext cx="18097" cy="24104"/>
              </a:xfrm>
              <a:custGeom>
                <a:avLst/>
                <a:gdLst>
                  <a:gd name="connsiteX0" fmla="*/ 6668 w 18097"/>
                  <a:gd name="connsiteY0" fmla="*/ 23813 h 24104"/>
                  <a:gd name="connsiteX1" fmla="*/ 18097 w 18097"/>
                  <a:gd name="connsiteY1" fmla="*/ 19050 h 24104"/>
                  <a:gd name="connsiteX2" fmla="*/ 15240 w 18097"/>
                  <a:gd name="connsiteY2" fmla="*/ 0 h 24104"/>
                  <a:gd name="connsiteX3" fmla="*/ 0 w 18097"/>
                  <a:gd name="connsiteY3" fmla="*/ 7620 h 24104"/>
                  <a:gd name="connsiteX4" fmla="*/ 6668 w 18097"/>
                  <a:gd name="connsiteY4" fmla="*/ 23813 h 2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7" h="24104">
                    <a:moveTo>
                      <a:pt x="6668" y="23813"/>
                    </a:moveTo>
                    <a:cubicBezTo>
                      <a:pt x="6668" y="20955"/>
                      <a:pt x="18097" y="19050"/>
                      <a:pt x="18097" y="19050"/>
                    </a:cubicBezTo>
                    <a:lnTo>
                      <a:pt x="15240" y="0"/>
                    </a:lnTo>
                    <a:lnTo>
                      <a:pt x="0" y="7620"/>
                    </a:lnTo>
                    <a:cubicBezTo>
                      <a:pt x="0" y="7620"/>
                      <a:pt x="6668" y="26670"/>
                      <a:pt x="6668" y="23813"/>
                    </a:cubicBez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" name="Freeform: Shape 171">
                <a:extLst>
                  <a:ext uri="{FF2B5EF4-FFF2-40B4-BE49-F238E27FC236}">
                    <a16:creationId xmlns="" xmlns:a16="http://schemas.microsoft.com/office/drawing/2014/main" id="{F10A4363-061D-A624-9EAD-F1EC01AF7AC1}"/>
                  </a:ext>
                </a:extLst>
              </p:cNvPr>
              <p:cNvSpPr/>
              <p:nvPr/>
            </p:nvSpPr>
            <p:spPr>
              <a:xfrm>
                <a:off x="5776912" y="2703195"/>
                <a:ext cx="20002" cy="26670"/>
              </a:xfrm>
              <a:custGeom>
                <a:avLst/>
                <a:gdLst>
                  <a:gd name="connsiteX0" fmla="*/ 20003 w 20002"/>
                  <a:gd name="connsiteY0" fmla="*/ 23813 h 26670"/>
                  <a:gd name="connsiteX1" fmla="*/ 13335 w 20002"/>
                  <a:gd name="connsiteY1" fmla="*/ 0 h 26670"/>
                  <a:gd name="connsiteX2" fmla="*/ 0 w 20002"/>
                  <a:gd name="connsiteY2" fmla="*/ 11430 h 26670"/>
                  <a:gd name="connsiteX3" fmla="*/ 7620 w 20002"/>
                  <a:gd name="connsiteY3" fmla="*/ 2667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6670">
                    <a:moveTo>
                      <a:pt x="20003" y="23813"/>
                    </a:moveTo>
                    <a:lnTo>
                      <a:pt x="13335" y="0"/>
                    </a:lnTo>
                    <a:lnTo>
                      <a:pt x="0" y="11430"/>
                    </a:lnTo>
                    <a:lnTo>
                      <a:pt x="762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" name="Freeform: Shape 172">
                <a:extLst>
                  <a:ext uri="{FF2B5EF4-FFF2-40B4-BE49-F238E27FC236}">
                    <a16:creationId xmlns="" xmlns:a16="http://schemas.microsoft.com/office/drawing/2014/main" id="{D72C4C13-B879-1351-08C2-50A2076EF0D2}"/>
                  </a:ext>
                </a:extLst>
              </p:cNvPr>
              <p:cNvSpPr/>
              <p:nvPr/>
            </p:nvSpPr>
            <p:spPr>
              <a:xfrm>
                <a:off x="5782627" y="2870834"/>
                <a:ext cx="35242" cy="25717"/>
              </a:xfrm>
              <a:custGeom>
                <a:avLst/>
                <a:gdLst>
                  <a:gd name="connsiteX0" fmla="*/ 2857 w 35242"/>
                  <a:gd name="connsiteY0" fmla="*/ 0 h 25717"/>
                  <a:gd name="connsiteX1" fmla="*/ 0 w 35242"/>
                  <a:gd name="connsiteY1" fmla="*/ 14288 h 25717"/>
                  <a:gd name="connsiteX2" fmla="*/ 21907 w 35242"/>
                  <a:gd name="connsiteY2" fmla="*/ 14288 h 25717"/>
                  <a:gd name="connsiteX3" fmla="*/ 33338 w 35242"/>
                  <a:gd name="connsiteY3" fmla="*/ 25718 h 25717"/>
                  <a:gd name="connsiteX4" fmla="*/ 35242 w 35242"/>
                  <a:gd name="connsiteY4" fmla="*/ 6668 h 25717"/>
                  <a:gd name="connsiteX5" fmla="*/ 21907 w 35242"/>
                  <a:gd name="connsiteY5" fmla="*/ 381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42" h="25717">
                    <a:moveTo>
                      <a:pt x="2857" y="0"/>
                    </a:moveTo>
                    <a:lnTo>
                      <a:pt x="0" y="14288"/>
                    </a:lnTo>
                    <a:lnTo>
                      <a:pt x="21907" y="14288"/>
                    </a:lnTo>
                    <a:lnTo>
                      <a:pt x="33338" y="25718"/>
                    </a:lnTo>
                    <a:lnTo>
                      <a:pt x="35242" y="6668"/>
                    </a:lnTo>
                    <a:lnTo>
                      <a:pt x="21907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" name="Freeform: Shape 173">
                <a:extLst>
                  <a:ext uri="{FF2B5EF4-FFF2-40B4-BE49-F238E27FC236}">
                    <a16:creationId xmlns="" xmlns:a16="http://schemas.microsoft.com/office/drawing/2014/main" id="{CC3EF9E6-72A5-F9AA-597D-A1107010CF7F}"/>
                  </a:ext>
                </a:extLst>
              </p:cNvPr>
              <p:cNvSpPr/>
              <p:nvPr/>
            </p:nvSpPr>
            <p:spPr>
              <a:xfrm>
                <a:off x="5703569" y="2111692"/>
                <a:ext cx="26670" cy="22860"/>
              </a:xfrm>
              <a:custGeom>
                <a:avLst/>
                <a:gdLst>
                  <a:gd name="connsiteX0" fmla="*/ 22860 w 26670"/>
                  <a:gd name="connsiteY0" fmla="*/ 22860 h 22860"/>
                  <a:gd name="connsiteX1" fmla="*/ 26670 w 26670"/>
                  <a:gd name="connsiteY1" fmla="*/ 9525 h 22860"/>
                  <a:gd name="connsiteX2" fmla="*/ 7620 w 26670"/>
                  <a:gd name="connsiteY2" fmla="*/ 0 h 22860"/>
                  <a:gd name="connsiteX3" fmla="*/ 0 w 26670"/>
                  <a:gd name="connsiteY3" fmla="*/ 7620 h 22860"/>
                  <a:gd name="connsiteX4" fmla="*/ 8573 w 26670"/>
                  <a:gd name="connsiteY4" fmla="*/ 12383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" h="22860">
                    <a:moveTo>
                      <a:pt x="22860" y="22860"/>
                    </a:moveTo>
                    <a:lnTo>
                      <a:pt x="26670" y="9525"/>
                    </a:lnTo>
                    <a:lnTo>
                      <a:pt x="7620" y="0"/>
                    </a:lnTo>
                    <a:lnTo>
                      <a:pt x="0" y="7620"/>
                    </a:lnTo>
                    <a:lnTo>
                      <a:pt x="8573" y="1238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2" name="Freeform: Shape 174">
                <a:extLst>
                  <a:ext uri="{FF2B5EF4-FFF2-40B4-BE49-F238E27FC236}">
                    <a16:creationId xmlns="" xmlns:a16="http://schemas.microsoft.com/office/drawing/2014/main" id="{09306F09-3752-0751-D42F-4A90BFE91946}"/>
                  </a:ext>
                </a:extLst>
              </p:cNvPr>
              <p:cNvSpPr/>
              <p:nvPr/>
            </p:nvSpPr>
            <p:spPr>
              <a:xfrm>
                <a:off x="5624512" y="3000375"/>
                <a:ext cx="31432" cy="41909"/>
              </a:xfrm>
              <a:custGeom>
                <a:avLst/>
                <a:gdLst>
                  <a:gd name="connsiteX0" fmla="*/ 13335 w 31432"/>
                  <a:gd name="connsiteY0" fmla="*/ 41910 h 41909"/>
                  <a:gd name="connsiteX1" fmla="*/ 26670 w 31432"/>
                  <a:gd name="connsiteY1" fmla="*/ 27622 h 41909"/>
                  <a:gd name="connsiteX2" fmla="*/ 31432 w 31432"/>
                  <a:gd name="connsiteY2" fmla="*/ 11430 h 41909"/>
                  <a:gd name="connsiteX3" fmla="*/ 20003 w 31432"/>
                  <a:gd name="connsiteY3" fmla="*/ 0 h 41909"/>
                  <a:gd name="connsiteX4" fmla="*/ 8572 w 31432"/>
                  <a:gd name="connsiteY4" fmla="*/ 3810 h 41909"/>
                  <a:gd name="connsiteX5" fmla="*/ 0 w 31432"/>
                  <a:gd name="connsiteY5" fmla="*/ 15240 h 41909"/>
                  <a:gd name="connsiteX6" fmla="*/ 4763 w 31432"/>
                  <a:gd name="connsiteY6" fmla="*/ 3048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" h="41909">
                    <a:moveTo>
                      <a:pt x="13335" y="41910"/>
                    </a:moveTo>
                    <a:lnTo>
                      <a:pt x="26670" y="27622"/>
                    </a:lnTo>
                    <a:lnTo>
                      <a:pt x="31432" y="11430"/>
                    </a:lnTo>
                    <a:lnTo>
                      <a:pt x="20003" y="0"/>
                    </a:lnTo>
                    <a:lnTo>
                      <a:pt x="8572" y="3810"/>
                    </a:lnTo>
                    <a:lnTo>
                      <a:pt x="0" y="15240"/>
                    </a:lnTo>
                    <a:lnTo>
                      <a:pt x="4763" y="3048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3" name="Freeform: Shape 175">
                <a:extLst>
                  <a:ext uri="{FF2B5EF4-FFF2-40B4-BE49-F238E27FC236}">
                    <a16:creationId xmlns="" xmlns:a16="http://schemas.microsoft.com/office/drawing/2014/main" id="{356FBC23-BA30-06CF-9E5E-E5E082D0031E}"/>
                  </a:ext>
                </a:extLst>
              </p:cNvPr>
              <p:cNvSpPr/>
              <p:nvPr/>
            </p:nvSpPr>
            <p:spPr>
              <a:xfrm>
                <a:off x="5801677" y="1945957"/>
                <a:ext cx="33337" cy="19050"/>
              </a:xfrm>
              <a:custGeom>
                <a:avLst/>
                <a:gdLst>
                  <a:gd name="connsiteX0" fmla="*/ 24765 w 33337"/>
                  <a:gd name="connsiteY0" fmla="*/ 14288 h 19050"/>
                  <a:gd name="connsiteX1" fmla="*/ 33338 w 33337"/>
                  <a:gd name="connsiteY1" fmla="*/ 5715 h 19050"/>
                  <a:gd name="connsiteX2" fmla="*/ 17145 w 33337"/>
                  <a:gd name="connsiteY2" fmla="*/ 0 h 19050"/>
                  <a:gd name="connsiteX3" fmla="*/ 6667 w 33337"/>
                  <a:gd name="connsiteY3" fmla="*/ 1905 h 19050"/>
                  <a:gd name="connsiteX4" fmla="*/ 0 w 33337"/>
                  <a:gd name="connsiteY4" fmla="*/ 8572 h 19050"/>
                  <a:gd name="connsiteX5" fmla="*/ 10478 w 33337"/>
                  <a:gd name="connsiteY5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7" h="19050">
                    <a:moveTo>
                      <a:pt x="24765" y="14288"/>
                    </a:moveTo>
                    <a:lnTo>
                      <a:pt x="33338" y="5715"/>
                    </a:lnTo>
                    <a:lnTo>
                      <a:pt x="17145" y="0"/>
                    </a:lnTo>
                    <a:lnTo>
                      <a:pt x="6667" y="1905"/>
                    </a:lnTo>
                    <a:lnTo>
                      <a:pt x="0" y="8572"/>
                    </a:lnTo>
                    <a:lnTo>
                      <a:pt x="10478" y="1905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4" name="Freeform: Shape 176">
                <a:extLst>
                  <a:ext uri="{FF2B5EF4-FFF2-40B4-BE49-F238E27FC236}">
                    <a16:creationId xmlns="" xmlns:a16="http://schemas.microsoft.com/office/drawing/2014/main" id="{8FC2C0C8-75EB-98FC-9E3D-5F6B3D33E43B}"/>
                  </a:ext>
                </a:extLst>
              </p:cNvPr>
              <p:cNvSpPr/>
              <p:nvPr/>
            </p:nvSpPr>
            <p:spPr>
              <a:xfrm>
                <a:off x="6052184" y="1923097"/>
                <a:ext cx="31432" cy="25717"/>
              </a:xfrm>
              <a:custGeom>
                <a:avLst/>
                <a:gdLst>
                  <a:gd name="connsiteX0" fmla="*/ 15240 w 31432"/>
                  <a:gd name="connsiteY0" fmla="*/ 25717 h 25717"/>
                  <a:gd name="connsiteX1" fmla="*/ 31433 w 31432"/>
                  <a:gd name="connsiteY1" fmla="*/ 10477 h 25717"/>
                  <a:gd name="connsiteX2" fmla="*/ 31433 w 31432"/>
                  <a:gd name="connsiteY2" fmla="*/ 0 h 25717"/>
                  <a:gd name="connsiteX3" fmla="*/ 9525 w 31432"/>
                  <a:gd name="connsiteY3" fmla="*/ 952 h 25717"/>
                  <a:gd name="connsiteX4" fmla="*/ 0 w 31432"/>
                  <a:gd name="connsiteY4" fmla="*/ 10477 h 25717"/>
                  <a:gd name="connsiteX5" fmla="*/ 6668 w 31432"/>
                  <a:gd name="connsiteY5" fmla="*/ 1809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32" h="25717">
                    <a:moveTo>
                      <a:pt x="15240" y="25717"/>
                    </a:moveTo>
                    <a:lnTo>
                      <a:pt x="31433" y="10477"/>
                    </a:lnTo>
                    <a:lnTo>
                      <a:pt x="31433" y="0"/>
                    </a:lnTo>
                    <a:lnTo>
                      <a:pt x="9525" y="952"/>
                    </a:lnTo>
                    <a:lnTo>
                      <a:pt x="0" y="10477"/>
                    </a:lnTo>
                    <a:lnTo>
                      <a:pt x="6668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5" name="Freeform: Shape 177">
                <a:extLst>
                  <a:ext uri="{FF2B5EF4-FFF2-40B4-BE49-F238E27FC236}">
                    <a16:creationId xmlns="" xmlns:a16="http://schemas.microsoft.com/office/drawing/2014/main" id="{7953487B-CE65-7D6C-40D4-D6711FAC7CA3}"/>
                  </a:ext>
                </a:extLst>
              </p:cNvPr>
              <p:cNvSpPr/>
              <p:nvPr/>
            </p:nvSpPr>
            <p:spPr>
              <a:xfrm>
                <a:off x="6098857" y="1910714"/>
                <a:ext cx="137160" cy="180975"/>
              </a:xfrm>
              <a:custGeom>
                <a:avLst/>
                <a:gdLst>
                  <a:gd name="connsiteX0" fmla="*/ 19050 w 137160"/>
                  <a:gd name="connsiteY0" fmla="*/ 160020 h 180975"/>
                  <a:gd name="connsiteX1" fmla="*/ 42863 w 137160"/>
                  <a:gd name="connsiteY1" fmla="*/ 180975 h 180975"/>
                  <a:gd name="connsiteX2" fmla="*/ 64770 w 137160"/>
                  <a:gd name="connsiteY2" fmla="*/ 160020 h 180975"/>
                  <a:gd name="connsiteX3" fmla="*/ 80010 w 137160"/>
                  <a:gd name="connsiteY3" fmla="*/ 160020 h 180975"/>
                  <a:gd name="connsiteX4" fmla="*/ 101918 w 137160"/>
                  <a:gd name="connsiteY4" fmla="*/ 146685 h 180975"/>
                  <a:gd name="connsiteX5" fmla="*/ 128588 w 137160"/>
                  <a:gd name="connsiteY5" fmla="*/ 138113 h 180975"/>
                  <a:gd name="connsiteX6" fmla="*/ 120968 w 137160"/>
                  <a:gd name="connsiteY6" fmla="*/ 113348 h 180975"/>
                  <a:gd name="connsiteX7" fmla="*/ 120968 w 137160"/>
                  <a:gd name="connsiteY7" fmla="*/ 80963 h 180975"/>
                  <a:gd name="connsiteX8" fmla="*/ 137160 w 137160"/>
                  <a:gd name="connsiteY8" fmla="*/ 67627 h 180975"/>
                  <a:gd name="connsiteX9" fmla="*/ 123825 w 137160"/>
                  <a:gd name="connsiteY9" fmla="*/ 54293 h 180975"/>
                  <a:gd name="connsiteX10" fmla="*/ 97155 w 137160"/>
                  <a:gd name="connsiteY10" fmla="*/ 27623 h 180975"/>
                  <a:gd name="connsiteX11" fmla="*/ 87630 w 137160"/>
                  <a:gd name="connsiteY11" fmla="*/ 6668 h 180975"/>
                  <a:gd name="connsiteX12" fmla="*/ 63818 w 137160"/>
                  <a:gd name="connsiteY12" fmla="*/ 0 h 180975"/>
                  <a:gd name="connsiteX13" fmla="*/ 60960 w 137160"/>
                  <a:gd name="connsiteY13" fmla="*/ 20955 h 180975"/>
                  <a:gd name="connsiteX14" fmla="*/ 41910 w 137160"/>
                  <a:gd name="connsiteY14" fmla="*/ 29527 h 180975"/>
                  <a:gd name="connsiteX15" fmla="*/ 13335 w 137160"/>
                  <a:gd name="connsiteY15" fmla="*/ 48577 h 180975"/>
                  <a:gd name="connsiteX16" fmla="*/ 13335 w 137160"/>
                  <a:gd name="connsiteY16" fmla="*/ 75248 h 180975"/>
                  <a:gd name="connsiteX17" fmla="*/ 24765 w 137160"/>
                  <a:gd name="connsiteY17" fmla="*/ 86677 h 180975"/>
                  <a:gd name="connsiteX18" fmla="*/ 9525 w 137160"/>
                  <a:gd name="connsiteY18" fmla="*/ 101918 h 180975"/>
                  <a:gd name="connsiteX19" fmla="*/ 0 w 137160"/>
                  <a:gd name="connsiteY19" fmla="*/ 121920 h 180975"/>
                  <a:gd name="connsiteX20" fmla="*/ 13335 w 137160"/>
                  <a:gd name="connsiteY20" fmla="*/ 14097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7160" h="180975">
                    <a:moveTo>
                      <a:pt x="19050" y="160020"/>
                    </a:moveTo>
                    <a:lnTo>
                      <a:pt x="42863" y="180975"/>
                    </a:lnTo>
                    <a:lnTo>
                      <a:pt x="64770" y="160020"/>
                    </a:lnTo>
                    <a:lnTo>
                      <a:pt x="80010" y="160020"/>
                    </a:lnTo>
                    <a:lnTo>
                      <a:pt x="101918" y="146685"/>
                    </a:lnTo>
                    <a:lnTo>
                      <a:pt x="128588" y="138113"/>
                    </a:lnTo>
                    <a:lnTo>
                      <a:pt x="120968" y="113348"/>
                    </a:lnTo>
                    <a:lnTo>
                      <a:pt x="120968" y="80963"/>
                    </a:lnTo>
                    <a:lnTo>
                      <a:pt x="137160" y="67627"/>
                    </a:lnTo>
                    <a:lnTo>
                      <a:pt x="123825" y="54293"/>
                    </a:lnTo>
                    <a:lnTo>
                      <a:pt x="97155" y="27623"/>
                    </a:lnTo>
                    <a:lnTo>
                      <a:pt x="87630" y="6668"/>
                    </a:lnTo>
                    <a:lnTo>
                      <a:pt x="63818" y="0"/>
                    </a:lnTo>
                    <a:lnTo>
                      <a:pt x="60960" y="20955"/>
                    </a:lnTo>
                    <a:lnTo>
                      <a:pt x="41910" y="29527"/>
                    </a:lnTo>
                    <a:lnTo>
                      <a:pt x="13335" y="48577"/>
                    </a:lnTo>
                    <a:lnTo>
                      <a:pt x="13335" y="75248"/>
                    </a:lnTo>
                    <a:lnTo>
                      <a:pt x="24765" y="86677"/>
                    </a:lnTo>
                    <a:lnTo>
                      <a:pt x="9525" y="101918"/>
                    </a:lnTo>
                    <a:lnTo>
                      <a:pt x="0" y="121920"/>
                    </a:lnTo>
                    <a:lnTo>
                      <a:pt x="13335" y="1409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6" name="Freeform: Shape 178">
                <a:extLst>
                  <a:ext uri="{FF2B5EF4-FFF2-40B4-BE49-F238E27FC236}">
                    <a16:creationId xmlns="" xmlns:a16="http://schemas.microsoft.com/office/drawing/2014/main" id="{12CAE7A3-8029-0366-CA0B-326540F25CFB}"/>
                  </a:ext>
                </a:extLst>
              </p:cNvPr>
              <p:cNvSpPr/>
              <p:nvPr/>
            </p:nvSpPr>
            <p:spPr>
              <a:xfrm>
                <a:off x="6082665" y="2084070"/>
                <a:ext cx="58102" cy="54292"/>
              </a:xfrm>
              <a:custGeom>
                <a:avLst/>
                <a:gdLst>
                  <a:gd name="connsiteX0" fmla="*/ 26670 w 58102"/>
                  <a:gd name="connsiteY0" fmla="*/ 44767 h 54292"/>
                  <a:gd name="connsiteX1" fmla="*/ 36195 w 58102"/>
                  <a:gd name="connsiteY1" fmla="*/ 54292 h 54292"/>
                  <a:gd name="connsiteX2" fmla="*/ 50482 w 58102"/>
                  <a:gd name="connsiteY2" fmla="*/ 40005 h 54292"/>
                  <a:gd name="connsiteX3" fmla="*/ 58103 w 58102"/>
                  <a:gd name="connsiteY3" fmla="*/ 19050 h 54292"/>
                  <a:gd name="connsiteX4" fmla="*/ 44767 w 58102"/>
                  <a:gd name="connsiteY4" fmla="*/ 8572 h 54292"/>
                  <a:gd name="connsiteX5" fmla="*/ 18097 w 58102"/>
                  <a:gd name="connsiteY5" fmla="*/ 1905 h 54292"/>
                  <a:gd name="connsiteX6" fmla="*/ 0 w 58102"/>
                  <a:gd name="connsiteY6" fmla="*/ 0 h 54292"/>
                  <a:gd name="connsiteX7" fmla="*/ 2857 w 58102"/>
                  <a:gd name="connsiteY7" fmla="*/ 23813 h 54292"/>
                  <a:gd name="connsiteX8" fmla="*/ 2857 w 58102"/>
                  <a:gd name="connsiteY8" fmla="*/ 38100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2" h="54292">
                    <a:moveTo>
                      <a:pt x="26670" y="44767"/>
                    </a:moveTo>
                    <a:lnTo>
                      <a:pt x="36195" y="54292"/>
                    </a:lnTo>
                    <a:lnTo>
                      <a:pt x="50482" y="40005"/>
                    </a:lnTo>
                    <a:lnTo>
                      <a:pt x="58103" y="19050"/>
                    </a:lnTo>
                    <a:lnTo>
                      <a:pt x="44767" y="8572"/>
                    </a:lnTo>
                    <a:lnTo>
                      <a:pt x="18097" y="1905"/>
                    </a:lnTo>
                    <a:lnTo>
                      <a:pt x="0" y="0"/>
                    </a:lnTo>
                    <a:lnTo>
                      <a:pt x="2857" y="23813"/>
                    </a:lnTo>
                    <a:lnTo>
                      <a:pt x="2857" y="381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7" name="Freeform: Shape 179">
                <a:extLst>
                  <a:ext uri="{FF2B5EF4-FFF2-40B4-BE49-F238E27FC236}">
                    <a16:creationId xmlns="" xmlns:a16="http://schemas.microsoft.com/office/drawing/2014/main" id="{D72EE1C5-1545-15E4-11A8-1DBF3A6DFE6C}"/>
                  </a:ext>
                </a:extLst>
              </p:cNvPr>
              <p:cNvSpPr/>
              <p:nvPr/>
            </p:nvSpPr>
            <p:spPr>
              <a:xfrm>
                <a:off x="5811202" y="2627947"/>
                <a:ext cx="23812" cy="15240"/>
              </a:xfrm>
              <a:custGeom>
                <a:avLst/>
                <a:gdLst>
                  <a:gd name="connsiteX0" fmla="*/ 23813 w 23812"/>
                  <a:gd name="connsiteY0" fmla="*/ 10478 h 15240"/>
                  <a:gd name="connsiteX1" fmla="*/ 6667 w 23812"/>
                  <a:gd name="connsiteY1" fmla="*/ 0 h 15240"/>
                  <a:gd name="connsiteX2" fmla="*/ 0 w 23812"/>
                  <a:gd name="connsiteY2" fmla="*/ 7620 h 15240"/>
                  <a:gd name="connsiteX3" fmla="*/ 8572 w 2381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" h="15240">
                    <a:moveTo>
                      <a:pt x="23813" y="10478"/>
                    </a:moveTo>
                    <a:lnTo>
                      <a:pt x="6667" y="0"/>
                    </a:lnTo>
                    <a:lnTo>
                      <a:pt x="0" y="7620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1" name="Рисунок 3">
              <a:extLst>
                <a:ext uri="{FF2B5EF4-FFF2-40B4-BE49-F238E27FC236}">
                  <a16:creationId xmlns="" xmlns:a16="http://schemas.microsoft.com/office/drawing/2014/main" id="{F5F93903-903B-BC38-92B9-6F25DF510F7B}"/>
                </a:ext>
              </a:extLst>
            </p:cNvPr>
            <p:cNvGrpSpPr/>
            <p:nvPr/>
          </p:nvGrpSpPr>
          <p:grpSpPr>
            <a:xfrm>
              <a:off x="6700839" y="880570"/>
              <a:ext cx="3927157" cy="4879197"/>
              <a:chOff x="6696075" y="880570"/>
              <a:chExt cx="3927157" cy="4879197"/>
            </a:xfrm>
            <a:grpFill/>
          </p:grpSpPr>
          <p:sp>
            <p:nvSpPr>
              <p:cNvPr id="138" name="Freeform: Shape 140">
                <a:extLst>
                  <a:ext uri="{FF2B5EF4-FFF2-40B4-BE49-F238E27FC236}">
                    <a16:creationId xmlns="" xmlns:a16="http://schemas.microsoft.com/office/drawing/2014/main" id="{77E2BB02-B26D-D059-2C02-F9490C9B6E9A}"/>
                  </a:ext>
                </a:extLst>
              </p:cNvPr>
              <p:cNvSpPr/>
              <p:nvPr/>
            </p:nvSpPr>
            <p:spPr>
              <a:xfrm>
                <a:off x="9455467" y="4006215"/>
                <a:ext cx="735964" cy="803909"/>
              </a:xfrm>
              <a:custGeom>
                <a:avLst/>
                <a:gdLst>
                  <a:gd name="connsiteX0" fmla="*/ 714375 w 735964"/>
                  <a:gd name="connsiteY0" fmla="*/ 653415 h 803909"/>
                  <a:gd name="connsiteX1" fmla="*/ 685800 w 735964"/>
                  <a:gd name="connsiteY1" fmla="*/ 637222 h 803909"/>
                  <a:gd name="connsiteX2" fmla="*/ 669607 w 735964"/>
                  <a:gd name="connsiteY2" fmla="*/ 653415 h 803909"/>
                  <a:gd name="connsiteX3" fmla="*/ 642938 w 735964"/>
                  <a:gd name="connsiteY3" fmla="*/ 652463 h 803909"/>
                  <a:gd name="connsiteX4" fmla="*/ 631507 w 735964"/>
                  <a:gd name="connsiteY4" fmla="*/ 629603 h 803909"/>
                  <a:gd name="connsiteX5" fmla="*/ 610552 w 735964"/>
                  <a:gd name="connsiteY5" fmla="*/ 629603 h 803909"/>
                  <a:gd name="connsiteX6" fmla="*/ 592455 w 735964"/>
                  <a:gd name="connsiteY6" fmla="*/ 611505 h 803909"/>
                  <a:gd name="connsiteX7" fmla="*/ 561022 w 735964"/>
                  <a:gd name="connsiteY7" fmla="*/ 611505 h 803909"/>
                  <a:gd name="connsiteX8" fmla="*/ 540068 w 735964"/>
                  <a:gd name="connsiteY8" fmla="*/ 598170 h 803909"/>
                  <a:gd name="connsiteX9" fmla="*/ 515302 w 735964"/>
                  <a:gd name="connsiteY9" fmla="*/ 573405 h 803909"/>
                  <a:gd name="connsiteX10" fmla="*/ 499110 w 735964"/>
                  <a:gd name="connsiteY10" fmla="*/ 557213 h 803909"/>
                  <a:gd name="connsiteX11" fmla="*/ 498157 w 735964"/>
                  <a:gd name="connsiteY11" fmla="*/ 519113 h 803909"/>
                  <a:gd name="connsiteX12" fmla="*/ 481965 w 735964"/>
                  <a:gd name="connsiteY12" fmla="*/ 493395 h 803909"/>
                  <a:gd name="connsiteX13" fmla="*/ 461010 w 735964"/>
                  <a:gd name="connsiteY13" fmla="*/ 461963 h 803909"/>
                  <a:gd name="connsiteX14" fmla="*/ 461010 w 735964"/>
                  <a:gd name="connsiteY14" fmla="*/ 447675 h 803909"/>
                  <a:gd name="connsiteX15" fmla="*/ 465772 w 735964"/>
                  <a:gd name="connsiteY15" fmla="*/ 429578 h 803909"/>
                  <a:gd name="connsiteX16" fmla="*/ 461010 w 735964"/>
                  <a:gd name="connsiteY16" fmla="*/ 403860 h 803909"/>
                  <a:gd name="connsiteX17" fmla="*/ 479107 w 735964"/>
                  <a:gd name="connsiteY17" fmla="*/ 403860 h 803909"/>
                  <a:gd name="connsiteX18" fmla="*/ 501968 w 735964"/>
                  <a:gd name="connsiteY18" fmla="*/ 396240 h 803909"/>
                  <a:gd name="connsiteX19" fmla="*/ 514350 w 735964"/>
                  <a:gd name="connsiteY19" fmla="*/ 383857 h 803909"/>
                  <a:gd name="connsiteX20" fmla="*/ 519113 w 735964"/>
                  <a:gd name="connsiteY20" fmla="*/ 367665 h 803909"/>
                  <a:gd name="connsiteX21" fmla="*/ 484822 w 735964"/>
                  <a:gd name="connsiteY21" fmla="*/ 354330 h 803909"/>
                  <a:gd name="connsiteX22" fmla="*/ 464820 w 735964"/>
                  <a:gd name="connsiteY22" fmla="*/ 338138 h 803909"/>
                  <a:gd name="connsiteX23" fmla="*/ 434340 w 735964"/>
                  <a:gd name="connsiteY23" fmla="*/ 320040 h 803909"/>
                  <a:gd name="connsiteX24" fmla="*/ 399097 w 735964"/>
                  <a:gd name="connsiteY24" fmla="*/ 301942 h 803909"/>
                  <a:gd name="connsiteX25" fmla="*/ 372427 w 735964"/>
                  <a:gd name="connsiteY25" fmla="*/ 279082 h 803909"/>
                  <a:gd name="connsiteX26" fmla="*/ 330518 w 735964"/>
                  <a:gd name="connsiteY26" fmla="*/ 256222 h 803909"/>
                  <a:gd name="connsiteX27" fmla="*/ 300038 w 735964"/>
                  <a:gd name="connsiteY27" fmla="*/ 229553 h 803909"/>
                  <a:gd name="connsiteX28" fmla="*/ 268605 w 735964"/>
                  <a:gd name="connsiteY28" fmla="*/ 217170 h 803909"/>
                  <a:gd name="connsiteX29" fmla="*/ 245745 w 735964"/>
                  <a:gd name="connsiteY29" fmla="*/ 211455 h 803909"/>
                  <a:gd name="connsiteX30" fmla="*/ 209550 w 735964"/>
                  <a:gd name="connsiteY30" fmla="*/ 174307 h 803909"/>
                  <a:gd name="connsiteX31" fmla="*/ 190500 w 735964"/>
                  <a:gd name="connsiteY31" fmla="*/ 155257 h 803909"/>
                  <a:gd name="connsiteX32" fmla="*/ 178118 w 735964"/>
                  <a:gd name="connsiteY32" fmla="*/ 121920 h 803909"/>
                  <a:gd name="connsiteX33" fmla="*/ 163830 w 735964"/>
                  <a:gd name="connsiteY33" fmla="*/ 100965 h 803909"/>
                  <a:gd name="connsiteX34" fmla="*/ 145732 w 735964"/>
                  <a:gd name="connsiteY34" fmla="*/ 100965 h 803909"/>
                  <a:gd name="connsiteX35" fmla="*/ 111443 w 735964"/>
                  <a:gd name="connsiteY35" fmla="*/ 79057 h 803909"/>
                  <a:gd name="connsiteX36" fmla="*/ 103822 w 735964"/>
                  <a:gd name="connsiteY36" fmla="*/ 59055 h 803909"/>
                  <a:gd name="connsiteX37" fmla="*/ 73343 w 735964"/>
                  <a:gd name="connsiteY37" fmla="*/ 53340 h 803909"/>
                  <a:gd name="connsiteX38" fmla="*/ 56197 w 735964"/>
                  <a:gd name="connsiteY38" fmla="*/ 36195 h 803909"/>
                  <a:gd name="connsiteX39" fmla="*/ 47625 w 735964"/>
                  <a:gd name="connsiteY39" fmla="*/ 16192 h 803909"/>
                  <a:gd name="connsiteX40" fmla="*/ 31432 w 735964"/>
                  <a:gd name="connsiteY40" fmla="*/ 8572 h 803909"/>
                  <a:gd name="connsiteX41" fmla="*/ 0 w 735964"/>
                  <a:gd name="connsiteY41" fmla="*/ 0 h 803909"/>
                  <a:gd name="connsiteX42" fmla="*/ 0 w 735964"/>
                  <a:gd name="connsiteY42" fmla="*/ 18097 h 803909"/>
                  <a:gd name="connsiteX43" fmla="*/ 7620 w 735964"/>
                  <a:gd name="connsiteY43" fmla="*/ 39053 h 803909"/>
                  <a:gd name="connsiteX44" fmla="*/ 17145 w 735964"/>
                  <a:gd name="connsiteY44" fmla="*/ 36195 h 803909"/>
                  <a:gd name="connsiteX45" fmla="*/ 40957 w 735964"/>
                  <a:gd name="connsiteY45" fmla="*/ 44767 h 803909"/>
                  <a:gd name="connsiteX46" fmla="*/ 57150 w 735964"/>
                  <a:gd name="connsiteY46" fmla="*/ 60960 h 803909"/>
                  <a:gd name="connsiteX47" fmla="*/ 57150 w 735964"/>
                  <a:gd name="connsiteY47" fmla="*/ 70485 h 803909"/>
                  <a:gd name="connsiteX48" fmla="*/ 73343 w 735964"/>
                  <a:gd name="connsiteY48" fmla="*/ 86678 h 803909"/>
                  <a:gd name="connsiteX49" fmla="*/ 68580 w 735964"/>
                  <a:gd name="connsiteY49" fmla="*/ 111442 h 803909"/>
                  <a:gd name="connsiteX50" fmla="*/ 40957 w 735964"/>
                  <a:gd name="connsiteY50" fmla="*/ 102870 h 803909"/>
                  <a:gd name="connsiteX51" fmla="*/ 40957 w 735964"/>
                  <a:gd name="connsiteY51" fmla="*/ 120967 h 803909"/>
                  <a:gd name="connsiteX52" fmla="*/ 32385 w 735964"/>
                  <a:gd name="connsiteY52" fmla="*/ 145732 h 803909"/>
                  <a:gd name="connsiteX53" fmla="*/ 66675 w 735964"/>
                  <a:gd name="connsiteY53" fmla="*/ 157163 h 803909"/>
                  <a:gd name="connsiteX54" fmla="*/ 83820 w 735964"/>
                  <a:gd name="connsiteY54" fmla="*/ 188595 h 803909"/>
                  <a:gd name="connsiteX55" fmla="*/ 115252 w 735964"/>
                  <a:gd name="connsiteY55" fmla="*/ 220028 h 803909"/>
                  <a:gd name="connsiteX56" fmla="*/ 115252 w 735964"/>
                  <a:gd name="connsiteY56" fmla="*/ 238125 h 803909"/>
                  <a:gd name="connsiteX57" fmla="*/ 144780 w 735964"/>
                  <a:gd name="connsiteY57" fmla="*/ 278130 h 803909"/>
                  <a:gd name="connsiteX58" fmla="*/ 166688 w 735964"/>
                  <a:gd name="connsiteY58" fmla="*/ 280988 h 803909"/>
                  <a:gd name="connsiteX59" fmla="*/ 202882 w 735964"/>
                  <a:gd name="connsiteY59" fmla="*/ 297180 h 803909"/>
                  <a:gd name="connsiteX60" fmla="*/ 249555 w 735964"/>
                  <a:gd name="connsiteY60" fmla="*/ 318135 h 803909"/>
                  <a:gd name="connsiteX61" fmla="*/ 266700 w 735964"/>
                  <a:gd name="connsiteY61" fmla="*/ 345757 h 803909"/>
                  <a:gd name="connsiteX62" fmla="*/ 293370 w 735964"/>
                  <a:gd name="connsiteY62" fmla="*/ 381953 h 803909"/>
                  <a:gd name="connsiteX63" fmla="*/ 323850 w 735964"/>
                  <a:gd name="connsiteY63" fmla="*/ 412432 h 803909"/>
                  <a:gd name="connsiteX64" fmla="*/ 360045 w 735964"/>
                  <a:gd name="connsiteY64" fmla="*/ 448628 h 803909"/>
                  <a:gd name="connsiteX65" fmla="*/ 404813 w 735964"/>
                  <a:gd name="connsiteY65" fmla="*/ 510540 h 803909"/>
                  <a:gd name="connsiteX66" fmla="*/ 425768 w 735964"/>
                  <a:gd name="connsiteY66" fmla="*/ 554355 h 803909"/>
                  <a:gd name="connsiteX67" fmla="*/ 450532 w 735964"/>
                  <a:gd name="connsiteY67" fmla="*/ 561975 h 803909"/>
                  <a:gd name="connsiteX68" fmla="*/ 476250 w 735964"/>
                  <a:gd name="connsiteY68" fmla="*/ 576263 h 803909"/>
                  <a:gd name="connsiteX69" fmla="*/ 501015 w 735964"/>
                  <a:gd name="connsiteY69" fmla="*/ 599122 h 803909"/>
                  <a:gd name="connsiteX70" fmla="*/ 521018 w 735964"/>
                  <a:gd name="connsiteY70" fmla="*/ 637222 h 803909"/>
                  <a:gd name="connsiteX71" fmla="*/ 537210 w 735964"/>
                  <a:gd name="connsiteY71" fmla="*/ 658178 h 803909"/>
                  <a:gd name="connsiteX72" fmla="*/ 560070 w 735964"/>
                  <a:gd name="connsiteY72" fmla="*/ 681038 h 803909"/>
                  <a:gd name="connsiteX73" fmla="*/ 584835 w 735964"/>
                  <a:gd name="connsiteY73" fmla="*/ 705803 h 803909"/>
                  <a:gd name="connsiteX74" fmla="*/ 584835 w 735964"/>
                  <a:gd name="connsiteY74" fmla="*/ 728663 h 803909"/>
                  <a:gd name="connsiteX75" fmla="*/ 621030 w 735964"/>
                  <a:gd name="connsiteY75" fmla="*/ 762953 h 803909"/>
                  <a:gd name="connsiteX76" fmla="*/ 641985 w 735964"/>
                  <a:gd name="connsiteY76" fmla="*/ 783907 h 803909"/>
                  <a:gd name="connsiteX77" fmla="*/ 658177 w 735964"/>
                  <a:gd name="connsiteY77" fmla="*/ 803910 h 803909"/>
                  <a:gd name="connsiteX78" fmla="*/ 678180 w 735964"/>
                  <a:gd name="connsiteY78" fmla="*/ 787717 h 803909"/>
                  <a:gd name="connsiteX79" fmla="*/ 663893 w 735964"/>
                  <a:gd name="connsiteY79" fmla="*/ 756285 h 803909"/>
                  <a:gd name="connsiteX80" fmla="*/ 644843 w 735964"/>
                  <a:gd name="connsiteY80" fmla="*/ 736282 h 803909"/>
                  <a:gd name="connsiteX81" fmla="*/ 639127 w 735964"/>
                  <a:gd name="connsiteY81" fmla="*/ 711517 h 803909"/>
                  <a:gd name="connsiteX82" fmla="*/ 648652 w 735964"/>
                  <a:gd name="connsiteY82" fmla="*/ 686753 h 803909"/>
                  <a:gd name="connsiteX83" fmla="*/ 680085 w 735964"/>
                  <a:gd name="connsiteY83" fmla="*/ 686753 h 803909"/>
                  <a:gd name="connsiteX84" fmla="*/ 694372 w 735964"/>
                  <a:gd name="connsiteY84" fmla="*/ 672465 h 803909"/>
                  <a:gd name="connsiteX85" fmla="*/ 733425 w 735964"/>
                  <a:gd name="connsiteY85" fmla="*/ 688657 h 803909"/>
                  <a:gd name="connsiteX86" fmla="*/ 733425 w 735964"/>
                  <a:gd name="connsiteY86" fmla="*/ 674370 h 803909"/>
                  <a:gd name="connsiteX87" fmla="*/ 714375 w 735964"/>
                  <a:gd name="connsiteY87" fmla="*/ 653415 h 80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735964" h="803909">
                    <a:moveTo>
                      <a:pt x="714375" y="653415"/>
                    </a:moveTo>
                    <a:lnTo>
                      <a:pt x="685800" y="637222"/>
                    </a:lnTo>
                    <a:lnTo>
                      <a:pt x="669607" y="653415"/>
                    </a:lnTo>
                    <a:lnTo>
                      <a:pt x="642938" y="652463"/>
                    </a:lnTo>
                    <a:lnTo>
                      <a:pt x="631507" y="629603"/>
                    </a:lnTo>
                    <a:lnTo>
                      <a:pt x="610552" y="629603"/>
                    </a:lnTo>
                    <a:lnTo>
                      <a:pt x="592455" y="611505"/>
                    </a:lnTo>
                    <a:lnTo>
                      <a:pt x="561022" y="611505"/>
                    </a:lnTo>
                    <a:lnTo>
                      <a:pt x="540068" y="598170"/>
                    </a:lnTo>
                    <a:lnTo>
                      <a:pt x="515302" y="573405"/>
                    </a:lnTo>
                    <a:lnTo>
                      <a:pt x="499110" y="557213"/>
                    </a:lnTo>
                    <a:cubicBezTo>
                      <a:pt x="499110" y="557213"/>
                      <a:pt x="494347" y="522922"/>
                      <a:pt x="498157" y="519113"/>
                    </a:cubicBezTo>
                    <a:cubicBezTo>
                      <a:pt x="501968" y="515303"/>
                      <a:pt x="481965" y="493395"/>
                      <a:pt x="481965" y="493395"/>
                    </a:cubicBezTo>
                    <a:lnTo>
                      <a:pt x="461010" y="461963"/>
                    </a:lnTo>
                    <a:lnTo>
                      <a:pt x="461010" y="447675"/>
                    </a:lnTo>
                    <a:lnTo>
                      <a:pt x="465772" y="429578"/>
                    </a:lnTo>
                    <a:lnTo>
                      <a:pt x="461010" y="403860"/>
                    </a:lnTo>
                    <a:lnTo>
                      <a:pt x="479107" y="403860"/>
                    </a:lnTo>
                    <a:lnTo>
                      <a:pt x="501968" y="396240"/>
                    </a:lnTo>
                    <a:lnTo>
                      <a:pt x="514350" y="383857"/>
                    </a:lnTo>
                    <a:lnTo>
                      <a:pt x="519113" y="367665"/>
                    </a:lnTo>
                    <a:lnTo>
                      <a:pt x="484822" y="354330"/>
                    </a:lnTo>
                    <a:lnTo>
                      <a:pt x="464820" y="338138"/>
                    </a:lnTo>
                    <a:lnTo>
                      <a:pt x="434340" y="320040"/>
                    </a:lnTo>
                    <a:lnTo>
                      <a:pt x="399097" y="301942"/>
                    </a:lnTo>
                    <a:lnTo>
                      <a:pt x="372427" y="279082"/>
                    </a:lnTo>
                    <a:lnTo>
                      <a:pt x="330518" y="256222"/>
                    </a:lnTo>
                    <a:lnTo>
                      <a:pt x="300038" y="229553"/>
                    </a:lnTo>
                    <a:lnTo>
                      <a:pt x="268605" y="217170"/>
                    </a:lnTo>
                    <a:lnTo>
                      <a:pt x="245745" y="211455"/>
                    </a:lnTo>
                    <a:lnTo>
                      <a:pt x="209550" y="174307"/>
                    </a:lnTo>
                    <a:lnTo>
                      <a:pt x="190500" y="155257"/>
                    </a:lnTo>
                    <a:lnTo>
                      <a:pt x="178118" y="121920"/>
                    </a:lnTo>
                    <a:lnTo>
                      <a:pt x="163830" y="100965"/>
                    </a:lnTo>
                    <a:lnTo>
                      <a:pt x="145732" y="100965"/>
                    </a:lnTo>
                    <a:lnTo>
                      <a:pt x="111443" y="79057"/>
                    </a:lnTo>
                    <a:lnTo>
                      <a:pt x="103822" y="59055"/>
                    </a:lnTo>
                    <a:lnTo>
                      <a:pt x="73343" y="53340"/>
                    </a:lnTo>
                    <a:lnTo>
                      <a:pt x="56197" y="36195"/>
                    </a:lnTo>
                    <a:lnTo>
                      <a:pt x="47625" y="16192"/>
                    </a:lnTo>
                    <a:lnTo>
                      <a:pt x="31432" y="8572"/>
                    </a:lnTo>
                    <a:lnTo>
                      <a:pt x="0" y="0"/>
                    </a:lnTo>
                    <a:lnTo>
                      <a:pt x="0" y="18097"/>
                    </a:lnTo>
                    <a:lnTo>
                      <a:pt x="7620" y="39053"/>
                    </a:lnTo>
                    <a:lnTo>
                      <a:pt x="17145" y="36195"/>
                    </a:lnTo>
                    <a:lnTo>
                      <a:pt x="40957" y="44767"/>
                    </a:lnTo>
                    <a:lnTo>
                      <a:pt x="57150" y="60960"/>
                    </a:lnTo>
                    <a:lnTo>
                      <a:pt x="57150" y="70485"/>
                    </a:lnTo>
                    <a:lnTo>
                      <a:pt x="73343" y="86678"/>
                    </a:lnTo>
                    <a:lnTo>
                      <a:pt x="68580" y="111442"/>
                    </a:lnTo>
                    <a:lnTo>
                      <a:pt x="40957" y="102870"/>
                    </a:lnTo>
                    <a:lnTo>
                      <a:pt x="40957" y="120967"/>
                    </a:lnTo>
                    <a:lnTo>
                      <a:pt x="32385" y="145732"/>
                    </a:lnTo>
                    <a:lnTo>
                      <a:pt x="66675" y="157163"/>
                    </a:lnTo>
                    <a:lnTo>
                      <a:pt x="83820" y="188595"/>
                    </a:lnTo>
                    <a:lnTo>
                      <a:pt x="115252" y="220028"/>
                    </a:lnTo>
                    <a:lnTo>
                      <a:pt x="115252" y="238125"/>
                    </a:lnTo>
                    <a:lnTo>
                      <a:pt x="144780" y="278130"/>
                    </a:lnTo>
                    <a:lnTo>
                      <a:pt x="166688" y="280988"/>
                    </a:lnTo>
                    <a:lnTo>
                      <a:pt x="202882" y="297180"/>
                    </a:lnTo>
                    <a:lnTo>
                      <a:pt x="249555" y="318135"/>
                    </a:lnTo>
                    <a:lnTo>
                      <a:pt x="266700" y="345757"/>
                    </a:lnTo>
                    <a:lnTo>
                      <a:pt x="293370" y="381953"/>
                    </a:lnTo>
                    <a:lnTo>
                      <a:pt x="323850" y="412432"/>
                    </a:lnTo>
                    <a:lnTo>
                      <a:pt x="360045" y="448628"/>
                    </a:lnTo>
                    <a:lnTo>
                      <a:pt x="404813" y="510540"/>
                    </a:lnTo>
                    <a:lnTo>
                      <a:pt x="425768" y="554355"/>
                    </a:lnTo>
                    <a:lnTo>
                      <a:pt x="450532" y="561975"/>
                    </a:lnTo>
                    <a:lnTo>
                      <a:pt x="476250" y="576263"/>
                    </a:lnTo>
                    <a:lnTo>
                      <a:pt x="501015" y="599122"/>
                    </a:lnTo>
                    <a:lnTo>
                      <a:pt x="521018" y="637222"/>
                    </a:lnTo>
                    <a:lnTo>
                      <a:pt x="537210" y="658178"/>
                    </a:lnTo>
                    <a:lnTo>
                      <a:pt x="560070" y="681038"/>
                    </a:lnTo>
                    <a:lnTo>
                      <a:pt x="584835" y="705803"/>
                    </a:lnTo>
                    <a:lnTo>
                      <a:pt x="584835" y="728663"/>
                    </a:lnTo>
                    <a:lnTo>
                      <a:pt x="621030" y="762953"/>
                    </a:lnTo>
                    <a:lnTo>
                      <a:pt x="641985" y="783907"/>
                    </a:lnTo>
                    <a:lnTo>
                      <a:pt x="658177" y="803910"/>
                    </a:lnTo>
                    <a:lnTo>
                      <a:pt x="678180" y="787717"/>
                    </a:lnTo>
                    <a:lnTo>
                      <a:pt x="663893" y="756285"/>
                    </a:lnTo>
                    <a:lnTo>
                      <a:pt x="644843" y="736282"/>
                    </a:lnTo>
                    <a:lnTo>
                      <a:pt x="639127" y="711517"/>
                    </a:lnTo>
                    <a:lnTo>
                      <a:pt x="648652" y="686753"/>
                    </a:lnTo>
                    <a:lnTo>
                      <a:pt x="680085" y="686753"/>
                    </a:lnTo>
                    <a:lnTo>
                      <a:pt x="694372" y="672465"/>
                    </a:lnTo>
                    <a:cubicBezTo>
                      <a:pt x="694372" y="672465"/>
                      <a:pt x="727710" y="688657"/>
                      <a:pt x="733425" y="688657"/>
                    </a:cubicBezTo>
                    <a:cubicBezTo>
                      <a:pt x="739140" y="688657"/>
                      <a:pt x="733425" y="674370"/>
                      <a:pt x="733425" y="674370"/>
                    </a:cubicBezTo>
                    <a:lnTo>
                      <a:pt x="714375" y="6534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9" name="Freeform: Shape 141">
                <a:extLst>
                  <a:ext uri="{FF2B5EF4-FFF2-40B4-BE49-F238E27FC236}">
                    <a16:creationId xmlns="" xmlns:a16="http://schemas.microsoft.com/office/drawing/2014/main" id="{20C4EE8F-CCCF-E915-A47B-0F0EEC83C103}"/>
                  </a:ext>
                </a:extLst>
              </p:cNvPr>
              <p:cNvSpPr/>
              <p:nvPr/>
            </p:nvSpPr>
            <p:spPr>
              <a:xfrm>
                <a:off x="10505122" y="4676775"/>
                <a:ext cx="24764" cy="57150"/>
              </a:xfrm>
              <a:custGeom>
                <a:avLst/>
                <a:gdLst>
                  <a:gd name="connsiteX0" fmla="*/ 4763 w 24764"/>
                  <a:gd name="connsiteY0" fmla="*/ 29528 h 57150"/>
                  <a:gd name="connsiteX1" fmla="*/ 7620 w 24764"/>
                  <a:gd name="connsiteY1" fmla="*/ 53340 h 57150"/>
                  <a:gd name="connsiteX2" fmla="*/ 17145 w 24764"/>
                  <a:gd name="connsiteY2" fmla="*/ 57150 h 57150"/>
                  <a:gd name="connsiteX3" fmla="*/ 17145 w 24764"/>
                  <a:gd name="connsiteY3" fmla="*/ 38100 h 57150"/>
                  <a:gd name="connsiteX4" fmla="*/ 24765 w 24764"/>
                  <a:gd name="connsiteY4" fmla="*/ 21907 h 57150"/>
                  <a:gd name="connsiteX5" fmla="*/ 24765 w 24764"/>
                  <a:gd name="connsiteY5" fmla="*/ 0 h 57150"/>
                  <a:gd name="connsiteX6" fmla="*/ 0 w 24764"/>
                  <a:gd name="connsiteY6" fmla="*/ 381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" h="57150">
                    <a:moveTo>
                      <a:pt x="4763" y="29528"/>
                    </a:moveTo>
                    <a:lnTo>
                      <a:pt x="7620" y="53340"/>
                    </a:lnTo>
                    <a:lnTo>
                      <a:pt x="17145" y="57150"/>
                    </a:lnTo>
                    <a:lnTo>
                      <a:pt x="17145" y="38100"/>
                    </a:lnTo>
                    <a:lnTo>
                      <a:pt x="24765" y="21907"/>
                    </a:lnTo>
                    <a:lnTo>
                      <a:pt x="24765" y="0"/>
                    </a:lnTo>
                    <a:lnTo>
                      <a:pt x="0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0" name="Freeform: Shape 142">
                <a:extLst>
                  <a:ext uri="{FF2B5EF4-FFF2-40B4-BE49-F238E27FC236}">
                    <a16:creationId xmlns="" xmlns:a16="http://schemas.microsoft.com/office/drawing/2014/main" id="{6BA2A47B-FEC3-8D22-2917-6A2FA11B4C22}"/>
                  </a:ext>
                </a:extLst>
              </p:cNvPr>
              <p:cNvSpPr/>
              <p:nvPr/>
            </p:nvSpPr>
            <p:spPr>
              <a:xfrm>
                <a:off x="10589894" y="4694872"/>
                <a:ext cx="15240" cy="20002"/>
              </a:xfrm>
              <a:custGeom>
                <a:avLst/>
                <a:gdLst>
                  <a:gd name="connsiteX0" fmla="*/ 0 w 15240"/>
                  <a:gd name="connsiteY0" fmla="*/ 11430 h 20002"/>
                  <a:gd name="connsiteX1" fmla="*/ 15240 w 15240"/>
                  <a:gd name="connsiteY1" fmla="*/ 20003 h 20002"/>
                  <a:gd name="connsiteX2" fmla="*/ 15240 w 15240"/>
                  <a:gd name="connsiteY2" fmla="*/ 953 h 20002"/>
                  <a:gd name="connsiteX3" fmla="*/ 0 w 15240"/>
                  <a:gd name="connsiteY3" fmla="*/ 0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20002">
                    <a:moveTo>
                      <a:pt x="0" y="11430"/>
                    </a:moveTo>
                    <a:lnTo>
                      <a:pt x="15240" y="20003"/>
                    </a:lnTo>
                    <a:lnTo>
                      <a:pt x="15240" y="9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1" name="Freeform: Shape 143">
                <a:extLst>
                  <a:ext uri="{FF2B5EF4-FFF2-40B4-BE49-F238E27FC236}">
                    <a16:creationId xmlns="" xmlns:a16="http://schemas.microsoft.com/office/drawing/2014/main" id="{51CFF229-1DB1-CEC8-698C-9B28D67551EB}"/>
                  </a:ext>
                </a:extLst>
              </p:cNvPr>
              <p:cNvSpPr/>
              <p:nvPr/>
            </p:nvSpPr>
            <p:spPr>
              <a:xfrm>
                <a:off x="10535602" y="4495800"/>
                <a:ext cx="29527" cy="106680"/>
              </a:xfrm>
              <a:custGeom>
                <a:avLst/>
                <a:gdLst>
                  <a:gd name="connsiteX0" fmla="*/ 26670 w 29527"/>
                  <a:gd name="connsiteY0" fmla="*/ 5715 h 106680"/>
                  <a:gd name="connsiteX1" fmla="*/ 6668 w 29527"/>
                  <a:gd name="connsiteY1" fmla="*/ 0 h 106680"/>
                  <a:gd name="connsiteX2" fmla="*/ 0 w 29527"/>
                  <a:gd name="connsiteY2" fmla="*/ 31432 h 106680"/>
                  <a:gd name="connsiteX3" fmla="*/ 8573 w 29527"/>
                  <a:gd name="connsiteY3" fmla="*/ 40005 h 106680"/>
                  <a:gd name="connsiteX4" fmla="*/ 953 w 29527"/>
                  <a:gd name="connsiteY4" fmla="*/ 63818 h 106680"/>
                  <a:gd name="connsiteX5" fmla="*/ 3810 w 29527"/>
                  <a:gd name="connsiteY5" fmla="*/ 100013 h 106680"/>
                  <a:gd name="connsiteX6" fmla="*/ 18098 w 29527"/>
                  <a:gd name="connsiteY6" fmla="*/ 106680 h 106680"/>
                  <a:gd name="connsiteX7" fmla="*/ 23813 w 29527"/>
                  <a:gd name="connsiteY7" fmla="*/ 86678 h 106680"/>
                  <a:gd name="connsiteX8" fmla="*/ 16193 w 29527"/>
                  <a:gd name="connsiteY8" fmla="*/ 47625 h 106680"/>
                  <a:gd name="connsiteX9" fmla="*/ 29528 w 29527"/>
                  <a:gd name="connsiteY9" fmla="*/ 34290 h 10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" h="106680">
                    <a:moveTo>
                      <a:pt x="26670" y="5715"/>
                    </a:moveTo>
                    <a:lnTo>
                      <a:pt x="6668" y="0"/>
                    </a:lnTo>
                    <a:lnTo>
                      <a:pt x="0" y="31432"/>
                    </a:lnTo>
                    <a:lnTo>
                      <a:pt x="8573" y="40005"/>
                    </a:lnTo>
                    <a:lnTo>
                      <a:pt x="953" y="63818"/>
                    </a:lnTo>
                    <a:lnTo>
                      <a:pt x="3810" y="100013"/>
                    </a:lnTo>
                    <a:lnTo>
                      <a:pt x="18098" y="106680"/>
                    </a:lnTo>
                    <a:lnTo>
                      <a:pt x="23813" y="86678"/>
                    </a:lnTo>
                    <a:lnTo>
                      <a:pt x="16193" y="47625"/>
                    </a:lnTo>
                    <a:lnTo>
                      <a:pt x="29528" y="3429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2" name="Freeform: Shape 144">
                <a:extLst>
                  <a:ext uri="{FF2B5EF4-FFF2-40B4-BE49-F238E27FC236}">
                    <a16:creationId xmlns="" xmlns:a16="http://schemas.microsoft.com/office/drawing/2014/main" id="{2F5C285B-140F-F705-FAB5-EF51CD45F723}"/>
                  </a:ext>
                </a:extLst>
              </p:cNvPr>
              <p:cNvSpPr/>
              <p:nvPr/>
            </p:nvSpPr>
            <p:spPr>
              <a:xfrm>
                <a:off x="10569892" y="4434840"/>
                <a:ext cx="14287" cy="26669"/>
              </a:xfrm>
              <a:custGeom>
                <a:avLst/>
                <a:gdLst>
                  <a:gd name="connsiteX0" fmla="*/ 0 w 14287"/>
                  <a:gd name="connsiteY0" fmla="*/ 5715 h 26669"/>
                  <a:gd name="connsiteX1" fmla="*/ 4763 w 14287"/>
                  <a:gd name="connsiteY1" fmla="*/ 26670 h 26669"/>
                  <a:gd name="connsiteX2" fmla="*/ 14288 w 14287"/>
                  <a:gd name="connsiteY2" fmla="*/ 12382 h 26669"/>
                  <a:gd name="connsiteX3" fmla="*/ 5715 w 14287"/>
                  <a:gd name="connsiteY3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26669">
                    <a:moveTo>
                      <a:pt x="0" y="5715"/>
                    </a:moveTo>
                    <a:lnTo>
                      <a:pt x="4763" y="26670"/>
                    </a:lnTo>
                    <a:lnTo>
                      <a:pt x="14288" y="12382"/>
                    </a:lnTo>
                    <a:lnTo>
                      <a:pt x="5715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3" name="Freeform: Shape 145">
                <a:extLst>
                  <a:ext uri="{FF2B5EF4-FFF2-40B4-BE49-F238E27FC236}">
                    <a16:creationId xmlns="" xmlns:a16="http://schemas.microsoft.com/office/drawing/2014/main" id="{A039218B-2056-732B-B276-EE8C406F0448}"/>
                  </a:ext>
                </a:extLst>
              </p:cNvPr>
              <p:cNvSpPr/>
              <p:nvPr/>
            </p:nvSpPr>
            <p:spPr>
              <a:xfrm>
                <a:off x="10587989" y="4271962"/>
                <a:ext cx="26670" cy="92392"/>
              </a:xfrm>
              <a:custGeom>
                <a:avLst/>
                <a:gdLst>
                  <a:gd name="connsiteX0" fmla="*/ 25718 w 26670"/>
                  <a:gd name="connsiteY0" fmla="*/ 22860 h 92392"/>
                  <a:gd name="connsiteX1" fmla="*/ 21908 w 26670"/>
                  <a:gd name="connsiteY1" fmla="*/ 0 h 92392"/>
                  <a:gd name="connsiteX2" fmla="*/ 4763 w 26670"/>
                  <a:gd name="connsiteY2" fmla="*/ 16193 h 92392"/>
                  <a:gd name="connsiteX3" fmla="*/ 0 w 26670"/>
                  <a:gd name="connsiteY3" fmla="*/ 37147 h 92392"/>
                  <a:gd name="connsiteX4" fmla="*/ 8573 w 26670"/>
                  <a:gd name="connsiteY4" fmla="*/ 56197 h 92392"/>
                  <a:gd name="connsiteX5" fmla="*/ 2858 w 26670"/>
                  <a:gd name="connsiteY5" fmla="*/ 88582 h 92392"/>
                  <a:gd name="connsiteX6" fmla="*/ 19050 w 26670"/>
                  <a:gd name="connsiteY6" fmla="*/ 92393 h 92392"/>
                  <a:gd name="connsiteX7" fmla="*/ 26670 w 26670"/>
                  <a:gd name="connsiteY7" fmla="*/ 72390 h 92392"/>
                  <a:gd name="connsiteX8" fmla="*/ 21908 w 26670"/>
                  <a:gd name="connsiteY8" fmla="*/ 45720 h 9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0" h="92392">
                    <a:moveTo>
                      <a:pt x="25718" y="22860"/>
                    </a:moveTo>
                    <a:lnTo>
                      <a:pt x="21908" y="0"/>
                    </a:lnTo>
                    <a:lnTo>
                      <a:pt x="4763" y="16193"/>
                    </a:lnTo>
                    <a:lnTo>
                      <a:pt x="0" y="37147"/>
                    </a:lnTo>
                    <a:lnTo>
                      <a:pt x="8573" y="56197"/>
                    </a:lnTo>
                    <a:lnTo>
                      <a:pt x="2858" y="88582"/>
                    </a:lnTo>
                    <a:lnTo>
                      <a:pt x="19050" y="92393"/>
                    </a:lnTo>
                    <a:lnTo>
                      <a:pt x="26670" y="72390"/>
                    </a:lnTo>
                    <a:lnTo>
                      <a:pt x="21908" y="457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4" name="Freeform: Shape 146">
                <a:extLst>
                  <a:ext uri="{FF2B5EF4-FFF2-40B4-BE49-F238E27FC236}">
                    <a16:creationId xmlns="" xmlns:a16="http://schemas.microsoft.com/office/drawing/2014/main" id="{5A3A4295-0190-D456-D649-6A0CA3BD5523}"/>
                  </a:ext>
                </a:extLst>
              </p:cNvPr>
              <p:cNvSpPr/>
              <p:nvPr/>
            </p:nvSpPr>
            <p:spPr>
              <a:xfrm>
                <a:off x="10607039" y="4087177"/>
                <a:ext cx="16192" cy="49529"/>
              </a:xfrm>
              <a:custGeom>
                <a:avLst/>
                <a:gdLst>
                  <a:gd name="connsiteX0" fmla="*/ 11430 w 16192"/>
                  <a:gd name="connsiteY0" fmla="*/ 28575 h 49529"/>
                  <a:gd name="connsiteX1" fmla="*/ 11430 w 16192"/>
                  <a:gd name="connsiteY1" fmla="*/ 15240 h 49529"/>
                  <a:gd name="connsiteX2" fmla="*/ 11430 w 16192"/>
                  <a:gd name="connsiteY2" fmla="*/ 0 h 49529"/>
                  <a:gd name="connsiteX3" fmla="*/ 0 w 16192"/>
                  <a:gd name="connsiteY3" fmla="*/ 953 h 49529"/>
                  <a:gd name="connsiteX4" fmla="*/ 0 w 16192"/>
                  <a:gd name="connsiteY4" fmla="*/ 27622 h 49529"/>
                  <a:gd name="connsiteX5" fmla="*/ 0 w 16192"/>
                  <a:gd name="connsiteY5" fmla="*/ 49530 h 49529"/>
                  <a:gd name="connsiteX6" fmla="*/ 16193 w 16192"/>
                  <a:gd name="connsiteY6" fmla="*/ 49530 h 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2" h="49529">
                    <a:moveTo>
                      <a:pt x="11430" y="28575"/>
                    </a:moveTo>
                    <a:lnTo>
                      <a:pt x="11430" y="15240"/>
                    </a:lnTo>
                    <a:lnTo>
                      <a:pt x="11430" y="0"/>
                    </a:lnTo>
                    <a:lnTo>
                      <a:pt x="0" y="953"/>
                    </a:lnTo>
                    <a:lnTo>
                      <a:pt x="0" y="27622"/>
                    </a:lnTo>
                    <a:lnTo>
                      <a:pt x="0" y="49530"/>
                    </a:lnTo>
                    <a:lnTo>
                      <a:pt x="16193" y="4953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5" name="Freeform: Shape 147">
                <a:extLst>
                  <a:ext uri="{FF2B5EF4-FFF2-40B4-BE49-F238E27FC236}">
                    <a16:creationId xmlns="" xmlns:a16="http://schemas.microsoft.com/office/drawing/2014/main" id="{8902A880-935C-6F09-02AF-7EE408044CC2}"/>
                  </a:ext>
                </a:extLst>
              </p:cNvPr>
              <p:cNvSpPr/>
              <p:nvPr/>
            </p:nvSpPr>
            <p:spPr>
              <a:xfrm>
                <a:off x="10436542" y="3539490"/>
                <a:ext cx="57150" cy="126682"/>
              </a:xfrm>
              <a:custGeom>
                <a:avLst/>
                <a:gdLst>
                  <a:gd name="connsiteX0" fmla="*/ 29527 w 57150"/>
                  <a:gd name="connsiteY0" fmla="*/ 34290 h 126682"/>
                  <a:gd name="connsiteX1" fmla="*/ 30480 w 57150"/>
                  <a:gd name="connsiteY1" fmla="*/ 12382 h 126682"/>
                  <a:gd name="connsiteX2" fmla="*/ 19050 w 57150"/>
                  <a:gd name="connsiteY2" fmla="*/ 0 h 126682"/>
                  <a:gd name="connsiteX3" fmla="*/ 11430 w 57150"/>
                  <a:gd name="connsiteY3" fmla="*/ 21907 h 126682"/>
                  <a:gd name="connsiteX4" fmla="*/ 0 w 57150"/>
                  <a:gd name="connsiteY4" fmla="*/ 34290 h 126682"/>
                  <a:gd name="connsiteX5" fmla="*/ 13335 w 57150"/>
                  <a:gd name="connsiteY5" fmla="*/ 47625 h 126682"/>
                  <a:gd name="connsiteX6" fmla="*/ 20955 w 57150"/>
                  <a:gd name="connsiteY6" fmla="*/ 63817 h 126682"/>
                  <a:gd name="connsiteX7" fmla="*/ 19050 w 57150"/>
                  <a:gd name="connsiteY7" fmla="*/ 85725 h 126682"/>
                  <a:gd name="connsiteX8" fmla="*/ 17145 w 57150"/>
                  <a:gd name="connsiteY8" fmla="*/ 113347 h 126682"/>
                  <a:gd name="connsiteX9" fmla="*/ 30480 w 57150"/>
                  <a:gd name="connsiteY9" fmla="*/ 126682 h 126682"/>
                  <a:gd name="connsiteX10" fmla="*/ 43815 w 57150"/>
                  <a:gd name="connsiteY10" fmla="*/ 119063 h 126682"/>
                  <a:gd name="connsiteX11" fmla="*/ 43815 w 57150"/>
                  <a:gd name="connsiteY11" fmla="*/ 89535 h 126682"/>
                  <a:gd name="connsiteX12" fmla="*/ 57150 w 57150"/>
                  <a:gd name="connsiteY12" fmla="*/ 76200 h 126682"/>
                  <a:gd name="connsiteX13" fmla="*/ 46672 w 57150"/>
                  <a:gd name="connsiteY13" fmla="*/ 51435 h 12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150" h="126682">
                    <a:moveTo>
                      <a:pt x="29527" y="34290"/>
                    </a:moveTo>
                    <a:lnTo>
                      <a:pt x="30480" y="12382"/>
                    </a:lnTo>
                    <a:lnTo>
                      <a:pt x="19050" y="0"/>
                    </a:lnTo>
                    <a:lnTo>
                      <a:pt x="11430" y="21907"/>
                    </a:lnTo>
                    <a:lnTo>
                      <a:pt x="0" y="34290"/>
                    </a:lnTo>
                    <a:lnTo>
                      <a:pt x="13335" y="47625"/>
                    </a:lnTo>
                    <a:lnTo>
                      <a:pt x="20955" y="63817"/>
                    </a:lnTo>
                    <a:lnTo>
                      <a:pt x="19050" y="85725"/>
                    </a:lnTo>
                    <a:lnTo>
                      <a:pt x="17145" y="113347"/>
                    </a:lnTo>
                    <a:lnTo>
                      <a:pt x="30480" y="126682"/>
                    </a:lnTo>
                    <a:lnTo>
                      <a:pt x="43815" y="119063"/>
                    </a:lnTo>
                    <a:lnTo>
                      <a:pt x="43815" y="89535"/>
                    </a:lnTo>
                    <a:lnTo>
                      <a:pt x="57150" y="76200"/>
                    </a:lnTo>
                    <a:lnTo>
                      <a:pt x="46672" y="514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6" name="Freeform: Shape 148">
                <a:extLst>
                  <a:ext uri="{FF2B5EF4-FFF2-40B4-BE49-F238E27FC236}">
                    <a16:creationId xmlns="" xmlns:a16="http://schemas.microsoft.com/office/drawing/2014/main" id="{CBC78DC8-7C60-7F2A-82B2-36BB2263B220}"/>
                  </a:ext>
                </a:extLst>
              </p:cNvPr>
              <p:cNvSpPr/>
              <p:nvPr/>
            </p:nvSpPr>
            <p:spPr>
              <a:xfrm>
                <a:off x="10507980" y="3729990"/>
                <a:ext cx="20002" cy="24765"/>
              </a:xfrm>
              <a:custGeom>
                <a:avLst/>
                <a:gdLst>
                  <a:gd name="connsiteX0" fmla="*/ 20002 w 20002"/>
                  <a:gd name="connsiteY0" fmla="*/ 13335 h 24765"/>
                  <a:gd name="connsiteX1" fmla="*/ 0 w 20002"/>
                  <a:gd name="connsiteY1" fmla="*/ 0 h 24765"/>
                  <a:gd name="connsiteX2" fmla="*/ 0 w 20002"/>
                  <a:gd name="connsiteY2" fmla="*/ 18097 h 24765"/>
                  <a:gd name="connsiteX3" fmla="*/ 12382 w 20002"/>
                  <a:gd name="connsiteY3" fmla="*/ 24765 h 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4765">
                    <a:moveTo>
                      <a:pt x="20002" y="13335"/>
                    </a:moveTo>
                    <a:lnTo>
                      <a:pt x="0" y="0"/>
                    </a:lnTo>
                    <a:lnTo>
                      <a:pt x="0" y="18097"/>
                    </a:lnTo>
                    <a:lnTo>
                      <a:pt x="12382" y="2476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7" name="Freeform: Shape 149">
                <a:extLst>
                  <a:ext uri="{FF2B5EF4-FFF2-40B4-BE49-F238E27FC236}">
                    <a16:creationId xmlns="" xmlns:a16="http://schemas.microsoft.com/office/drawing/2014/main" id="{27309CC6-6C42-C9FA-A279-FE165CE1C080}"/>
                  </a:ext>
                </a:extLst>
              </p:cNvPr>
              <p:cNvSpPr/>
              <p:nvPr/>
            </p:nvSpPr>
            <p:spPr>
              <a:xfrm>
                <a:off x="6696075" y="880570"/>
                <a:ext cx="3761422" cy="4879197"/>
              </a:xfrm>
              <a:custGeom>
                <a:avLst/>
                <a:gdLst>
                  <a:gd name="connsiteX0" fmla="*/ 3761423 w 3761422"/>
                  <a:gd name="connsiteY0" fmla="*/ 2629392 h 4879197"/>
                  <a:gd name="connsiteX1" fmla="*/ 3761423 w 3761422"/>
                  <a:gd name="connsiteY1" fmla="*/ 2600817 h 4879197"/>
                  <a:gd name="connsiteX2" fmla="*/ 3754755 w 3761422"/>
                  <a:gd name="connsiteY2" fmla="*/ 2562717 h 4879197"/>
                  <a:gd name="connsiteX3" fmla="*/ 3740468 w 3761422"/>
                  <a:gd name="connsiteY3" fmla="*/ 2503662 h 4879197"/>
                  <a:gd name="connsiteX4" fmla="*/ 3734752 w 3761422"/>
                  <a:gd name="connsiteY4" fmla="*/ 2458895 h 4879197"/>
                  <a:gd name="connsiteX5" fmla="*/ 3708083 w 3761422"/>
                  <a:gd name="connsiteY5" fmla="*/ 2433177 h 4879197"/>
                  <a:gd name="connsiteX6" fmla="*/ 3670935 w 3761422"/>
                  <a:gd name="connsiteY6" fmla="*/ 2396030 h 4879197"/>
                  <a:gd name="connsiteX7" fmla="*/ 3647123 w 3761422"/>
                  <a:gd name="connsiteY7" fmla="*/ 2386505 h 4879197"/>
                  <a:gd name="connsiteX8" fmla="*/ 3632835 w 3761422"/>
                  <a:gd name="connsiteY8" fmla="*/ 2336022 h 4879197"/>
                  <a:gd name="connsiteX9" fmla="*/ 3644265 w 3761422"/>
                  <a:gd name="connsiteY9" fmla="*/ 2310305 h 4879197"/>
                  <a:gd name="connsiteX10" fmla="*/ 3644265 w 3761422"/>
                  <a:gd name="connsiteY10" fmla="*/ 2284587 h 4879197"/>
                  <a:gd name="connsiteX11" fmla="*/ 3675698 w 3761422"/>
                  <a:gd name="connsiteY11" fmla="*/ 2280777 h 4879197"/>
                  <a:gd name="connsiteX12" fmla="*/ 3675698 w 3761422"/>
                  <a:gd name="connsiteY12" fmla="*/ 2263632 h 4879197"/>
                  <a:gd name="connsiteX13" fmla="*/ 3634740 w 3761422"/>
                  <a:gd name="connsiteY13" fmla="*/ 2254107 h 4879197"/>
                  <a:gd name="connsiteX14" fmla="*/ 3622358 w 3761422"/>
                  <a:gd name="connsiteY14" fmla="*/ 2241725 h 4879197"/>
                  <a:gd name="connsiteX15" fmla="*/ 3597593 w 3761422"/>
                  <a:gd name="connsiteY15" fmla="*/ 2232200 h 4879197"/>
                  <a:gd name="connsiteX16" fmla="*/ 3569018 w 3761422"/>
                  <a:gd name="connsiteY16" fmla="*/ 2188385 h 4879197"/>
                  <a:gd name="connsiteX17" fmla="*/ 3559493 w 3761422"/>
                  <a:gd name="connsiteY17" fmla="*/ 2132187 h 4879197"/>
                  <a:gd name="connsiteX18" fmla="*/ 3573780 w 3761422"/>
                  <a:gd name="connsiteY18" fmla="*/ 2100755 h 4879197"/>
                  <a:gd name="connsiteX19" fmla="*/ 3597593 w 3761422"/>
                  <a:gd name="connsiteY19" fmla="*/ 2085514 h 4879197"/>
                  <a:gd name="connsiteX20" fmla="*/ 3614738 w 3761422"/>
                  <a:gd name="connsiteY20" fmla="*/ 2074084 h 4879197"/>
                  <a:gd name="connsiteX21" fmla="*/ 3605213 w 3761422"/>
                  <a:gd name="connsiteY21" fmla="*/ 2048367 h 4879197"/>
                  <a:gd name="connsiteX22" fmla="*/ 3576638 w 3761422"/>
                  <a:gd name="connsiteY22" fmla="*/ 2025507 h 4879197"/>
                  <a:gd name="connsiteX23" fmla="*/ 3529013 w 3761422"/>
                  <a:gd name="connsiteY23" fmla="*/ 2031222 h 4879197"/>
                  <a:gd name="connsiteX24" fmla="*/ 3509010 w 3761422"/>
                  <a:gd name="connsiteY24" fmla="*/ 2011220 h 4879197"/>
                  <a:gd name="connsiteX25" fmla="*/ 3483293 w 3761422"/>
                  <a:gd name="connsiteY25" fmla="*/ 2004552 h 4879197"/>
                  <a:gd name="connsiteX26" fmla="*/ 3453765 w 3761422"/>
                  <a:gd name="connsiteY26" fmla="*/ 1955022 h 4879197"/>
                  <a:gd name="connsiteX27" fmla="*/ 3445193 w 3761422"/>
                  <a:gd name="connsiteY27" fmla="*/ 1920732 h 4879197"/>
                  <a:gd name="connsiteX28" fmla="*/ 3473768 w 3761422"/>
                  <a:gd name="connsiteY28" fmla="*/ 1912159 h 4879197"/>
                  <a:gd name="connsiteX29" fmla="*/ 3485198 w 3761422"/>
                  <a:gd name="connsiteY29" fmla="*/ 1885489 h 4879197"/>
                  <a:gd name="connsiteX30" fmla="*/ 3457575 w 3761422"/>
                  <a:gd name="connsiteY30" fmla="*/ 1857867 h 4879197"/>
                  <a:gd name="connsiteX31" fmla="*/ 3434715 w 3761422"/>
                  <a:gd name="connsiteY31" fmla="*/ 1857867 h 4879197"/>
                  <a:gd name="connsiteX32" fmla="*/ 3420427 w 3761422"/>
                  <a:gd name="connsiteY32" fmla="*/ 1872154 h 4879197"/>
                  <a:gd name="connsiteX33" fmla="*/ 3384233 w 3761422"/>
                  <a:gd name="connsiteY33" fmla="*/ 1863582 h 4879197"/>
                  <a:gd name="connsiteX34" fmla="*/ 3347085 w 3761422"/>
                  <a:gd name="connsiteY34" fmla="*/ 1837864 h 4879197"/>
                  <a:gd name="connsiteX35" fmla="*/ 3340418 w 3761422"/>
                  <a:gd name="connsiteY35" fmla="*/ 1805479 h 4879197"/>
                  <a:gd name="connsiteX36" fmla="*/ 3303270 w 3761422"/>
                  <a:gd name="connsiteY36" fmla="*/ 1768332 h 4879197"/>
                  <a:gd name="connsiteX37" fmla="*/ 3293745 w 3761422"/>
                  <a:gd name="connsiteY37" fmla="*/ 1789287 h 4879197"/>
                  <a:gd name="connsiteX38" fmla="*/ 3280410 w 3761422"/>
                  <a:gd name="connsiteY38" fmla="*/ 1802622 h 4879197"/>
                  <a:gd name="connsiteX39" fmla="*/ 3280410 w 3761422"/>
                  <a:gd name="connsiteY39" fmla="*/ 1815004 h 4879197"/>
                  <a:gd name="connsiteX40" fmla="*/ 3290888 w 3761422"/>
                  <a:gd name="connsiteY40" fmla="*/ 1838817 h 4879197"/>
                  <a:gd name="connsiteX41" fmla="*/ 3251835 w 3761422"/>
                  <a:gd name="connsiteY41" fmla="*/ 1838817 h 4879197"/>
                  <a:gd name="connsiteX42" fmla="*/ 3228975 w 3761422"/>
                  <a:gd name="connsiteY42" fmla="*/ 1815957 h 4879197"/>
                  <a:gd name="connsiteX43" fmla="*/ 3189923 w 3761422"/>
                  <a:gd name="connsiteY43" fmla="*/ 1795954 h 4879197"/>
                  <a:gd name="connsiteX44" fmla="*/ 3186113 w 3761422"/>
                  <a:gd name="connsiteY44" fmla="*/ 1764522 h 4879197"/>
                  <a:gd name="connsiteX45" fmla="*/ 3180398 w 3761422"/>
                  <a:gd name="connsiteY45" fmla="*/ 1725470 h 4879197"/>
                  <a:gd name="connsiteX46" fmla="*/ 3153727 w 3761422"/>
                  <a:gd name="connsiteY46" fmla="*/ 1698800 h 4879197"/>
                  <a:gd name="connsiteX47" fmla="*/ 3133725 w 3761422"/>
                  <a:gd name="connsiteY47" fmla="*/ 1678797 h 4879197"/>
                  <a:gd name="connsiteX48" fmla="*/ 3116580 w 3761422"/>
                  <a:gd name="connsiteY48" fmla="*/ 1661652 h 4879197"/>
                  <a:gd name="connsiteX49" fmla="*/ 3095625 w 3761422"/>
                  <a:gd name="connsiteY49" fmla="*/ 1626409 h 4879197"/>
                  <a:gd name="connsiteX50" fmla="*/ 3110865 w 3761422"/>
                  <a:gd name="connsiteY50" fmla="*/ 1611170 h 4879197"/>
                  <a:gd name="connsiteX51" fmla="*/ 3110865 w 3761422"/>
                  <a:gd name="connsiteY51" fmla="*/ 1574022 h 4879197"/>
                  <a:gd name="connsiteX52" fmla="*/ 3128010 w 3761422"/>
                  <a:gd name="connsiteY52" fmla="*/ 1574022 h 4879197"/>
                  <a:gd name="connsiteX53" fmla="*/ 3153727 w 3761422"/>
                  <a:gd name="connsiteY53" fmla="*/ 1548304 h 4879197"/>
                  <a:gd name="connsiteX54" fmla="*/ 3128010 w 3761422"/>
                  <a:gd name="connsiteY54" fmla="*/ 1535922 h 4879197"/>
                  <a:gd name="connsiteX55" fmla="*/ 3128010 w 3761422"/>
                  <a:gd name="connsiteY55" fmla="*/ 1509252 h 4879197"/>
                  <a:gd name="connsiteX56" fmla="*/ 3112770 w 3761422"/>
                  <a:gd name="connsiteY56" fmla="*/ 1468295 h 4879197"/>
                  <a:gd name="connsiteX57" fmla="*/ 3129915 w 3761422"/>
                  <a:gd name="connsiteY57" fmla="*/ 1467342 h 4879197"/>
                  <a:gd name="connsiteX58" fmla="*/ 3149918 w 3761422"/>
                  <a:gd name="connsiteY58" fmla="*/ 1487345 h 4879197"/>
                  <a:gd name="connsiteX59" fmla="*/ 3176588 w 3761422"/>
                  <a:gd name="connsiteY59" fmla="*/ 1499727 h 4879197"/>
                  <a:gd name="connsiteX60" fmla="*/ 3176588 w 3761422"/>
                  <a:gd name="connsiteY60" fmla="*/ 1476867 h 4879197"/>
                  <a:gd name="connsiteX61" fmla="*/ 3152775 w 3761422"/>
                  <a:gd name="connsiteY61" fmla="*/ 1439720 h 4879197"/>
                  <a:gd name="connsiteX62" fmla="*/ 3152775 w 3761422"/>
                  <a:gd name="connsiteY62" fmla="*/ 1418764 h 4879197"/>
                  <a:gd name="connsiteX63" fmla="*/ 3164205 w 3761422"/>
                  <a:gd name="connsiteY63" fmla="*/ 1379712 h 4879197"/>
                  <a:gd name="connsiteX64" fmla="*/ 3148965 w 3761422"/>
                  <a:gd name="connsiteY64" fmla="*/ 1364472 h 4879197"/>
                  <a:gd name="connsiteX65" fmla="*/ 3178493 w 3761422"/>
                  <a:gd name="connsiteY65" fmla="*/ 1322562 h 4879197"/>
                  <a:gd name="connsiteX66" fmla="*/ 3196590 w 3761422"/>
                  <a:gd name="connsiteY66" fmla="*/ 1280652 h 4879197"/>
                  <a:gd name="connsiteX67" fmla="*/ 3231833 w 3761422"/>
                  <a:gd name="connsiteY67" fmla="*/ 1269222 h 4879197"/>
                  <a:gd name="connsiteX68" fmla="*/ 3257550 w 3761422"/>
                  <a:gd name="connsiteY68" fmla="*/ 1281604 h 4879197"/>
                  <a:gd name="connsiteX69" fmla="*/ 3281363 w 3761422"/>
                  <a:gd name="connsiteY69" fmla="*/ 1260650 h 4879197"/>
                  <a:gd name="connsiteX70" fmla="*/ 3266123 w 3761422"/>
                  <a:gd name="connsiteY70" fmla="*/ 1245409 h 4879197"/>
                  <a:gd name="connsiteX71" fmla="*/ 3242310 w 3761422"/>
                  <a:gd name="connsiteY71" fmla="*/ 1218739 h 4879197"/>
                  <a:gd name="connsiteX72" fmla="*/ 3228023 w 3761422"/>
                  <a:gd name="connsiteY72" fmla="*/ 1162542 h 4879197"/>
                  <a:gd name="connsiteX73" fmla="*/ 3228023 w 3761422"/>
                  <a:gd name="connsiteY73" fmla="*/ 1121584 h 4879197"/>
                  <a:gd name="connsiteX74" fmla="*/ 3201352 w 3761422"/>
                  <a:gd name="connsiteY74" fmla="*/ 1097772 h 4879197"/>
                  <a:gd name="connsiteX75" fmla="*/ 3187065 w 3761422"/>
                  <a:gd name="connsiteY75" fmla="*/ 1053957 h 4879197"/>
                  <a:gd name="connsiteX76" fmla="*/ 3180398 w 3761422"/>
                  <a:gd name="connsiteY76" fmla="*/ 1009189 h 4879197"/>
                  <a:gd name="connsiteX77" fmla="*/ 3166110 w 3761422"/>
                  <a:gd name="connsiteY77" fmla="*/ 974899 h 4879197"/>
                  <a:gd name="connsiteX78" fmla="*/ 3157538 w 3761422"/>
                  <a:gd name="connsiteY78" fmla="*/ 935847 h 4879197"/>
                  <a:gd name="connsiteX79" fmla="*/ 3157538 w 3761422"/>
                  <a:gd name="connsiteY79" fmla="*/ 885364 h 4879197"/>
                  <a:gd name="connsiteX80" fmla="*/ 3148013 w 3761422"/>
                  <a:gd name="connsiteY80" fmla="*/ 840597 h 4879197"/>
                  <a:gd name="connsiteX81" fmla="*/ 3124200 w 3761422"/>
                  <a:gd name="connsiteY81" fmla="*/ 803449 h 4879197"/>
                  <a:gd name="connsiteX82" fmla="*/ 3134677 w 3761422"/>
                  <a:gd name="connsiteY82" fmla="*/ 792972 h 4879197"/>
                  <a:gd name="connsiteX83" fmla="*/ 3101340 w 3761422"/>
                  <a:gd name="connsiteY83" fmla="*/ 771064 h 4879197"/>
                  <a:gd name="connsiteX84" fmla="*/ 3105150 w 3761422"/>
                  <a:gd name="connsiteY84" fmla="*/ 757729 h 4879197"/>
                  <a:gd name="connsiteX85" fmla="*/ 3134677 w 3761422"/>
                  <a:gd name="connsiteY85" fmla="*/ 757729 h 4879197"/>
                  <a:gd name="connsiteX86" fmla="*/ 3152775 w 3761422"/>
                  <a:gd name="connsiteY86" fmla="*/ 718677 h 4879197"/>
                  <a:gd name="connsiteX87" fmla="*/ 3181350 w 3761422"/>
                  <a:gd name="connsiteY87" fmla="*/ 707247 h 4879197"/>
                  <a:gd name="connsiteX88" fmla="*/ 3181350 w 3761422"/>
                  <a:gd name="connsiteY88" fmla="*/ 677719 h 4879197"/>
                  <a:gd name="connsiteX89" fmla="*/ 3161348 w 3761422"/>
                  <a:gd name="connsiteY89" fmla="*/ 657717 h 4879197"/>
                  <a:gd name="connsiteX90" fmla="*/ 3150870 w 3761422"/>
                  <a:gd name="connsiteY90" fmla="*/ 632952 h 4879197"/>
                  <a:gd name="connsiteX91" fmla="*/ 3128010 w 3761422"/>
                  <a:gd name="connsiteY91" fmla="*/ 650097 h 4879197"/>
                  <a:gd name="connsiteX92" fmla="*/ 3112770 w 3761422"/>
                  <a:gd name="connsiteY92" fmla="*/ 637714 h 4879197"/>
                  <a:gd name="connsiteX93" fmla="*/ 3094673 w 3761422"/>
                  <a:gd name="connsiteY93" fmla="*/ 640572 h 4879197"/>
                  <a:gd name="connsiteX94" fmla="*/ 3079433 w 3761422"/>
                  <a:gd name="connsiteY94" fmla="*/ 655812 h 4879197"/>
                  <a:gd name="connsiteX95" fmla="*/ 3054668 w 3761422"/>
                  <a:gd name="connsiteY95" fmla="*/ 655812 h 4879197"/>
                  <a:gd name="connsiteX96" fmla="*/ 3048000 w 3761422"/>
                  <a:gd name="connsiteY96" fmla="*/ 669147 h 4879197"/>
                  <a:gd name="connsiteX97" fmla="*/ 3022283 w 3761422"/>
                  <a:gd name="connsiteY97" fmla="*/ 669147 h 4879197"/>
                  <a:gd name="connsiteX98" fmla="*/ 3022283 w 3761422"/>
                  <a:gd name="connsiteY98" fmla="*/ 649144 h 4879197"/>
                  <a:gd name="connsiteX99" fmla="*/ 2990850 w 3761422"/>
                  <a:gd name="connsiteY99" fmla="*/ 650097 h 4879197"/>
                  <a:gd name="connsiteX100" fmla="*/ 2973705 w 3761422"/>
                  <a:gd name="connsiteY100" fmla="*/ 652954 h 4879197"/>
                  <a:gd name="connsiteX101" fmla="*/ 2952750 w 3761422"/>
                  <a:gd name="connsiteY101" fmla="*/ 652002 h 4879197"/>
                  <a:gd name="connsiteX102" fmla="*/ 2944177 w 3761422"/>
                  <a:gd name="connsiteY102" fmla="*/ 666289 h 4879197"/>
                  <a:gd name="connsiteX103" fmla="*/ 2926080 w 3761422"/>
                  <a:gd name="connsiteY103" fmla="*/ 684387 h 4879197"/>
                  <a:gd name="connsiteX104" fmla="*/ 2895600 w 3761422"/>
                  <a:gd name="connsiteY104" fmla="*/ 685339 h 4879197"/>
                  <a:gd name="connsiteX105" fmla="*/ 2878455 w 3761422"/>
                  <a:gd name="connsiteY105" fmla="*/ 697722 h 4879197"/>
                  <a:gd name="connsiteX106" fmla="*/ 2878455 w 3761422"/>
                  <a:gd name="connsiteY106" fmla="*/ 724392 h 4879197"/>
                  <a:gd name="connsiteX107" fmla="*/ 2860358 w 3761422"/>
                  <a:gd name="connsiteY107" fmla="*/ 731059 h 4879197"/>
                  <a:gd name="connsiteX108" fmla="*/ 2846070 w 3761422"/>
                  <a:gd name="connsiteY108" fmla="*/ 716772 h 4879197"/>
                  <a:gd name="connsiteX109" fmla="*/ 2868930 w 3761422"/>
                  <a:gd name="connsiteY109" fmla="*/ 690102 h 4879197"/>
                  <a:gd name="connsiteX110" fmla="*/ 2853690 w 3761422"/>
                  <a:gd name="connsiteY110" fmla="*/ 690102 h 4879197"/>
                  <a:gd name="connsiteX111" fmla="*/ 2829877 w 3761422"/>
                  <a:gd name="connsiteY111" fmla="*/ 699627 h 4879197"/>
                  <a:gd name="connsiteX112" fmla="*/ 2839402 w 3761422"/>
                  <a:gd name="connsiteY112" fmla="*/ 676767 h 4879197"/>
                  <a:gd name="connsiteX113" fmla="*/ 2868930 w 3761422"/>
                  <a:gd name="connsiteY113" fmla="*/ 664384 h 4879197"/>
                  <a:gd name="connsiteX114" fmla="*/ 2889885 w 3761422"/>
                  <a:gd name="connsiteY114" fmla="*/ 664384 h 4879197"/>
                  <a:gd name="connsiteX115" fmla="*/ 2912745 w 3761422"/>
                  <a:gd name="connsiteY115" fmla="*/ 627237 h 4879197"/>
                  <a:gd name="connsiteX116" fmla="*/ 2907030 w 3761422"/>
                  <a:gd name="connsiteY116" fmla="*/ 594852 h 4879197"/>
                  <a:gd name="connsiteX117" fmla="*/ 2895600 w 3761422"/>
                  <a:gd name="connsiteY117" fmla="*/ 553894 h 4879197"/>
                  <a:gd name="connsiteX118" fmla="*/ 2872740 w 3761422"/>
                  <a:gd name="connsiteY118" fmla="*/ 531034 h 4879197"/>
                  <a:gd name="connsiteX119" fmla="*/ 2850833 w 3761422"/>
                  <a:gd name="connsiteY119" fmla="*/ 509127 h 4879197"/>
                  <a:gd name="connsiteX120" fmla="*/ 2838450 w 3761422"/>
                  <a:gd name="connsiteY120" fmla="*/ 521509 h 4879197"/>
                  <a:gd name="connsiteX121" fmla="*/ 2837498 w 3761422"/>
                  <a:gd name="connsiteY121" fmla="*/ 494839 h 4879197"/>
                  <a:gd name="connsiteX122" fmla="*/ 2816543 w 3761422"/>
                  <a:gd name="connsiteY122" fmla="*/ 494839 h 4879197"/>
                  <a:gd name="connsiteX123" fmla="*/ 2785110 w 3761422"/>
                  <a:gd name="connsiteY123" fmla="*/ 503412 h 4879197"/>
                  <a:gd name="connsiteX124" fmla="*/ 2766060 w 3761422"/>
                  <a:gd name="connsiteY124" fmla="*/ 484362 h 4879197"/>
                  <a:gd name="connsiteX125" fmla="*/ 2766060 w 3761422"/>
                  <a:gd name="connsiteY125" fmla="*/ 465312 h 4879197"/>
                  <a:gd name="connsiteX126" fmla="*/ 2741295 w 3761422"/>
                  <a:gd name="connsiteY126" fmla="*/ 461502 h 4879197"/>
                  <a:gd name="connsiteX127" fmla="*/ 2749868 w 3761422"/>
                  <a:gd name="connsiteY127" fmla="*/ 452929 h 4879197"/>
                  <a:gd name="connsiteX128" fmla="*/ 2762250 w 3761422"/>
                  <a:gd name="connsiteY128" fmla="*/ 447214 h 4879197"/>
                  <a:gd name="connsiteX129" fmla="*/ 2751773 w 3761422"/>
                  <a:gd name="connsiteY129" fmla="*/ 436737 h 4879197"/>
                  <a:gd name="connsiteX130" fmla="*/ 2753677 w 3761422"/>
                  <a:gd name="connsiteY130" fmla="*/ 423402 h 4879197"/>
                  <a:gd name="connsiteX131" fmla="*/ 2767965 w 3761422"/>
                  <a:gd name="connsiteY131" fmla="*/ 431974 h 4879197"/>
                  <a:gd name="connsiteX132" fmla="*/ 2783205 w 3761422"/>
                  <a:gd name="connsiteY132" fmla="*/ 444357 h 4879197"/>
                  <a:gd name="connsiteX133" fmla="*/ 2809875 w 3761422"/>
                  <a:gd name="connsiteY133" fmla="*/ 444357 h 4879197"/>
                  <a:gd name="connsiteX134" fmla="*/ 2827973 w 3761422"/>
                  <a:gd name="connsiteY134" fmla="*/ 430069 h 4879197"/>
                  <a:gd name="connsiteX135" fmla="*/ 2846070 w 3761422"/>
                  <a:gd name="connsiteY135" fmla="*/ 444357 h 4879197"/>
                  <a:gd name="connsiteX136" fmla="*/ 2868930 w 3761422"/>
                  <a:gd name="connsiteY136" fmla="*/ 421497 h 4879197"/>
                  <a:gd name="connsiteX137" fmla="*/ 2868930 w 3761422"/>
                  <a:gd name="connsiteY137" fmla="*/ 385302 h 4879197"/>
                  <a:gd name="connsiteX138" fmla="*/ 2858452 w 3761422"/>
                  <a:gd name="connsiteY138" fmla="*/ 364347 h 4879197"/>
                  <a:gd name="connsiteX139" fmla="*/ 2882265 w 3761422"/>
                  <a:gd name="connsiteY139" fmla="*/ 329104 h 4879197"/>
                  <a:gd name="connsiteX140" fmla="*/ 2908935 w 3761422"/>
                  <a:gd name="connsiteY140" fmla="*/ 329104 h 4879197"/>
                  <a:gd name="connsiteX141" fmla="*/ 2929890 w 3761422"/>
                  <a:gd name="connsiteY141" fmla="*/ 337677 h 4879197"/>
                  <a:gd name="connsiteX142" fmla="*/ 2959418 w 3761422"/>
                  <a:gd name="connsiteY142" fmla="*/ 328152 h 4879197"/>
                  <a:gd name="connsiteX143" fmla="*/ 2974658 w 3761422"/>
                  <a:gd name="connsiteY143" fmla="*/ 293862 h 4879197"/>
                  <a:gd name="connsiteX144" fmla="*/ 3004185 w 3761422"/>
                  <a:gd name="connsiteY144" fmla="*/ 261477 h 4879197"/>
                  <a:gd name="connsiteX145" fmla="*/ 3036570 w 3761422"/>
                  <a:gd name="connsiteY145" fmla="*/ 258619 h 4879197"/>
                  <a:gd name="connsiteX146" fmla="*/ 3048952 w 3761422"/>
                  <a:gd name="connsiteY146" fmla="*/ 221472 h 4879197"/>
                  <a:gd name="connsiteX147" fmla="*/ 3025140 w 3761422"/>
                  <a:gd name="connsiteY147" fmla="*/ 214804 h 4879197"/>
                  <a:gd name="connsiteX148" fmla="*/ 3025140 w 3761422"/>
                  <a:gd name="connsiteY148" fmla="*/ 203374 h 4879197"/>
                  <a:gd name="connsiteX149" fmla="*/ 3054668 w 3761422"/>
                  <a:gd name="connsiteY149" fmla="*/ 203374 h 4879197"/>
                  <a:gd name="connsiteX150" fmla="*/ 3045143 w 3761422"/>
                  <a:gd name="connsiteY150" fmla="*/ 180514 h 4879197"/>
                  <a:gd name="connsiteX151" fmla="*/ 3045143 w 3761422"/>
                  <a:gd name="connsiteY151" fmla="*/ 162417 h 4879197"/>
                  <a:gd name="connsiteX152" fmla="*/ 3029902 w 3761422"/>
                  <a:gd name="connsiteY152" fmla="*/ 182419 h 4879197"/>
                  <a:gd name="connsiteX153" fmla="*/ 3014663 w 3761422"/>
                  <a:gd name="connsiteY153" fmla="*/ 186229 h 4879197"/>
                  <a:gd name="connsiteX154" fmla="*/ 2996565 w 3761422"/>
                  <a:gd name="connsiteY154" fmla="*/ 157654 h 4879197"/>
                  <a:gd name="connsiteX155" fmla="*/ 2970848 w 3761422"/>
                  <a:gd name="connsiteY155" fmla="*/ 131937 h 4879197"/>
                  <a:gd name="connsiteX156" fmla="*/ 2970848 w 3761422"/>
                  <a:gd name="connsiteY156" fmla="*/ 147177 h 4879197"/>
                  <a:gd name="connsiteX157" fmla="*/ 2937510 w 3761422"/>
                  <a:gd name="connsiteY157" fmla="*/ 134794 h 4879197"/>
                  <a:gd name="connsiteX158" fmla="*/ 2922270 w 3761422"/>
                  <a:gd name="connsiteY158" fmla="*/ 150034 h 4879197"/>
                  <a:gd name="connsiteX159" fmla="*/ 2896552 w 3761422"/>
                  <a:gd name="connsiteY159" fmla="*/ 146224 h 4879197"/>
                  <a:gd name="connsiteX160" fmla="*/ 2928938 w 3761422"/>
                  <a:gd name="connsiteY160" fmla="*/ 125269 h 4879197"/>
                  <a:gd name="connsiteX161" fmla="*/ 2928938 w 3761422"/>
                  <a:gd name="connsiteY161" fmla="*/ 95742 h 4879197"/>
                  <a:gd name="connsiteX162" fmla="*/ 2928938 w 3761422"/>
                  <a:gd name="connsiteY162" fmla="*/ 78597 h 4879197"/>
                  <a:gd name="connsiteX163" fmla="*/ 2899410 w 3761422"/>
                  <a:gd name="connsiteY163" fmla="*/ 87169 h 4879197"/>
                  <a:gd name="connsiteX164" fmla="*/ 2914650 w 3761422"/>
                  <a:gd name="connsiteY164" fmla="*/ 54784 h 4879197"/>
                  <a:gd name="connsiteX165" fmla="*/ 2900363 w 3761422"/>
                  <a:gd name="connsiteY165" fmla="*/ 40497 h 4879197"/>
                  <a:gd name="connsiteX166" fmla="*/ 2882265 w 3761422"/>
                  <a:gd name="connsiteY166" fmla="*/ 25257 h 4879197"/>
                  <a:gd name="connsiteX167" fmla="*/ 2882265 w 3761422"/>
                  <a:gd name="connsiteY167" fmla="*/ 1444 h 4879197"/>
                  <a:gd name="connsiteX168" fmla="*/ 2849880 w 3761422"/>
                  <a:gd name="connsiteY168" fmla="*/ 16684 h 4879197"/>
                  <a:gd name="connsiteX169" fmla="*/ 2824163 w 3761422"/>
                  <a:gd name="connsiteY169" fmla="*/ 51927 h 4879197"/>
                  <a:gd name="connsiteX170" fmla="*/ 2814638 w 3761422"/>
                  <a:gd name="connsiteY170" fmla="*/ 51927 h 4879197"/>
                  <a:gd name="connsiteX171" fmla="*/ 2781300 w 3761422"/>
                  <a:gd name="connsiteY171" fmla="*/ 61452 h 4879197"/>
                  <a:gd name="connsiteX172" fmla="*/ 2762250 w 3761422"/>
                  <a:gd name="connsiteY172" fmla="*/ 81454 h 4879197"/>
                  <a:gd name="connsiteX173" fmla="*/ 2747963 w 3761422"/>
                  <a:gd name="connsiteY173" fmla="*/ 101457 h 4879197"/>
                  <a:gd name="connsiteX174" fmla="*/ 2745105 w 3761422"/>
                  <a:gd name="connsiteY174" fmla="*/ 127174 h 4879197"/>
                  <a:gd name="connsiteX175" fmla="*/ 2729865 w 3761422"/>
                  <a:gd name="connsiteY175" fmla="*/ 126222 h 4879197"/>
                  <a:gd name="connsiteX176" fmla="*/ 2729865 w 3761422"/>
                  <a:gd name="connsiteY176" fmla="*/ 138604 h 4879197"/>
                  <a:gd name="connsiteX177" fmla="*/ 2752725 w 3761422"/>
                  <a:gd name="connsiteY177" fmla="*/ 144319 h 4879197"/>
                  <a:gd name="connsiteX178" fmla="*/ 2726055 w 3761422"/>
                  <a:gd name="connsiteY178" fmla="*/ 162417 h 4879197"/>
                  <a:gd name="connsiteX179" fmla="*/ 2717483 w 3761422"/>
                  <a:gd name="connsiteY179" fmla="*/ 188134 h 4879197"/>
                  <a:gd name="connsiteX180" fmla="*/ 2743200 w 3761422"/>
                  <a:gd name="connsiteY180" fmla="*/ 194802 h 4879197"/>
                  <a:gd name="connsiteX181" fmla="*/ 2782252 w 3761422"/>
                  <a:gd name="connsiteY181" fmla="*/ 197659 h 4879197"/>
                  <a:gd name="connsiteX182" fmla="*/ 2816543 w 3761422"/>
                  <a:gd name="connsiteY182" fmla="*/ 190992 h 4879197"/>
                  <a:gd name="connsiteX183" fmla="*/ 2816543 w 3761422"/>
                  <a:gd name="connsiteY183" fmla="*/ 208137 h 4879197"/>
                  <a:gd name="connsiteX184" fmla="*/ 2782252 w 3761422"/>
                  <a:gd name="connsiteY184" fmla="*/ 226234 h 4879197"/>
                  <a:gd name="connsiteX185" fmla="*/ 2763202 w 3761422"/>
                  <a:gd name="connsiteY185" fmla="*/ 245284 h 4879197"/>
                  <a:gd name="connsiteX186" fmla="*/ 2734627 w 3761422"/>
                  <a:gd name="connsiteY186" fmla="*/ 223377 h 4879197"/>
                  <a:gd name="connsiteX187" fmla="*/ 2702243 w 3761422"/>
                  <a:gd name="connsiteY187" fmla="*/ 232902 h 4879197"/>
                  <a:gd name="connsiteX188" fmla="*/ 2679383 w 3761422"/>
                  <a:gd name="connsiteY188" fmla="*/ 210042 h 4879197"/>
                  <a:gd name="connsiteX189" fmla="*/ 2659380 w 3761422"/>
                  <a:gd name="connsiteY189" fmla="*/ 221472 h 4879197"/>
                  <a:gd name="connsiteX190" fmla="*/ 2627948 w 3761422"/>
                  <a:gd name="connsiteY190" fmla="*/ 235759 h 4879197"/>
                  <a:gd name="connsiteX191" fmla="*/ 2602230 w 3761422"/>
                  <a:gd name="connsiteY191" fmla="*/ 262429 h 4879197"/>
                  <a:gd name="connsiteX192" fmla="*/ 2554605 w 3761422"/>
                  <a:gd name="connsiteY192" fmla="*/ 276717 h 4879197"/>
                  <a:gd name="connsiteX193" fmla="*/ 2528888 w 3761422"/>
                  <a:gd name="connsiteY193" fmla="*/ 313864 h 4879197"/>
                  <a:gd name="connsiteX194" fmla="*/ 2493645 w 3761422"/>
                  <a:gd name="connsiteY194" fmla="*/ 328152 h 4879197"/>
                  <a:gd name="connsiteX195" fmla="*/ 2465070 w 3761422"/>
                  <a:gd name="connsiteY195" fmla="*/ 356727 h 4879197"/>
                  <a:gd name="connsiteX196" fmla="*/ 2436495 w 3761422"/>
                  <a:gd name="connsiteY196" fmla="*/ 385302 h 4879197"/>
                  <a:gd name="connsiteX197" fmla="*/ 2406015 w 3761422"/>
                  <a:gd name="connsiteY197" fmla="*/ 403399 h 4879197"/>
                  <a:gd name="connsiteX198" fmla="*/ 2364105 w 3761422"/>
                  <a:gd name="connsiteY198" fmla="*/ 421497 h 4879197"/>
                  <a:gd name="connsiteX199" fmla="*/ 2342198 w 3761422"/>
                  <a:gd name="connsiteY199" fmla="*/ 443404 h 4879197"/>
                  <a:gd name="connsiteX200" fmla="*/ 2294573 w 3761422"/>
                  <a:gd name="connsiteY200" fmla="*/ 491029 h 4879197"/>
                  <a:gd name="connsiteX201" fmla="*/ 2251710 w 3761422"/>
                  <a:gd name="connsiteY201" fmla="*/ 532939 h 4879197"/>
                  <a:gd name="connsiteX202" fmla="*/ 2240280 w 3761422"/>
                  <a:gd name="connsiteY202" fmla="*/ 573897 h 4879197"/>
                  <a:gd name="connsiteX203" fmla="*/ 2216468 w 3761422"/>
                  <a:gd name="connsiteY203" fmla="*/ 609139 h 4879197"/>
                  <a:gd name="connsiteX204" fmla="*/ 2207895 w 3761422"/>
                  <a:gd name="connsiteY204" fmla="*/ 634857 h 4879197"/>
                  <a:gd name="connsiteX205" fmla="*/ 2216468 w 3761422"/>
                  <a:gd name="connsiteY205" fmla="*/ 658669 h 4879197"/>
                  <a:gd name="connsiteX206" fmla="*/ 2196465 w 3761422"/>
                  <a:gd name="connsiteY206" fmla="*/ 658669 h 4879197"/>
                  <a:gd name="connsiteX207" fmla="*/ 2173605 w 3761422"/>
                  <a:gd name="connsiteY207" fmla="*/ 671052 h 4879197"/>
                  <a:gd name="connsiteX208" fmla="*/ 2170748 w 3761422"/>
                  <a:gd name="connsiteY208" fmla="*/ 700579 h 4879197"/>
                  <a:gd name="connsiteX209" fmla="*/ 2145030 w 3761422"/>
                  <a:gd name="connsiteY209" fmla="*/ 712962 h 4879197"/>
                  <a:gd name="connsiteX210" fmla="*/ 2138363 w 3761422"/>
                  <a:gd name="connsiteY210" fmla="*/ 739632 h 4879197"/>
                  <a:gd name="connsiteX211" fmla="*/ 2138363 w 3761422"/>
                  <a:gd name="connsiteY211" fmla="*/ 754872 h 4879197"/>
                  <a:gd name="connsiteX212" fmla="*/ 2166938 w 3761422"/>
                  <a:gd name="connsiteY212" fmla="*/ 754872 h 4879197"/>
                  <a:gd name="connsiteX213" fmla="*/ 2175510 w 3761422"/>
                  <a:gd name="connsiteY213" fmla="*/ 774874 h 4879197"/>
                  <a:gd name="connsiteX214" fmla="*/ 2210752 w 3761422"/>
                  <a:gd name="connsiteY214" fmla="*/ 769159 h 4879197"/>
                  <a:gd name="connsiteX215" fmla="*/ 2258377 w 3761422"/>
                  <a:gd name="connsiteY215" fmla="*/ 790114 h 4879197"/>
                  <a:gd name="connsiteX216" fmla="*/ 2273618 w 3761422"/>
                  <a:gd name="connsiteY216" fmla="*/ 792972 h 4879197"/>
                  <a:gd name="connsiteX217" fmla="*/ 2282190 w 3761422"/>
                  <a:gd name="connsiteY217" fmla="*/ 815832 h 4879197"/>
                  <a:gd name="connsiteX218" fmla="*/ 2275523 w 3761422"/>
                  <a:gd name="connsiteY218" fmla="*/ 838692 h 4879197"/>
                  <a:gd name="connsiteX219" fmla="*/ 2246948 w 3761422"/>
                  <a:gd name="connsiteY219" fmla="*/ 845359 h 4879197"/>
                  <a:gd name="connsiteX220" fmla="*/ 2215515 w 3761422"/>
                  <a:gd name="connsiteY220" fmla="*/ 859647 h 4879197"/>
                  <a:gd name="connsiteX221" fmla="*/ 2192655 w 3761422"/>
                  <a:gd name="connsiteY221" fmla="*/ 868219 h 4879197"/>
                  <a:gd name="connsiteX222" fmla="*/ 2160270 w 3761422"/>
                  <a:gd name="connsiteY222" fmla="*/ 868219 h 4879197"/>
                  <a:gd name="connsiteX223" fmla="*/ 2139315 w 3761422"/>
                  <a:gd name="connsiteY223" fmla="*/ 847264 h 4879197"/>
                  <a:gd name="connsiteX224" fmla="*/ 2159318 w 3761422"/>
                  <a:gd name="connsiteY224" fmla="*/ 827262 h 4879197"/>
                  <a:gd name="connsiteX225" fmla="*/ 2132648 w 3761422"/>
                  <a:gd name="connsiteY225" fmla="*/ 800592 h 4879197"/>
                  <a:gd name="connsiteX226" fmla="*/ 2117408 w 3761422"/>
                  <a:gd name="connsiteY226" fmla="*/ 815832 h 4879197"/>
                  <a:gd name="connsiteX227" fmla="*/ 2102168 w 3761422"/>
                  <a:gd name="connsiteY227" fmla="*/ 844407 h 4879197"/>
                  <a:gd name="connsiteX228" fmla="*/ 2122170 w 3761422"/>
                  <a:gd name="connsiteY228" fmla="*/ 872982 h 4879197"/>
                  <a:gd name="connsiteX229" fmla="*/ 2116455 w 3761422"/>
                  <a:gd name="connsiteY229" fmla="*/ 890127 h 4879197"/>
                  <a:gd name="connsiteX230" fmla="*/ 2130743 w 3761422"/>
                  <a:gd name="connsiteY230" fmla="*/ 904414 h 4879197"/>
                  <a:gd name="connsiteX231" fmla="*/ 2122170 w 3761422"/>
                  <a:gd name="connsiteY231" fmla="*/ 938704 h 4879197"/>
                  <a:gd name="connsiteX232" fmla="*/ 2086927 w 3761422"/>
                  <a:gd name="connsiteY232" fmla="*/ 964422 h 4879197"/>
                  <a:gd name="connsiteX233" fmla="*/ 2086927 w 3761422"/>
                  <a:gd name="connsiteY233" fmla="*/ 992997 h 4879197"/>
                  <a:gd name="connsiteX234" fmla="*/ 2068830 w 3761422"/>
                  <a:gd name="connsiteY234" fmla="*/ 1011094 h 4879197"/>
                  <a:gd name="connsiteX235" fmla="*/ 2047875 w 3761422"/>
                  <a:gd name="connsiteY235" fmla="*/ 1011094 h 4879197"/>
                  <a:gd name="connsiteX236" fmla="*/ 2035493 w 3761422"/>
                  <a:gd name="connsiteY236" fmla="*/ 1034907 h 4879197"/>
                  <a:gd name="connsiteX237" fmla="*/ 2035493 w 3761422"/>
                  <a:gd name="connsiteY237" fmla="*/ 1081579 h 4879197"/>
                  <a:gd name="connsiteX238" fmla="*/ 2035493 w 3761422"/>
                  <a:gd name="connsiteY238" fmla="*/ 1082532 h 4879197"/>
                  <a:gd name="connsiteX239" fmla="*/ 2035493 w 3761422"/>
                  <a:gd name="connsiteY239" fmla="*/ 1081579 h 4879197"/>
                  <a:gd name="connsiteX240" fmla="*/ 2008823 w 3761422"/>
                  <a:gd name="connsiteY240" fmla="*/ 1108250 h 4879197"/>
                  <a:gd name="connsiteX241" fmla="*/ 2008823 w 3761422"/>
                  <a:gd name="connsiteY241" fmla="*/ 1128252 h 4879197"/>
                  <a:gd name="connsiteX242" fmla="*/ 2022157 w 3761422"/>
                  <a:gd name="connsiteY242" fmla="*/ 1141587 h 4879197"/>
                  <a:gd name="connsiteX243" fmla="*/ 1994535 w 3761422"/>
                  <a:gd name="connsiteY243" fmla="*/ 1141587 h 4879197"/>
                  <a:gd name="connsiteX244" fmla="*/ 1968818 w 3761422"/>
                  <a:gd name="connsiteY244" fmla="*/ 1161589 h 4879197"/>
                  <a:gd name="connsiteX245" fmla="*/ 1933575 w 3761422"/>
                  <a:gd name="connsiteY245" fmla="*/ 1176829 h 4879197"/>
                  <a:gd name="connsiteX246" fmla="*/ 1894523 w 3761422"/>
                  <a:gd name="connsiteY246" fmla="*/ 1137777 h 4879197"/>
                  <a:gd name="connsiteX247" fmla="*/ 1875473 w 3761422"/>
                  <a:gd name="connsiteY247" fmla="*/ 1118727 h 4879197"/>
                  <a:gd name="connsiteX248" fmla="*/ 1836420 w 3761422"/>
                  <a:gd name="connsiteY248" fmla="*/ 1120632 h 4879197"/>
                  <a:gd name="connsiteX249" fmla="*/ 1789748 w 3761422"/>
                  <a:gd name="connsiteY249" fmla="*/ 1127300 h 4879197"/>
                  <a:gd name="connsiteX250" fmla="*/ 1763077 w 3761422"/>
                  <a:gd name="connsiteY250" fmla="*/ 1159684 h 4879197"/>
                  <a:gd name="connsiteX251" fmla="*/ 1733550 w 3761422"/>
                  <a:gd name="connsiteY251" fmla="*/ 1186354 h 4879197"/>
                  <a:gd name="connsiteX252" fmla="*/ 1698307 w 3761422"/>
                  <a:gd name="connsiteY252" fmla="*/ 1238742 h 4879197"/>
                  <a:gd name="connsiteX253" fmla="*/ 1698307 w 3761422"/>
                  <a:gd name="connsiteY253" fmla="*/ 1279700 h 4879197"/>
                  <a:gd name="connsiteX254" fmla="*/ 1669732 w 3761422"/>
                  <a:gd name="connsiteY254" fmla="*/ 1314942 h 4879197"/>
                  <a:gd name="connsiteX255" fmla="*/ 1643063 w 3761422"/>
                  <a:gd name="connsiteY255" fmla="*/ 1341612 h 4879197"/>
                  <a:gd name="connsiteX256" fmla="*/ 1613535 w 3761422"/>
                  <a:gd name="connsiteY256" fmla="*/ 1342564 h 4879197"/>
                  <a:gd name="connsiteX257" fmla="*/ 1586865 w 3761422"/>
                  <a:gd name="connsiteY257" fmla="*/ 1328277 h 4879197"/>
                  <a:gd name="connsiteX258" fmla="*/ 1548765 w 3761422"/>
                  <a:gd name="connsiteY258" fmla="*/ 1349232 h 4879197"/>
                  <a:gd name="connsiteX259" fmla="*/ 1552575 w 3761422"/>
                  <a:gd name="connsiteY259" fmla="*/ 1381617 h 4879197"/>
                  <a:gd name="connsiteX260" fmla="*/ 1525905 w 3761422"/>
                  <a:gd name="connsiteY260" fmla="*/ 1353042 h 4879197"/>
                  <a:gd name="connsiteX261" fmla="*/ 1505902 w 3761422"/>
                  <a:gd name="connsiteY261" fmla="*/ 1375902 h 4879197"/>
                  <a:gd name="connsiteX262" fmla="*/ 1474470 w 3761422"/>
                  <a:gd name="connsiteY262" fmla="*/ 1375902 h 4879197"/>
                  <a:gd name="connsiteX263" fmla="*/ 1464945 w 3761422"/>
                  <a:gd name="connsiteY263" fmla="*/ 1360662 h 4879197"/>
                  <a:gd name="connsiteX264" fmla="*/ 1485900 w 3761422"/>
                  <a:gd name="connsiteY264" fmla="*/ 1334945 h 4879197"/>
                  <a:gd name="connsiteX265" fmla="*/ 1460182 w 3761422"/>
                  <a:gd name="connsiteY265" fmla="*/ 1316847 h 4879197"/>
                  <a:gd name="connsiteX266" fmla="*/ 1418273 w 3761422"/>
                  <a:gd name="connsiteY266" fmla="*/ 1334945 h 4879197"/>
                  <a:gd name="connsiteX267" fmla="*/ 1388745 w 3761422"/>
                  <a:gd name="connsiteY267" fmla="*/ 1349232 h 4879197"/>
                  <a:gd name="connsiteX268" fmla="*/ 1376363 w 3761422"/>
                  <a:gd name="connsiteY268" fmla="*/ 1384475 h 4879197"/>
                  <a:gd name="connsiteX269" fmla="*/ 1370648 w 3761422"/>
                  <a:gd name="connsiteY269" fmla="*/ 1404477 h 4879197"/>
                  <a:gd name="connsiteX270" fmla="*/ 1379220 w 3761422"/>
                  <a:gd name="connsiteY270" fmla="*/ 1449245 h 4879197"/>
                  <a:gd name="connsiteX271" fmla="*/ 1379220 w 3761422"/>
                  <a:gd name="connsiteY271" fmla="*/ 1475914 h 4879197"/>
                  <a:gd name="connsiteX272" fmla="*/ 1355407 w 3761422"/>
                  <a:gd name="connsiteY272" fmla="*/ 1498775 h 4879197"/>
                  <a:gd name="connsiteX273" fmla="*/ 1362075 w 3761422"/>
                  <a:gd name="connsiteY273" fmla="*/ 1443529 h 4879197"/>
                  <a:gd name="connsiteX274" fmla="*/ 1335405 w 3761422"/>
                  <a:gd name="connsiteY274" fmla="*/ 1434957 h 4879197"/>
                  <a:gd name="connsiteX275" fmla="*/ 1314450 w 3761422"/>
                  <a:gd name="connsiteY275" fmla="*/ 1455912 h 4879197"/>
                  <a:gd name="connsiteX276" fmla="*/ 1290638 w 3761422"/>
                  <a:gd name="connsiteY276" fmla="*/ 1467342 h 4879197"/>
                  <a:gd name="connsiteX277" fmla="*/ 1300163 w 3761422"/>
                  <a:gd name="connsiteY277" fmla="*/ 1429242 h 4879197"/>
                  <a:gd name="connsiteX278" fmla="*/ 1326832 w 3761422"/>
                  <a:gd name="connsiteY278" fmla="*/ 1411145 h 4879197"/>
                  <a:gd name="connsiteX279" fmla="*/ 1321118 w 3761422"/>
                  <a:gd name="connsiteY279" fmla="*/ 1396857 h 4879197"/>
                  <a:gd name="connsiteX280" fmla="*/ 1280160 w 3761422"/>
                  <a:gd name="connsiteY280" fmla="*/ 1414954 h 4879197"/>
                  <a:gd name="connsiteX281" fmla="*/ 1227773 w 3761422"/>
                  <a:gd name="connsiteY281" fmla="*/ 1434957 h 4879197"/>
                  <a:gd name="connsiteX282" fmla="*/ 1216343 w 3761422"/>
                  <a:gd name="connsiteY282" fmla="*/ 1467342 h 4879197"/>
                  <a:gd name="connsiteX283" fmla="*/ 1177290 w 3761422"/>
                  <a:gd name="connsiteY283" fmla="*/ 1487345 h 4879197"/>
                  <a:gd name="connsiteX284" fmla="*/ 1150620 w 3761422"/>
                  <a:gd name="connsiteY284" fmla="*/ 1487345 h 4879197"/>
                  <a:gd name="connsiteX285" fmla="*/ 1132523 w 3761422"/>
                  <a:gd name="connsiteY285" fmla="*/ 1505442 h 4879197"/>
                  <a:gd name="connsiteX286" fmla="*/ 1162050 w 3761422"/>
                  <a:gd name="connsiteY286" fmla="*/ 1523539 h 4879197"/>
                  <a:gd name="connsiteX287" fmla="*/ 1165860 w 3761422"/>
                  <a:gd name="connsiteY287" fmla="*/ 1543542 h 4879197"/>
                  <a:gd name="connsiteX288" fmla="*/ 1134427 w 3761422"/>
                  <a:gd name="connsiteY288" fmla="*/ 1572117 h 4879197"/>
                  <a:gd name="connsiteX289" fmla="*/ 1134427 w 3761422"/>
                  <a:gd name="connsiteY289" fmla="*/ 1601645 h 4879197"/>
                  <a:gd name="connsiteX290" fmla="*/ 1151573 w 3761422"/>
                  <a:gd name="connsiteY290" fmla="*/ 1613075 h 4879197"/>
                  <a:gd name="connsiteX291" fmla="*/ 1165860 w 3761422"/>
                  <a:gd name="connsiteY291" fmla="*/ 1575927 h 4879197"/>
                  <a:gd name="connsiteX292" fmla="*/ 1175385 w 3761422"/>
                  <a:gd name="connsiteY292" fmla="*/ 1584500 h 4879197"/>
                  <a:gd name="connsiteX293" fmla="*/ 1175385 w 3761422"/>
                  <a:gd name="connsiteY293" fmla="*/ 1615932 h 4879197"/>
                  <a:gd name="connsiteX294" fmla="*/ 1199198 w 3761422"/>
                  <a:gd name="connsiteY294" fmla="*/ 1628314 h 4879197"/>
                  <a:gd name="connsiteX295" fmla="*/ 1220152 w 3761422"/>
                  <a:gd name="connsiteY295" fmla="*/ 1649270 h 4879197"/>
                  <a:gd name="connsiteX296" fmla="*/ 1229677 w 3761422"/>
                  <a:gd name="connsiteY296" fmla="*/ 1654984 h 4879197"/>
                  <a:gd name="connsiteX297" fmla="*/ 1208723 w 3761422"/>
                  <a:gd name="connsiteY297" fmla="*/ 1675939 h 4879197"/>
                  <a:gd name="connsiteX298" fmla="*/ 1182052 w 3761422"/>
                  <a:gd name="connsiteY298" fmla="*/ 1674987 h 4879197"/>
                  <a:gd name="connsiteX299" fmla="*/ 1166813 w 3761422"/>
                  <a:gd name="connsiteY299" fmla="*/ 1692132 h 4879197"/>
                  <a:gd name="connsiteX300" fmla="*/ 1154430 w 3761422"/>
                  <a:gd name="connsiteY300" fmla="*/ 1704514 h 4879197"/>
                  <a:gd name="connsiteX301" fmla="*/ 1187768 w 3761422"/>
                  <a:gd name="connsiteY301" fmla="*/ 1719754 h 4879197"/>
                  <a:gd name="connsiteX302" fmla="*/ 1187768 w 3761422"/>
                  <a:gd name="connsiteY302" fmla="*/ 1740709 h 4879197"/>
                  <a:gd name="connsiteX303" fmla="*/ 1156335 w 3761422"/>
                  <a:gd name="connsiteY303" fmla="*/ 1732137 h 4879197"/>
                  <a:gd name="connsiteX304" fmla="*/ 1129665 w 3761422"/>
                  <a:gd name="connsiteY304" fmla="*/ 1733089 h 4879197"/>
                  <a:gd name="connsiteX305" fmla="*/ 1092518 w 3761422"/>
                  <a:gd name="connsiteY305" fmla="*/ 1741662 h 4879197"/>
                  <a:gd name="connsiteX306" fmla="*/ 1072515 w 3761422"/>
                  <a:gd name="connsiteY306" fmla="*/ 1778809 h 4879197"/>
                  <a:gd name="connsiteX307" fmla="*/ 1079182 w 3761422"/>
                  <a:gd name="connsiteY307" fmla="*/ 1815957 h 4879197"/>
                  <a:gd name="connsiteX308" fmla="*/ 1043940 w 3761422"/>
                  <a:gd name="connsiteY308" fmla="*/ 1815957 h 4879197"/>
                  <a:gd name="connsiteX309" fmla="*/ 1012507 w 3761422"/>
                  <a:gd name="connsiteY309" fmla="*/ 1824529 h 4879197"/>
                  <a:gd name="connsiteX310" fmla="*/ 992505 w 3761422"/>
                  <a:gd name="connsiteY310" fmla="*/ 1804527 h 4879197"/>
                  <a:gd name="connsiteX311" fmla="*/ 957263 w 3761422"/>
                  <a:gd name="connsiteY311" fmla="*/ 1800717 h 4879197"/>
                  <a:gd name="connsiteX312" fmla="*/ 957263 w 3761422"/>
                  <a:gd name="connsiteY312" fmla="*/ 1826434 h 4879197"/>
                  <a:gd name="connsiteX313" fmla="*/ 975360 w 3761422"/>
                  <a:gd name="connsiteY313" fmla="*/ 1844532 h 4879197"/>
                  <a:gd name="connsiteX314" fmla="*/ 975360 w 3761422"/>
                  <a:gd name="connsiteY314" fmla="*/ 1864534 h 4879197"/>
                  <a:gd name="connsiteX315" fmla="*/ 983932 w 3761422"/>
                  <a:gd name="connsiteY315" fmla="*/ 1885489 h 4879197"/>
                  <a:gd name="connsiteX316" fmla="*/ 998220 w 3761422"/>
                  <a:gd name="connsiteY316" fmla="*/ 1932162 h 4879197"/>
                  <a:gd name="connsiteX317" fmla="*/ 995363 w 3761422"/>
                  <a:gd name="connsiteY317" fmla="*/ 1958832 h 4879197"/>
                  <a:gd name="connsiteX318" fmla="*/ 962977 w 3761422"/>
                  <a:gd name="connsiteY318" fmla="*/ 1941687 h 4879197"/>
                  <a:gd name="connsiteX319" fmla="*/ 950595 w 3761422"/>
                  <a:gd name="connsiteY319" fmla="*/ 1954070 h 4879197"/>
                  <a:gd name="connsiteX320" fmla="*/ 921068 w 3761422"/>
                  <a:gd name="connsiteY320" fmla="*/ 1948354 h 4879197"/>
                  <a:gd name="connsiteX321" fmla="*/ 900113 w 3761422"/>
                  <a:gd name="connsiteY321" fmla="*/ 1934067 h 4879197"/>
                  <a:gd name="connsiteX322" fmla="*/ 872490 w 3761422"/>
                  <a:gd name="connsiteY322" fmla="*/ 1906445 h 4879197"/>
                  <a:gd name="connsiteX323" fmla="*/ 843915 w 3761422"/>
                  <a:gd name="connsiteY323" fmla="*/ 1907397 h 4879197"/>
                  <a:gd name="connsiteX324" fmla="*/ 843915 w 3761422"/>
                  <a:gd name="connsiteY324" fmla="*/ 1884537 h 4879197"/>
                  <a:gd name="connsiteX325" fmla="*/ 831532 w 3761422"/>
                  <a:gd name="connsiteY325" fmla="*/ 1872154 h 4879197"/>
                  <a:gd name="connsiteX326" fmla="*/ 816293 w 3761422"/>
                  <a:gd name="connsiteY326" fmla="*/ 1886442 h 4879197"/>
                  <a:gd name="connsiteX327" fmla="*/ 796290 w 3761422"/>
                  <a:gd name="connsiteY327" fmla="*/ 1866439 h 4879197"/>
                  <a:gd name="connsiteX328" fmla="*/ 807720 w 3761422"/>
                  <a:gd name="connsiteY328" fmla="*/ 1855009 h 4879197"/>
                  <a:gd name="connsiteX329" fmla="*/ 825818 w 3761422"/>
                  <a:gd name="connsiteY329" fmla="*/ 1849295 h 4879197"/>
                  <a:gd name="connsiteX330" fmla="*/ 825818 w 3761422"/>
                  <a:gd name="connsiteY330" fmla="*/ 1817862 h 4879197"/>
                  <a:gd name="connsiteX331" fmla="*/ 811530 w 3761422"/>
                  <a:gd name="connsiteY331" fmla="*/ 1803575 h 4879197"/>
                  <a:gd name="connsiteX332" fmla="*/ 784860 w 3761422"/>
                  <a:gd name="connsiteY332" fmla="*/ 1820720 h 4879197"/>
                  <a:gd name="connsiteX333" fmla="*/ 784860 w 3761422"/>
                  <a:gd name="connsiteY333" fmla="*/ 1794050 h 4879197"/>
                  <a:gd name="connsiteX334" fmla="*/ 768668 w 3761422"/>
                  <a:gd name="connsiteY334" fmla="*/ 1777857 h 4879197"/>
                  <a:gd name="connsiteX335" fmla="*/ 752475 w 3761422"/>
                  <a:gd name="connsiteY335" fmla="*/ 1777857 h 4879197"/>
                  <a:gd name="connsiteX336" fmla="*/ 763905 w 3761422"/>
                  <a:gd name="connsiteY336" fmla="*/ 1743567 h 4879197"/>
                  <a:gd name="connsiteX337" fmla="*/ 729615 w 3761422"/>
                  <a:gd name="connsiteY337" fmla="*/ 1732137 h 4879197"/>
                  <a:gd name="connsiteX338" fmla="*/ 720090 w 3761422"/>
                  <a:gd name="connsiteY338" fmla="*/ 1741662 h 4879197"/>
                  <a:gd name="connsiteX339" fmla="*/ 688657 w 3761422"/>
                  <a:gd name="connsiteY339" fmla="*/ 1717850 h 4879197"/>
                  <a:gd name="connsiteX340" fmla="*/ 675323 w 3761422"/>
                  <a:gd name="connsiteY340" fmla="*/ 1731184 h 4879197"/>
                  <a:gd name="connsiteX341" fmla="*/ 665798 w 3761422"/>
                  <a:gd name="connsiteY341" fmla="*/ 1756902 h 4879197"/>
                  <a:gd name="connsiteX342" fmla="*/ 654368 w 3761422"/>
                  <a:gd name="connsiteY342" fmla="*/ 1765475 h 4879197"/>
                  <a:gd name="connsiteX343" fmla="*/ 642938 w 3761422"/>
                  <a:gd name="connsiteY343" fmla="*/ 1753092 h 4879197"/>
                  <a:gd name="connsiteX344" fmla="*/ 631507 w 3761422"/>
                  <a:gd name="connsiteY344" fmla="*/ 1755950 h 4879197"/>
                  <a:gd name="connsiteX345" fmla="*/ 625793 w 3761422"/>
                  <a:gd name="connsiteY345" fmla="*/ 1773095 h 4879197"/>
                  <a:gd name="connsiteX346" fmla="*/ 602932 w 3761422"/>
                  <a:gd name="connsiteY346" fmla="*/ 1757854 h 4879197"/>
                  <a:gd name="connsiteX347" fmla="*/ 587693 w 3761422"/>
                  <a:gd name="connsiteY347" fmla="*/ 1742614 h 4879197"/>
                  <a:gd name="connsiteX348" fmla="*/ 569595 w 3761422"/>
                  <a:gd name="connsiteY348" fmla="*/ 1755950 h 4879197"/>
                  <a:gd name="connsiteX349" fmla="*/ 552450 w 3761422"/>
                  <a:gd name="connsiteY349" fmla="*/ 1738804 h 4879197"/>
                  <a:gd name="connsiteX350" fmla="*/ 548640 w 3761422"/>
                  <a:gd name="connsiteY350" fmla="*/ 1755950 h 4879197"/>
                  <a:gd name="connsiteX351" fmla="*/ 542925 w 3761422"/>
                  <a:gd name="connsiteY351" fmla="*/ 1788334 h 4879197"/>
                  <a:gd name="connsiteX352" fmla="*/ 563880 w 3761422"/>
                  <a:gd name="connsiteY352" fmla="*/ 1820720 h 4879197"/>
                  <a:gd name="connsiteX353" fmla="*/ 567690 w 3761422"/>
                  <a:gd name="connsiteY353" fmla="*/ 1849295 h 4879197"/>
                  <a:gd name="connsiteX354" fmla="*/ 567690 w 3761422"/>
                  <a:gd name="connsiteY354" fmla="*/ 1875012 h 4879197"/>
                  <a:gd name="connsiteX355" fmla="*/ 529590 w 3761422"/>
                  <a:gd name="connsiteY355" fmla="*/ 1880727 h 4879197"/>
                  <a:gd name="connsiteX356" fmla="*/ 500063 w 3761422"/>
                  <a:gd name="connsiteY356" fmla="*/ 1906445 h 4879197"/>
                  <a:gd name="connsiteX357" fmla="*/ 470535 w 3761422"/>
                  <a:gd name="connsiteY357" fmla="*/ 1917875 h 4879197"/>
                  <a:gd name="connsiteX358" fmla="*/ 457200 w 3761422"/>
                  <a:gd name="connsiteY358" fmla="*/ 1891204 h 4879197"/>
                  <a:gd name="connsiteX359" fmla="*/ 453390 w 3761422"/>
                  <a:gd name="connsiteY359" fmla="*/ 1906445 h 4879197"/>
                  <a:gd name="connsiteX360" fmla="*/ 452438 w 3761422"/>
                  <a:gd name="connsiteY360" fmla="*/ 1917875 h 4879197"/>
                  <a:gd name="connsiteX361" fmla="*/ 408623 w 3761422"/>
                  <a:gd name="connsiteY361" fmla="*/ 1917875 h 4879197"/>
                  <a:gd name="connsiteX362" fmla="*/ 385763 w 3761422"/>
                  <a:gd name="connsiteY362" fmla="*/ 1895014 h 4879197"/>
                  <a:gd name="connsiteX363" fmla="*/ 395288 w 3761422"/>
                  <a:gd name="connsiteY363" fmla="*/ 1885489 h 4879197"/>
                  <a:gd name="connsiteX364" fmla="*/ 384810 w 3761422"/>
                  <a:gd name="connsiteY364" fmla="*/ 1869297 h 4879197"/>
                  <a:gd name="connsiteX365" fmla="*/ 342900 w 3761422"/>
                  <a:gd name="connsiteY365" fmla="*/ 1881679 h 4879197"/>
                  <a:gd name="connsiteX366" fmla="*/ 289560 w 3761422"/>
                  <a:gd name="connsiteY366" fmla="*/ 1891204 h 4879197"/>
                  <a:gd name="connsiteX367" fmla="*/ 254318 w 3761422"/>
                  <a:gd name="connsiteY367" fmla="*/ 1909302 h 4879197"/>
                  <a:gd name="connsiteX368" fmla="*/ 228600 w 3761422"/>
                  <a:gd name="connsiteY368" fmla="*/ 1935020 h 4879197"/>
                  <a:gd name="connsiteX369" fmla="*/ 215265 w 3761422"/>
                  <a:gd name="connsiteY369" fmla="*/ 1948354 h 4879197"/>
                  <a:gd name="connsiteX370" fmla="*/ 235268 w 3761422"/>
                  <a:gd name="connsiteY370" fmla="*/ 1966452 h 4879197"/>
                  <a:gd name="connsiteX371" fmla="*/ 215265 w 3761422"/>
                  <a:gd name="connsiteY371" fmla="*/ 1966452 h 4879197"/>
                  <a:gd name="connsiteX372" fmla="*/ 198120 w 3761422"/>
                  <a:gd name="connsiteY372" fmla="*/ 1942639 h 4879197"/>
                  <a:gd name="connsiteX373" fmla="*/ 198120 w 3761422"/>
                  <a:gd name="connsiteY373" fmla="*/ 1914064 h 4879197"/>
                  <a:gd name="connsiteX374" fmla="*/ 182880 w 3761422"/>
                  <a:gd name="connsiteY374" fmla="*/ 1898825 h 4879197"/>
                  <a:gd name="connsiteX375" fmla="*/ 164782 w 3761422"/>
                  <a:gd name="connsiteY375" fmla="*/ 1923589 h 4879197"/>
                  <a:gd name="connsiteX376" fmla="*/ 159068 w 3761422"/>
                  <a:gd name="connsiteY376" fmla="*/ 1940734 h 4879197"/>
                  <a:gd name="connsiteX377" fmla="*/ 130493 w 3761422"/>
                  <a:gd name="connsiteY377" fmla="*/ 1929304 h 4879197"/>
                  <a:gd name="connsiteX378" fmla="*/ 106680 w 3761422"/>
                  <a:gd name="connsiteY378" fmla="*/ 1923589 h 4879197"/>
                  <a:gd name="connsiteX379" fmla="*/ 110490 w 3761422"/>
                  <a:gd name="connsiteY379" fmla="*/ 1948354 h 4879197"/>
                  <a:gd name="connsiteX380" fmla="*/ 121920 w 3761422"/>
                  <a:gd name="connsiteY380" fmla="*/ 1956927 h 4879197"/>
                  <a:gd name="connsiteX381" fmla="*/ 119063 w 3761422"/>
                  <a:gd name="connsiteY381" fmla="*/ 1970262 h 4879197"/>
                  <a:gd name="connsiteX382" fmla="*/ 109538 w 3761422"/>
                  <a:gd name="connsiteY382" fmla="*/ 1980739 h 4879197"/>
                  <a:gd name="connsiteX383" fmla="*/ 116205 w 3761422"/>
                  <a:gd name="connsiteY383" fmla="*/ 1996932 h 4879197"/>
                  <a:gd name="connsiteX384" fmla="*/ 128588 w 3761422"/>
                  <a:gd name="connsiteY384" fmla="*/ 2015982 h 4879197"/>
                  <a:gd name="connsiteX385" fmla="*/ 140970 w 3761422"/>
                  <a:gd name="connsiteY385" fmla="*/ 2028364 h 4879197"/>
                  <a:gd name="connsiteX386" fmla="*/ 136207 w 3761422"/>
                  <a:gd name="connsiteY386" fmla="*/ 2056939 h 4879197"/>
                  <a:gd name="connsiteX387" fmla="*/ 146685 w 3761422"/>
                  <a:gd name="connsiteY387" fmla="*/ 2077895 h 4879197"/>
                  <a:gd name="connsiteX388" fmla="*/ 175260 w 3761422"/>
                  <a:gd name="connsiteY388" fmla="*/ 2088372 h 4879197"/>
                  <a:gd name="connsiteX389" fmla="*/ 175260 w 3761422"/>
                  <a:gd name="connsiteY389" fmla="*/ 2103612 h 4879197"/>
                  <a:gd name="connsiteX390" fmla="*/ 213360 w 3761422"/>
                  <a:gd name="connsiteY390" fmla="*/ 2131235 h 4879197"/>
                  <a:gd name="connsiteX391" fmla="*/ 231457 w 3761422"/>
                  <a:gd name="connsiteY391" fmla="*/ 2149332 h 4879197"/>
                  <a:gd name="connsiteX392" fmla="*/ 231457 w 3761422"/>
                  <a:gd name="connsiteY392" fmla="*/ 2184575 h 4879197"/>
                  <a:gd name="connsiteX393" fmla="*/ 251460 w 3761422"/>
                  <a:gd name="connsiteY393" fmla="*/ 2222675 h 4879197"/>
                  <a:gd name="connsiteX394" fmla="*/ 273368 w 3761422"/>
                  <a:gd name="connsiteY394" fmla="*/ 2222675 h 4879197"/>
                  <a:gd name="connsiteX395" fmla="*/ 275273 w 3761422"/>
                  <a:gd name="connsiteY395" fmla="*/ 2251250 h 4879197"/>
                  <a:gd name="connsiteX396" fmla="*/ 263843 w 3761422"/>
                  <a:gd name="connsiteY396" fmla="*/ 2251250 h 4879197"/>
                  <a:gd name="connsiteX397" fmla="*/ 258127 w 3761422"/>
                  <a:gd name="connsiteY397" fmla="*/ 2271252 h 4879197"/>
                  <a:gd name="connsiteX398" fmla="*/ 231457 w 3761422"/>
                  <a:gd name="connsiteY398" fmla="*/ 2297922 h 4879197"/>
                  <a:gd name="connsiteX399" fmla="*/ 208598 w 3761422"/>
                  <a:gd name="connsiteY399" fmla="*/ 2314114 h 4879197"/>
                  <a:gd name="connsiteX400" fmla="*/ 209550 w 3761422"/>
                  <a:gd name="connsiteY400" fmla="*/ 2364597 h 4879197"/>
                  <a:gd name="connsiteX401" fmla="*/ 188595 w 3761422"/>
                  <a:gd name="connsiteY401" fmla="*/ 2372217 h 4879197"/>
                  <a:gd name="connsiteX402" fmla="*/ 180975 w 3761422"/>
                  <a:gd name="connsiteY402" fmla="*/ 2399839 h 4879197"/>
                  <a:gd name="connsiteX403" fmla="*/ 197168 w 3761422"/>
                  <a:gd name="connsiteY403" fmla="*/ 2416032 h 4879197"/>
                  <a:gd name="connsiteX404" fmla="*/ 197168 w 3761422"/>
                  <a:gd name="connsiteY404" fmla="*/ 2438892 h 4879197"/>
                  <a:gd name="connsiteX405" fmla="*/ 188595 w 3761422"/>
                  <a:gd name="connsiteY405" fmla="*/ 2457942 h 4879197"/>
                  <a:gd name="connsiteX406" fmla="*/ 160020 w 3761422"/>
                  <a:gd name="connsiteY406" fmla="*/ 2449370 h 4879197"/>
                  <a:gd name="connsiteX407" fmla="*/ 139065 w 3761422"/>
                  <a:gd name="connsiteY407" fmla="*/ 2456037 h 4879197"/>
                  <a:gd name="connsiteX408" fmla="*/ 108585 w 3761422"/>
                  <a:gd name="connsiteY408" fmla="*/ 2499852 h 4879197"/>
                  <a:gd name="connsiteX409" fmla="*/ 79057 w 3761422"/>
                  <a:gd name="connsiteY409" fmla="*/ 2511282 h 4879197"/>
                  <a:gd name="connsiteX410" fmla="*/ 79057 w 3761422"/>
                  <a:gd name="connsiteY410" fmla="*/ 2522712 h 4879197"/>
                  <a:gd name="connsiteX411" fmla="*/ 86677 w 3761422"/>
                  <a:gd name="connsiteY411" fmla="*/ 2541762 h 4879197"/>
                  <a:gd name="connsiteX412" fmla="*/ 97155 w 3761422"/>
                  <a:gd name="connsiteY412" fmla="*/ 2566527 h 4879197"/>
                  <a:gd name="connsiteX413" fmla="*/ 121920 w 3761422"/>
                  <a:gd name="connsiteY413" fmla="*/ 2583672 h 4879197"/>
                  <a:gd name="connsiteX414" fmla="*/ 124777 w 3761422"/>
                  <a:gd name="connsiteY414" fmla="*/ 2630345 h 4879197"/>
                  <a:gd name="connsiteX415" fmla="*/ 149543 w 3761422"/>
                  <a:gd name="connsiteY415" fmla="*/ 2675112 h 4879197"/>
                  <a:gd name="connsiteX416" fmla="*/ 149543 w 3761422"/>
                  <a:gd name="connsiteY416" fmla="*/ 2693210 h 4879197"/>
                  <a:gd name="connsiteX417" fmla="*/ 155257 w 3761422"/>
                  <a:gd name="connsiteY417" fmla="*/ 2728452 h 4879197"/>
                  <a:gd name="connsiteX418" fmla="*/ 162877 w 3761422"/>
                  <a:gd name="connsiteY418" fmla="*/ 2782745 h 4879197"/>
                  <a:gd name="connsiteX419" fmla="*/ 141923 w 3761422"/>
                  <a:gd name="connsiteY419" fmla="*/ 2788460 h 4879197"/>
                  <a:gd name="connsiteX420" fmla="*/ 127635 w 3761422"/>
                  <a:gd name="connsiteY420" fmla="*/ 2811320 h 4879197"/>
                  <a:gd name="connsiteX421" fmla="*/ 114300 w 3761422"/>
                  <a:gd name="connsiteY421" fmla="*/ 2824655 h 4879197"/>
                  <a:gd name="connsiteX422" fmla="*/ 121920 w 3761422"/>
                  <a:gd name="connsiteY422" fmla="*/ 2848467 h 4879197"/>
                  <a:gd name="connsiteX423" fmla="*/ 129540 w 3761422"/>
                  <a:gd name="connsiteY423" fmla="*/ 2840847 h 4879197"/>
                  <a:gd name="connsiteX424" fmla="*/ 156210 w 3761422"/>
                  <a:gd name="connsiteY424" fmla="*/ 2851324 h 4879197"/>
                  <a:gd name="connsiteX425" fmla="*/ 156210 w 3761422"/>
                  <a:gd name="connsiteY425" fmla="*/ 2874185 h 4879197"/>
                  <a:gd name="connsiteX426" fmla="*/ 165735 w 3761422"/>
                  <a:gd name="connsiteY426" fmla="*/ 2883710 h 4879197"/>
                  <a:gd name="connsiteX427" fmla="*/ 156210 w 3761422"/>
                  <a:gd name="connsiteY427" fmla="*/ 2892282 h 4879197"/>
                  <a:gd name="connsiteX428" fmla="*/ 156210 w 3761422"/>
                  <a:gd name="connsiteY428" fmla="*/ 2917047 h 4879197"/>
                  <a:gd name="connsiteX429" fmla="*/ 180975 w 3761422"/>
                  <a:gd name="connsiteY429" fmla="*/ 2930382 h 4879197"/>
                  <a:gd name="connsiteX430" fmla="*/ 188595 w 3761422"/>
                  <a:gd name="connsiteY430" fmla="*/ 2969435 h 4879197"/>
                  <a:gd name="connsiteX431" fmla="*/ 218123 w 3761422"/>
                  <a:gd name="connsiteY431" fmla="*/ 2998962 h 4879197"/>
                  <a:gd name="connsiteX432" fmla="*/ 208598 w 3761422"/>
                  <a:gd name="connsiteY432" fmla="*/ 3026585 h 4879197"/>
                  <a:gd name="connsiteX433" fmla="*/ 191452 w 3761422"/>
                  <a:gd name="connsiteY433" fmla="*/ 3053255 h 4879197"/>
                  <a:gd name="connsiteX434" fmla="*/ 198120 w 3761422"/>
                  <a:gd name="connsiteY434" fmla="*/ 3074210 h 4879197"/>
                  <a:gd name="connsiteX435" fmla="*/ 198120 w 3761422"/>
                  <a:gd name="connsiteY435" fmla="*/ 3092307 h 4879197"/>
                  <a:gd name="connsiteX436" fmla="*/ 189548 w 3761422"/>
                  <a:gd name="connsiteY436" fmla="*/ 3100880 h 4879197"/>
                  <a:gd name="connsiteX437" fmla="*/ 189548 w 3761422"/>
                  <a:gd name="connsiteY437" fmla="*/ 3129455 h 4879197"/>
                  <a:gd name="connsiteX438" fmla="*/ 204788 w 3761422"/>
                  <a:gd name="connsiteY438" fmla="*/ 3136122 h 4879197"/>
                  <a:gd name="connsiteX439" fmla="*/ 227648 w 3761422"/>
                  <a:gd name="connsiteY439" fmla="*/ 3136122 h 4879197"/>
                  <a:gd name="connsiteX440" fmla="*/ 239077 w 3761422"/>
                  <a:gd name="connsiteY440" fmla="*/ 3124692 h 4879197"/>
                  <a:gd name="connsiteX441" fmla="*/ 252413 w 3761422"/>
                  <a:gd name="connsiteY441" fmla="*/ 3124692 h 4879197"/>
                  <a:gd name="connsiteX442" fmla="*/ 264795 w 3761422"/>
                  <a:gd name="connsiteY442" fmla="*/ 3139932 h 4879197"/>
                  <a:gd name="connsiteX443" fmla="*/ 290513 w 3761422"/>
                  <a:gd name="connsiteY443" fmla="*/ 3130407 h 4879197"/>
                  <a:gd name="connsiteX444" fmla="*/ 309563 w 3761422"/>
                  <a:gd name="connsiteY444" fmla="*/ 3138980 h 4879197"/>
                  <a:gd name="connsiteX445" fmla="*/ 324802 w 3761422"/>
                  <a:gd name="connsiteY445" fmla="*/ 3123739 h 4879197"/>
                  <a:gd name="connsiteX446" fmla="*/ 345757 w 3761422"/>
                  <a:gd name="connsiteY446" fmla="*/ 3124692 h 4879197"/>
                  <a:gd name="connsiteX447" fmla="*/ 346710 w 3761422"/>
                  <a:gd name="connsiteY447" fmla="*/ 3141837 h 4879197"/>
                  <a:gd name="connsiteX448" fmla="*/ 366713 w 3761422"/>
                  <a:gd name="connsiteY448" fmla="*/ 3161839 h 4879197"/>
                  <a:gd name="connsiteX449" fmla="*/ 366713 w 3761422"/>
                  <a:gd name="connsiteY449" fmla="*/ 3179937 h 4879197"/>
                  <a:gd name="connsiteX450" fmla="*/ 347663 w 3761422"/>
                  <a:gd name="connsiteY450" fmla="*/ 3185652 h 4879197"/>
                  <a:gd name="connsiteX451" fmla="*/ 347663 w 3761422"/>
                  <a:gd name="connsiteY451" fmla="*/ 3213274 h 4879197"/>
                  <a:gd name="connsiteX452" fmla="*/ 370523 w 3761422"/>
                  <a:gd name="connsiteY452" fmla="*/ 3211370 h 4879197"/>
                  <a:gd name="connsiteX453" fmla="*/ 394335 w 3761422"/>
                  <a:gd name="connsiteY453" fmla="*/ 3204702 h 4879197"/>
                  <a:gd name="connsiteX454" fmla="*/ 415290 w 3761422"/>
                  <a:gd name="connsiteY454" fmla="*/ 3219942 h 4879197"/>
                  <a:gd name="connsiteX455" fmla="*/ 433388 w 3761422"/>
                  <a:gd name="connsiteY455" fmla="*/ 3251374 h 4879197"/>
                  <a:gd name="connsiteX456" fmla="*/ 441007 w 3761422"/>
                  <a:gd name="connsiteY456" fmla="*/ 3281855 h 4879197"/>
                  <a:gd name="connsiteX457" fmla="*/ 450532 w 3761422"/>
                  <a:gd name="connsiteY457" fmla="*/ 3291380 h 4879197"/>
                  <a:gd name="connsiteX458" fmla="*/ 441960 w 3761422"/>
                  <a:gd name="connsiteY458" fmla="*/ 3299952 h 4879197"/>
                  <a:gd name="connsiteX459" fmla="*/ 441960 w 3761422"/>
                  <a:gd name="connsiteY459" fmla="*/ 3319955 h 4879197"/>
                  <a:gd name="connsiteX460" fmla="*/ 463868 w 3761422"/>
                  <a:gd name="connsiteY460" fmla="*/ 3330432 h 4879197"/>
                  <a:gd name="connsiteX461" fmla="*/ 483870 w 3761422"/>
                  <a:gd name="connsiteY461" fmla="*/ 3330432 h 4879197"/>
                  <a:gd name="connsiteX462" fmla="*/ 499110 w 3761422"/>
                  <a:gd name="connsiteY462" fmla="*/ 3345672 h 4879197"/>
                  <a:gd name="connsiteX463" fmla="*/ 496252 w 3761422"/>
                  <a:gd name="connsiteY463" fmla="*/ 3371389 h 4879197"/>
                  <a:gd name="connsiteX464" fmla="*/ 484823 w 3761422"/>
                  <a:gd name="connsiteY464" fmla="*/ 3382820 h 4879197"/>
                  <a:gd name="connsiteX465" fmla="*/ 484823 w 3761422"/>
                  <a:gd name="connsiteY465" fmla="*/ 3401870 h 4879197"/>
                  <a:gd name="connsiteX466" fmla="*/ 501015 w 3761422"/>
                  <a:gd name="connsiteY466" fmla="*/ 3418062 h 4879197"/>
                  <a:gd name="connsiteX467" fmla="*/ 509588 w 3761422"/>
                  <a:gd name="connsiteY467" fmla="*/ 3437112 h 4879197"/>
                  <a:gd name="connsiteX468" fmla="*/ 512445 w 3761422"/>
                  <a:gd name="connsiteY468" fmla="*/ 3454257 h 4879197"/>
                  <a:gd name="connsiteX469" fmla="*/ 530543 w 3761422"/>
                  <a:gd name="connsiteY469" fmla="*/ 3459972 h 4879197"/>
                  <a:gd name="connsiteX470" fmla="*/ 555307 w 3761422"/>
                  <a:gd name="connsiteY470" fmla="*/ 3470449 h 4879197"/>
                  <a:gd name="connsiteX471" fmla="*/ 555307 w 3761422"/>
                  <a:gd name="connsiteY471" fmla="*/ 3504739 h 4879197"/>
                  <a:gd name="connsiteX472" fmla="*/ 549593 w 3761422"/>
                  <a:gd name="connsiteY472" fmla="*/ 3539982 h 4879197"/>
                  <a:gd name="connsiteX473" fmla="*/ 549593 w 3761422"/>
                  <a:gd name="connsiteY473" fmla="*/ 3579987 h 4879197"/>
                  <a:gd name="connsiteX474" fmla="*/ 544830 w 3761422"/>
                  <a:gd name="connsiteY474" fmla="*/ 3621897 h 4879197"/>
                  <a:gd name="connsiteX475" fmla="*/ 548640 w 3761422"/>
                  <a:gd name="connsiteY475" fmla="*/ 3692382 h 4879197"/>
                  <a:gd name="connsiteX476" fmla="*/ 582930 w 3761422"/>
                  <a:gd name="connsiteY476" fmla="*/ 3726672 h 4879197"/>
                  <a:gd name="connsiteX477" fmla="*/ 613410 w 3761422"/>
                  <a:gd name="connsiteY477" fmla="*/ 3724767 h 4879197"/>
                  <a:gd name="connsiteX478" fmla="*/ 627698 w 3761422"/>
                  <a:gd name="connsiteY478" fmla="*/ 3703812 h 4879197"/>
                  <a:gd name="connsiteX479" fmla="*/ 636270 w 3761422"/>
                  <a:gd name="connsiteY479" fmla="*/ 3677142 h 4879197"/>
                  <a:gd name="connsiteX480" fmla="*/ 658177 w 3761422"/>
                  <a:gd name="connsiteY480" fmla="*/ 3677142 h 4879197"/>
                  <a:gd name="connsiteX481" fmla="*/ 704850 w 3761422"/>
                  <a:gd name="connsiteY481" fmla="*/ 3659045 h 4879197"/>
                  <a:gd name="connsiteX482" fmla="*/ 709613 w 3761422"/>
                  <a:gd name="connsiteY482" fmla="*/ 3636185 h 4879197"/>
                  <a:gd name="connsiteX483" fmla="*/ 727710 w 3761422"/>
                  <a:gd name="connsiteY483" fmla="*/ 3628564 h 4879197"/>
                  <a:gd name="connsiteX484" fmla="*/ 745807 w 3761422"/>
                  <a:gd name="connsiteY484" fmla="*/ 3646662 h 4879197"/>
                  <a:gd name="connsiteX485" fmla="*/ 745807 w 3761422"/>
                  <a:gd name="connsiteY485" fmla="*/ 3671427 h 4879197"/>
                  <a:gd name="connsiteX486" fmla="*/ 762000 w 3761422"/>
                  <a:gd name="connsiteY486" fmla="*/ 3693335 h 4879197"/>
                  <a:gd name="connsiteX487" fmla="*/ 762000 w 3761422"/>
                  <a:gd name="connsiteY487" fmla="*/ 3663807 h 4879197"/>
                  <a:gd name="connsiteX488" fmla="*/ 799148 w 3761422"/>
                  <a:gd name="connsiteY488" fmla="*/ 3638089 h 4879197"/>
                  <a:gd name="connsiteX489" fmla="*/ 799148 w 3761422"/>
                  <a:gd name="connsiteY489" fmla="*/ 3588560 h 4879197"/>
                  <a:gd name="connsiteX490" fmla="*/ 825818 w 3761422"/>
                  <a:gd name="connsiteY490" fmla="*/ 3561889 h 4879197"/>
                  <a:gd name="connsiteX491" fmla="*/ 836295 w 3761422"/>
                  <a:gd name="connsiteY491" fmla="*/ 3530457 h 4879197"/>
                  <a:gd name="connsiteX492" fmla="*/ 828675 w 3761422"/>
                  <a:gd name="connsiteY492" fmla="*/ 3502835 h 4879197"/>
                  <a:gd name="connsiteX493" fmla="*/ 848677 w 3761422"/>
                  <a:gd name="connsiteY493" fmla="*/ 3482832 h 4879197"/>
                  <a:gd name="connsiteX494" fmla="*/ 857250 w 3761422"/>
                  <a:gd name="connsiteY494" fmla="*/ 3455210 h 4879197"/>
                  <a:gd name="connsiteX495" fmla="*/ 874395 w 3761422"/>
                  <a:gd name="connsiteY495" fmla="*/ 3435207 h 4879197"/>
                  <a:gd name="connsiteX496" fmla="*/ 903923 w 3761422"/>
                  <a:gd name="connsiteY496" fmla="*/ 3439970 h 4879197"/>
                  <a:gd name="connsiteX497" fmla="*/ 933450 w 3761422"/>
                  <a:gd name="connsiteY497" fmla="*/ 3436160 h 4879197"/>
                  <a:gd name="connsiteX498" fmla="*/ 964882 w 3761422"/>
                  <a:gd name="connsiteY498" fmla="*/ 3451399 h 4879197"/>
                  <a:gd name="connsiteX499" fmla="*/ 992505 w 3761422"/>
                  <a:gd name="connsiteY499" fmla="*/ 3455210 h 4879197"/>
                  <a:gd name="connsiteX500" fmla="*/ 992505 w 3761422"/>
                  <a:gd name="connsiteY500" fmla="*/ 3480927 h 4879197"/>
                  <a:gd name="connsiteX501" fmla="*/ 1005840 w 3761422"/>
                  <a:gd name="connsiteY501" fmla="*/ 3492357 h 4879197"/>
                  <a:gd name="connsiteX502" fmla="*/ 1005840 w 3761422"/>
                  <a:gd name="connsiteY502" fmla="*/ 3512360 h 4879197"/>
                  <a:gd name="connsiteX503" fmla="*/ 1036320 w 3761422"/>
                  <a:gd name="connsiteY503" fmla="*/ 3517122 h 4879197"/>
                  <a:gd name="connsiteX504" fmla="*/ 1056323 w 3761422"/>
                  <a:gd name="connsiteY504" fmla="*/ 3497120 h 4879197"/>
                  <a:gd name="connsiteX505" fmla="*/ 1056323 w 3761422"/>
                  <a:gd name="connsiteY505" fmla="*/ 3475212 h 4879197"/>
                  <a:gd name="connsiteX506" fmla="*/ 1079182 w 3761422"/>
                  <a:gd name="connsiteY506" fmla="*/ 3475212 h 4879197"/>
                  <a:gd name="connsiteX507" fmla="*/ 1094423 w 3761422"/>
                  <a:gd name="connsiteY507" fmla="*/ 3490452 h 4879197"/>
                  <a:gd name="connsiteX508" fmla="*/ 1113473 w 3761422"/>
                  <a:gd name="connsiteY508" fmla="*/ 3511407 h 4879197"/>
                  <a:gd name="connsiteX509" fmla="*/ 1113473 w 3761422"/>
                  <a:gd name="connsiteY509" fmla="*/ 3531410 h 4879197"/>
                  <a:gd name="connsiteX510" fmla="*/ 1131570 w 3761422"/>
                  <a:gd name="connsiteY510" fmla="*/ 3533314 h 4879197"/>
                  <a:gd name="connsiteX511" fmla="*/ 1143000 w 3761422"/>
                  <a:gd name="connsiteY511" fmla="*/ 3564747 h 4879197"/>
                  <a:gd name="connsiteX512" fmla="*/ 1161098 w 3761422"/>
                  <a:gd name="connsiteY512" fmla="*/ 3582845 h 4879197"/>
                  <a:gd name="connsiteX513" fmla="*/ 1183005 w 3761422"/>
                  <a:gd name="connsiteY513" fmla="*/ 3604752 h 4879197"/>
                  <a:gd name="connsiteX514" fmla="*/ 1178243 w 3761422"/>
                  <a:gd name="connsiteY514" fmla="*/ 3619992 h 4879197"/>
                  <a:gd name="connsiteX515" fmla="*/ 1178243 w 3761422"/>
                  <a:gd name="connsiteY515" fmla="*/ 3619992 h 4879197"/>
                  <a:gd name="connsiteX516" fmla="*/ 1161098 w 3761422"/>
                  <a:gd name="connsiteY516" fmla="*/ 3633327 h 4879197"/>
                  <a:gd name="connsiteX517" fmla="*/ 1143952 w 3761422"/>
                  <a:gd name="connsiteY517" fmla="*/ 3633327 h 4879197"/>
                  <a:gd name="connsiteX518" fmla="*/ 1130618 w 3761422"/>
                  <a:gd name="connsiteY518" fmla="*/ 3619992 h 4879197"/>
                  <a:gd name="connsiteX519" fmla="*/ 1107757 w 3761422"/>
                  <a:gd name="connsiteY519" fmla="*/ 3618087 h 4879197"/>
                  <a:gd name="connsiteX520" fmla="*/ 1082993 w 3761422"/>
                  <a:gd name="connsiteY520" fmla="*/ 3642852 h 4879197"/>
                  <a:gd name="connsiteX521" fmla="*/ 1093470 w 3761422"/>
                  <a:gd name="connsiteY521" fmla="*/ 3653330 h 4879197"/>
                  <a:gd name="connsiteX522" fmla="*/ 1082993 w 3761422"/>
                  <a:gd name="connsiteY522" fmla="*/ 3678095 h 4879197"/>
                  <a:gd name="connsiteX523" fmla="*/ 1095375 w 3761422"/>
                  <a:gd name="connsiteY523" fmla="*/ 3690477 h 4879197"/>
                  <a:gd name="connsiteX524" fmla="*/ 1083945 w 3761422"/>
                  <a:gd name="connsiteY524" fmla="*/ 3720005 h 4879197"/>
                  <a:gd name="connsiteX525" fmla="*/ 1124902 w 3761422"/>
                  <a:gd name="connsiteY525" fmla="*/ 3760962 h 4879197"/>
                  <a:gd name="connsiteX526" fmla="*/ 1147763 w 3761422"/>
                  <a:gd name="connsiteY526" fmla="*/ 3751437 h 4879197"/>
                  <a:gd name="connsiteX527" fmla="*/ 1147763 w 3761422"/>
                  <a:gd name="connsiteY527" fmla="*/ 3768582 h 4879197"/>
                  <a:gd name="connsiteX528" fmla="*/ 1158240 w 3761422"/>
                  <a:gd name="connsiteY528" fmla="*/ 3779060 h 4879197"/>
                  <a:gd name="connsiteX529" fmla="*/ 1152525 w 3761422"/>
                  <a:gd name="connsiteY529" fmla="*/ 3806682 h 4879197"/>
                  <a:gd name="connsiteX530" fmla="*/ 1130618 w 3761422"/>
                  <a:gd name="connsiteY530" fmla="*/ 3820017 h 4879197"/>
                  <a:gd name="connsiteX531" fmla="*/ 1118235 w 3761422"/>
                  <a:gd name="connsiteY531" fmla="*/ 3844782 h 4879197"/>
                  <a:gd name="connsiteX532" fmla="*/ 1086802 w 3761422"/>
                  <a:gd name="connsiteY532" fmla="*/ 3836210 h 4879197"/>
                  <a:gd name="connsiteX533" fmla="*/ 1065848 w 3761422"/>
                  <a:gd name="connsiteY533" fmla="*/ 3847639 h 4879197"/>
                  <a:gd name="connsiteX534" fmla="*/ 1040130 w 3761422"/>
                  <a:gd name="connsiteY534" fmla="*/ 3845735 h 4879197"/>
                  <a:gd name="connsiteX535" fmla="*/ 1070610 w 3761422"/>
                  <a:gd name="connsiteY535" fmla="*/ 3817160 h 4879197"/>
                  <a:gd name="connsiteX536" fmla="*/ 1058227 w 3761422"/>
                  <a:gd name="connsiteY536" fmla="*/ 3804777 h 4879197"/>
                  <a:gd name="connsiteX537" fmla="*/ 1031557 w 3761422"/>
                  <a:gd name="connsiteY537" fmla="*/ 3798110 h 4879197"/>
                  <a:gd name="connsiteX538" fmla="*/ 1015365 w 3761422"/>
                  <a:gd name="connsiteY538" fmla="*/ 3830495 h 4879197"/>
                  <a:gd name="connsiteX539" fmla="*/ 989648 w 3761422"/>
                  <a:gd name="connsiteY539" fmla="*/ 3842877 h 4879197"/>
                  <a:gd name="connsiteX540" fmla="*/ 989648 w 3761422"/>
                  <a:gd name="connsiteY540" fmla="*/ 3898122 h 4879197"/>
                  <a:gd name="connsiteX541" fmla="*/ 967740 w 3761422"/>
                  <a:gd name="connsiteY541" fmla="*/ 3898122 h 4879197"/>
                  <a:gd name="connsiteX542" fmla="*/ 940118 w 3761422"/>
                  <a:gd name="connsiteY542" fmla="*/ 3925745 h 4879197"/>
                  <a:gd name="connsiteX543" fmla="*/ 921068 w 3761422"/>
                  <a:gd name="connsiteY543" fmla="*/ 3915267 h 4879197"/>
                  <a:gd name="connsiteX544" fmla="*/ 902970 w 3761422"/>
                  <a:gd name="connsiteY544" fmla="*/ 3933364 h 4879197"/>
                  <a:gd name="connsiteX545" fmla="*/ 859155 w 3761422"/>
                  <a:gd name="connsiteY545" fmla="*/ 3924792 h 4879197"/>
                  <a:gd name="connsiteX546" fmla="*/ 845820 w 3761422"/>
                  <a:gd name="connsiteY546" fmla="*/ 3911457 h 4879197"/>
                  <a:gd name="connsiteX547" fmla="*/ 824865 w 3761422"/>
                  <a:gd name="connsiteY547" fmla="*/ 3926697 h 4879197"/>
                  <a:gd name="connsiteX548" fmla="*/ 788670 w 3761422"/>
                  <a:gd name="connsiteY548" fmla="*/ 3926697 h 4879197"/>
                  <a:gd name="connsiteX549" fmla="*/ 777240 w 3761422"/>
                  <a:gd name="connsiteY549" fmla="*/ 3914314 h 4879197"/>
                  <a:gd name="connsiteX550" fmla="*/ 755332 w 3761422"/>
                  <a:gd name="connsiteY550" fmla="*/ 3930507 h 4879197"/>
                  <a:gd name="connsiteX551" fmla="*/ 755332 w 3761422"/>
                  <a:gd name="connsiteY551" fmla="*/ 3958130 h 4879197"/>
                  <a:gd name="connsiteX552" fmla="*/ 723900 w 3761422"/>
                  <a:gd name="connsiteY552" fmla="*/ 3969560 h 4879197"/>
                  <a:gd name="connsiteX553" fmla="*/ 693420 w 3761422"/>
                  <a:gd name="connsiteY553" fmla="*/ 3959082 h 4879197"/>
                  <a:gd name="connsiteX554" fmla="*/ 672465 w 3761422"/>
                  <a:gd name="connsiteY554" fmla="*/ 3968607 h 4879197"/>
                  <a:gd name="connsiteX555" fmla="*/ 672465 w 3761422"/>
                  <a:gd name="connsiteY555" fmla="*/ 3997182 h 4879197"/>
                  <a:gd name="connsiteX556" fmla="*/ 650557 w 3761422"/>
                  <a:gd name="connsiteY556" fmla="*/ 3997182 h 4879197"/>
                  <a:gd name="connsiteX557" fmla="*/ 605790 w 3761422"/>
                  <a:gd name="connsiteY557" fmla="*/ 4029567 h 4879197"/>
                  <a:gd name="connsiteX558" fmla="*/ 614363 w 3761422"/>
                  <a:gd name="connsiteY558" fmla="*/ 4067667 h 4879197"/>
                  <a:gd name="connsiteX559" fmla="*/ 637223 w 3761422"/>
                  <a:gd name="connsiteY559" fmla="*/ 4075287 h 4879197"/>
                  <a:gd name="connsiteX560" fmla="*/ 661988 w 3761422"/>
                  <a:gd name="connsiteY560" fmla="*/ 4092432 h 4879197"/>
                  <a:gd name="connsiteX561" fmla="*/ 646748 w 3761422"/>
                  <a:gd name="connsiteY561" fmla="*/ 4107672 h 4879197"/>
                  <a:gd name="connsiteX562" fmla="*/ 636270 w 3761422"/>
                  <a:gd name="connsiteY562" fmla="*/ 4127674 h 4879197"/>
                  <a:gd name="connsiteX563" fmla="*/ 649605 w 3761422"/>
                  <a:gd name="connsiteY563" fmla="*/ 4190539 h 4879197"/>
                  <a:gd name="connsiteX564" fmla="*/ 665798 w 3761422"/>
                  <a:gd name="connsiteY564" fmla="*/ 4266740 h 4879197"/>
                  <a:gd name="connsiteX565" fmla="*/ 696277 w 3761422"/>
                  <a:gd name="connsiteY565" fmla="*/ 4276265 h 4879197"/>
                  <a:gd name="connsiteX566" fmla="*/ 676275 w 3761422"/>
                  <a:gd name="connsiteY566" fmla="*/ 4342940 h 4879197"/>
                  <a:gd name="connsiteX567" fmla="*/ 667702 w 3761422"/>
                  <a:gd name="connsiteY567" fmla="*/ 4443905 h 4879197"/>
                  <a:gd name="connsiteX568" fmla="*/ 611505 w 3761422"/>
                  <a:gd name="connsiteY568" fmla="*/ 4512485 h 4879197"/>
                  <a:gd name="connsiteX569" fmla="*/ 561023 w 3761422"/>
                  <a:gd name="connsiteY569" fmla="*/ 4562967 h 4879197"/>
                  <a:gd name="connsiteX570" fmla="*/ 541973 w 3761422"/>
                  <a:gd name="connsiteY570" fmla="*/ 4611545 h 4879197"/>
                  <a:gd name="connsiteX571" fmla="*/ 503873 w 3761422"/>
                  <a:gd name="connsiteY571" fmla="*/ 4657265 h 4879197"/>
                  <a:gd name="connsiteX572" fmla="*/ 471488 w 3761422"/>
                  <a:gd name="connsiteY572" fmla="*/ 4689650 h 4879197"/>
                  <a:gd name="connsiteX573" fmla="*/ 471488 w 3761422"/>
                  <a:gd name="connsiteY573" fmla="*/ 4730607 h 4879197"/>
                  <a:gd name="connsiteX574" fmla="*/ 448627 w 3761422"/>
                  <a:gd name="connsiteY574" fmla="*/ 4730607 h 4879197"/>
                  <a:gd name="connsiteX575" fmla="*/ 417195 w 3761422"/>
                  <a:gd name="connsiteY575" fmla="*/ 4748705 h 4879197"/>
                  <a:gd name="connsiteX576" fmla="*/ 409575 w 3761422"/>
                  <a:gd name="connsiteY576" fmla="*/ 4722987 h 4879197"/>
                  <a:gd name="connsiteX577" fmla="*/ 392430 w 3761422"/>
                  <a:gd name="connsiteY577" fmla="*/ 4722987 h 4879197"/>
                  <a:gd name="connsiteX578" fmla="*/ 361950 w 3761422"/>
                  <a:gd name="connsiteY578" fmla="*/ 4722987 h 4879197"/>
                  <a:gd name="connsiteX579" fmla="*/ 345757 w 3761422"/>
                  <a:gd name="connsiteY579" fmla="*/ 4697270 h 4879197"/>
                  <a:gd name="connsiteX580" fmla="*/ 345757 w 3761422"/>
                  <a:gd name="connsiteY580" fmla="*/ 4677267 h 4879197"/>
                  <a:gd name="connsiteX581" fmla="*/ 323850 w 3761422"/>
                  <a:gd name="connsiteY581" fmla="*/ 4677267 h 4879197"/>
                  <a:gd name="connsiteX582" fmla="*/ 302895 w 3761422"/>
                  <a:gd name="connsiteY582" fmla="*/ 4659170 h 4879197"/>
                  <a:gd name="connsiteX583" fmla="*/ 285750 w 3761422"/>
                  <a:gd name="connsiteY583" fmla="*/ 4641072 h 4879197"/>
                  <a:gd name="connsiteX584" fmla="*/ 240030 w 3761422"/>
                  <a:gd name="connsiteY584" fmla="*/ 4650597 h 4879197"/>
                  <a:gd name="connsiteX585" fmla="*/ 220027 w 3761422"/>
                  <a:gd name="connsiteY585" fmla="*/ 4630595 h 4879197"/>
                  <a:gd name="connsiteX586" fmla="*/ 201930 w 3761422"/>
                  <a:gd name="connsiteY586" fmla="*/ 4621070 h 4879197"/>
                  <a:gd name="connsiteX587" fmla="*/ 185738 w 3761422"/>
                  <a:gd name="connsiteY587" fmla="*/ 4604877 h 4879197"/>
                  <a:gd name="connsiteX588" fmla="*/ 150495 w 3761422"/>
                  <a:gd name="connsiteY588" fmla="*/ 4594400 h 4879197"/>
                  <a:gd name="connsiteX589" fmla="*/ 134302 w 3761422"/>
                  <a:gd name="connsiteY589" fmla="*/ 4579160 h 4879197"/>
                  <a:gd name="connsiteX590" fmla="*/ 107632 w 3761422"/>
                  <a:gd name="connsiteY590" fmla="*/ 4566777 h 4879197"/>
                  <a:gd name="connsiteX591" fmla="*/ 111443 w 3761422"/>
                  <a:gd name="connsiteY591" fmla="*/ 4547727 h 4879197"/>
                  <a:gd name="connsiteX592" fmla="*/ 91440 w 3761422"/>
                  <a:gd name="connsiteY592" fmla="*/ 4535345 h 4879197"/>
                  <a:gd name="connsiteX593" fmla="*/ 79057 w 3761422"/>
                  <a:gd name="connsiteY593" fmla="*/ 4547727 h 4879197"/>
                  <a:gd name="connsiteX594" fmla="*/ 68580 w 3761422"/>
                  <a:gd name="connsiteY594" fmla="*/ 4558205 h 4879197"/>
                  <a:gd name="connsiteX595" fmla="*/ 31432 w 3761422"/>
                  <a:gd name="connsiteY595" fmla="*/ 4595352 h 4879197"/>
                  <a:gd name="connsiteX596" fmla="*/ 15240 w 3761422"/>
                  <a:gd name="connsiteY596" fmla="*/ 4611545 h 4879197"/>
                  <a:gd name="connsiteX597" fmla="*/ 15240 w 3761422"/>
                  <a:gd name="connsiteY597" fmla="*/ 4636310 h 4879197"/>
                  <a:gd name="connsiteX598" fmla="*/ 0 w 3761422"/>
                  <a:gd name="connsiteY598" fmla="*/ 4651550 h 4879197"/>
                  <a:gd name="connsiteX599" fmla="*/ 4763 w 3761422"/>
                  <a:gd name="connsiteY599" fmla="*/ 4675362 h 4879197"/>
                  <a:gd name="connsiteX600" fmla="*/ 18098 w 3761422"/>
                  <a:gd name="connsiteY600" fmla="*/ 4688697 h 4879197"/>
                  <a:gd name="connsiteX601" fmla="*/ 20002 w 3761422"/>
                  <a:gd name="connsiteY601" fmla="*/ 4715367 h 4879197"/>
                  <a:gd name="connsiteX602" fmla="*/ 36195 w 3761422"/>
                  <a:gd name="connsiteY602" fmla="*/ 4699175 h 4879197"/>
                  <a:gd name="connsiteX603" fmla="*/ 68580 w 3761422"/>
                  <a:gd name="connsiteY603" fmla="*/ 4722987 h 4879197"/>
                  <a:gd name="connsiteX604" fmla="*/ 123825 w 3761422"/>
                  <a:gd name="connsiteY604" fmla="*/ 4722987 h 4879197"/>
                  <a:gd name="connsiteX605" fmla="*/ 151448 w 3761422"/>
                  <a:gd name="connsiteY605" fmla="*/ 4750610 h 4879197"/>
                  <a:gd name="connsiteX606" fmla="*/ 191452 w 3761422"/>
                  <a:gd name="connsiteY606" fmla="*/ 4740132 h 4879197"/>
                  <a:gd name="connsiteX607" fmla="*/ 226695 w 3761422"/>
                  <a:gd name="connsiteY607" fmla="*/ 4740132 h 4879197"/>
                  <a:gd name="connsiteX608" fmla="*/ 263843 w 3761422"/>
                  <a:gd name="connsiteY608" fmla="*/ 4754420 h 4879197"/>
                  <a:gd name="connsiteX609" fmla="*/ 289560 w 3761422"/>
                  <a:gd name="connsiteY609" fmla="*/ 4780137 h 4879197"/>
                  <a:gd name="connsiteX610" fmla="*/ 309563 w 3761422"/>
                  <a:gd name="connsiteY610" fmla="*/ 4823000 h 4879197"/>
                  <a:gd name="connsiteX611" fmla="*/ 331470 w 3761422"/>
                  <a:gd name="connsiteY611" fmla="*/ 4844907 h 4879197"/>
                  <a:gd name="connsiteX612" fmla="*/ 365760 w 3761422"/>
                  <a:gd name="connsiteY612" fmla="*/ 4860147 h 4879197"/>
                  <a:gd name="connsiteX613" fmla="*/ 416243 w 3761422"/>
                  <a:gd name="connsiteY613" fmla="*/ 4863957 h 4879197"/>
                  <a:gd name="connsiteX614" fmla="*/ 451485 w 3761422"/>
                  <a:gd name="connsiteY614" fmla="*/ 4854432 h 4879197"/>
                  <a:gd name="connsiteX615" fmla="*/ 488632 w 3761422"/>
                  <a:gd name="connsiteY615" fmla="*/ 4845860 h 4879197"/>
                  <a:gd name="connsiteX616" fmla="*/ 521970 w 3761422"/>
                  <a:gd name="connsiteY616" fmla="*/ 4812522 h 4879197"/>
                  <a:gd name="connsiteX617" fmla="*/ 561975 w 3761422"/>
                  <a:gd name="connsiteY617" fmla="*/ 4812522 h 4879197"/>
                  <a:gd name="connsiteX618" fmla="*/ 626745 w 3761422"/>
                  <a:gd name="connsiteY618" fmla="*/ 4802997 h 4879197"/>
                  <a:gd name="connsiteX619" fmla="*/ 646748 w 3761422"/>
                  <a:gd name="connsiteY619" fmla="*/ 4815380 h 4879197"/>
                  <a:gd name="connsiteX620" fmla="*/ 696277 w 3761422"/>
                  <a:gd name="connsiteY620" fmla="*/ 4822047 h 4879197"/>
                  <a:gd name="connsiteX621" fmla="*/ 749618 w 3761422"/>
                  <a:gd name="connsiteY621" fmla="*/ 4822047 h 4879197"/>
                  <a:gd name="connsiteX622" fmla="*/ 769620 w 3761422"/>
                  <a:gd name="connsiteY622" fmla="*/ 4842050 h 4879197"/>
                  <a:gd name="connsiteX623" fmla="*/ 781050 w 3761422"/>
                  <a:gd name="connsiteY623" fmla="*/ 4863005 h 4879197"/>
                  <a:gd name="connsiteX624" fmla="*/ 819150 w 3761422"/>
                  <a:gd name="connsiteY624" fmla="*/ 4875387 h 4879197"/>
                  <a:gd name="connsiteX625" fmla="*/ 861060 w 3761422"/>
                  <a:gd name="connsiteY625" fmla="*/ 4869672 h 4879197"/>
                  <a:gd name="connsiteX626" fmla="*/ 919163 w 3761422"/>
                  <a:gd name="connsiteY626" fmla="*/ 4869672 h 4879197"/>
                  <a:gd name="connsiteX627" fmla="*/ 960120 w 3761422"/>
                  <a:gd name="connsiteY627" fmla="*/ 4857290 h 4879197"/>
                  <a:gd name="connsiteX628" fmla="*/ 1004888 w 3761422"/>
                  <a:gd name="connsiteY628" fmla="*/ 4857290 h 4879197"/>
                  <a:gd name="connsiteX629" fmla="*/ 1022985 w 3761422"/>
                  <a:gd name="connsiteY629" fmla="*/ 4839192 h 4879197"/>
                  <a:gd name="connsiteX630" fmla="*/ 1057275 w 3761422"/>
                  <a:gd name="connsiteY630" fmla="*/ 4804902 h 4879197"/>
                  <a:gd name="connsiteX631" fmla="*/ 1102043 w 3761422"/>
                  <a:gd name="connsiteY631" fmla="*/ 4783947 h 4879197"/>
                  <a:gd name="connsiteX632" fmla="*/ 1134427 w 3761422"/>
                  <a:gd name="connsiteY632" fmla="*/ 4761087 h 4879197"/>
                  <a:gd name="connsiteX633" fmla="*/ 1159193 w 3761422"/>
                  <a:gd name="connsiteY633" fmla="*/ 4736322 h 4879197"/>
                  <a:gd name="connsiteX634" fmla="*/ 1171575 w 3761422"/>
                  <a:gd name="connsiteY634" fmla="*/ 4694412 h 4879197"/>
                  <a:gd name="connsiteX635" fmla="*/ 1222057 w 3761422"/>
                  <a:gd name="connsiteY635" fmla="*/ 4643930 h 4879197"/>
                  <a:gd name="connsiteX636" fmla="*/ 1257300 w 3761422"/>
                  <a:gd name="connsiteY636" fmla="*/ 4628690 h 4879197"/>
                  <a:gd name="connsiteX637" fmla="*/ 1283970 w 3761422"/>
                  <a:gd name="connsiteY637" fmla="*/ 4638215 h 4879197"/>
                  <a:gd name="connsiteX638" fmla="*/ 1313498 w 3761422"/>
                  <a:gd name="connsiteY638" fmla="*/ 4653455 h 4879197"/>
                  <a:gd name="connsiteX639" fmla="*/ 1352550 w 3761422"/>
                  <a:gd name="connsiteY639" fmla="*/ 4630595 h 4879197"/>
                  <a:gd name="connsiteX640" fmla="*/ 1381125 w 3761422"/>
                  <a:gd name="connsiteY640" fmla="*/ 4613450 h 4879197"/>
                  <a:gd name="connsiteX641" fmla="*/ 1419225 w 3761422"/>
                  <a:gd name="connsiteY641" fmla="*/ 4620117 h 4879197"/>
                  <a:gd name="connsiteX642" fmla="*/ 1471613 w 3761422"/>
                  <a:gd name="connsiteY642" fmla="*/ 4623927 h 4879197"/>
                  <a:gd name="connsiteX643" fmla="*/ 1518285 w 3761422"/>
                  <a:gd name="connsiteY643" fmla="*/ 4606782 h 4879197"/>
                  <a:gd name="connsiteX644" fmla="*/ 1545907 w 3761422"/>
                  <a:gd name="connsiteY644" fmla="*/ 4579160 h 4879197"/>
                  <a:gd name="connsiteX645" fmla="*/ 1564957 w 3761422"/>
                  <a:gd name="connsiteY645" fmla="*/ 4534392 h 4879197"/>
                  <a:gd name="connsiteX646" fmla="*/ 1594485 w 3761422"/>
                  <a:gd name="connsiteY646" fmla="*/ 4525820 h 4879197"/>
                  <a:gd name="connsiteX647" fmla="*/ 1594485 w 3761422"/>
                  <a:gd name="connsiteY647" fmla="*/ 4486767 h 4879197"/>
                  <a:gd name="connsiteX648" fmla="*/ 1582102 w 3761422"/>
                  <a:gd name="connsiteY648" fmla="*/ 4474385 h 4879197"/>
                  <a:gd name="connsiteX649" fmla="*/ 1561148 w 3761422"/>
                  <a:gd name="connsiteY649" fmla="*/ 4433427 h 4879197"/>
                  <a:gd name="connsiteX650" fmla="*/ 1576388 w 3761422"/>
                  <a:gd name="connsiteY650" fmla="*/ 4394375 h 4879197"/>
                  <a:gd name="connsiteX651" fmla="*/ 1576388 w 3761422"/>
                  <a:gd name="connsiteY651" fmla="*/ 4356275 h 4879197"/>
                  <a:gd name="connsiteX652" fmla="*/ 1584960 w 3761422"/>
                  <a:gd name="connsiteY652" fmla="*/ 4295315 h 4879197"/>
                  <a:gd name="connsiteX653" fmla="*/ 1596390 w 3761422"/>
                  <a:gd name="connsiteY653" fmla="*/ 4271502 h 4879197"/>
                  <a:gd name="connsiteX654" fmla="*/ 1584960 w 3761422"/>
                  <a:gd name="connsiteY654" fmla="*/ 4226735 h 4879197"/>
                  <a:gd name="connsiteX655" fmla="*/ 1564957 w 3761422"/>
                  <a:gd name="connsiteY655" fmla="*/ 4206732 h 4879197"/>
                  <a:gd name="connsiteX656" fmla="*/ 1546860 w 3761422"/>
                  <a:gd name="connsiteY656" fmla="*/ 4188635 h 4879197"/>
                  <a:gd name="connsiteX657" fmla="*/ 1524952 w 3761422"/>
                  <a:gd name="connsiteY657" fmla="*/ 4206732 h 4879197"/>
                  <a:gd name="connsiteX658" fmla="*/ 1509713 w 3761422"/>
                  <a:gd name="connsiteY658" fmla="*/ 4186730 h 4879197"/>
                  <a:gd name="connsiteX659" fmla="*/ 1521143 w 3761422"/>
                  <a:gd name="connsiteY659" fmla="*/ 4158155 h 4879197"/>
                  <a:gd name="connsiteX660" fmla="*/ 1536382 w 3761422"/>
                  <a:gd name="connsiteY660" fmla="*/ 4111482 h 4879197"/>
                  <a:gd name="connsiteX661" fmla="*/ 1558290 w 3761422"/>
                  <a:gd name="connsiteY661" fmla="*/ 4089574 h 4879197"/>
                  <a:gd name="connsiteX662" fmla="*/ 1603057 w 3761422"/>
                  <a:gd name="connsiteY662" fmla="*/ 4063857 h 4879197"/>
                  <a:gd name="connsiteX663" fmla="*/ 1625918 w 3761422"/>
                  <a:gd name="connsiteY663" fmla="*/ 4040997 h 4879197"/>
                  <a:gd name="connsiteX664" fmla="*/ 1673543 w 3761422"/>
                  <a:gd name="connsiteY664" fmla="*/ 4005755 h 4879197"/>
                  <a:gd name="connsiteX665" fmla="*/ 1708785 w 3761422"/>
                  <a:gd name="connsiteY665" fmla="*/ 4005755 h 4879197"/>
                  <a:gd name="connsiteX666" fmla="*/ 1741170 w 3761422"/>
                  <a:gd name="connsiteY666" fmla="*/ 3994324 h 4879197"/>
                  <a:gd name="connsiteX667" fmla="*/ 1783080 w 3761422"/>
                  <a:gd name="connsiteY667" fmla="*/ 4000992 h 4879197"/>
                  <a:gd name="connsiteX668" fmla="*/ 1817370 w 3761422"/>
                  <a:gd name="connsiteY668" fmla="*/ 3982895 h 4879197"/>
                  <a:gd name="connsiteX669" fmla="*/ 1846898 w 3761422"/>
                  <a:gd name="connsiteY669" fmla="*/ 3982895 h 4879197"/>
                  <a:gd name="connsiteX670" fmla="*/ 1903095 w 3761422"/>
                  <a:gd name="connsiteY670" fmla="*/ 3988610 h 4879197"/>
                  <a:gd name="connsiteX671" fmla="*/ 1920240 w 3761422"/>
                  <a:gd name="connsiteY671" fmla="*/ 4005755 h 4879197"/>
                  <a:gd name="connsiteX672" fmla="*/ 1948815 w 3761422"/>
                  <a:gd name="connsiteY672" fmla="*/ 4018137 h 4879197"/>
                  <a:gd name="connsiteX673" fmla="*/ 1960245 w 3761422"/>
                  <a:gd name="connsiteY673" fmla="*/ 4047664 h 4879197"/>
                  <a:gd name="connsiteX674" fmla="*/ 1991677 w 3761422"/>
                  <a:gd name="connsiteY674" fmla="*/ 4056237 h 4879197"/>
                  <a:gd name="connsiteX675" fmla="*/ 2014538 w 3761422"/>
                  <a:gd name="connsiteY675" fmla="*/ 4079097 h 4879197"/>
                  <a:gd name="connsiteX676" fmla="*/ 2046923 w 3761422"/>
                  <a:gd name="connsiteY676" fmla="*/ 4104814 h 4879197"/>
                  <a:gd name="connsiteX677" fmla="*/ 2061210 w 3761422"/>
                  <a:gd name="connsiteY677" fmla="*/ 4139105 h 4879197"/>
                  <a:gd name="connsiteX678" fmla="*/ 2095500 w 3761422"/>
                  <a:gd name="connsiteY678" fmla="*/ 4144820 h 4879197"/>
                  <a:gd name="connsiteX679" fmla="*/ 2122170 w 3761422"/>
                  <a:gd name="connsiteY679" fmla="*/ 4171489 h 4879197"/>
                  <a:gd name="connsiteX680" fmla="*/ 2145983 w 3761422"/>
                  <a:gd name="connsiteY680" fmla="*/ 4191492 h 4879197"/>
                  <a:gd name="connsiteX681" fmla="*/ 2165985 w 3761422"/>
                  <a:gd name="connsiteY681" fmla="*/ 4211495 h 4879197"/>
                  <a:gd name="connsiteX682" fmla="*/ 2184083 w 3761422"/>
                  <a:gd name="connsiteY682" fmla="*/ 4245785 h 4879197"/>
                  <a:gd name="connsiteX683" fmla="*/ 2225993 w 3761422"/>
                  <a:gd name="connsiteY683" fmla="*/ 4254357 h 4879197"/>
                  <a:gd name="connsiteX684" fmla="*/ 2267902 w 3761422"/>
                  <a:gd name="connsiteY684" fmla="*/ 4239117 h 4879197"/>
                  <a:gd name="connsiteX685" fmla="*/ 2283143 w 3761422"/>
                  <a:gd name="connsiteY685" fmla="*/ 4223877 h 4879197"/>
                  <a:gd name="connsiteX686" fmla="*/ 2321243 w 3761422"/>
                  <a:gd name="connsiteY686" fmla="*/ 4223877 h 4879197"/>
                  <a:gd name="connsiteX687" fmla="*/ 2362200 w 3761422"/>
                  <a:gd name="connsiteY687" fmla="*/ 4218162 h 4879197"/>
                  <a:gd name="connsiteX688" fmla="*/ 2388870 w 3761422"/>
                  <a:gd name="connsiteY688" fmla="*/ 4224830 h 4879197"/>
                  <a:gd name="connsiteX689" fmla="*/ 2421255 w 3761422"/>
                  <a:gd name="connsiteY689" fmla="*/ 4233402 h 4879197"/>
                  <a:gd name="connsiteX690" fmla="*/ 2437448 w 3761422"/>
                  <a:gd name="connsiteY690" fmla="*/ 4217210 h 4879197"/>
                  <a:gd name="connsiteX691" fmla="*/ 2467927 w 3761422"/>
                  <a:gd name="connsiteY691" fmla="*/ 4224830 h 4879197"/>
                  <a:gd name="connsiteX692" fmla="*/ 2467927 w 3761422"/>
                  <a:gd name="connsiteY692" fmla="*/ 4224830 h 4879197"/>
                  <a:gd name="connsiteX693" fmla="*/ 2486025 w 3761422"/>
                  <a:gd name="connsiteY693" fmla="*/ 4242927 h 4879197"/>
                  <a:gd name="connsiteX694" fmla="*/ 2508885 w 3761422"/>
                  <a:gd name="connsiteY694" fmla="*/ 4262930 h 4879197"/>
                  <a:gd name="connsiteX695" fmla="*/ 2508885 w 3761422"/>
                  <a:gd name="connsiteY695" fmla="*/ 4295315 h 4879197"/>
                  <a:gd name="connsiteX696" fmla="*/ 2528888 w 3761422"/>
                  <a:gd name="connsiteY696" fmla="*/ 4301982 h 4879197"/>
                  <a:gd name="connsiteX697" fmla="*/ 2555558 w 3761422"/>
                  <a:gd name="connsiteY697" fmla="*/ 4317222 h 4879197"/>
                  <a:gd name="connsiteX698" fmla="*/ 2582227 w 3761422"/>
                  <a:gd name="connsiteY698" fmla="*/ 4317222 h 4879197"/>
                  <a:gd name="connsiteX699" fmla="*/ 2588895 w 3761422"/>
                  <a:gd name="connsiteY699" fmla="*/ 4291505 h 4879197"/>
                  <a:gd name="connsiteX700" fmla="*/ 2614613 w 3761422"/>
                  <a:gd name="connsiteY700" fmla="*/ 4282932 h 4879197"/>
                  <a:gd name="connsiteX701" fmla="*/ 2644140 w 3761422"/>
                  <a:gd name="connsiteY701" fmla="*/ 4265787 h 4879197"/>
                  <a:gd name="connsiteX702" fmla="*/ 2673668 w 3761422"/>
                  <a:gd name="connsiteY702" fmla="*/ 4241975 h 4879197"/>
                  <a:gd name="connsiteX703" fmla="*/ 2662238 w 3761422"/>
                  <a:gd name="connsiteY703" fmla="*/ 4206732 h 4879197"/>
                  <a:gd name="connsiteX704" fmla="*/ 2687955 w 3761422"/>
                  <a:gd name="connsiteY704" fmla="*/ 4174347 h 4879197"/>
                  <a:gd name="connsiteX705" fmla="*/ 2710815 w 3761422"/>
                  <a:gd name="connsiteY705" fmla="*/ 4137199 h 4879197"/>
                  <a:gd name="connsiteX706" fmla="*/ 2719388 w 3761422"/>
                  <a:gd name="connsiteY706" fmla="*/ 4108624 h 4879197"/>
                  <a:gd name="connsiteX707" fmla="*/ 2753677 w 3761422"/>
                  <a:gd name="connsiteY707" fmla="*/ 4090527 h 4879197"/>
                  <a:gd name="connsiteX708" fmla="*/ 2777490 w 3761422"/>
                  <a:gd name="connsiteY708" fmla="*/ 4090527 h 4879197"/>
                  <a:gd name="connsiteX709" fmla="*/ 2783205 w 3761422"/>
                  <a:gd name="connsiteY709" fmla="*/ 4108624 h 4879197"/>
                  <a:gd name="connsiteX710" fmla="*/ 2803208 w 3761422"/>
                  <a:gd name="connsiteY710" fmla="*/ 4129580 h 4879197"/>
                  <a:gd name="connsiteX711" fmla="*/ 2821305 w 3761422"/>
                  <a:gd name="connsiteY711" fmla="*/ 4147677 h 4879197"/>
                  <a:gd name="connsiteX712" fmla="*/ 2821305 w 3761422"/>
                  <a:gd name="connsiteY712" fmla="*/ 4179110 h 4879197"/>
                  <a:gd name="connsiteX713" fmla="*/ 2800350 w 3761422"/>
                  <a:gd name="connsiteY713" fmla="*/ 4200065 h 4879197"/>
                  <a:gd name="connsiteX714" fmla="*/ 2828925 w 3761422"/>
                  <a:gd name="connsiteY714" fmla="*/ 4229592 h 4879197"/>
                  <a:gd name="connsiteX715" fmla="*/ 2835593 w 3761422"/>
                  <a:gd name="connsiteY715" fmla="*/ 4261025 h 4879197"/>
                  <a:gd name="connsiteX716" fmla="*/ 2835593 w 3761422"/>
                  <a:gd name="connsiteY716" fmla="*/ 4261025 h 4879197"/>
                  <a:gd name="connsiteX717" fmla="*/ 2850833 w 3761422"/>
                  <a:gd name="connsiteY717" fmla="*/ 4287695 h 4879197"/>
                  <a:gd name="connsiteX718" fmla="*/ 2845118 w 3761422"/>
                  <a:gd name="connsiteY718" fmla="*/ 4310555 h 4879197"/>
                  <a:gd name="connsiteX719" fmla="*/ 2865120 w 3761422"/>
                  <a:gd name="connsiteY719" fmla="*/ 4337225 h 4879197"/>
                  <a:gd name="connsiteX720" fmla="*/ 2867977 w 3761422"/>
                  <a:gd name="connsiteY720" fmla="*/ 4369610 h 4879197"/>
                  <a:gd name="connsiteX721" fmla="*/ 2882265 w 3761422"/>
                  <a:gd name="connsiteY721" fmla="*/ 4401042 h 4879197"/>
                  <a:gd name="connsiteX722" fmla="*/ 2870835 w 3761422"/>
                  <a:gd name="connsiteY722" fmla="*/ 4430570 h 4879197"/>
                  <a:gd name="connsiteX723" fmla="*/ 2893695 w 3761422"/>
                  <a:gd name="connsiteY723" fmla="*/ 4465812 h 4879197"/>
                  <a:gd name="connsiteX724" fmla="*/ 2881313 w 3761422"/>
                  <a:gd name="connsiteY724" fmla="*/ 4491530 h 4879197"/>
                  <a:gd name="connsiteX725" fmla="*/ 2861310 w 3761422"/>
                  <a:gd name="connsiteY725" fmla="*/ 4511532 h 4879197"/>
                  <a:gd name="connsiteX726" fmla="*/ 2838450 w 3761422"/>
                  <a:gd name="connsiteY726" fmla="*/ 4503912 h 4879197"/>
                  <a:gd name="connsiteX727" fmla="*/ 2815590 w 3761422"/>
                  <a:gd name="connsiteY727" fmla="*/ 4515342 h 4879197"/>
                  <a:gd name="connsiteX728" fmla="*/ 2795588 w 3761422"/>
                  <a:gd name="connsiteY728" fmla="*/ 4535345 h 4879197"/>
                  <a:gd name="connsiteX729" fmla="*/ 2795588 w 3761422"/>
                  <a:gd name="connsiteY729" fmla="*/ 4563920 h 4879197"/>
                  <a:gd name="connsiteX730" fmla="*/ 2780348 w 3761422"/>
                  <a:gd name="connsiteY730" fmla="*/ 4579160 h 4879197"/>
                  <a:gd name="connsiteX731" fmla="*/ 2762250 w 3761422"/>
                  <a:gd name="connsiteY731" fmla="*/ 4597257 h 4879197"/>
                  <a:gd name="connsiteX732" fmla="*/ 2763202 w 3761422"/>
                  <a:gd name="connsiteY732" fmla="*/ 4624880 h 4879197"/>
                  <a:gd name="connsiteX733" fmla="*/ 2788920 w 3761422"/>
                  <a:gd name="connsiteY733" fmla="*/ 4633452 h 4879197"/>
                  <a:gd name="connsiteX734" fmla="*/ 2815590 w 3761422"/>
                  <a:gd name="connsiteY734" fmla="*/ 4660122 h 4879197"/>
                  <a:gd name="connsiteX735" fmla="*/ 2827973 w 3761422"/>
                  <a:gd name="connsiteY735" fmla="*/ 4692507 h 4879197"/>
                  <a:gd name="connsiteX736" fmla="*/ 2843213 w 3761422"/>
                  <a:gd name="connsiteY736" fmla="*/ 4707747 h 4879197"/>
                  <a:gd name="connsiteX737" fmla="*/ 2873693 w 3761422"/>
                  <a:gd name="connsiteY737" fmla="*/ 4738227 h 4879197"/>
                  <a:gd name="connsiteX738" fmla="*/ 2888933 w 3761422"/>
                  <a:gd name="connsiteY738" fmla="*/ 4771565 h 4879197"/>
                  <a:gd name="connsiteX739" fmla="*/ 2888933 w 3761422"/>
                  <a:gd name="connsiteY739" fmla="*/ 4800140 h 4879197"/>
                  <a:gd name="connsiteX740" fmla="*/ 2871788 w 3761422"/>
                  <a:gd name="connsiteY740" fmla="*/ 4834430 h 4879197"/>
                  <a:gd name="connsiteX741" fmla="*/ 2862263 w 3761422"/>
                  <a:gd name="connsiteY741" fmla="*/ 4866815 h 4879197"/>
                  <a:gd name="connsiteX742" fmla="*/ 2873693 w 3761422"/>
                  <a:gd name="connsiteY742" fmla="*/ 4878244 h 4879197"/>
                  <a:gd name="connsiteX743" fmla="*/ 2900363 w 3761422"/>
                  <a:gd name="connsiteY743" fmla="*/ 4879197 h 4879197"/>
                  <a:gd name="connsiteX744" fmla="*/ 2900363 w 3761422"/>
                  <a:gd name="connsiteY744" fmla="*/ 4856337 h 4879197"/>
                  <a:gd name="connsiteX745" fmla="*/ 2900363 w 3761422"/>
                  <a:gd name="connsiteY745" fmla="*/ 4842050 h 4879197"/>
                  <a:gd name="connsiteX746" fmla="*/ 2912745 w 3761422"/>
                  <a:gd name="connsiteY746" fmla="*/ 4829667 h 4879197"/>
                  <a:gd name="connsiteX747" fmla="*/ 2920365 w 3761422"/>
                  <a:gd name="connsiteY747" fmla="*/ 4802045 h 4879197"/>
                  <a:gd name="connsiteX748" fmla="*/ 2914650 w 3761422"/>
                  <a:gd name="connsiteY748" fmla="*/ 4778232 h 4879197"/>
                  <a:gd name="connsiteX749" fmla="*/ 2920365 w 3761422"/>
                  <a:gd name="connsiteY749" fmla="*/ 4742990 h 4879197"/>
                  <a:gd name="connsiteX750" fmla="*/ 2920365 w 3761422"/>
                  <a:gd name="connsiteY750" fmla="*/ 4728702 h 4879197"/>
                  <a:gd name="connsiteX751" fmla="*/ 2938463 w 3761422"/>
                  <a:gd name="connsiteY751" fmla="*/ 4746800 h 4879197"/>
                  <a:gd name="connsiteX752" fmla="*/ 2950845 w 3761422"/>
                  <a:gd name="connsiteY752" fmla="*/ 4759182 h 4879197"/>
                  <a:gd name="connsiteX753" fmla="*/ 2950845 w 3761422"/>
                  <a:gd name="connsiteY753" fmla="*/ 4733465 h 4879197"/>
                  <a:gd name="connsiteX754" fmla="*/ 2961323 w 3761422"/>
                  <a:gd name="connsiteY754" fmla="*/ 4709652 h 4879197"/>
                  <a:gd name="connsiteX755" fmla="*/ 2971800 w 3761422"/>
                  <a:gd name="connsiteY755" fmla="*/ 4720130 h 4879197"/>
                  <a:gd name="connsiteX756" fmla="*/ 2971800 w 3761422"/>
                  <a:gd name="connsiteY756" fmla="*/ 4739180 h 4879197"/>
                  <a:gd name="connsiteX757" fmla="*/ 2991802 w 3761422"/>
                  <a:gd name="connsiteY757" fmla="*/ 4747752 h 4879197"/>
                  <a:gd name="connsiteX758" fmla="*/ 3021330 w 3761422"/>
                  <a:gd name="connsiteY758" fmla="*/ 4730607 h 4879197"/>
                  <a:gd name="connsiteX759" fmla="*/ 3056573 w 3761422"/>
                  <a:gd name="connsiteY759" fmla="*/ 4716320 h 4879197"/>
                  <a:gd name="connsiteX760" fmla="*/ 3074670 w 3761422"/>
                  <a:gd name="connsiteY760" fmla="*/ 4716320 h 4879197"/>
                  <a:gd name="connsiteX761" fmla="*/ 3095625 w 3761422"/>
                  <a:gd name="connsiteY761" fmla="*/ 4677267 h 4879197"/>
                  <a:gd name="connsiteX762" fmla="*/ 3113723 w 3761422"/>
                  <a:gd name="connsiteY762" fmla="*/ 4638215 h 4879197"/>
                  <a:gd name="connsiteX763" fmla="*/ 3142298 w 3761422"/>
                  <a:gd name="connsiteY763" fmla="*/ 4591542 h 4879197"/>
                  <a:gd name="connsiteX764" fmla="*/ 3142298 w 3761422"/>
                  <a:gd name="connsiteY764" fmla="*/ 4559157 h 4879197"/>
                  <a:gd name="connsiteX765" fmla="*/ 3145155 w 3761422"/>
                  <a:gd name="connsiteY765" fmla="*/ 4491530 h 4879197"/>
                  <a:gd name="connsiteX766" fmla="*/ 3136583 w 3761422"/>
                  <a:gd name="connsiteY766" fmla="*/ 4439142 h 4879197"/>
                  <a:gd name="connsiteX767" fmla="*/ 3145155 w 3761422"/>
                  <a:gd name="connsiteY767" fmla="*/ 4388660 h 4879197"/>
                  <a:gd name="connsiteX768" fmla="*/ 3145155 w 3761422"/>
                  <a:gd name="connsiteY768" fmla="*/ 4321032 h 4879197"/>
                  <a:gd name="connsiteX769" fmla="*/ 3145155 w 3761422"/>
                  <a:gd name="connsiteY769" fmla="*/ 4265787 h 4879197"/>
                  <a:gd name="connsiteX770" fmla="*/ 3153727 w 3761422"/>
                  <a:gd name="connsiteY770" fmla="*/ 4237212 h 4879197"/>
                  <a:gd name="connsiteX771" fmla="*/ 3153727 w 3761422"/>
                  <a:gd name="connsiteY771" fmla="*/ 4183872 h 4879197"/>
                  <a:gd name="connsiteX772" fmla="*/ 3145155 w 3761422"/>
                  <a:gd name="connsiteY772" fmla="*/ 4128627 h 4879197"/>
                  <a:gd name="connsiteX773" fmla="*/ 3136583 w 3761422"/>
                  <a:gd name="connsiteY773" fmla="*/ 4087670 h 4879197"/>
                  <a:gd name="connsiteX774" fmla="*/ 3125152 w 3761422"/>
                  <a:gd name="connsiteY774" fmla="*/ 4042902 h 4879197"/>
                  <a:gd name="connsiteX775" fmla="*/ 3109913 w 3761422"/>
                  <a:gd name="connsiteY775" fmla="*/ 4001945 h 4879197"/>
                  <a:gd name="connsiteX776" fmla="*/ 3110865 w 3761422"/>
                  <a:gd name="connsiteY776" fmla="*/ 3949557 h 4879197"/>
                  <a:gd name="connsiteX777" fmla="*/ 3110865 w 3761422"/>
                  <a:gd name="connsiteY777" fmla="*/ 3949557 h 4879197"/>
                  <a:gd name="connsiteX778" fmla="*/ 3110865 w 3761422"/>
                  <a:gd name="connsiteY778" fmla="*/ 3949557 h 4879197"/>
                  <a:gd name="connsiteX779" fmla="*/ 3110865 w 3761422"/>
                  <a:gd name="connsiteY779" fmla="*/ 3949557 h 4879197"/>
                  <a:gd name="connsiteX780" fmla="*/ 3110865 w 3761422"/>
                  <a:gd name="connsiteY780" fmla="*/ 3949557 h 4879197"/>
                  <a:gd name="connsiteX781" fmla="*/ 3095625 w 3761422"/>
                  <a:gd name="connsiteY781" fmla="*/ 3899074 h 4879197"/>
                  <a:gd name="connsiteX782" fmla="*/ 3104198 w 3761422"/>
                  <a:gd name="connsiteY782" fmla="*/ 3848592 h 4879197"/>
                  <a:gd name="connsiteX783" fmla="*/ 3104198 w 3761422"/>
                  <a:gd name="connsiteY783" fmla="*/ 3789537 h 4879197"/>
                  <a:gd name="connsiteX784" fmla="*/ 3082290 w 3761422"/>
                  <a:gd name="connsiteY784" fmla="*/ 3767630 h 4879197"/>
                  <a:gd name="connsiteX785" fmla="*/ 3056573 w 3761422"/>
                  <a:gd name="connsiteY785" fmla="*/ 3727624 h 4879197"/>
                  <a:gd name="connsiteX786" fmla="*/ 3049905 w 3761422"/>
                  <a:gd name="connsiteY786" fmla="*/ 3707622 h 4879197"/>
                  <a:gd name="connsiteX787" fmla="*/ 3029902 w 3761422"/>
                  <a:gd name="connsiteY787" fmla="*/ 3673332 h 4879197"/>
                  <a:gd name="connsiteX788" fmla="*/ 3001327 w 3761422"/>
                  <a:gd name="connsiteY788" fmla="*/ 3644757 h 4879197"/>
                  <a:gd name="connsiteX789" fmla="*/ 2994660 w 3761422"/>
                  <a:gd name="connsiteY789" fmla="*/ 3620945 h 4879197"/>
                  <a:gd name="connsiteX790" fmla="*/ 2980373 w 3761422"/>
                  <a:gd name="connsiteY790" fmla="*/ 3606657 h 4879197"/>
                  <a:gd name="connsiteX791" fmla="*/ 2944177 w 3761422"/>
                  <a:gd name="connsiteY791" fmla="*/ 3570462 h 4879197"/>
                  <a:gd name="connsiteX792" fmla="*/ 2915602 w 3761422"/>
                  <a:gd name="connsiteY792" fmla="*/ 3528552 h 4879197"/>
                  <a:gd name="connsiteX793" fmla="*/ 2897505 w 3761422"/>
                  <a:gd name="connsiteY793" fmla="*/ 3472355 h 4879197"/>
                  <a:gd name="connsiteX794" fmla="*/ 2893695 w 3761422"/>
                  <a:gd name="connsiteY794" fmla="*/ 3419014 h 4879197"/>
                  <a:gd name="connsiteX795" fmla="*/ 2879408 w 3761422"/>
                  <a:gd name="connsiteY795" fmla="*/ 3392345 h 4879197"/>
                  <a:gd name="connsiteX796" fmla="*/ 2866073 w 3761422"/>
                  <a:gd name="connsiteY796" fmla="*/ 3379010 h 4879197"/>
                  <a:gd name="connsiteX797" fmla="*/ 2840355 w 3761422"/>
                  <a:gd name="connsiteY797" fmla="*/ 3382820 h 4879197"/>
                  <a:gd name="connsiteX798" fmla="*/ 2819400 w 3761422"/>
                  <a:gd name="connsiteY798" fmla="*/ 3361864 h 4879197"/>
                  <a:gd name="connsiteX799" fmla="*/ 2813685 w 3761422"/>
                  <a:gd name="connsiteY799" fmla="*/ 3343767 h 4879197"/>
                  <a:gd name="connsiteX800" fmla="*/ 2787968 w 3761422"/>
                  <a:gd name="connsiteY800" fmla="*/ 3343767 h 4879197"/>
                  <a:gd name="connsiteX801" fmla="*/ 2764155 w 3761422"/>
                  <a:gd name="connsiteY801" fmla="*/ 3343767 h 4879197"/>
                  <a:gd name="connsiteX802" fmla="*/ 2772727 w 3761422"/>
                  <a:gd name="connsiteY802" fmla="*/ 3328527 h 4879197"/>
                  <a:gd name="connsiteX803" fmla="*/ 2782252 w 3761422"/>
                  <a:gd name="connsiteY803" fmla="*/ 3319002 h 4879197"/>
                  <a:gd name="connsiteX804" fmla="*/ 2795588 w 3761422"/>
                  <a:gd name="connsiteY804" fmla="*/ 3305667 h 4879197"/>
                  <a:gd name="connsiteX805" fmla="*/ 2777490 w 3761422"/>
                  <a:gd name="connsiteY805" fmla="*/ 3287570 h 4879197"/>
                  <a:gd name="connsiteX806" fmla="*/ 2750820 w 3761422"/>
                  <a:gd name="connsiteY806" fmla="*/ 3296142 h 4879197"/>
                  <a:gd name="connsiteX807" fmla="*/ 2711768 w 3761422"/>
                  <a:gd name="connsiteY807" fmla="*/ 3301857 h 4879197"/>
                  <a:gd name="connsiteX808" fmla="*/ 2698433 w 3761422"/>
                  <a:gd name="connsiteY808" fmla="*/ 3288522 h 4879197"/>
                  <a:gd name="connsiteX809" fmla="*/ 2667952 w 3761422"/>
                  <a:gd name="connsiteY809" fmla="*/ 3284712 h 4879197"/>
                  <a:gd name="connsiteX810" fmla="*/ 2630805 w 3761422"/>
                  <a:gd name="connsiteY810" fmla="*/ 3284712 h 4879197"/>
                  <a:gd name="connsiteX811" fmla="*/ 2599373 w 3761422"/>
                  <a:gd name="connsiteY811" fmla="*/ 3291380 h 4879197"/>
                  <a:gd name="connsiteX812" fmla="*/ 2584133 w 3761422"/>
                  <a:gd name="connsiteY812" fmla="*/ 3306620 h 4879197"/>
                  <a:gd name="connsiteX813" fmla="*/ 2558415 w 3761422"/>
                  <a:gd name="connsiteY813" fmla="*/ 3320907 h 4879197"/>
                  <a:gd name="connsiteX814" fmla="*/ 2573655 w 3761422"/>
                  <a:gd name="connsiteY814" fmla="*/ 3349482 h 4879197"/>
                  <a:gd name="connsiteX815" fmla="*/ 2586038 w 3761422"/>
                  <a:gd name="connsiteY815" fmla="*/ 3373295 h 4879197"/>
                  <a:gd name="connsiteX816" fmla="*/ 2599373 w 3761422"/>
                  <a:gd name="connsiteY816" fmla="*/ 3386630 h 4879197"/>
                  <a:gd name="connsiteX817" fmla="*/ 2595563 w 3761422"/>
                  <a:gd name="connsiteY817" fmla="*/ 3409489 h 4879197"/>
                  <a:gd name="connsiteX818" fmla="*/ 2580323 w 3761422"/>
                  <a:gd name="connsiteY818" fmla="*/ 3398060 h 4879197"/>
                  <a:gd name="connsiteX819" fmla="*/ 2570798 w 3761422"/>
                  <a:gd name="connsiteY819" fmla="*/ 3406632 h 4879197"/>
                  <a:gd name="connsiteX820" fmla="*/ 2555558 w 3761422"/>
                  <a:gd name="connsiteY820" fmla="*/ 3427587 h 4879197"/>
                  <a:gd name="connsiteX821" fmla="*/ 2555558 w 3761422"/>
                  <a:gd name="connsiteY821" fmla="*/ 3441874 h 4879197"/>
                  <a:gd name="connsiteX822" fmla="*/ 2526983 w 3761422"/>
                  <a:gd name="connsiteY822" fmla="*/ 3453305 h 4879197"/>
                  <a:gd name="connsiteX823" fmla="*/ 2526983 w 3761422"/>
                  <a:gd name="connsiteY823" fmla="*/ 3435207 h 4879197"/>
                  <a:gd name="connsiteX824" fmla="*/ 2526983 w 3761422"/>
                  <a:gd name="connsiteY824" fmla="*/ 3409489 h 4879197"/>
                  <a:gd name="connsiteX825" fmla="*/ 2518410 w 3761422"/>
                  <a:gd name="connsiteY825" fmla="*/ 3400917 h 4879197"/>
                  <a:gd name="connsiteX826" fmla="*/ 2509838 w 3761422"/>
                  <a:gd name="connsiteY826" fmla="*/ 3403774 h 4879197"/>
                  <a:gd name="connsiteX827" fmla="*/ 2492693 w 3761422"/>
                  <a:gd name="connsiteY827" fmla="*/ 3391392 h 4879197"/>
                  <a:gd name="connsiteX828" fmla="*/ 2492693 w 3761422"/>
                  <a:gd name="connsiteY828" fmla="*/ 3377105 h 4879197"/>
                  <a:gd name="connsiteX829" fmla="*/ 2477452 w 3761422"/>
                  <a:gd name="connsiteY829" fmla="*/ 3394249 h 4879197"/>
                  <a:gd name="connsiteX830" fmla="*/ 2477452 w 3761422"/>
                  <a:gd name="connsiteY830" fmla="*/ 3415205 h 4879197"/>
                  <a:gd name="connsiteX831" fmla="*/ 2497455 w 3761422"/>
                  <a:gd name="connsiteY831" fmla="*/ 3423777 h 4879197"/>
                  <a:gd name="connsiteX832" fmla="*/ 2497455 w 3761422"/>
                  <a:gd name="connsiteY832" fmla="*/ 3446637 h 4879197"/>
                  <a:gd name="connsiteX833" fmla="*/ 2486025 w 3761422"/>
                  <a:gd name="connsiteY833" fmla="*/ 3462830 h 4879197"/>
                  <a:gd name="connsiteX834" fmla="*/ 2468880 w 3761422"/>
                  <a:gd name="connsiteY834" fmla="*/ 3445685 h 4879197"/>
                  <a:gd name="connsiteX835" fmla="*/ 2455545 w 3761422"/>
                  <a:gd name="connsiteY835" fmla="*/ 3420920 h 4879197"/>
                  <a:gd name="connsiteX836" fmla="*/ 2455545 w 3761422"/>
                  <a:gd name="connsiteY836" fmla="*/ 3402822 h 4879197"/>
                  <a:gd name="connsiteX837" fmla="*/ 2438400 w 3761422"/>
                  <a:gd name="connsiteY837" fmla="*/ 3394249 h 4879197"/>
                  <a:gd name="connsiteX838" fmla="*/ 2424113 w 3761422"/>
                  <a:gd name="connsiteY838" fmla="*/ 3379962 h 4879197"/>
                  <a:gd name="connsiteX839" fmla="*/ 2404110 w 3761422"/>
                  <a:gd name="connsiteY839" fmla="*/ 3399964 h 4879197"/>
                  <a:gd name="connsiteX840" fmla="*/ 2386013 w 3761422"/>
                  <a:gd name="connsiteY840" fmla="*/ 3418062 h 4879197"/>
                  <a:gd name="connsiteX841" fmla="*/ 2362200 w 3761422"/>
                  <a:gd name="connsiteY841" fmla="*/ 3418062 h 4879197"/>
                  <a:gd name="connsiteX842" fmla="*/ 2346008 w 3761422"/>
                  <a:gd name="connsiteY842" fmla="*/ 3434255 h 4879197"/>
                  <a:gd name="connsiteX843" fmla="*/ 2324100 w 3761422"/>
                  <a:gd name="connsiteY843" fmla="*/ 3434255 h 4879197"/>
                  <a:gd name="connsiteX844" fmla="*/ 2311718 w 3761422"/>
                  <a:gd name="connsiteY844" fmla="*/ 3405680 h 4879197"/>
                  <a:gd name="connsiteX845" fmla="*/ 2323148 w 3761422"/>
                  <a:gd name="connsiteY845" fmla="*/ 3374247 h 4879197"/>
                  <a:gd name="connsiteX846" fmla="*/ 2323148 w 3761422"/>
                  <a:gd name="connsiteY846" fmla="*/ 3339005 h 4879197"/>
                  <a:gd name="connsiteX847" fmla="*/ 2344102 w 3761422"/>
                  <a:gd name="connsiteY847" fmla="*/ 3303762 h 4879197"/>
                  <a:gd name="connsiteX848" fmla="*/ 2344102 w 3761422"/>
                  <a:gd name="connsiteY848" fmla="*/ 3264710 h 4879197"/>
                  <a:gd name="connsiteX849" fmla="*/ 2356485 w 3761422"/>
                  <a:gd name="connsiteY849" fmla="*/ 3217085 h 4879197"/>
                  <a:gd name="connsiteX850" fmla="*/ 2356485 w 3761422"/>
                  <a:gd name="connsiteY850" fmla="*/ 3178985 h 4879197"/>
                  <a:gd name="connsiteX851" fmla="*/ 2356485 w 3761422"/>
                  <a:gd name="connsiteY851" fmla="*/ 3144695 h 4879197"/>
                  <a:gd name="connsiteX852" fmla="*/ 2342198 w 3761422"/>
                  <a:gd name="connsiteY852" fmla="*/ 3129455 h 4879197"/>
                  <a:gd name="connsiteX853" fmla="*/ 2342198 w 3761422"/>
                  <a:gd name="connsiteY853" fmla="*/ 3081830 h 4879197"/>
                  <a:gd name="connsiteX854" fmla="*/ 2350770 w 3761422"/>
                  <a:gd name="connsiteY854" fmla="*/ 3046587 h 4879197"/>
                  <a:gd name="connsiteX855" fmla="*/ 2350770 w 3761422"/>
                  <a:gd name="connsiteY855" fmla="*/ 2996105 h 4879197"/>
                  <a:gd name="connsiteX856" fmla="*/ 2350770 w 3761422"/>
                  <a:gd name="connsiteY856" fmla="*/ 2958005 h 4879197"/>
                  <a:gd name="connsiteX857" fmla="*/ 2367915 w 3761422"/>
                  <a:gd name="connsiteY857" fmla="*/ 2929430 h 4879197"/>
                  <a:gd name="connsiteX858" fmla="*/ 2347913 w 3761422"/>
                  <a:gd name="connsiteY858" fmla="*/ 2909427 h 4879197"/>
                  <a:gd name="connsiteX859" fmla="*/ 2335530 w 3761422"/>
                  <a:gd name="connsiteY859" fmla="*/ 2877042 h 4879197"/>
                  <a:gd name="connsiteX860" fmla="*/ 2342198 w 3761422"/>
                  <a:gd name="connsiteY860" fmla="*/ 2832274 h 4879197"/>
                  <a:gd name="connsiteX861" fmla="*/ 2363152 w 3761422"/>
                  <a:gd name="connsiteY861" fmla="*/ 2811320 h 4879197"/>
                  <a:gd name="connsiteX862" fmla="*/ 2340293 w 3761422"/>
                  <a:gd name="connsiteY862" fmla="*/ 2766552 h 4879197"/>
                  <a:gd name="connsiteX863" fmla="*/ 2344102 w 3761422"/>
                  <a:gd name="connsiteY863" fmla="*/ 2719880 h 4879197"/>
                  <a:gd name="connsiteX864" fmla="*/ 2367915 w 3761422"/>
                  <a:gd name="connsiteY864" fmla="*/ 2672255 h 4879197"/>
                  <a:gd name="connsiteX865" fmla="*/ 2391727 w 3761422"/>
                  <a:gd name="connsiteY865" fmla="*/ 2648442 h 4879197"/>
                  <a:gd name="connsiteX866" fmla="*/ 2414588 w 3761422"/>
                  <a:gd name="connsiteY866" fmla="*/ 2610342 h 4879197"/>
                  <a:gd name="connsiteX867" fmla="*/ 2434590 w 3761422"/>
                  <a:gd name="connsiteY867" fmla="*/ 2590339 h 4879197"/>
                  <a:gd name="connsiteX868" fmla="*/ 2466023 w 3761422"/>
                  <a:gd name="connsiteY868" fmla="*/ 2558907 h 4879197"/>
                  <a:gd name="connsiteX869" fmla="*/ 2498408 w 3761422"/>
                  <a:gd name="connsiteY869" fmla="*/ 2558907 h 4879197"/>
                  <a:gd name="connsiteX870" fmla="*/ 2522220 w 3761422"/>
                  <a:gd name="connsiteY870" fmla="*/ 2543667 h 4879197"/>
                  <a:gd name="connsiteX871" fmla="*/ 2513648 w 3761422"/>
                  <a:gd name="connsiteY871" fmla="*/ 2535095 h 4879197"/>
                  <a:gd name="connsiteX872" fmla="*/ 2502218 w 3761422"/>
                  <a:gd name="connsiteY872" fmla="*/ 2516997 h 4879197"/>
                  <a:gd name="connsiteX873" fmla="*/ 2519363 w 3761422"/>
                  <a:gd name="connsiteY873" fmla="*/ 2501757 h 4879197"/>
                  <a:gd name="connsiteX874" fmla="*/ 2536508 w 3761422"/>
                  <a:gd name="connsiteY874" fmla="*/ 2501757 h 4879197"/>
                  <a:gd name="connsiteX875" fmla="*/ 2556510 w 3761422"/>
                  <a:gd name="connsiteY875" fmla="*/ 2483660 h 4879197"/>
                  <a:gd name="connsiteX876" fmla="*/ 2578418 w 3761422"/>
                  <a:gd name="connsiteY876" fmla="*/ 2461752 h 4879197"/>
                  <a:gd name="connsiteX877" fmla="*/ 2568893 w 3761422"/>
                  <a:gd name="connsiteY877" fmla="*/ 2431272 h 4879197"/>
                  <a:gd name="connsiteX878" fmla="*/ 2598420 w 3761422"/>
                  <a:gd name="connsiteY878" fmla="*/ 2442702 h 4879197"/>
                  <a:gd name="connsiteX879" fmla="*/ 2616518 w 3761422"/>
                  <a:gd name="connsiteY879" fmla="*/ 2422700 h 4879197"/>
                  <a:gd name="connsiteX880" fmla="*/ 2601277 w 3761422"/>
                  <a:gd name="connsiteY880" fmla="*/ 2407460 h 4879197"/>
                  <a:gd name="connsiteX881" fmla="*/ 2594610 w 3761422"/>
                  <a:gd name="connsiteY881" fmla="*/ 2380789 h 4879197"/>
                  <a:gd name="connsiteX882" fmla="*/ 2601277 w 3761422"/>
                  <a:gd name="connsiteY882" fmla="*/ 2359835 h 4879197"/>
                  <a:gd name="connsiteX883" fmla="*/ 2619375 w 3761422"/>
                  <a:gd name="connsiteY883" fmla="*/ 2341737 h 4879197"/>
                  <a:gd name="connsiteX884" fmla="*/ 2642235 w 3761422"/>
                  <a:gd name="connsiteY884" fmla="*/ 2336022 h 4879197"/>
                  <a:gd name="connsiteX885" fmla="*/ 2662238 w 3761422"/>
                  <a:gd name="connsiteY885" fmla="*/ 2312210 h 4879197"/>
                  <a:gd name="connsiteX886" fmla="*/ 2701290 w 3761422"/>
                  <a:gd name="connsiteY886" fmla="*/ 2294112 h 4879197"/>
                  <a:gd name="connsiteX887" fmla="*/ 2701290 w 3761422"/>
                  <a:gd name="connsiteY887" fmla="*/ 2281730 h 4879197"/>
                  <a:gd name="connsiteX888" fmla="*/ 2727960 w 3761422"/>
                  <a:gd name="connsiteY888" fmla="*/ 2277920 h 4879197"/>
                  <a:gd name="connsiteX889" fmla="*/ 2753677 w 3761422"/>
                  <a:gd name="connsiteY889" fmla="*/ 2268395 h 4879197"/>
                  <a:gd name="connsiteX890" fmla="*/ 2764155 w 3761422"/>
                  <a:gd name="connsiteY890" fmla="*/ 2278872 h 4879197"/>
                  <a:gd name="connsiteX891" fmla="*/ 2743200 w 3761422"/>
                  <a:gd name="connsiteY891" fmla="*/ 2281730 h 4879197"/>
                  <a:gd name="connsiteX892" fmla="*/ 2737485 w 3761422"/>
                  <a:gd name="connsiteY892" fmla="*/ 2299827 h 4879197"/>
                  <a:gd name="connsiteX893" fmla="*/ 2737485 w 3761422"/>
                  <a:gd name="connsiteY893" fmla="*/ 2317925 h 4879197"/>
                  <a:gd name="connsiteX894" fmla="*/ 2749868 w 3761422"/>
                  <a:gd name="connsiteY894" fmla="*/ 2330307 h 4879197"/>
                  <a:gd name="connsiteX895" fmla="*/ 2776538 w 3761422"/>
                  <a:gd name="connsiteY895" fmla="*/ 2329355 h 4879197"/>
                  <a:gd name="connsiteX896" fmla="*/ 2786063 w 3761422"/>
                  <a:gd name="connsiteY896" fmla="*/ 2302685 h 4879197"/>
                  <a:gd name="connsiteX897" fmla="*/ 2786063 w 3761422"/>
                  <a:gd name="connsiteY897" fmla="*/ 2273157 h 4879197"/>
                  <a:gd name="connsiteX898" fmla="*/ 2812733 w 3761422"/>
                  <a:gd name="connsiteY898" fmla="*/ 2261727 h 4879197"/>
                  <a:gd name="connsiteX899" fmla="*/ 2816543 w 3761422"/>
                  <a:gd name="connsiteY899" fmla="*/ 2240772 h 4879197"/>
                  <a:gd name="connsiteX900" fmla="*/ 2807018 w 3761422"/>
                  <a:gd name="connsiteY900" fmla="*/ 2191242 h 4879197"/>
                  <a:gd name="connsiteX901" fmla="*/ 2848927 w 3761422"/>
                  <a:gd name="connsiteY901" fmla="*/ 2184575 h 4879197"/>
                  <a:gd name="connsiteX902" fmla="*/ 2848927 w 3761422"/>
                  <a:gd name="connsiteY902" fmla="*/ 2146475 h 4879197"/>
                  <a:gd name="connsiteX903" fmla="*/ 2871788 w 3761422"/>
                  <a:gd name="connsiteY903" fmla="*/ 2139807 h 4879197"/>
                  <a:gd name="connsiteX904" fmla="*/ 2872740 w 3761422"/>
                  <a:gd name="connsiteY904" fmla="*/ 2113137 h 4879197"/>
                  <a:gd name="connsiteX905" fmla="*/ 2851785 w 3761422"/>
                  <a:gd name="connsiteY905" fmla="*/ 2113137 h 4879197"/>
                  <a:gd name="connsiteX906" fmla="*/ 2839402 w 3761422"/>
                  <a:gd name="connsiteY906" fmla="*/ 2125520 h 4879197"/>
                  <a:gd name="connsiteX907" fmla="*/ 2823210 w 3761422"/>
                  <a:gd name="connsiteY907" fmla="*/ 2140760 h 4879197"/>
                  <a:gd name="connsiteX908" fmla="*/ 2805113 w 3761422"/>
                  <a:gd name="connsiteY908" fmla="*/ 2143617 h 4879197"/>
                  <a:gd name="connsiteX909" fmla="*/ 2785110 w 3761422"/>
                  <a:gd name="connsiteY909" fmla="*/ 2123614 h 4879197"/>
                  <a:gd name="connsiteX910" fmla="*/ 2785110 w 3761422"/>
                  <a:gd name="connsiteY910" fmla="*/ 2097897 h 4879197"/>
                  <a:gd name="connsiteX911" fmla="*/ 2762250 w 3761422"/>
                  <a:gd name="connsiteY911" fmla="*/ 2075037 h 4879197"/>
                  <a:gd name="connsiteX912" fmla="*/ 2754630 w 3761422"/>
                  <a:gd name="connsiteY912" fmla="*/ 2018839 h 4879197"/>
                  <a:gd name="connsiteX913" fmla="*/ 2754630 w 3761422"/>
                  <a:gd name="connsiteY913" fmla="*/ 1976929 h 4879197"/>
                  <a:gd name="connsiteX914" fmla="*/ 2728913 w 3761422"/>
                  <a:gd name="connsiteY914" fmla="*/ 1937877 h 4879197"/>
                  <a:gd name="connsiteX915" fmla="*/ 2732723 w 3761422"/>
                  <a:gd name="connsiteY915" fmla="*/ 1898825 h 4879197"/>
                  <a:gd name="connsiteX916" fmla="*/ 2707005 w 3761422"/>
                  <a:gd name="connsiteY916" fmla="*/ 1881679 h 4879197"/>
                  <a:gd name="connsiteX917" fmla="*/ 2706052 w 3761422"/>
                  <a:gd name="connsiteY917" fmla="*/ 1819767 h 4879197"/>
                  <a:gd name="connsiteX918" fmla="*/ 2721293 w 3761422"/>
                  <a:gd name="connsiteY918" fmla="*/ 1801670 h 4879197"/>
                  <a:gd name="connsiteX919" fmla="*/ 2733675 w 3761422"/>
                  <a:gd name="connsiteY919" fmla="*/ 1754997 h 4879197"/>
                  <a:gd name="connsiteX920" fmla="*/ 2733675 w 3761422"/>
                  <a:gd name="connsiteY920" fmla="*/ 1732137 h 4879197"/>
                  <a:gd name="connsiteX921" fmla="*/ 2771775 w 3761422"/>
                  <a:gd name="connsiteY921" fmla="*/ 1732137 h 4879197"/>
                  <a:gd name="connsiteX922" fmla="*/ 2783205 w 3761422"/>
                  <a:gd name="connsiteY922" fmla="*/ 1697847 h 4879197"/>
                  <a:gd name="connsiteX923" fmla="*/ 2771775 w 3761422"/>
                  <a:gd name="connsiteY923" fmla="*/ 1666414 h 4879197"/>
                  <a:gd name="connsiteX924" fmla="*/ 2810827 w 3761422"/>
                  <a:gd name="connsiteY924" fmla="*/ 1703562 h 4879197"/>
                  <a:gd name="connsiteX925" fmla="*/ 2822258 w 3761422"/>
                  <a:gd name="connsiteY925" fmla="*/ 1727375 h 4879197"/>
                  <a:gd name="connsiteX926" fmla="*/ 2836545 w 3761422"/>
                  <a:gd name="connsiteY926" fmla="*/ 1741662 h 4879197"/>
                  <a:gd name="connsiteX927" fmla="*/ 2857500 w 3761422"/>
                  <a:gd name="connsiteY927" fmla="*/ 1762617 h 4879197"/>
                  <a:gd name="connsiteX928" fmla="*/ 2857500 w 3761422"/>
                  <a:gd name="connsiteY928" fmla="*/ 1727375 h 4879197"/>
                  <a:gd name="connsiteX929" fmla="*/ 2883218 w 3761422"/>
                  <a:gd name="connsiteY929" fmla="*/ 1739757 h 4879197"/>
                  <a:gd name="connsiteX930" fmla="*/ 2894648 w 3761422"/>
                  <a:gd name="connsiteY930" fmla="*/ 1768332 h 4879197"/>
                  <a:gd name="connsiteX931" fmla="*/ 2904173 w 3761422"/>
                  <a:gd name="connsiteY931" fmla="*/ 1735947 h 4879197"/>
                  <a:gd name="connsiteX932" fmla="*/ 2901315 w 3761422"/>
                  <a:gd name="connsiteY932" fmla="*/ 1682607 h 4879197"/>
                  <a:gd name="connsiteX933" fmla="*/ 2887027 w 3761422"/>
                  <a:gd name="connsiteY933" fmla="*/ 1648317 h 4879197"/>
                  <a:gd name="connsiteX934" fmla="*/ 2887027 w 3761422"/>
                  <a:gd name="connsiteY934" fmla="*/ 1603550 h 4879197"/>
                  <a:gd name="connsiteX935" fmla="*/ 2869883 w 3761422"/>
                  <a:gd name="connsiteY935" fmla="*/ 1585452 h 4879197"/>
                  <a:gd name="connsiteX936" fmla="*/ 2883218 w 3761422"/>
                  <a:gd name="connsiteY936" fmla="*/ 1566402 h 4879197"/>
                  <a:gd name="connsiteX937" fmla="*/ 2895600 w 3761422"/>
                  <a:gd name="connsiteY937" fmla="*/ 1567354 h 4879197"/>
                  <a:gd name="connsiteX938" fmla="*/ 2898458 w 3761422"/>
                  <a:gd name="connsiteY938" fmla="*/ 1549257 h 4879197"/>
                  <a:gd name="connsiteX939" fmla="*/ 2869883 w 3761422"/>
                  <a:gd name="connsiteY939" fmla="*/ 1549257 h 4879197"/>
                  <a:gd name="connsiteX940" fmla="*/ 2847023 w 3761422"/>
                  <a:gd name="connsiteY940" fmla="*/ 1526397 h 4879197"/>
                  <a:gd name="connsiteX941" fmla="*/ 2822258 w 3761422"/>
                  <a:gd name="connsiteY941" fmla="*/ 1501632 h 4879197"/>
                  <a:gd name="connsiteX942" fmla="*/ 2805113 w 3761422"/>
                  <a:gd name="connsiteY942" fmla="*/ 1486392 h 4879197"/>
                  <a:gd name="connsiteX943" fmla="*/ 2813685 w 3761422"/>
                  <a:gd name="connsiteY943" fmla="*/ 1463532 h 4879197"/>
                  <a:gd name="connsiteX944" fmla="*/ 2813685 w 3761422"/>
                  <a:gd name="connsiteY944" fmla="*/ 1434004 h 4879197"/>
                  <a:gd name="connsiteX945" fmla="*/ 2845118 w 3761422"/>
                  <a:gd name="connsiteY945" fmla="*/ 1416859 h 4879197"/>
                  <a:gd name="connsiteX946" fmla="*/ 2867025 w 3761422"/>
                  <a:gd name="connsiteY946" fmla="*/ 1394952 h 4879197"/>
                  <a:gd name="connsiteX947" fmla="*/ 2876550 w 3761422"/>
                  <a:gd name="connsiteY947" fmla="*/ 1404477 h 4879197"/>
                  <a:gd name="connsiteX948" fmla="*/ 2849880 w 3761422"/>
                  <a:gd name="connsiteY948" fmla="*/ 1430195 h 4879197"/>
                  <a:gd name="connsiteX949" fmla="*/ 2849880 w 3761422"/>
                  <a:gd name="connsiteY949" fmla="*/ 1462579 h 4879197"/>
                  <a:gd name="connsiteX950" fmla="*/ 2879408 w 3761422"/>
                  <a:gd name="connsiteY950" fmla="*/ 1480677 h 4879197"/>
                  <a:gd name="connsiteX951" fmla="*/ 2899410 w 3761422"/>
                  <a:gd name="connsiteY951" fmla="*/ 1506395 h 4879197"/>
                  <a:gd name="connsiteX952" fmla="*/ 2915602 w 3761422"/>
                  <a:gd name="connsiteY952" fmla="*/ 1522587 h 4879197"/>
                  <a:gd name="connsiteX953" fmla="*/ 2933700 w 3761422"/>
                  <a:gd name="connsiteY953" fmla="*/ 1529254 h 4879197"/>
                  <a:gd name="connsiteX954" fmla="*/ 2951798 w 3761422"/>
                  <a:gd name="connsiteY954" fmla="*/ 1529254 h 4879197"/>
                  <a:gd name="connsiteX955" fmla="*/ 2969895 w 3761422"/>
                  <a:gd name="connsiteY955" fmla="*/ 1564497 h 4879197"/>
                  <a:gd name="connsiteX956" fmla="*/ 2987040 w 3761422"/>
                  <a:gd name="connsiteY956" fmla="*/ 1581642 h 4879197"/>
                  <a:gd name="connsiteX957" fmla="*/ 2987040 w 3761422"/>
                  <a:gd name="connsiteY957" fmla="*/ 1605454 h 4879197"/>
                  <a:gd name="connsiteX958" fmla="*/ 2987040 w 3761422"/>
                  <a:gd name="connsiteY958" fmla="*/ 1625457 h 4879197"/>
                  <a:gd name="connsiteX959" fmla="*/ 2977515 w 3761422"/>
                  <a:gd name="connsiteY959" fmla="*/ 1659747 h 4879197"/>
                  <a:gd name="connsiteX960" fmla="*/ 2978468 w 3761422"/>
                  <a:gd name="connsiteY960" fmla="*/ 1688322 h 4879197"/>
                  <a:gd name="connsiteX961" fmla="*/ 2995613 w 3761422"/>
                  <a:gd name="connsiteY961" fmla="*/ 1702609 h 4879197"/>
                  <a:gd name="connsiteX962" fmla="*/ 3012758 w 3761422"/>
                  <a:gd name="connsiteY962" fmla="*/ 1754997 h 4879197"/>
                  <a:gd name="connsiteX963" fmla="*/ 3027045 w 3761422"/>
                  <a:gd name="connsiteY963" fmla="*/ 1790239 h 4879197"/>
                  <a:gd name="connsiteX964" fmla="*/ 3039427 w 3761422"/>
                  <a:gd name="connsiteY964" fmla="*/ 1834054 h 4879197"/>
                  <a:gd name="connsiteX965" fmla="*/ 3050858 w 3761422"/>
                  <a:gd name="connsiteY965" fmla="*/ 1880727 h 4879197"/>
                  <a:gd name="connsiteX966" fmla="*/ 3077527 w 3761422"/>
                  <a:gd name="connsiteY966" fmla="*/ 1915970 h 4879197"/>
                  <a:gd name="connsiteX967" fmla="*/ 3094673 w 3761422"/>
                  <a:gd name="connsiteY967" fmla="*/ 1968357 h 4879197"/>
                  <a:gd name="connsiteX968" fmla="*/ 3101340 w 3761422"/>
                  <a:gd name="connsiteY968" fmla="*/ 2013125 h 4879197"/>
                  <a:gd name="connsiteX969" fmla="*/ 3115627 w 3761422"/>
                  <a:gd name="connsiteY969" fmla="*/ 2055034 h 4879197"/>
                  <a:gd name="connsiteX970" fmla="*/ 3105150 w 3761422"/>
                  <a:gd name="connsiteY970" fmla="*/ 2065512 h 4879197"/>
                  <a:gd name="connsiteX971" fmla="*/ 3092768 w 3761422"/>
                  <a:gd name="connsiteY971" fmla="*/ 2077895 h 4879197"/>
                  <a:gd name="connsiteX972" fmla="*/ 3106102 w 3761422"/>
                  <a:gd name="connsiteY972" fmla="*/ 2100755 h 4879197"/>
                  <a:gd name="connsiteX973" fmla="*/ 3096577 w 3761422"/>
                  <a:gd name="connsiteY973" fmla="*/ 2121710 h 4879197"/>
                  <a:gd name="connsiteX974" fmla="*/ 3084195 w 3761422"/>
                  <a:gd name="connsiteY974" fmla="*/ 2134092 h 4879197"/>
                  <a:gd name="connsiteX975" fmla="*/ 3084195 w 3761422"/>
                  <a:gd name="connsiteY975" fmla="*/ 2146475 h 4879197"/>
                  <a:gd name="connsiteX976" fmla="*/ 3109913 w 3761422"/>
                  <a:gd name="connsiteY976" fmla="*/ 2152189 h 4879197"/>
                  <a:gd name="connsiteX977" fmla="*/ 3133725 w 3761422"/>
                  <a:gd name="connsiteY977" fmla="*/ 2186480 h 4879197"/>
                  <a:gd name="connsiteX978" fmla="*/ 3137535 w 3761422"/>
                  <a:gd name="connsiteY978" fmla="*/ 2218864 h 4879197"/>
                  <a:gd name="connsiteX979" fmla="*/ 3157538 w 3761422"/>
                  <a:gd name="connsiteY979" fmla="*/ 2238867 h 4879197"/>
                  <a:gd name="connsiteX980" fmla="*/ 3157538 w 3761422"/>
                  <a:gd name="connsiteY980" fmla="*/ 2268395 h 4879197"/>
                  <a:gd name="connsiteX981" fmla="*/ 3186113 w 3761422"/>
                  <a:gd name="connsiteY981" fmla="*/ 2297922 h 4879197"/>
                  <a:gd name="connsiteX982" fmla="*/ 3227070 w 3761422"/>
                  <a:gd name="connsiteY982" fmla="*/ 2338880 h 4879197"/>
                  <a:gd name="connsiteX983" fmla="*/ 3245168 w 3761422"/>
                  <a:gd name="connsiteY983" fmla="*/ 2373170 h 4879197"/>
                  <a:gd name="connsiteX984" fmla="*/ 3283268 w 3761422"/>
                  <a:gd name="connsiteY984" fmla="*/ 2398887 h 4879197"/>
                  <a:gd name="connsiteX985" fmla="*/ 3322320 w 3761422"/>
                  <a:gd name="connsiteY985" fmla="*/ 2419842 h 4879197"/>
                  <a:gd name="connsiteX986" fmla="*/ 3383280 w 3761422"/>
                  <a:gd name="connsiteY986" fmla="*/ 2437939 h 4879197"/>
                  <a:gd name="connsiteX987" fmla="*/ 3411855 w 3761422"/>
                  <a:gd name="connsiteY987" fmla="*/ 2443655 h 4879197"/>
                  <a:gd name="connsiteX988" fmla="*/ 3437573 w 3761422"/>
                  <a:gd name="connsiteY988" fmla="*/ 2460799 h 4879197"/>
                  <a:gd name="connsiteX989" fmla="*/ 3452813 w 3761422"/>
                  <a:gd name="connsiteY989" fmla="*/ 2481755 h 4879197"/>
                  <a:gd name="connsiteX990" fmla="*/ 3506152 w 3761422"/>
                  <a:gd name="connsiteY990" fmla="*/ 2510330 h 4879197"/>
                  <a:gd name="connsiteX991" fmla="*/ 3552825 w 3761422"/>
                  <a:gd name="connsiteY991" fmla="*/ 2530332 h 4879197"/>
                  <a:gd name="connsiteX992" fmla="*/ 3602355 w 3761422"/>
                  <a:gd name="connsiteY992" fmla="*/ 2553192 h 4879197"/>
                  <a:gd name="connsiteX993" fmla="*/ 3628073 w 3761422"/>
                  <a:gd name="connsiteY993" fmla="*/ 2578910 h 4879197"/>
                  <a:gd name="connsiteX994" fmla="*/ 3656648 w 3761422"/>
                  <a:gd name="connsiteY994" fmla="*/ 2578910 h 4879197"/>
                  <a:gd name="connsiteX995" fmla="*/ 3676650 w 3761422"/>
                  <a:gd name="connsiteY995" fmla="*/ 2598912 h 4879197"/>
                  <a:gd name="connsiteX996" fmla="*/ 3702368 w 3761422"/>
                  <a:gd name="connsiteY996" fmla="*/ 2612247 h 4879197"/>
                  <a:gd name="connsiteX997" fmla="*/ 3743325 w 3761422"/>
                  <a:gd name="connsiteY997" fmla="*/ 2612247 h 4879197"/>
                  <a:gd name="connsiteX998" fmla="*/ 3761423 w 3761422"/>
                  <a:gd name="connsiteY998" fmla="*/ 2629392 h 487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</a:cxnLst>
                <a:rect l="l" t="t" r="r" b="b"/>
                <a:pathLst>
                  <a:path w="3761422" h="4879197">
                    <a:moveTo>
                      <a:pt x="3761423" y="2629392"/>
                    </a:moveTo>
                    <a:lnTo>
                      <a:pt x="3761423" y="2600817"/>
                    </a:lnTo>
                    <a:lnTo>
                      <a:pt x="3754755" y="2562717"/>
                    </a:lnTo>
                    <a:lnTo>
                      <a:pt x="3740468" y="2503662"/>
                    </a:lnTo>
                    <a:lnTo>
                      <a:pt x="3734752" y="2458895"/>
                    </a:lnTo>
                    <a:lnTo>
                      <a:pt x="3708083" y="2433177"/>
                    </a:lnTo>
                    <a:lnTo>
                      <a:pt x="3670935" y="2396030"/>
                    </a:lnTo>
                    <a:lnTo>
                      <a:pt x="3647123" y="2386505"/>
                    </a:lnTo>
                    <a:lnTo>
                      <a:pt x="3632835" y="2336022"/>
                    </a:lnTo>
                    <a:lnTo>
                      <a:pt x="3644265" y="2310305"/>
                    </a:lnTo>
                    <a:lnTo>
                      <a:pt x="3644265" y="2284587"/>
                    </a:lnTo>
                    <a:lnTo>
                      <a:pt x="3675698" y="2280777"/>
                    </a:lnTo>
                    <a:lnTo>
                      <a:pt x="3675698" y="2263632"/>
                    </a:lnTo>
                    <a:lnTo>
                      <a:pt x="3634740" y="2254107"/>
                    </a:lnTo>
                    <a:lnTo>
                      <a:pt x="3622358" y="2241725"/>
                    </a:lnTo>
                    <a:lnTo>
                      <a:pt x="3597593" y="2232200"/>
                    </a:lnTo>
                    <a:lnTo>
                      <a:pt x="3569018" y="2188385"/>
                    </a:lnTo>
                    <a:lnTo>
                      <a:pt x="3559493" y="2132187"/>
                    </a:lnTo>
                    <a:lnTo>
                      <a:pt x="3573780" y="2100755"/>
                    </a:lnTo>
                    <a:lnTo>
                      <a:pt x="3597593" y="2085514"/>
                    </a:lnTo>
                    <a:lnTo>
                      <a:pt x="3614738" y="2074084"/>
                    </a:lnTo>
                    <a:lnTo>
                      <a:pt x="3605213" y="2048367"/>
                    </a:lnTo>
                    <a:lnTo>
                      <a:pt x="3576638" y="2025507"/>
                    </a:lnTo>
                    <a:lnTo>
                      <a:pt x="3529013" y="2031222"/>
                    </a:lnTo>
                    <a:lnTo>
                      <a:pt x="3509010" y="2011220"/>
                    </a:lnTo>
                    <a:lnTo>
                      <a:pt x="3483293" y="2004552"/>
                    </a:lnTo>
                    <a:lnTo>
                      <a:pt x="3453765" y="1955022"/>
                    </a:lnTo>
                    <a:lnTo>
                      <a:pt x="3445193" y="1920732"/>
                    </a:lnTo>
                    <a:lnTo>
                      <a:pt x="3473768" y="1912159"/>
                    </a:lnTo>
                    <a:lnTo>
                      <a:pt x="3485198" y="1885489"/>
                    </a:lnTo>
                    <a:lnTo>
                      <a:pt x="3457575" y="1857867"/>
                    </a:lnTo>
                    <a:lnTo>
                      <a:pt x="3434715" y="1857867"/>
                    </a:lnTo>
                    <a:lnTo>
                      <a:pt x="3420427" y="1872154"/>
                    </a:lnTo>
                    <a:lnTo>
                      <a:pt x="3384233" y="1863582"/>
                    </a:lnTo>
                    <a:lnTo>
                      <a:pt x="3347085" y="1837864"/>
                    </a:lnTo>
                    <a:lnTo>
                      <a:pt x="3340418" y="1805479"/>
                    </a:lnTo>
                    <a:lnTo>
                      <a:pt x="3303270" y="1768332"/>
                    </a:lnTo>
                    <a:lnTo>
                      <a:pt x="3293745" y="1789287"/>
                    </a:lnTo>
                    <a:lnTo>
                      <a:pt x="3280410" y="1802622"/>
                    </a:lnTo>
                    <a:lnTo>
                      <a:pt x="3280410" y="1815004"/>
                    </a:lnTo>
                    <a:lnTo>
                      <a:pt x="3290888" y="1838817"/>
                    </a:lnTo>
                    <a:lnTo>
                      <a:pt x="3251835" y="1838817"/>
                    </a:lnTo>
                    <a:lnTo>
                      <a:pt x="3228975" y="1815957"/>
                    </a:lnTo>
                    <a:lnTo>
                      <a:pt x="3189923" y="1795954"/>
                    </a:lnTo>
                    <a:lnTo>
                      <a:pt x="3186113" y="1764522"/>
                    </a:lnTo>
                    <a:lnTo>
                      <a:pt x="3180398" y="1725470"/>
                    </a:lnTo>
                    <a:lnTo>
                      <a:pt x="3153727" y="1698800"/>
                    </a:lnTo>
                    <a:lnTo>
                      <a:pt x="3133725" y="1678797"/>
                    </a:lnTo>
                    <a:lnTo>
                      <a:pt x="3116580" y="1661652"/>
                    </a:lnTo>
                    <a:lnTo>
                      <a:pt x="3095625" y="1626409"/>
                    </a:lnTo>
                    <a:lnTo>
                      <a:pt x="3110865" y="1611170"/>
                    </a:lnTo>
                    <a:lnTo>
                      <a:pt x="3110865" y="1574022"/>
                    </a:lnTo>
                    <a:lnTo>
                      <a:pt x="3128010" y="1574022"/>
                    </a:lnTo>
                    <a:lnTo>
                      <a:pt x="3153727" y="1548304"/>
                    </a:lnTo>
                    <a:lnTo>
                      <a:pt x="3128010" y="1535922"/>
                    </a:lnTo>
                    <a:lnTo>
                      <a:pt x="3128010" y="1509252"/>
                    </a:lnTo>
                    <a:lnTo>
                      <a:pt x="3112770" y="1468295"/>
                    </a:lnTo>
                    <a:lnTo>
                      <a:pt x="3129915" y="1467342"/>
                    </a:lnTo>
                    <a:lnTo>
                      <a:pt x="3149918" y="1487345"/>
                    </a:lnTo>
                    <a:lnTo>
                      <a:pt x="3176588" y="1499727"/>
                    </a:lnTo>
                    <a:lnTo>
                      <a:pt x="3176588" y="1476867"/>
                    </a:lnTo>
                    <a:lnTo>
                      <a:pt x="3152775" y="1439720"/>
                    </a:lnTo>
                    <a:lnTo>
                      <a:pt x="3152775" y="1418764"/>
                    </a:lnTo>
                    <a:lnTo>
                      <a:pt x="3164205" y="1379712"/>
                    </a:lnTo>
                    <a:lnTo>
                      <a:pt x="3148965" y="1364472"/>
                    </a:lnTo>
                    <a:lnTo>
                      <a:pt x="3178493" y="1322562"/>
                    </a:lnTo>
                    <a:lnTo>
                      <a:pt x="3196590" y="1280652"/>
                    </a:lnTo>
                    <a:lnTo>
                      <a:pt x="3231833" y="1269222"/>
                    </a:lnTo>
                    <a:lnTo>
                      <a:pt x="3257550" y="1281604"/>
                    </a:lnTo>
                    <a:lnTo>
                      <a:pt x="3281363" y="1260650"/>
                    </a:lnTo>
                    <a:lnTo>
                      <a:pt x="3266123" y="1245409"/>
                    </a:lnTo>
                    <a:lnTo>
                      <a:pt x="3242310" y="1218739"/>
                    </a:lnTo>
                    <a:lnTo>
                      <a:pt x="3228023" y="1162542"/>
                    </a:lnTo>
                    <a:lnTo>
                      <a:pt x="3228023" y="1121584"/>
                    </a:lnTo>
                    <a:lnTo>
                      <a:pt x="3201352" y="1097772"/>
                    </a:lnTo>
                    <a:lnTo>
                      <a:pt x="3187065" y="1053957"/>
                    </a:lnTo>
                    <a:lnTo>
                      <a:pt x="3180398" y="1009189"/>
                    </a:lnTo>
                    <a:lnTo>
                      <a:pt x="3166110" y="974899"/>
                    </a:lnTo>
                    <a:lnTo>
                      <a:pt x="3157538" y="935847"/>
                    </a:lnTo>
                    <a:lnTo>
                      <a:pt x="3157538" y="885364"/>
                    </a:lnTo>
                    <a:lnTo>
                      <a:pt x="3148013" y="840597"/>
                    </a:lnTo>
                    <a:lnTo>
                      <a:pt x="3124200" y="803449"/>
                    </a:lnTo>
                    <a:lnTo>
                      <a:pt x="3134677" y="792972"/>
                    </a:lnTo>
                    <a:lnTo>
                      <a:pt x="3101340" y="771064"/>
                    </a:lnTo>
                    <a:lnTo>
                      <a:pt x="3105150" y="757729"/>
                    </a:lnTo>
                    <a:lnTo>
                      <a:pt x="3134677" y="757729"/>
                    </a:lnTo>
                    <a:lnTo>
                      <a:pt x="3152775" y="718677"/>
                    </a:lnTo>
                    <a:lnTo>
                      <a:pt x="3181350" y="707247"/>
                    </a:lnTo>
                    <a:lnTo>
                      <a:pt x="3181350" y="677719"/>
                    </a:lnTo>
                    <a:lnTo>
                      <a:pt x="3161348" y="657717"/>
                    </a:lnTo>
                    <a:lnTo>
                      <a:pt x="3150870" y="632952"/>
                    </a:lnTo>
                    <a:lnTo>
                      <a:pt x="3128010" y="650097"/>
                    </a:lnTo>
                    <a:lnTo>
                      <a:pt x="3112770" y="637714"/>
                    </a:lnTo>
                    <a:lnTo>
                      <a:pt x="3094673" y="640572"/>
                    </a:lnTo>
                    <a:lnTo>
                      <a:pt x="3079433" y="655812"/>
                    </a:lnTo>
                    <a:lnTo>
                      <a:pt x="3054668" y="655812"/>
                    </a:lnTo>
                    <a:lnTo>
                      <a:pt x="3048000" y="669147"/>
                    </a:lnTo>
                    <a:lnTo>
                      <a:pt x="3022283" y="669147"/>
                    </a:lnTo>
                    <a:lnTo>
                      <a:pt x="3022283" y="649144"/>
                    </a:lnTo>
                    <a:lnTo>
                      <a:pt x="2990850" y="650097"/>
                    </a:lnTo>
                    <a:lnTo>
                      <a:pt x="2973705" y="652954"/>
                    </a:lnTo>
                    <a:lnTo>
                      <a:pt x="2952750" y="652002"/>
                    </a:lnTo>
                    <a:lnTo>
                      <a:pt x="2944177" y="666289"/>
                    </a:lnTo>
                    <a:lnTo>
                      <a:pt x="2926080" y="684387"/>
                    </a:lnTo>
                    <a:lnTo>
                      <a:pt x="2895600" y="685339"/>
                    </a:lnTo>
                    <a:lnTo>
                      <a:pt x="2878455" y="697722"/>
                    </a:lnTo>
                    <a:lnTo>
                      <a:pt x="2878455" y="724392"/>
                    </a:lnTo>
                    <a:lnTo>
                      <a:pt x="2860358" y="731059"/>
                    </a:lnTo>
                    <a:lnTo>
                      <a:pt x="2846070" y="716772"/>
                    </a:lnTo>
                    <a:lnTo>
                      <a:pt x="2868930" y="690102"/>
                    </a:lnTo>
                    <a:lnTo>
                      <a:pt x="2853690" y="690102"/>
                    </a:lnTo>
                    <a:lnTo>
                      <a:pt x="2829877" y="699627"/>
                    </a:lnTo>
                    <a:lnTo>
                      <a:pt x="2839402" y="676767"/>
                    </a:lnTo>
                    <a:lnTo>
                      <a:pt x="2868930" y="664384"/>
                    </a:lnTo>
                    <a:lnTo>
                      <a:pt x="2889885" y="664384"/>
                    </a:lnTo>
                    <a:lnTo>
                      <a:pt x="2912745" y="627237"/>
                    </a:lnTo>
                    <a:lnTo>
                      <a:pt x="2907030" y="594852"/>
                    </a:lnTo>
                    <a:lnTo>
                      <a:pt x="2895600" y="553894"/>
                    </a:lnTo>
                    <a:lnTo>
                      <a:pt x="2872740" y="531034"/>
                    </a:lnTo>
                    <a:lnTo>
                      <a:pt x="2850833" y="509127"/>
                    </a:lnTo>
                    <a:lnTo>
                      <a:pt x="2838450" y="521509"/>
                    </a:lnTo>
                    <a:lnTo>
                      <a:pt x="2837498" y="494839"/>
                    </a:lnTo>
                    <a:lnTo>
                      <a:pt x="2816543" y="494839"/>
                    </a:lnTo>
                    <a:lnTo>
                      <a:pt x="2785110" y="503412"/>
                    </a:lnTo>
                    <a:lnTo>
                      <a:pt x="2766060" y="484362"/>
                    </a:lnTo>
                    <a:lnTo>
                      <a:pt x="2766060" y="465312"/>
                    </a:lnTo>
                    <a:lnTo>
                      <a:pt x="2741295" y="461502"/>
                    </a:lnTo>
                    <a:lnTo>
                      <a:pt x="2749868" y="452929"/>
                    </a:lnTo>
                    <a:lnTo>
                      <a:pt x="2762250" y="447214"/>
                    </a:lnTo>
                    <a:lnTo>
                      <a:pt x="2751773" y="436737"/>
                    </a:lnTo>
                    <a:lnTo>
                      <a:pt x="2753677" y="423402"/>
                    </a:lnTo>
                    <a:lnTo>
                      <a:pt x="2767965" y="431974"/>
                    </a:lnTo>
                    <a:lnTo>
                      <a:pt x="2783205" y="444357"/>
                    </a:lnTo>
                    <a:lnTo>
                      <a:pt x="2809875" y="444357"/>
                    </a:lnTo>
                    <a:lnTo>
                      <a:pt x="2827973" y="430069"/>
                    </a:lnTo>
                    <a:lnTo>
                      <a:pt x="2846070" y="444357"/>
                    </a:lnTo>
                    <a:lnTo>
                      <a:pt x="2868930" y="421497"/>
                    </a:lnTo>
                    <a:lnTo>
                      <a:pt x="2868930" y="385302"/>
                    </a:lnTo>
                    <a:lnTo>
                      <a:pt x="2858452" y="364347"/>
                    </a:lnTo>
                    <a:lnTo>
                      <a:pt x="2882265" y="329104"/>
                    </a:lnTo>
                    <a:lnTo>
                      <a:pt x="2908935" y="329104"/>
                    </a:lnTo>
                    <a:lnTo>
                      <a:pt x="2929890" y="337677"/>
                    </a:lnTo>
                    <a:lnTo>
                      <a:pt x="2959418" y="328152"/>
                    </a:lnTo>
                    <a:lnTo>
                      <a:pt x="2974658" y="293862"/>
                    </a:lnTo>
                    <a:lnTo>
                      <a:pt x="3004185" y="261477"/>
                    </a:lnTo>
                    <a:lnTo>
                      <a:pt x="3036570" y="258619"/>
                    </a:lnTo>
                    <a:lnTo>
                      <a:pt x="3048952" y="221472"/>
                    </a:lnTo>
                    <a:lnTo>
                      <a:pt x="3025140" y="214804"/>
                    </a:lnTo>
                    <a:lnTo>
                      <a:pt x="3025140" y="203374"/>
                    </a:lnTo>
                    <a:lnTo>
                      <a:pt x="3054668" y="203374"/>
                    </a:lnTo>
                    <a:lnTo>
                      <a:pt x="3045143" y="180514"/>
                    </a:lnTo>
                    <a:lnTo>
                      <a:pt x="3045143" y="162417"/>
                    </a:lnTo>
                    <a:lnTo>
                      <a:pt x="3029902" y="182419"/>
                    </a:lnTo>
                    <a:lnTo>
                      <a:pt x="3014663" y="186229"/>
                    </a:lnTo>
                    <a:lnTo>
                      <a:pt x="2996565" y="157654"/>
                    </a:lnTo>
                    <a:lnTo>
                      <a:pt x="2970848" y="131937"/>
                    </a:lnTo>
                    <a:lnTo>
                      <a:pt x="2970848" y="147177"/>
                    </a:lnTo>
                    <a:lnTo>
                      <a:pt x="2937510" y="134794"/>
                    </a:lnTo>
                    <a:lnTo>
                      <a:pt x="2922270" y="150034"/>
                    </a:lnTo>
                    <a:lnTo>
                      <a:pt x="2896552" y="146224"/>
                    </a:lnTo>
                    <a:lnTo>
                      <a:pt x="2928938" y="125269"/>
                    </a:lnTo>
                    <a:lnTo>
                      <a:pt x="2928938" y="95742"/>
                    </a:lnTo>
                    <a:cubicBezTo>
                      <a:pt x="2928938" y="95742"/>
                      <a:pt x="2937510" y="70024"/>
                      <a:pt x="2928938" y="78597"/>
                    </a:cubicBezTo>
                    <a:cubicBezTo>
                      <a:pt x="2920365" y="87169"/>
                      <a:pt x="2899410" y="87169"/>
                      <a:pt x="2899410" y="87169"/>
                    </a:cubicBezTo>
                    <a:lnTo>
                      <a:pt x="2914650" y="54784"/>
                    </a:lnTo>
                    <a:lnTo>
                      <a:pt x="2900363" y="40497"/>
                    </a:lnTo>
                    <a:lnTo>
                      <a:pt x="2882265" y="25257"/>
                    </a:lnTo>
                    <a:cubicBezTo>
                      <a:pt x="2882265" y="25257"/>
                      <a:pt x="2890838" y="-7128"/>
                      <a:pt x="2882265" y="1444"/>
                    </a:cubicBezTo>
                    <a:cubicBezTo>
                      <a:pt x="2873693" y="10017"/>
                      <a:pt x="2849880" y="16684"/>
                      <a:pt x="2849880" y="16684"/>
                    </a:cubicBezTo>
                    <a:lnTo>
                      <a:pt x="2824163" y="51927"/>
                    </a:lnTo>
                    <a:lnTo>
                      <a:pt x="2814638" y="51927"/>
                    </a:lnTo>
                    <a:lnTo>
                      <a:pt x="2781300" y="61452"/>
                    </a:lnTo>
                    <a:lnTo>
                      <a:pt x="2762250" y="81454"/>
                    </a:lnTo>
                    <a:lnTo>
                      <a:pt x="2747963" y="101457"/>
                    </a:lnTo>
                    <a:lnTo>
                      <a:pt x="2745105" y="127174"/>
                    </a:lnTo>
                    <a:lnTo>
                      <a:pt x="2729865" y="126222"/>
                    </a:lnTo>
                    <a:lnTo>
                      <a:pt x="2729865" y="138604"/>
                    </a:lnTo>
                    <a:lnTo>
                      <a:pt x="2752725" y="144319"/>
                    </a:lnTo>
                    <a:lnTo>
                      <a:pt x="2726055" y="162417"/>
                    </a:lnTo>
                    <a:lnTo>
                      <a:pt x="2717483" y="188134"/>
                    </a:lnTo>
                    <a:lnTo>
                      <a:pt x="2743200" y="194802"/>
                    </a:lnTo>
                    <a:lnTo>
                      <a:pt x="2782252" y="197659"/>
                    </a:lnTo>
                    <a:lnTo>
                      <a:pt x="2816543" y="190992"/>
                    </a:lnTo>
                    <a:lnTo>
                      <a:pt x="2816543" y="208137"/>
                    </a:lnTo>
                    <a:lnTo>
                      <a:pt x="2782252" y="226234"/>
                    </a:lnTo>
                    <a:lnTo>
                      <a:pt x="2763202" y="245284"/>
                    </a:lnTo>
                    <a:lnTo>
                      <a:pt x="2734627" y="223377"/>
                    </a:lnTo>
                    <a:lnTo>
                      <a:pt x="2702243" y="232902"/>
                    </a:lnTo>
                    <a:lnTo>
                      <a:pt x="2679383" y="210042"/>
                    </a:lnTo>
                    <a:lnTo>
                      <a:pt x="2659380" y="221472"/>
                    </a:lnTo>
                    <a:lnTo>
                      <a:pt x="2627948" y="235759"/>
                    </a:lnTo>
                    <a:lnTo>
                      <a:pt x="2602230" y="262429"/>
                    </a:lnTo>
                    <a:lnTo>
                      <a:pt x="2554605" y="276717"/>
                    </a:lnTo>
                    <a:lnTo>
                      <a:pt x="2528888" y="313864"/>
                    </a:lnTo>
                    <a:lnTo>
                      <a:pt x="2493645" y="328152"/>
                    </a:lnTo>
                    <a:lnTo>
                      <a:pt x="2465070" y="356727"/>
                    </a:lnTo>
                    <a:lnTo>
                      <a:pt x="2436495" y="385302"/>
                    </a:lnTo>
                    <a:lnTo>
                      <a:pt x="2406015" y="403399"/>
                    </a:lnTo>
                    <a:lnTo>
                      <a:pt x="2364105" y="421497"/>
                    </a:lnTo>
                    <a:lnTo>
                      <a:pt x="2342198" y="443404"/>
                    </a:lnTo>
                    <a:lnTo>
                      <a:pt x="2294573" y="491029"/>
                    </a:lnTo>
                    <a:lnTo>
                      <a:pt x="2251710" y="532939"/>
                    </a:lnTo>
                    <a:lnTo>
                      <a:pt x="2240280" y="573897"/>
                    </a:lnTo>
                    <a:lnTo>
                      <a:pt x="2216468" y="609139"/>
                    </a:lnTo>
                    <a:lnTo>
                      <a:pt x="2207895" y="634857"/>
                    </a:lnTo>
                    <a:lnTo>
                      <a:pt x="2216468" y="658669"/>
                    </a:lnTo>
                    <a:lnTo>
                      <a:pt x="2196465" y="658669"/>
                    </a:lnTo>
                    <a:lnTo>
                      <a:pt x="2173605" y="671052"/>
                    </a:lnTo>
                    <a:lnTo>
                      <a:pt x="2170748" y="700579"/>
                    </a:lnTo>
                    <a:lnTo>
                      <a:pt x="2145030" y="712962"/>
                    </a:lnTo>
                    <a:lnTo>
                      <a:pt x="2138363" y="739632"/>
                    </a:lnTo>
                    <a:lnTo>
                      <a:pt x="2138363" y="754872"/>
                    </a:lnTo>
                    <a:lnTo>
                      <a:pt x="2166938" y="754872"/>
                    </a:lnTo>
                    <a:lnTo>
                      <a:pt x="2175510" y="774874"/>
                    </a:lnTo>
                    <a:lnTo>
                      <a:pt x="2210752" y="769159"/>
                    </a:lnTo>
                    <a:lnTo>
                      <a:pt x="2258377" y="790114"/>
                    </a:lnTo>
                    <a:lnTo>
                      <a:pt x="2273618" y="792972"/>
                    </a:lnTo>
                    <a:lnTo>
                      <a:pt x="2282190" y="815832"/>
                    </a:lnTo>
                    <a:lnTo>
                      <a:pt x="2275523" y="838692"/>
                    </a:lnTo>
                    <a:lnTo>
                      <a:pt x="2246948" y="845359"/>
                    </a:lnTo>
                    <a:lnTo>
                      <a:pt x="2215515" y="859647"/>
                    </a:lnTo>
                    <a:lnTo>
                      <a:pt x="2192655" y="868219"/>
                    </a:lnTo>
                    <a:lnTo>
                      <a:pt x="2160270" y="868219"/>
                    </a:lnTo>
                    <a:lnTo>
                      <a:pt x="2139315" y="847264"/>
                    </a:lnTo>
                    <a:lnTo>
                      <a:pt x="2159318" y="827262"/>
                    </a:lnTo>
                    <a:lnTo>
                      <a:pt x="2132648" y="800592"/>
                    </a:lnTo>
                    <a:lnTo>
                      <a:pt x="2117408" y="815832"/>
                    </a:lnTo>
                    <a:lnTo>
                      <a:pt x="2102168" y="844407"/>
                    </a:lnTo>
                    <a:lnTo>
                      <a:pt x="2122170" y="872982"/>
                    </a:lnTo>
                    <a:lnTo>
                      <a:pt x="2116455" y="890127"/>
                    </a:lnTo>
                    <a:lnTo>
                      <a:pt x="2130743" y="904414"/>
                    </a:lnTo>
                    <a:lnTo>
                      <a:pt x="2122170" y="938704"/>
                    </a:lnTo>
                    <a:lnTo>
                      <a:pt x="2086927" y="964422"/>
                    </a:lnTo>
                    <a:lnTo>
                      <a:pt x="2086927" y="992997"/>
                    </a:lnTo>
                    <a:lnTo>
                      <a:pt x="2068830" y="1011094"/>
                    </a:lnTo>
                    <a:lnTo>
                      <a:pt x="2047875" y="1011094"/>
                    </a:lnTo>
                    <a:lnTo>
                      <a:pt x="2035493" y="1034907"/>
                    </a:lnTo>
                    <a:lnTo>
                      <a:pt x="2035493" y="1081579"/>
                    </a:lnTo>
                    <a:lnTo>
                      <a:pt x="2035493" y="1082532"/>
                    </a:lnTo>
                    <a:lnTo>
                      <a:pt x="2035493" y="1081579"/>
                    </a:lnTo>
                    <a:lnTo>
                      <a:pt x="2008823" y="1108250"/>
                    </a:lnTo>
                    <a:lnTo>
                      <a:pt x="2008823" y="1128252"/>
                    </a:lnTo>
                    <a:lnTo>
                      <a:pt x="2022157" y="1141587"/>
                    </a:lnTo>
                    <a:lnTo>
                      <a:pt x="1994535" y="1141587"/>
                    </a:lnTo>
                    <a:lnTo>
                      <a:pt x="1968818" y="1161589"/>
                    </a:lnTo>
                    <a:lnTo>
                      <a:pt x="1933575" y="1176829"/>
                    </a:lnTo>
                    <a:lnTo>
                      <a:pt x="1894523" y="1137777"/>
                    </a:lnTo>
                    <a:lnTo>
                      <a:pt x="1875473" y="1118727"/>
                    </a:lnTo>
                    <a:lnTo>
                      <a:pt x="1836420" y="1120632"/>
                    </a:lnTo>
                    <a:lnTo>
                      <a:pt x="1789748" y="1127300"/>
                    </a:lnTo>
                    <a:lnTo>
                      <a:pt x="1763077" y="1159684"/>
                    </a:lnTo>
                    <a:lnTo>
                      <a:pt x="1733550" y="1186354"/>
                    </a:lnTo>
                    <a:lnTo>
                      <a:pt x="1698307" y="1238742"/>
                    </a:lnTo>
                    <a:lnTo>
                      <a:pt x="1698307" y="1279700"/>
                    </a:lnTo>
                    <a:lnTo>
                      <a:pt x="1669732" y="1314942"/>
                    </a:lnTo>
                    <a:lnTo>
                      <a:pt x="1643063" y="1341612"/>
                    </a:lnTo>
                    <a:lnTo>
                      <a:pt x="1613535" y="1342564"/>
                    </a:lnTo>
                    <a:lnTo>
                      <a:pt x="1586865" y="1328277"/>
                    </a:lnTo>
                    <a:lnTo>
                      <a:pt x="1548765" y="1349232"/>
                    </a:lnTo>
                    <a:cubicBezTo>
                      <a:pt x="1548765" y="1349232"/>
                      <a:pt x="1557338" y="1386379"/>
                      <a:pt x="1552575" y="1381617"/>
                    </a:cubicBezTo>
                    <a:cubicBezTo>
                      <a:pt x="1548765" y="1377807"/>
                      <a:pt x="1525905" y="1353042"/>
                      <a:pt x="1525905" y="1353042"/>
                    </a:cubicBezTo>
                    <a:lnTo>
                      <a:pt x="1505902" y="1375902"/>
                    </a:lnTo>
                    <a:lnTo>
                      <a:pt x="1474470" y="1375902"/>
                    </a:lnTo>
                    <a:cubicBezTo>
                      <a:pt x="1474470" y="1375902"/>
                      <a:pt x="1455420" y="1369234"/>
                      <a:pt x="1464945" y="1360662"/>
                    </a:cubicBezTo>
                    <a:cubicBezTo>
                      <a:pt x="1474470" y="1351137"/>
                      <a:pt x="1485900" y="1334945"/>
                      <a:pt x="1485900" y="1334945"/>
                    </a:cubicBezTo>
                    <a:lnTo>
                      <a:pt x="1460182" y="1316847"/>
                    </a:lnTo>
                    <a:lnTo>
                      <a:pt x="1418273" y="1334945"/>
                    </a:lnTo>
                    <a:lnTo>
                      <a:pt x="1388745" y="1349232"/>
                    </a:lnTo>
                    <a:lnTo>
                      <a:pt x="1376363" y="1384475"/>
                    </a:lnTo>
                    <a:lnTo>
                      <a:pt x="1370648" y="1404477"/>
                    </a:lnTo>
                    <a:lnTo>
                      <a:pt x="1379220" y="1449245"/>
                    </a:lnTo>
                    <a:lnTo>
                      <a:pt x="1379220" y="1475914"/>
                    </a:lnTo>
                    <a:lnTo>
                      <a:pt x="1355407" y="1498775"/>
                    </a:lnTo>
                    <a:lnTo>
                      <a:pt x="1362075" y="1443529"/>
                    </a:lnTo>
                    <a:lnTo>
                      <a:pt x="1335405" y="1434957"/>
                    </a:lnTo>
                    <a:lnTo>
                      <a:pt x="1314450" y="1455912"/>
                    </a:lnTo>
                    <a:lnTo>
                      <a:pt x="1290638" y="1467342"/>
                    </a:lnTo>
                    <a:lnTo>
                      <a:pt x="1300163" y="1429242"/>
                    </a:lnTo>
                    <a:cubicBezTo>
                      <a:pt x="1300163" y="1429242"/>
                      <a:pt x="1326832" y="1419717"/>
                      <a:pt x="1326832" y="1411145"/>
                    </a:cubicBezTo>
                    <a:cubicBezTo>
                      <a:pt x="1326832" y="1402572"/>
                      <a:pt x="1321118" y="1396857"/>
                      <a:pt x="1321118" y="1396857"/>
                    </a:cubicBezTo>
                    <a:lnTo>
                      <a:pt x="1280160" y="1414954"/>
                    </a:lnTo>
                    <a:lnTo>
                      <a:pt x="1227773" y="1434957"/>
                    </a:lnTo>
                    <a:lnTo>
                      <a:pt x="1216343" y="1467342"/>
                    </a:lnTo>
                    <a:lnTo>
                      <a:pt x="1177290" y="1487345"/>
                    </a:lnTo>
                    <a:lnTo>
                      <a:pt x="1150620" y="1487345"/>
                    </a:lnTo>
                    <a:lnTo>
                      <a:pt x="1132523" y="1505442"/>
                    </a:lnTo>
                    <a:lnTo>
                      <a:pt x="1162050" y="1523539"/>
                    </a:lnTo>
                    <a:lnTo>
                      <a:pt x="1165860" y="1543542"/>
                    </a:lnTo>
                    <a:lnTo>
                      <a:pt x="1134427" y="1572117"/>
                    </a:lnTo>
                    <a:lnTo>
                      <a:pt x="1134427" y="1601645"/>
                    </a:lnTo>
                    <a:lnTo>
                      <a:pt x="1151573" y="1613075"/>
                    </a:lnTo>
                    <a:lnTo>
                      <a:pt x="1165860" y="1575927"/>
                    </a:lnTo>
                    <a:lnTo>
                      <a:pt x="1175385" y="1584500"/>
                    </a:lnTo>
                    <a:lnTo>
                      <a:pt x="1175385" y="1615932"/>
                    </a:lnTo>
                    <a:lnTo>
                      <a:pt x="1199198" y="1628314"/>
                    </a:lnTo>
                    <a:lnTo>
                      <a:pt x="1220152" y="1649270"/>
                    </a:lnTo>
                    <a:lnTo>
                      <a:pt x="1229677" y="1654984"/>
                    </a:lnTo>
                    <a:lnTo>
                      <a:pt x="1208723" y="1675939"/>
                    </a:lnTo>
                    <a:lnTo>
                      <a:pt x="1182052" y="1674987"/>
                    </a:lnTo>
                    <a:lnTo>
                      <a:pt x="1166813" y="1692132"/>
                    </a:lnTo>
                    <a:lnTo>
                      <a:pt x="1154430" y="1704514"/>
                    </a:lnTo>
                    <a:lnTo>
                      <a:pt x="1187768" y="1719754"/>
                    </a:lnTo>
                    <a:lnTo>
                      <a:pt x="1187768" y="1740709"/>
                    </a:lnTo>
                    <a:lnTo>
                      <a:pt x="1156335" y="1732137"/>
                    </a:lnTo>
                    <a:lnTo>
                      <a:pt x="1129665" y="1733089"/>
                    </a:lnTo>
                    <a:lnTo>
                      <a:pt x="1092518" y="1741662"/>
                    </a:lnTo>
                    <a:lnTo>
                      <a:pt x="1072515" y="1778809"/>
                    </a:lnTo>
                    <a:lnTo>
                      <a:pt x="1079182" y="1815957"/>
                    </a:lnTo>
                    <a:lnTo>
                      <a:pt x="1043940" y="1815957"/>
                    </a:lnTo>
                    <a:lnTo>
                      <a:pt x="1012507" y="1824529"/>
                    </a:lnTo>
                    <a:lnTo>
                      <a:pt x="992505" y="1804527"/>
                    </a:lnTo>
                    <a:lnTo>
                      <a:pt x="957263" y="1800717"/>
                    </a:lnTo>
                    <a:lnTo>
                      <a:pt x="957263" y="1826434"/>
                    </a:lnTo>
                    <a:lnTo>
                      <a:pt x="975360" y="1844532"/>
                    </a:lnTo>
                    <a:lnTo>
                      <a:pt x="975360" y="1864534"/>
                    </a:lnTo>
                    <a:lnTo>
                      <a:pt x="983932" y="1885489"/>
                    </a:lnTo>
                    <a:lnTo>
                      <a:pt x="998220" y="1932162"/>
                    </a:lnTo>
                    <a:lnTo>
                      <a:pt x="995363" y="1958832"/>
                    </a:lnTo>
                    <a:lnTo>
                      <a:pt x="962977" y="1941687"/>
                    </a:lnTo>
                    <a:lnTo>
                      <a:pt x="950595" y="1954070"/>
                    </a:lnTo>
                    <a:lnTo>
                      <a:pt x="921068" y="1948354"/>
                    </a:lnTo>
                    <a:lnTo>
                      <a:pt x="900113" y="1934067"/>
                    </a:lnTo>
                    <a:lnTo>
                      <a:pt x="872490" y="1906445"/>
                    </a:lnTo>
                    <a:lnTo>
                      <a:pt x="843915" y="1907397"/>
                    </a:lnTo>
                    <a:lnTo>
                      <a:pt x="843915" y="1884537"/>
                    </a:lnTo>
                    <a:cubicBezTo>
                      <a:pt x="843915" y="1884537"/>
                      <a:pt x="831532" y="1864534"/>
                      <a:pt x="831532" y="1872154"/>
                    </a:cubicBezTo>
                    <a:cubicBezTo>
                      <a:pt x="831532" y="1878822"/>
                      <a:pt x="816293" y="1886442"/>
                      <a:pt x="816293" y="1886442"/>
                    </a:cubicBezTo>
                    <a:lnTo>
                      <a:pt x="796290" y="1866439"/>
                    </a:lnTo>
                    <a:lnTo>
                      <a:pt x="807720" y="1855009"/>
                    </a:lnTo>
                    <a:lnTo>
                      <a:pt x="825818" y="1849295"/>
                    </a:lnTo>
                    <a:lnTo>
                      <a:pt x="825818" y="1817862"/>
                    </a:lnTo>
                    <a:lnTo>
                      <a:pt x="811530" y="1803575"/>
                    </a:lnTo>
                    <a:lnTo>
                      <a:pt x="784860" y="1820720"/>
                    </a:lnTo>
                    <a:lnTo>
                      <a:pt x="784860" y="1794050"/>
                    </a:lnTo>
                    <a:lnTo>
                      <a:pt x="768668" y="1777857"/>
                    </a:lnTo>
                    <a:lnTo>
                      <a:pt x="752475" y="1777857"/>
                    </a:lnTo>
                    <a:lnTo>
                      <a:pt x="763905" y="1743567"/>
                    </a:lnTo>
                    <a:lnTo>
                      <a:pt x="729615" y="1732137"/>
                    </a:lnTo>
                    <a:lnTo>
                      <a:pt x="720090" y="1741662"/>
                    </a:lnTo>
                    <a:lnTo>
                      <a:pt x="688657" y="1717850"/>
                    </a:lnTo>
                    <a:cubicBezTo>
                      <a:pt x="688657" y="1717850"/>
                      <a:pt x="685800" y="1731184"/>
                      <a:pt x="675323" y="1731184"/>
                    </a:cubicBezTo>
                    <a:cubicBezTo>
                      <a:pt x="664845" y="1731184"/>
                      <a:pt x="665798" y="1756902"/>
                      <a:pt x="665798" y="1756902"/>
                    </a:cubicBezTo>
                    <a:lnTo>
                      <a:pt x="654368" y="1765475"/>
                    </a:lnTo>
                    <a:lnTo>
                      <a:pt x="642938" y="1753092"/>
                    </a:lnTo>
                    <a:lnTo>
                      <a:pt x="631507" y="1755950"/>
                    </a:lnTo>
                    <a:lnTo>
                      <a:pt x="625793" y="1773095"/>
                    </a:lnTo>
                    <a:lnTo>
                      <a:pt x="602932" y="1757854"/>
                    </a:lnTo>
                    <a:lnTo>
                      <a:pt x="587693" y="1742614"/>
                    </a:lnTo>
                    <a:lnTo>
                      <a:pt x="569595" y="1755950"/>
                    </a:lnTo>
                    <a:lnTo>
                      <a:pt x="552450" y="1738804"/>
                    </a:lnTo>
                    <a:lnTo>
                      <a:pt x="548640" y="1755950"/>
                    </a:lnTo>
                    <a:lnTo>
                      <a:pt x="542925" y="1788334"/>
                    </a:lnTo>
                    <a:lnTo>
                      <a:pt x="563880" y="1820720"/>
                    </a:lnTo>
                    <a:lnTo>
                      <a:pt x="567690" y="1849295"/>
                    </a:lnTo>
                    <a:cubicBezTo>
                      <a:pt x="567690" y="1849295"/>
                      <a:pt x="574357" y="1875012"/>
                      <a:pt x="567690" y="1875012"/>
                    </a:cubicBezTo>
                    <a:cubicBezTo>
                      <a:pt x="561023" y="1875012"/>
                      <a:pt x="529590" y="1880727"/>
                      <a:pt x="529590" y="1880727"/>
                    </a:cubicBezTo>
                    <a:lnTo>
                      <a:pt x="500063" y="1906445"/>
                    </a:lnTo>
                    <a:lnTo>
                      <a:pt x="470535" y="1917875"/>
                    </a:lnTo>
                    <a:lnTo>
                      <a:pt x="457200" y="1891204"/>
                    </a:lnTo>
                    <a:lnTo>
                      <a:pt x="453390" y="1906445"/>
                    </a:lnTo>
                    <a:lnTo>
                      <a:pt x="452438" y="1917875"/>
                    </a:lnTo>
                    <a:lnTo>
                      <a:pt x="408623" y="1917875"/>
                    </a:lnTo>
                    <a:lnTo>
                      <a:pt x="385763" y="1895014"/>
                    </a:lnTo>
                    <a:lnTo>
                      <a:pt x="395288" y="1885489"/>
                    </a:lnTo>
                    <a:lnTo>
                      <a:pt x="384810" y="1869297"/>
                    </a:lnTo>
                    <a:lnTo>
                      <a:pt x="342900" y="1881679"/>
                    </a:lnTo>
                    <a:lnTo>
                      <a:pt x="289560" y="1891204"/>
                    </a:lnTo>
                    <a:lnTo>
                      <a:pt x="254318" y="1909302"/>
                    </a:lnTo>
                    <a:lnTo>
                      <a:pt x="228600" y="1935020"/>
                    </a:lnTo>
                    <a:lnTo>
                      <a:pt x="215265" y="1948354"/>
                    </a:lnTo>
                    <a:lnTo>
                      <a:pt x="235268" y="1966452"/>
                    </a:lnTo>
                    <a:lnTo>
                      <a:pt x="215265" y="1966452"/>
                    </a:lnTo>
                    <a:lnTo>
                      <a:pt x="198120" y="1942639"/>
                    </a:lnTo>
                    <a:lnTo>
                      <a:pt x="198120" y="1914064"/>
                    </a:lnTo>
                    <a:lnTo>
                      <a:pt x="182880" y="1898825"/>
                    </a:lnTo>
                    <a:lnTo>
                      <a:pt x="164782" y="1923589"/>
                    </a:lnTo>
                    <a:lnTo>
                      <a:pt x="159068" y="1940734"/>
                    </a:lnTo>
                    <a:lnTo>
                      <a:pt x="130493" y="1929304"/>
                    </a:lnTo>
                    <a:lnTo>
                      <a:pt x="106680" y="1923589"/>
                    </a:lnTo>
                    <a:lnTo>
                      <a:pt x="110490" y="1948354"/>
                    </a:lnTo>
                    <a:lnTo>
                      <a:pt x="121920" y="1956927"/>
                    </a:lnTo>
                    <a:lnTo>
                      <a:pt x="119063" y="1970262"/>
                    </a:lnTo>
                    <a:lnTo>
                      <a:pt x="109538" y="1980739"/>
                    </a:lnTo>
                    <a:lnTo>
                      <a:pt x="116205" y="1996932"/>
                    </a:lnTo>
                    <a:lnTo>
                      <a:pt x="128588" y="2015982"/>
                    </a:lnTo>
                    <a:lnTo>
                      <a:pt x="140970" y="2028364"/>
                    </a:lnTo>
                    <a:lnTo>
                      <a:pt x="136207" y="2056939"/>
                    </a:lnTo>
                    <a:lnTo>
                      <a:pt x="146685" y="2077895"/>
                    </a:lnTo>
                    <a:lnTo>
                      <a:pt x="175260" y="2088372"/>
                    </a:lnTo>
                    <a:lnTo>
                      <a:pt x="175260" y="2103612"/>
                    </a:lnTo>
                    <a:lnTo>
                      <a:pt x="213360" y="2131235"/>
                    </a:lnTo>
                    <a:lnTo>
                      <a:pt x="231457" y="2149332"/>
                    </a:lnTo>
                    <a:lnTo>
                      <a:pt x="231457" y="2184575"/>
                    </a:lnTo>
                    <a:lnTo>
                      <a:pt x="251460" y="2222675"/>
                    </a:lnTo>
                    <a:lnTo>
                      <a:pt x="273368" y="2222675"/>
                    </a:lnTo>
                    <a:lnTo>
                      <a:pt x="275273" y="2251250"/>
                    </a:lnTo>
                    <a:lnTo>
                      <a:pt x="263843" y="2251250"/>
                    </a:lnTo>
                    <a:lnTo>
                      <a:pt x="258127" y="2271252"/>
                    </a:lnTo>
                    <a:lnTo>
                      <a:pt x="231457" y="2297922"/>
                    </a:lnTo>
                    <a:lnTo>
                      <a:pt x="208598" y="2314114"/>
                    </a:lnTo>
                    <a:lnTo>
                      <a:pt x="209550" y="2364597"/>
                    </a:lnTo>
                    <a:lnTo>
                      <a:pt x="188595" y="2372217"/>
                    </a:lnTo>
                    <a:lnTo>
                      <a:pt x="180975" y="2399839"/>
                    </a:lnTo>
                    <a:lnTo>
                      <a:pt x="197168" y="2416032"/>
                    </a:lnTo>
                    <a:lnTo>
                      <a:pt x="197168" y="2438892"/>
                    </a:lnTo>
                    <a:lnTo>
                      <a:pt x="188595" y="2457942"/>
                    </a:lnTo>
                    <a:lnTo>
                      <a:pt x="160020" y="2449370"/>
                    </a:lnTo>
                    <a:lnTo>
                      <a:pt x="139065" y="2456037"/>
                    </a:lnTo>
                    <a:lnTo>
                      <a:pt x="108585" y="2499852"/>
                    </a:lnTo>
                    <a:lnTo>
                      <a:pt x="79057" y="2511282"/>
                    </a:lnTo>
                    <a:lnTo>
                      <a:pt x="79057" y="2522712"/>
                    </a:lnTo>
                    <a:lnTo>
                      <a:pt x="86677" y="2541762"/>
                    </a:lnTo>
                    <a:lnTo>
                      <a:pt x="97155" y="2566527"/>
                    </a:lnTo>
                    <a:lnTo>
                      <a:pt x="121920" y="2583672"/>
                    </a:lnTo>
                    <a:lnTo>
                      <a:pt x="124777" y="2630345"/>
                    </a:lnTo>
                    <a:lnTo>
                      <a:pt x="149543" y="2675112"/>
                    </a:lnTo>
                    <a:lnTo>
                      <a:pt x="149543" y="2693210"/>
                    </a:lnTo>
                    <a:lnTo>
                      <a:pt x="155257" y="2728452"/>
                    </a:lnTo>
                    <a:lnTo>
                      <a:pt x="162877" y="2782745"/>
                    </a:lnTo>
                    <a:lnTo>
                      <a:pt x="141923" y="2788460"/>
                    </a:lnTo>
                    <a:lnTo>
                      <a:pt x="127635" y="2811320"/>
                    </a:lnTo>
                    <a:lnTo>
                      <a:pt x="114300" y="2824655"/>
                    </a:lnTo>
                    <a:lnTo>
                      <a:pt x="121920" y="2848467"/>
                    </a:lnTo>
                    <a:lnTo>
                      <a:pt x="129540" y="2840847"/>
                    </a:lnTo>
                    <a:lnTo>
                      <a:pt x="156210" y="2851324"/>
                    </a:lnTo>
                    <a:lnTo>
                      <a:pt x="156210" y="2874185"/>
                    </a:lnTo>
                    <a:lnTo>
                      <a:pt x="165735" y="2883710"/>
                    </a:lnTo>
                    <a:lnTo>
                      <a:pt x="156210" y="2892282"/>
                    </a:lnTo>
                    <a:lnTo>
                      <a:pt x="156210" y="2917047"/>
                    </a:lnTo>
                    <a:lnTo>
                      <a:pt x="180975" y="2930382"/>
                    </a:lnTo>
                    <a:lnTo>
                      <a:pt x="188595" y="2969435"/>
                    </a:lnTo>
                    <a:lnTo>
                      <a:pt x="218123" y="2998962"/>
                    </a:lnTo>
                    <a:lnTo>
                      <a:pt x="208598" y="3026585"/>
                    </a:lnTo>
                    <a:lnTo>
                      <a:pt x="191452" y="3053255"/>
                    </a:lnTo>
                    <a:lnTo>
                      <a:pt x="198120" y="3074210"/>
                    </a:lnTo>
                    <a:lnTo>
                      <a:pt x="198120" y="3092307"/>
                    </a:lnTo>
                    <a:lnTo>
                      <a:pt x="189548" y="3100880"/>
                    </a:lnTo>
                    <a:lnTo>
                      <a:pt x="189548" y="3129455"/>
                    </a:lnTo>
                    <a:lnTo>
                      <a:pt x="204788" y="3136122"/>
                    </a:lnTo>
                    <a:lnTo>
                      <a:pt x="227648" y="3136122"/>
                    </a:lnTo>
                    <a:lnTo>
                      <a:pt x="239077" y="3124692"/>
                    </a:lnTo>
                    <a:lnTo>
                      <a:pt x="252413" y="3124692"/>
                    </a:lnTo>
                    <a:lnTo>
                      <a:pt x="264795" y="3139932"/>
                    </a:lnTo>
                    <a:lnTo>
                      <a:pt x="290513" y="3130407"/>
                    </a:lnTo>
                    <a:lnTo>
                      <a:pt x="309563" y="3138980"/>
                    </a:lnTo>
                    <a:lnTo>
                      <a:pt x="324802" y="3123739"/>
                    </a:lnTo>
                    <a:lnTo>
                      <a:pt x="345757" y="3124692"/>
                    </a:lnTo>
                    <a:lnTo>
                      <a:pt x="346710" y="3141837"/>
                    </a:lnTo>
                    <a:lnTo>
                      <a:pt x="366713" y="3161839"/>
                    </a:lnTo>
                    <a:lnTo>
                      <a:pt x="366713" y="3179937"/>
                    </a:lnTo>
                    <a:lnTo>
                      <a:pt x="347663" y="3185652"/>
                    </a:lnTo>
                    <a:lnTo>
                      <a:pt x="347663" y="3213274"/>
                    </a:lnTo>
                    <a:lnTo>
                      <a:pt x="370523" y="3211370"/>
                    </a:lnTo>
                    <a:lnTo>
                      <a:pt x="394335" y="3204702"/>
                    </a:lnTo>
                    <a:lnTo>
                      <a:pt x="415290" y="3219942"/>
                    </a:lnTo>
                    <a:lnTo>
                      <a:pt x="433388" y="3251374"/>
                    </a:lnTo>
                    <a:lnTo>
                      <a:pt x="441007" y="3281855"/>
                    </a:lnTo>
                    <a:lnTo>
                      <a:pt x="450532" y="3291380"/>
                    </a:lnTo>
                    <a:lnTo>
                      <a:pt x="441960" y="3299952"/>
                    </a:lnTo>
                    <a:lnTo>
                      <a:pt x="441960" y="3319955"/>
                    </a:lnTo>
                    <a:lnTo>
                      <a:pt x="463868" y="3330432"/>
                    </a:lnTo>
                    <a:lnTo>
                      <a:pt x="483870" y="3330432"/>
                    </a:lnTo>
                    <a:lnTo>
                      <a:pt x="499110" y="3345672"/>
                    </a:lnTo>
                    <a:lnTo>
                      <a:pt x="496252" y="3371389"/>
                    </a:lnTo>
                    <a:lnTo>
                      <a:pt x="484823" y="3382820"/>
                    </a:lnTo>
                    <a:lnTo>
                      <a:pt x="484823" y="3401870"/>
                    </a:lnTo>
                    <a:lnTo>
                      <a:pt x="501015" y="3418062"/>
                    </a:lnTo>
                    <a:lnTo>
                      <a:pt x="509588" y="3437112"/>
                    </a:lnTo>
                    <a:lnTo>
                      <a:pt x="512445" y="3454257"/>
                    </a:lnTo>
                    <a:lnTo>
                      <a:pt x="530543" y="3459972"/>
                    </a:lnTo>
                    <a:lnTo>
                      <a:pt x="555307" y="3470449"/>
                    </a:lnTo>
                    <a:lnTo>
                      <a:pt x="555307" y="3504739"/>
                    </a:lnTo>
                    <a:lnTo>
                      <a:pt x="549593" y="3539982"/>
                    </a:lnTo>
                    <a:lnTo>
                      <a:pt x="549593" y="3579987"/>
                    </a:lnTo>
                    <a:lnTo>
                      <a:pt x="544830" y="3621897"/>
                    </a:lnTo>
                    <a:lnTo>
                      <a:pt x="548640" y="3692382"/>
                    </a:lnTo>
                    <a:lnTo>
                      <a:pt x="582930" y="3726672"/>
                    </a:lnTo>
                    <a:lnTo>
                      <a:pt x="613410" y="3724767"/>
                    </a:lnTo>
                    <a:lnTo>
                      <a:pt x="627698" y="3703812"/>
                    </a:lnTo>
                    <a:lnTo>
                      <a:pt x="636270" y="3677142"/>
                    </a:lnTo>
                    <a:lnTo>
                      <a:pt x="658177" y="3677142"/>
                    </a:lnTo>
                    <a:lnTo>
                      <a:pt x="704850" y="3659045"/>
                    </a:lnTo>
                    <a:lnTo>
                      <a:pt x="709613" y="3636185"/>
                    </a:lnTo>
                    <a:lnTo>
                      <a:pt x="727710" y="3628564"/>
                    </a:lnTo>
                    <a:lnTo>
                      <a:pt x="745807" y="3646662"/>
                    </a:lnTo>
                    <a:lnTo>
                      <a:pt x="745807" y="3671427"/>
                    </a:lnTo>
                    <a:lnTo>
                      <a:pt x="762000" y="3693335"/>
                    </a:lnTo>
                    <a:lnTo>
                      <a:pt x="762000" y="3663807"/>
                    </a:lnTo>
                    <a:lnTo>
                      <a:pt x="799148" y="3638089"/>
                    </a:lnTo>
                    <a:lnTo>
                      <a:pt x="799148" y="3588560"/>
                    </a:lnTo>
                    <a:lnTo>
                      <a:pt x="825818" y="3561889"/>
                    </a:lnTo>
                    <a:lnTo>
                      <a:pt x="836295" y="3530457"/>
                    </a:lnTo>
                    <a:lnTo>
                      <a:pt x="828675" y="3502835"/>
                    </a:lnTo>
                    <a:lnTo>
                      <a:pt x="848677" y="3482832"/>
                    </a:lnTo>
                    <a:lnTo>
                      <a:pt x="857250" y="3455210"/>
                    </a:lnTo>
                    <a:lnTo>
                      <a:pt x="874395" y="3435207"/>
                    </a:lnTo>
                    <a:lnTo>
                      <a:pt x="903923" y="3439970"/>
                    </a:lnTo>
                    <a:lnTo>
                      <a:pt x="933450" y="3436160"/>
                    </a:lnTo>
                    <a:lnTo>
                      <a:pt x="964882" y="3451399"/>
                    </a:lnTo>
                    <a:lnTo>
                      <a:pt x="992505" y="3455210"/>
                    </a:lnTo>
                    <a:lnTo>
                      <a:pt x="992505" y="3480927"/>
                    </a:lnTo>
                    <a:lnTo>
                      <a:pt x="1005840" y="3492357"/>
                    </a:lnTo>
                    <a:lnTo>
                      <a:pt x="1005840" y="3512360"/>
                    </a:lnTo>
                    <a:lnTo>
                      <a:pt x="1036320" y="3517122"/>
                    </a:lnTo>
                    <a:lnTo>
                      <a:pt x="1056323" y="3497120"/>
                    </a:lnTo>
                    <a:lnTo>
                      <a:pt x="1056323" y="3475212"/>
                    </a:lnTo>
                    <a:lnTo>
                      <a:pt x="1079182" y="3475212"/>
                    </a:lnTo>
                    <a:lnTo>
                      <a:pt x="1094423" y="3490452"/>
                    </a:lnTo>
                    <a:lnTo>
                      <a:pt x="1113473" y="3511407"/>
                    </a:lnTo>
                    <a:lnTo>
                      <a:pt x="1113473" y="3531410"/>
                    </a:lnTo>
                    <a:lnTo>
                      <a:pt x="1131570" y="3533314"/>
                    </a:lnTo>
                    <a:lnTo>
                      <a:pt x="1143000" y="3564747"/>
                    </a:lnTo>
                    <a:lnTo>
                      <a:pt x="1161098" y="3582845"/>
                    </a:lnTo>
                    <a:lnTo>
                      <a:pt x="1183005" y="3604752"/>
                    </a:lnTo>
                    <a:lnTo>
                      <a:pt x="1178243" y="3619992"/>
                    </a:lnTo>
                    <a:lnTo>
                      <a:pt x="1178243" y="3619992"/>
                    </a:lnTo>
                    <a:lnTo>
                      <a:pt x="1161098" y="3633327"/>
                    </a:lnTo>
                    <a:lnTo>
                      <a:pt x="1143952" y="3633327"/>
                    </a:lnTo>
                    <a:lnTo>
                      <a:pt x="1130618" y="3619992"/>
                    </a:lnTo>
                    <a:lnTo>
                      <a:pt x="1107757" y="3618087"/>
                    </a:lnTo>
                    <a:lnTo>
                      <a:pt x="1082993" y="3642852"/>
                    </a:lnTo>
                    <a:lnTo>
                      <a:pt x="1093470" y="3653330"/>
                    </a:lnTo>
                    <a:lnTo>
                      <a:pt x="1082993" y="3678095"/>
                    </a:lnTo>
                    <a:lnTo>
                      <a:pt x="1095375" y="3690477"/>
                    </a:lnTo>
                    <a:lnTo>
                      <a:pt x="1083945" y="3720005"/>
                    </a:lnTo>
                    <a:lnTo>
                      <a:pt x="1124902" y="3760962"/>
                    </a:lnTo>
                    <a:lnTo>
                      <a:pt x="1147763" y="3751437"/>
                    </a:lnTo>
                    <a:lnTo>
                      <a:pt x="1147763" y="3768582"/>
                    </a:lnTo>
                    <a:lnTo>
                      <a:pt x="1158240" y="3779060"/>
                    </a:lnTo>
                    <a:lnTo>
                      <a:pt x="1152525" y="3806682"/>
                    </a:lnTo>
                    <a:lnTo>
                      <a:pt x="1130618" y="3820017"/>
                    </a:lnTo>
                    <a:lnTo>
                      <a:pt x="1118235" y="3844782"/>
                    </a:lnTo>
                    <a:lnTo>
                      <a:pt x="1086802" y="3836210"/>
                    </a:lnTo>
                    <a:lnTo>
                      <a:pt x="1065848" y="3847639"/>
                    </a:lnTo>
                    <a:lnTo>
                      <a:pt x="1040130" y="3845735"/>
                    </a:lnTo>
                    <a:lnTo>
                      <a:pt x="1070610" y="3817160"/>
                    </a:lnTo>
                    <a:lnTo>
                      <a:pt x="1058227" y="3804777"/>
                    </a:lnTo>
                    <a:lnTo>
                      <a:pt x="1031557" y="3798110"/>
                    </a:lnTo>
                    <a:lnTo>
                      <a:pt x="1015365" y="3830495"/>
                    </a:lnTo>
                    <a:lnTo>
                      <a:pt x="989648" y="3842877"/>
                    </a:lnTo>
                    <a:lnTo>
                      <a:pt x="989648" y="3898122"/>
                    </a:lnTo>
                    <a:lnTo>
                      <a:pt x="967740" y="3898122"/>
                    </a:lnTo>
                    <a:lnTo>
                      <a:pt x="940118" y="3925745"/>
                    </a:lnTo>
                    <a:lnTo>
                      <a:pt x="921068" y="3915267"/>
                    </a:lnTo>
                    <a:lnTo>
                      <a:pt x="902970" y="3933364"/>
                    </a:lnTo>
                    <a:lnTo>
                      <a:pt x="859155" y="3924792"/>
                    </a:lnTo>
                    <a:lnTo>
                      <a:pt x="845820" y="3911457"/>
                    </a:lnTo>
                    <a:lnTo>
                      <a:pt x="824865" y="3926697"/>
                    </a:lnTo>
                    <a:lnTo>
                      <a:pt x="788670" y="3926697"/>
                    </a:lnTo>
                    <a:lnTo>
                      <a:pt x="777240" y="3914314"/>
                    </a:lnTo>
                    <a:lnTo>
                      <a:pt x="755332" y="3930507"/>
                    </a:lnTo>
                    <a:lnTo>
                      <a:pt x="755332" y="3958130"/>
                    </a:lnTo>
                    <a:lnTo>
                      <a:pt x="723900" y="3969560"/>
                    </a:lnTo>
                    <a:lnTo>
                      <a:pt x="693420" y="3959082"/>
                    </a:lnTo>
                    <a:lnTo>
                      <a:pt x="672465" y="3968607"/>
                    </a:lnTo>
                    <a:lnTo>
                      <a:pt x="672465" y="3997182"/>
                    </a:lnTo>
                    <a:lnTo>
                      <a:pt x="650557" y="3997182"/>
                    </a:lnTo>
                    <a:lnTo>
                      <a:pt x="605790" y="4029567"/>
                    </a:lnTo>
                    <a:lnTo>
                      <a:pt x="614363" y="4067667"/>
                    </a:lnTo>
                    <a:lnTo>
                      <a:pt x="637223" y="4075287"/>
                    </a:lnTo>
                    <a:lnTo>
                      <a:pt x="661988" y="4092432"/>
                    </a:lnTo>
                    <a:lnTo>
                      <a:pt x="646748" y="4107672"/>
                    </a:lnTo>
                    <a:lnTo>
                      <a:pt x="636270" y="4127674"/>
                    </a:lnTo>
                    <a:lnTo>
                      <a:pt x="649605" y="4190539"/>
                    </a:lnTo>
                    <a:lnTo>
                      <a:pt x="665798" y="4266740"/>
                    </a:lnTo>
                    <a:lnTo>
                      <a:pt x="696277" y="4276265"/>
                    </a:lnTo>
                    <a:lnTo>
                      <a:pt x="676275" y="4342940"/>
                    </a:lnTo>
                    <a:lnTo>
                      <a:pt x="667702" y="4443905"/>
                    </a:lnTo>
                    <a:lnTo>
                      <a:pt x="611505" y="4512485"/>
                    </a:lnTo>
                    <a:lnTo>
                      <a:pt x="561023" y="4562967"/>
                    </a:lnTo>
                    <a:lnTo>
                      <a:pt x="541973" y="4611545"/>
                    </a:lnTo>
                    <a:lnTo>
                      <a:pt x="503873" y="4657265"/>
                    </a:lnTo>
                    <a:lnTo>
                      <a:pt x="471488" y="4689650"/>
                    </a:lnTo>
                    <a:lnTo>
                      <a:pt x="471488" y="4730607"/>
                    </a:lnTo>
                    <a:lnTo>
                      <a:pt x="448627" y="4730607"/>
                    </a:lnTo>
                    <a:lnTo>
                      <a:pt x="417195" y="4748705"/>
                    </a:lnTo>
                    <a:lnTo>
                      <a:pt x="409575" y="4722987"/>
                    </a:lnTo>
                    <a:lnTo>
                      <a:pt x="392430" y="4722987"/>
                    </a:lnTo>
                    <a:lnTo>
                      <a:pt x="361950" y="4722987"/>
                    </a:lnTo>
                    <a:lnTo>
                      <a:pt x="345757" y="4697270"/>
                    </a:lnTo>
                    <a:lnTo>
                      <a:pt x="345757" y="4677267"/>
                    </a:lnTo>
                    <a:lnTo>
                      <a:pt x="323850" y="4677267"/>
                    </a:lnTo>
                    <a:lnTo>
                      <a:pt x="302895" y="4659170"/>
                    </a:lnTo>
                    <a:lnTo>
                      <a:pt x="285750" y="4641072"/>
                    </a:lnTo>
                    <a:lnTo>
                      <a:pt x="240030" y="4650597"/>
                    </a:lnTo>
                    <a:lnTo>
                      <a:pt x="220027" y="4630595"/>
                    </a:lnTo>
                    <a:lnTo>
                      <a:pt x="201930" y="4621070"/>
                    </a:lnTo>
                    <a:lnTo>
                      <a:pt x="185738" y="4604877"/>
                    </a:lnTo>
                    <a:lnTo>
                      <a:pt x="150495" y="4594400"/>
                    </a:lnTo>
                    <a:lnTo>
                      <a:pt x="134302" y="4579160"/>
                    </a:lnTo>
                    <a:lnTo>
                      <a:pt x="107632" y="4566777"/>
                    </a:lnTo>
                    <a:lnTo>
                      <a:pt x="111443" y="4547727"/>
                    </a:lnTo>
                    <a:lnTo>
                      <a:pt x="91440" y="4535345"/>
                    </a:lnTo>
                    <a:lnTo>
                      <a:pt x="79057" y="4547727"/>
                    </a:lnTo>
                    <a:lnTo>
                      <a:pt x="68580" y="4558205"/>
                    </a:lnTo>
                    <a:lnTo>
                      <a:pt x="31432" y="4595352"/>
                    </a:lnTo>
                    <a:lnTo>
                      <a:pt x="15240" y="4611545"/>
                    </a:lnTo>
                    <a:lnTo>
                      <a:pt x="15240" y="4636310"/>
                    </a:lnTo>
                    <a:lnTo>
                      <a:pt x="0" y="4651550"/>
                    </a:lnTo>
                    <a:lnTo>
                      <a:pt x="4763" y="4675362"/>
                    </a:lnTo>
                    <a:lnTo>
                      <a:pt x="18098" y="4688697"/>
                    </a:lnTo>
                    <a:lnTo>
                      <a:pt x="20002" y="4715367"/>
                    </a:lnTo>
                    <a:lnTo>
                      <a:pt x="36195" y="4699175"/>
                    </a:lnTo>
                    <a:lnTo>
                      <a:pt x="68580" y="4722987"/>
                    </a:lnTo>
                    <a:lnTo>
                      <a:pt x="123825" y="4722987"/>
                    </a:lnTo>
                    <a:lnTo>
                      <a:pt x="151448" y="4750610"/>
                    </a:lnTo>
                    <a:lnTo>
                      <a:pt x="191452" y="4740132"/>
                    </a:lnTo>
                    <a:lnTo>
                      <a:pt x="226695" y="4740132"/>
                    </a:lnTo>
                    <a:lnTo>
                      <a:pt x="263843" y="4754420"/>
                    </a:lnTo>
                    <a:lnTo>
                      <a:pt x="289560" y="4780137"/>
                    </a:lnTo>
                    <a:lnTo>
                      <a:pt x="309563" y="4823000"/>
                    </a:lnTo>
                    <a:lnTo>
                      <a:pt x="331470" y="4844907"/>
                    </a:lnTo>
                    <a:lnTo>
                      <a:pt x="365760" y="4860147"/>
                    </a:lnTo>
                    <a:lnTo>
                      <a:pt x="416243" y="4863957"/>
                    </a:lnTo>
                    <a:lnTo>
                      <a:pt x="451485" y="4854432"/>
                    </a:lnTo>
                    <a:lnTo>
                      <a:pt x="488632" y="4845860"/>
                    </a:lnTo>
                    <a:lnTo>
                      <a:pt x="521970" y="4812522"/>
                    </a:lnTo>
                    <a:lnTo>
                      <a:pt x="561975" y="4812522"/>
                    </a:lnTo>
                    <a:lnTo>
                      <a:pt x="626745" y="4802997"/>
                    </a:lnTo>
                    <a:lnTo>
                      <a:pt x="646748" y="4815380"/>
                    </a:lnTo>
                    <a:lnTo>
                      <a:pt x="696277" y="4822047"/>
                    </a:lnTo>
                    <a:lnTo>
                      <a:pt x="749618" y="4822047"/>
                    </a:lnTo>
                    <a:lnTo>
                      <a:pt x="769620" y="4842050"/>
                    </a:lnTo>
                    <a:lnTo>
                      <a:pt x="781050" y="4863005"/>
                    </a:lnTo>
                    <a:lnTo>
                      <a:pt x="819150" y="4875387"/>
                    </a:lnTo>
                    <a:lnTo>
                      <a:pt x="861060" y="4869672"/>
                    </a:lnTo>
                    <a:lnTo>
                      <a:pt x="919163" y="4869672"/>
                    </a:lnTo>
                    <a:lnTo>
                      <a:pt x="960120" y="4857290"/>
                    </a:lnTo>
                    <a:lnTo>
                      <a:pt x="1004888" y="4857290"/>
                    </a:lnTo>
                    <a:lnTo>
                      <a:pt x="1022985" y="4839192"/>
                    </a:lnTo>
                    <a:lnTo>
                      <a:pt x="1057275" y="4804902"/>
                    </a:lnTo>
                    <a:lnTo>
                      <a:pt x="1102043" y="4783947"/>
                    </a:lnTo>
                    <a:lnTo>
                      <a:pt x="1134427" y="4761087"/>
                    </a:lnTo>
                    <a:lnTo>
                      <a:pt x="1159193" y="4736322"/>
                    </a:lnTo>
                    <a:lnTo>
                      <a:pt x="1171575" y="4694412"/>
                    </a:lnTo>
                    <a:lnTo>
                      <a:pt x="1222057" y="4643930"/>
                    </a:lnTo>
                    <a:lnTo>
                      <a:pt x="1257300" y="4628690"/>
                    </a:lnTo>
                    <a:lnTo>
                      <a:pt x="1283970" y="4638215"/>
                    </a:lnTo>
                    <a:lnTo>
                      <a:pt x="1313498" y="4653455"/>
                    </a:lnTo>
                    <a:lnTo>
                      <a:pt x="1352550" y="4630595"/>
                    </a:lnTo>
                    <a:lnTo>
                      <a:pt x="1381125" y="4613450"/>
                    </a:lnTo>
                    <a:lnTo>
                      <a:pt x="1419225" y="4620117"/>
                    </a:lnTo>
                    <a:lnTo>
                      <a:pt x="1471613" y="4623927"/>
                    </a:lnTo>
                    <a:lnTo>
                      <a:pt x="1518285" y="4606782"/>
                    </a:lnTo>
                    <a:lnTo>
                      <a:pt x="1545907" y="4579160"/>
                    </a:lnTo>
                    <a:lnTo>
                      <a:pt x="1564957" y="4534392"/>
                    </a:lnTo>
                    <a:lnTo>
                      <a:pt x="1594485" y="4525820"/>
                    </a:lnTo>
                    <a:lnTo>
                      <a:pt x="1594485" y="4486767"/>
                    </a:lnTo>
                    <a:lnTo>
                      <a:pt x="1582102" y="4474385"/>
                    </a:lnTo>
                    <a:lnTo>
                      <a:pt x="1561148" y="4433427"/>
                    </a:lnTo>
                    <a:lnTo>
                      <a:pt x="1576388" y="4394375"/>
                    </a:lnTo>
                    <a:lnTo>
                      <a:pt x="1576388" y="4356275"/>
                    </a:lnTo>
                    <a:lnTo>
                      <a:pt x="1584960" y="4295315"/>
                    </a:lnTo>
                    <a:lnTo>
                      <a:pt x="1596390" y="4271502"/>
                    </a:lnTo>
                    <a:lnTo>
                      <a:pt x="1584960" y="4226735"/>
                    </a:lnTo>
                    <a:lnTo>
                      <a:pt x="1564957" y="4206732"/>
                    </a:lnTo>
                    <a:lnTo>
                      <a:pt x="1546860" y="4188635"/>
                    </a:lnTo>
                    <a:lnTo>
                      <a:pt x="1524952" y="4206732"/>
                    </a:lnTo>
                    <a:lnTo>
                      <a:pt x="1509713" y="4186730"/>
                    </a:lnTo>
                    <a:lnTo>
                      <a:pt x="1521143" y="4158155"/>
                    </a:lnTo>
                    <a:lnTo>
                      <a:pt x="1536382" y="4111482"/>
                    </a:lnTo>
                    <a:lnTo>
                      <a:pt x="1558290" y="4089574"/>
                    </a:lnTo>
                    <a:lnTo>
                      <a:pt x="1603057" y="4063857"/>
                    </a:lnTo>
                    <a:lnTo>
                      <a:pt x="1625918" y="4040997"/>
                    </a:lnTo>
                    <a:lnTo>
                      <a:pt x="1673543" y="4005755"/>
                    </a:lnTo>
                    <a:lnTo>
                      <a:pt x="1708785" y="4005755"/>
                    </a:lnTo>
                    <a:lnTo>
                      <a:pt x="1741170" y="3994324"/>
                    </a:lnTo>
                    <a:lnTo>
                      <a:pt x="1783080" y="4000992"/>
                    </a:lnTo>
                    <a:lnTo>
                      <a:pt x="1817370" y="3982895"/>
                    </a:lnTo>
                    <a:lnTo>
                      <a:pt x="1846898" y="3982895"/>
                    </a:lnTo>
                    <a:lnTo>
                      <a:pt x="1903095" y="3988610"/>
                    </a:lnTo>
                    <a:lnTo>
                      <a:pt x="1920240" y="4005755"/>
                    </a:lnTo>
                    <a:lnTo>
                      <a:pt x="1948815" y="4018137"/>
                    </a:lnTo>
                    <a:lnTo>
                      <a:pt x="1960245" y="4047664"/>
                    </a:lnTo>
                    <a:lnTo>
                      <a:pt x="1991677" y="4056237"/>
                    </a:lnTo>
                    <a:lnTo>
                      <a:pt x="2014538" y="4079097"/>
                    </a:lnTo>
                    <a:lnTo>
                      <a:pt x="2046923" y="4104814"/>
                    </a:lnTo>
                    <a:lnTo>
                      <a:pt x="2061210" y="4139105"/>
                    </a:lnTo>
                    <a:lnTo>
                      <a:pt x="2095500" y="4144820"/>
                    </a:lnTo>
                    <a:cubicBezTo>
                      <a:pt x="2095500" y="4144820"/>
                      <a:pt x="2122170" y="4165774"/>
                      <a:pt x="2122170" y="4171489"/>
                    </a:cubicBezTo>
                    <a:cubicBezTo>
                      <a:pt x="2122170" y="4177205"/>
                      <a:pt x="2145983" y="4191492"/>
                      <a:pt x="2145983" y="4191492"/>
                    </a:cubicBezTo>
                    <a:lnTo>
                      <a:pt x="2165985" y="4211495"/>
                    </a:lnTo>
                    <a:lnTo>
                      <a:pt x="2184083" y="4245785"/>
                    </a:lnTo>
                    <a:lnTo>
                      <a:pt x="2225993" y="4254357"/>
                    </a:lnTo>
                    <a:lnTo>
                      <a:pt x="2267902" y="4239117"/>
                    </a:lnTo>
                    <a:lnTo>
                      <a:pt x="2283143" y="4223877"/>
                    </a:lnTo>
                    <a:lnTo>
                      <a:pt x="2321243" y="4223877"/>
                    </a:lnTo>
                    <a:lnTo>
                      <a:pt x="2362200" y="4218162"/>
                    </a:lnTo>
                    <a:lnTo>
                      <a:pt x="2388870" y="4224830"/>
                    </a:lnTo>
                    <a:lnTo>
                      <a:pt x="2421255" y="4233402"/>
                    </a:lnTo>
                    <a:lnTo>
                      <a:pt x="2437448" y="4217210"/>
                    </a:lnTo>
                    <a:lnTo>
                      <a:pt x="2467927" y="4224830"/>
                    </a:lnTo>
                    <a:lnTo>
                      <a:pt x="2467927" y="4224830"/>
                    </a:lnTo>
                    <a:lnTo>
                      <a:pt x="2486025" y="4242927"/>
                    </a:lnTo>
                    <a:lnTo>
                      <a:pt x="2508885" y="4262930"/>
                    </a:lnTo>
                    <a:lnTo>
                      <a:pt x="2508885" y="4295315"/>
                    </a:lnTo>
                    <a:lnTo>
                      <a:pt x="2528888" y="4301982"/>
                    </a:lnTo>
                    <a:lnTo>
                      <a:pt x="2555558" y="4317222"/>
                    </a:lnTo>
                    <a:lnTo>
                      <a:pt x="2582227" y="4317222"/>
                    </a:lnTo>
                    <a:lnTo>
                      <a:pt x="2588895" y="4291505"/>
                    </a:lnTo>
                    <a:lnTo>
                      <a:pt x="2614613" y="4282932"/>
                    </a:lnTo>
                    <a:lnTo>
                      <a:pt x="2644140" y="4265787"/>
                    </a:lnTo>
                    <a:lnTo>
                      <a:pt x="2673668" y="4241975"/>
                    </a:lnTo>
                    <a:lnTo>
                      <a:pt x="2662238" y="4206732"/>
                    </a:lnTo>
                    <a:lnTo>
                      <a:pt x="2687955" y="4174347"/>
                    </a:lnTo>
                    <a:lnTo>
                      <a:pt x="2710815" y="4137199"/>
                    </a:lnTo>
                    <a:lnTo>
                      <a:pt x="2719388" y="4108624"/>
                    </a:lnTo>
                    <a:lnTo>
                      <a:pt x="2753677" y="4090527"/>
                    </a:lnTo>
                    <a:lnTo>
                      <a:pt x="2777490" y="4090527"/>
                    </a:lnTo>
                    <a:lnTo>
                      <a:pt x="2783205" y="4108624"/>
                    </a:lnTo>
                    <a:lnTo>
                      <a:pt x="2803208" y="4129580"/>
                    </a:lnTo>
                    <a:lnTo>
                      <a:pt x="2821305" y="4147677"/>
                    </a:lnTo>
                    <a:lnTo>
                      <a:pt x="2821305" y="4179110"/>
                    </a:lnTo>
                    <a:lnTo>
                      <a:pt x="2800350" y="4200065"/>
                    </a:lnTo>
                    <a:lnTo>
                      <a:pt x="2828925" y="4229592"/>
                    </a:lnTo>
                    <a:lnTo>
                      <a:pt x="2835593" y="4261025"/>
                    </a:lnTo>
                    <a:lnTo>
                      <a:pt x="2835593" y="4261025"/>
                    </a:lnTo>
                    <a:lnTo>
                      <a:pt x="2850833" y="4287695"/>
                    </a:lnTo>
                    <a:lnTo>
                      <a:pt x="2845118" y="4310555"/>
                    </a:lnTo>
                    <a:lnTo>
                      <a:pt x="2865120" y="4337225"/>
                    </a:lnTo>
                    <a:lnTo>
                      <a:pt x="2867977" y="4369610"/>
                    </a:lnTo>
                    <a:lnTo>
                      <a:pt x="2882265" y="4401042"/>
                    </a:lnTo>
                    <a:lnTo>
                      <a:pt x="2870835" y="4430570"/>
                    </a:lnTo>
                    <a:lnTo>
                      <a:pt x="2893695" y="4465812"/>
                    </a:lnTo>
                    <a:lnTo>
                      <a:pt x="2881313" y="4491530"/>
                    </a:lnTo>
                    <a:lnTo>
                      <a:pt x="2861310" y="4511532"/>
                    </a:lnTo>
                    <a:lnTo>
                      <a:pt x="2838450" y="4503912"/>
                    </a:lnTo>
                    <a:lnTo>
                      <a:pt x="2815590" y="4515342"/>
                    </a:lnTo>
                    <a:lnTo>
                      <a:pt x="2795588" y="4535345"/>
                    </a:lnTo>
                    <a:lnTo>
                      <a:pt x="2795588" y="4563920"/>
                    </a:lnTo>
                    <a:lnTo>
                      <a:pt x="2780348" y="4579160"/>
                    </a:lnTo>
                    <a:lnTo>
                      <a:pt x="2762250" y="4597257"/>
                    </a:lnTo>
                    <a:lnTo>
                      <a:pt x="2763202" y="4624880"/>
                    </a:lnTo>
                    <a:lnTo>
                      <a:pt x="2788920" y="4633452"/>
                    </a:lnTo>
                    <a:lnTo>
                      <a:pt x="2815590" y="4660122"/>
                    </a:lnTo>
                    <a:lnTo>
                      <a:pt x="2827973" y="4692507"/>
                    </a:lnTo>
                    <a:lnTo>
                      <a:pt x="2843213" y="4707747"/>
                    </a:lnTo>
                    <a:lnTo>
                      <a:pt x="2873693" y="4738227"/>
                    </a:lnTo>
                    <a:lnTo>
                      <a:pt x="2888933" y="4771565"/>
                    </a:lnTo>
                    <a:lnTo>
                      <a:pt x="2888933" y="4800140"/>
                    </a:lnTo>
                    <a:lnTo>
                      <a:pt x="2871788" y="4834430"/>
                    </a:lnTo>
                    <a:lnTo>
                      <a:pt x="2862263" y="4866815"/>
                    </a:lnTo>
                    <a:lnTo>
                      <a:pt x="2873693" y="4878244"/>
                    </a:lnTo>
                    <a:lnTo>
                      <a:pt x="2900363" y="4879197"/>
                    </a:lnTo>
                    <a:lnTo>
                      <a:pt x="2900363" y="4856337"/>
                    </a:lnTo>
                    <a:lnTo>
                      <a:pt x="2900363" y="4842050"/>
                    </a:lnTo>
                    <a:lnTo>
                      <a:pt x="2912745" y="4829667"/>
                    </a:lnTo>
                    <a:lnTo>
                      <a:pt x="2920365" y="4802045"/>
                    </a:lnTo>
                    <a:lnTo>
                      <a:pt x="2914650" y="4778232"/>
                    </a:lnTo>
                    <a:lnTo>
                      <a:pt x="2920365" y="4742990"/>
                    </a:lnTo>
                    <a:lnTo>
                      <a:pt x="2920365" y="4728702"/>
                    </a:lnTo>
                    <a:lnTo>
                      <a:pt x="2938463" y="4746800"/>
                    </a:lnTo>
                    <a:lnTo>
                      <a:pt x="2950845" y="4759182"/>
                    </a:lnTo>
                    <a:lnTo>
                      <a:pt x="2950845" y="4733465"/>
                    </a:lnTo>
                    <a:lnTo>
                      <a:pt x="2961323" y="4709652"/>
                    </a:lnTo>
                    <a:lnTo>
                      <a:pt x="2971800" y="4720130"/>
                    </a:lnTo>
                    <a:lnTo>
                      <a:pt x="2971800" y="4739180"/>
                    </a:lnTo>
                    <a:lnTo>
                      <a:pt x="2991802" y="4747752"/>
                    </a:lnTo>
                    <a:lnTo>
                      <a:pt x="3021330" y="4730607"/>
                    </a:lnTo>
                    <a:lnTo>
                      <a:pt x="3056573" y="4716320"/>
                    </a:lnTo>
                    <a:lnTo>
                      <a:pt x="3074670" y="4716320"/>
                    </a:lnTo>
                    <a:lnTo>
                      <a:pt x="3095625" y="4677267"/>
                    </a:lnTo>
                    <a:lnTo>
                      <a:pt x="3113723" y="4638215"/>
                    </a:lnTo>
                    <a:lnTo>
                      <a:pt x="3142298" y="4591542"/>
                    </a:lnTo>
                    <a:lnTo>
                      <a:pt x="3142298" y="4559157"/>
                    </a:lnTo>
                    <a:lnTo>
                      <a:pt x="3145155" y="4491530"/>
                    </a:lnTo>
                    <a:lnTo>
                      <a:pt x="3136583" y="4439142"/>
                    </a:lnTo>
                    <a:lnTo>
                      <a:pt x="3145155" y="4388660"/>
                    </a:lnTo>
                    <a:lnTo>
                      <a:pt x="3145155" y="4321032"/>
                    </a:lnTo>
                    <a:lnTo>
                      <a:pt x="3145155" y="4265787"/>
                    </a:lnTo>
                    <a:lnTo>
                      <a:pt x="3153727" y="4237212"/>
                    </a:lnTo>
                    <a:lnTo>
                      <a:pt x="3153727" y="4183872"/>
                    </a:lnTo>
                    <a:lnTo>
                      <a:pt x="3145155" y="4128627"/>
                    </a:lnTo>
                    <a:lnTo>
                      <a:pt x="3136583" y="4087670"/>
                    </a:lnTo>
                    <a:lnTo>
                      <a:pt x="3125152" y="4042902"/>
                    </a:lnTo>
                    <a:lnTo>
                      <a:pt x="3109913" y="4001945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095625" y="3899074"/>
                    </a:lnTo>
                    <a:lnTo>
                      <a:pt x="3104198" y="3848592"/>
                    </a:lnTo>
                    <a:lnTo>
                      <a:pt x="3104198" y="3789537"/>
                    </a:lnTo>
                    <a:lnTo>
                      <a:pt x="3082290" y="3767630"/>
                    </a:lnTo>
                    <a:lnTo>
                      <a:pt x="3056573" y="3727624"/>
                    </a:lnTo>
                    <a:lnTo>
                      <a:pt x="3049905" y="3707622"/>
                    </a:lnTo>
                    <a:lnTo>
                      <a:pt x="3029902" y="3673332"/>
                    </a:lnTo>
                    <a:lnTo>
                      <a:pt x="3001327" y="3644757"/>
                    </a:lnTo>
                    <a:lnTo>
                      <a:pt x="2994660" y="3620945"/>
                    </a:lnTo>
                    <a:lnTo>
                      <a:pt x="2980373" y="3606657"/>
                    </a:lnTo>
                    <a:lnTo>
                      <a:pt x="2944177" y="3570462"/>
                    </a:lnTo>
                    <a:lnTo>
                      <a:pt x="2915602" y="3528552"/>
                    </a:lnTo>
                    <a:lnTo>
                      <a:pt x="2897505" y="3472355"/>
                    </a:lnTo>
                    <a:lnTo>
                      <a:pt x="2893695" y="3419014"/>
                    </a:lnTo>
                    <a:lnTo>
                      <a:pt x="2879408" y="3392345"/>
                    </a:lnTo>
                    <a:lnTo>
                      <a:pt x="2866073" y="3379010"/>
                    </a:lnTo>
                    <a:lnTo>
                      <a:pt x="2840355" y="3382820"/>
                    </a:lnTo>
                    <a:lnTo>
                      <a:pt x="2819400" y="3361864"/>
                    </a:lnTo>
                    <a:lnTo>
                      <a:pt x="2813685" y="3343767"/>
                    </a:lnTo>
                    <a:lnTo>
                      <a:pt x="2787968" y="3343767"/>
                    </a:lnTo>
                    <a:lnTo>
                      <a:pt x="2764155" y="3343767"/>
                    </a:lnTo>
                    <a:lnTo>
                      <a:pt x="2772727" y="3328527"/>
                    </a:lnTo>
                    <a:lnTo>
                      <a:pt x="2782252" y="3319002"/>
                    </a:lnTo>
                    <a:lnTo>
                      <a:pt x="2795588" y="3305667"/>
                    </a:lnTo>
                    <a:lnTo>
                      <a:pt x="2777490" y="3287570"/>
                    </a:lnTo>
                    <a:cubicBezTo>
                      <a:pt x="2777490" y="3287570"/>
                      <a:pt x="2757488" y="3296142"/>
                      <a:pt x="2750820" y="3296142"/>
                    </a:cubicBezTo>
                    <a:cubicBezTo>
                      <a:pt x="2744152" y="3296142"/>
                      <a:pt x="2711768" y="3301857"/>
                      <a:pt x="2711768" y="3301857"/>
                    </a:cubicBezTo>
                    <a:lnTo>
                      <a:pt x="2698433" y="3288522"/>
                    </a:lnTo>
                    <a:lnTo>
                      <a:pt x="2667952" y="3284712"/>
                    </a:lnTo>
                    <a:lnTo>
                      <a:pt x="2630805" y="3284712"/>
                    </a:lnTo>
                    <a:lnTo>
                      <a:pt x="2599373" y="3291380"/>
                    </a:lnTo>
                    <a:lnTo>
                      <a:pt x="2584133" y="3306620"/>
                    </a:lnTo>
                    <a:lnTo>
                      <a:pt x="2558415" y="3320907"/>
                    </a:lnTo>
                    <a:lnTo>
                      <a:pt x="2573655" y="3349482"/>
                    </a:lnTo>
                    <a:lnTo>
                      <a:pt x="2586038" y="3373295"/>
                    </a:lnTo>
                    <a:lnTo>
                      <a:pt x="2599373" y="3386630"/>
                    </a:lnTo>
                    <a:lnTo>
                      <a:pt x="2595563" y="3409489"/>
                    </a:lnTo>
                    <a:lnTo>
                      <a:pt x="2580323" y="3398060"/>
                    </a:lnTo>
                    <a:lnTo>
                      <a:pt x="2570798" y="3406632"/>
                    </a:lnTo>
                    <a:lnTo>
                      <a:pt x="2555558" y="3427587"/>
                    </a:lnTo>
                    <a:lnTo>
                      <a:pt x="2555558" y="3441874"/>
                    </a:lnTo>
                    <a:lnTo>
                      <a:pt x="2526983" y="3453305"/>
                    </a:lnTo>
                    <a:lnTo>
                      <a:pt x="2526983" y="3435207"/>
                    </a:lnTo>
                    <a:lnTo>
                      <a:pt x="2526983" y="3409489"/>
                    </a:lnTo>
                    <a:lnTo>
                      <a:pt x="2518410" y="3400917"/>
                    </a:lnTo>
                    <a:lnTo>
                      <a:pt x="2509838" y="3403774"/>
                    </a:lnTo>
                    <a:lnTo>
                      <a:pt x="2492693" y="3391392"/>
                    </a:lnTo>
                    <a:lnTo>
                      <a:pt x="2492693" y="3377105"/>
                    </a:lnTo>
                    <a:lnTo>
                      <a:pt x="2477452" y="3394249"/>
                    </a:lnTo>
                    <a:lnTo>
                      <a:pt x="2477452" y="3415205"/>
                    </a:lnTo>
                    <a:lnTo>
                      <a:pt x="2497455" y="3423777"/>
                    </a:lnTo>
                    <a:lnTo>
                      <a:pt x="2497455" y="3446637"/>
                    </a:lnTo>
                    <a:lnTo>
                      <a:pt x="2486025" y="3462830"/>
                    </a:lnTo>
                    <a:lnTo>
                      <a:pt x="2468880" y="3445685"/>
                    </a:lnTo>
                    <a:lnTo>
                      <a:pt x="2455545" y="3420920"/>
                    </a:lnTo>
                    <a:lnTo>
                      <a:pt x="2455545" y="3402822"/>
                    </a:lnTo>
                    <a:lnTo>
                      <a:pt x="2438400" y="3394249"/>
                    </a:lnTo>
                    <a:lnTo>
                      <a:pt x="2424113" y="3379962"/>
                    </a:lnTo>
                    <a:lnTo>
                      <a:pt x="2404110" y="3399964"/>
                    </a:lnTo>
                    <a:lnTo>
                      <a:pt x="2386013" y="3418062"/>
                    </a:lnTo>
                    <a:lnTo>
                      <a:pt x="2362200" y="3418062"/>
                    </a:lnTo>
                    <a:lnTo>
                      <a:pt x="2346008" y="3434255"/>
                    </a:lnTo>
                    <a:lnTo>
                      <a:pt x="2324100" y="3434255"/>
                    </a:lnTo>
                    <a:lnTo>
                      <a:pt x="2311718" y="3405680"/>
                    </a:lnTo>
                    <a:lnTo>
                      <a:pt x="2323148" y="3374247"/>
                    </a:lnTo>
                    <a:lnTo>
                      <a:pt x="2323148" y="3339005"/>
                    </a:lnTo>
                    <a:lnTo>
                      <a:pt x="2344102" y="3303762"/>
                    </a:lnTo>
                    <a:lnTo>
                      <a:pt x="2344102" y="3264710"/>
                    </a:lnTo>
                    <a:lnTo>
                      <a:pt x="2356485" y="3217085"/>
                    </a:lnTo>
                    <a:lnTo>
                      <a:pt x="2356485" y="3178985"/>
                    </a:lnTo>
                    <a:lnTo>
                      <a:pt x="2356485" y="3144695"/>
                    </a:lnTo>
                    <a:lnTo>
                      <a:pt x="2342198" y="3129455"/>
                    </a:lnTo>
                    <a:lnTo>
                      <a:pt x="2342198" y="3081830"/>
                    </a:lnTo>
                    <a:lnTo>
                      <a:pt x="2350770" y="3046587"/>
                    </a:lnTo>
                    <a:lnTo>
                      <a:pt x="2350770" y="2996105"/>
                    </a:lnTo>
                    <a:lnTo>
                      <a:pt x="2350770" y="2958005"/>
                    </a:lnTo>
                    <a:lnTo>
                      <a:pt x="2367915" y="2929430"/>
                    </a:lnTo>
                    <a:lnTo>
                      <a:pt x="2347913" y="2909427"/>
                    </a:lnTo>
                    <a:lnTo>
                      <a:pt x="2335530" y="2877042"/>
                    </a:lnTo>
                    <a:lnTo>
                      <a:pt x="2342198" y="2832274"/>
                    </a:lnTo>
                    <a:lnTo>
                      <a:pt x="2363152" y="2811320"/>
                    </a:lnTo>
                    <a:lnTo>
                      <a:pt x="2340293" y="2766552"/>
                    </a:lnTo>
                    <a:lnTo>
                      <a:pt x="2344102" y="2719880"/>
                    </a:lnTo>
                    <a:lnTo>
                      <a:pt x="2367915" y="2672255"/>
                    </a:lnTo>
                    <a:lnTo>
                      <a:pt x="2391727" y="2648442"/>
                    </a:lnTo>
                    <a:lnTo>
                      <a:pt x="2414588" y="2610342"/>
                    </a:lnTo>
                    <a:lnTo>
                      <a:pt x="2434590" y="2590339"/>
                    </a:lnTo>
                    <a:lnTo>
                      <a:pt x="2466023" y="2558907"/>
                    </a:lnTo>
                    <a:lnTo>
                      <a:pt x="2498408" y="2558907"/>
                    </a:lnTo>
                    <a:lnTo>
                      <a:pt x="2522220" y="2543667"/>
                    </a:lnTo>
                    <a:lnTo>
                      <a:pt x="2513648" y="2535095"/>
                    </a:lnTo>
                    <a:lnTo>
                      <a:pt x="2502218" y="2516997"/>
                    </a:lnTo>
                    <a:lnTo>
                      <a:pt x="2519363" y="2501757"/>
                    </a:lnTo>
                    <a:lnTo>
                      <a:pt x="2536508" y="2501757"/>
                    </a:lnTo>
                    <a:lnTo>
                      <a:pt x="2556510" y="2483660"/>
                    </a:lnTo>
                    <a:lnTo>
                      <a:pt x="2578418" y="2461752"/>
                    </a:lnTo>
                    <a:lnTo>
                      <a:pt x="2568893" y="2431272"/>
                    </a:lnTo>
                    <a:lnTo>
                      <a:pt x="2598420" y="2442702"/>
                    </a:lnTo>
                    <a:lnTo>
                      <a:pt x="2616518" y="2422700"/>
                    </a:lnTo>
                    <a:lnTo>
                      <a:pt x="2601277" y="2407460"/>
                    </a:lnTo>
                    <a:lnTo>
                      <a:pt x="2594610" y="2380789"/>
                    </a:lnTo>
                    <a:lnTo>
                      <a:pt x="2601277" y="2359835"/>
                    </a:lnTo>
                    <a:lnTo>
                      <a:pt x="2619375" y="2341737"/>
                    </a:lnTo>
                    <a:lnTo>
                      <a:pt x="2642235" y="2336022"/>
                    </a:lnTo>
                    <a:lnTo>
                      <a:pt x="2662238" y="2312210"/>
                    </a:lnTo>
                    <a:lnTo>
                      <a:pt x="2701290" y="2294112"/>
                    </a:lnTo>
                    <a:lnTo>
                      <a:pt x="2701290" y="2281730"/>
                    </a:lnTo>
                    <a:lnTo>
                      <a:pt x="2727960" y="2277920"/>
                    </a:lnTo>
                    <a:lnTo>
                      <a:pt x="2753677" y="2268395"/>
                    </a:lnTo>
                    <a:lnTo>
                      <a:pt x="2764155" y="2278872"/>
                    </a:lnTo>
                    <a:lnTo>
                      <a:pt x="2743200" y="2281730"/>
                    </a:lnTo>
                    <a:lnTo>
                      <a:pt x="2737485" y="2299827"/>
                    </a:lnTo>
                    <a:lnTo>
                      <a:pt x="2737485" y="2317925"/>
                    </a:lnTo>
                    <a:cubicBezTo>
                      <a:pt x="2737485" y="2317925"/>
                      <a:pt x="2756535" y="2324592"/>
                      <a:pt x="2749868" y="2330307"/>
                    </a:cubicBezTo>
                    <a:cubicBezTo>
                      <a:pt x="2743200" y="2336975"/>
                      <a:pt x="2776538" y="2329355"/>
                      <a:pt x="2776538" y="2329355"/>
                    </a:cubicBezTo>
                    <a:lnTo>
                      <a:pt x="2786063" y="2302685"/>
                    </a:lnTo>
                    <a:lnTo>
                      <a:pt x="2786063" y="2273157"/>
                    </a:lnTo>
                    <a:lnTo>
                      <a:pt x="2812733" y="2261727"/>
                    </a:lnTo>
                    <a:lnTo>
                      <a:pt x="2816543" y="2240772"/>
                    </a:lnTo>
                    <a:lnTo>
                      <a:pt x="2807018" y="2191242"/>
                    </a:lnTo>
                    <a:lnTo>
                      <a:pt x="2848927" y="2184575"/>
                    </a:lnTo>
                    <a:lnTo>
                      <a:pt x="2848927" y="2146475"/>
                    </a:lnTo>
                    <a:lnTo>
                      <a:pt x="2871788" y="2139807"/>
                    </a:lnTo>
                    <a:lnTo>
                      <a:pt x="2872740" y="2113137"/>
                    </a:lnTo>
                    <a:lnTo>
                      <a:pt x="2851785" y="2113137"/>
                    </a:lnTo>
                    <a:lnTo>
                      <a:pt x="2839402" y="2125520"/>
                    </a:lnTo>
                    <a:lnTo>
                      <a:pt x="2823210" y="2140760"/>
                    </a:lnTo>
                    <a:lnTo>
                      <a:pt x="2805113" y="2143617"/>
                    </a:lnTo>
                    <a:lnTo>
                      <a:pt x="2785110" y="2123614"/>
                    </a:lnTo>
                    <a:lnTo>
                      <a:pt x="2785110" y="2097897"/>
                    </a:lnTo>
                    <a:lnTo>
                      <a:pt x="2762250" y="2075037"/>
                    </a:lnTo>
                    <a:lnTo>
                      <a:pt x="2754630" y="2018839"/>
                    </a:lnTo>
                    <a:lnTo>
                      <a:pt x="2754630" y="1976929"/>
                    </a:lnTo>
                    <a:lnTo>
                      <a:pt x="2728913" y="1937877"/>
                    </a:lnTo>
                    <a:lnTo>
                      <a:pt x="2732723" y="1898825"/>
                    </a:lnTo>
                    <a:lnTo>
                      <a:pt x="2707005" y="1881679"/>
                    </a:lnTo>
                    <a:lnTo>
                      <a:pt x="2706052" y="1819767"/>
                    </a:lnTo>
                    <a:lnTo>
                      <a:pt x="2721293" y="1801670"/>
                    </a:lnTo>
                    <a:lnTo>
                      <a:pt x="2733675" y="1754997"/>
                    </a:lnTo>
                    <a:lnTo>
                      <a:pt x="2733675" y="1732137"/>
                    </a:lnTo>
                    <a:lnTo>
                      <a:pt x="2771775" y="1732137"/>
                    </a:lnTo>
                    <a:lnTo>
                      <a:pt x="2783205" y="1697847"/>
                    </a:lnTo>
                    <a:lnTo>
                      <a:pt x="2771775" y="1666414"/>
                    </a:lnTo>
                    <a:lnTo>
                      <a:pt x="2810827" y="1703562"/>
                    </a:lnTo>
                    <a:lnTo>
                      <a:pt x="2822258" y="1727375"/>
                    </a:lnTo>
                    <a:lnTo>
                      <a:pt x="2836545" y="1741662"/>
                    </a:lnTo>
                    <a:lnTo>
                      <a:pt x="2857500" y="1762617"/>
                    </a:lnTo>
                    <a:lnTo>
                      <a:pt x="2857500" y="1727375"/>
                    </a:lnTo>
                    <a:lnTo>
                      <a:pt x="2883218" y="1739757"/>
                    </a:lnTo>
                    <a:lnTo>
                      <a:pt x="2894648" y="1768332"/>
                    </a:lnTo>
                    <a:lnTo>
                      <a:pt x="2904173" y="1735947"/>
                    </a:lnTo>
                    <a:lnTo>
                      <a:pt x="2901315" y="1682607"/>
                    </a:lnTo>
                    <a:lnTo>
                      <a:pt x="2887027" y="1648317"/>
                    </a:lnTo>
                    <a:lnTo>
                      <a:pt x="2887027" y="1603550"/>
                    </a:lnTo>
                    <a:lnTo>
                      <a:pt x="2869883" y="1585452"/>
                    </a:lnTo>
                    <a:lnTo>
                      <a:pt x="2883218" y="1566402"/>
                    </a:lnTo>
                    <a:lnTo>
                      <a:pt x="2895600" y="1567354"/>
                    </a:lnTo>
                    <a:lnTo>
                      <a:pt x="2898458" y="1549257"/>
                    </a:lnTo>
                    <a:lnTo>
                      <a:pt x="2869883" y="1549257"/>
                    </a:lnTo>
                    <a:lnTo>
                      <a:pt x="2847023" y="1526397"/>
                    </a:lnTo>
                    <a:lnTo>
                      <a:pt x="2822258" y="1501632"/>
                    </a:lnTo>
                    <a:lnTo>
                      <a:pt x="2805113" y="1486392"/>
                    </a:lnTo>
                    <a:lnTo>
                      <a:pt x="2813685" y="1463532"/>
                    </a:lnTo>
                    <a:lnTo>
                      <a:pt x="2813685" y="1434004"/>
                    </a:lnTo>
                    <a:lnTo>
                      <a:pt x="2845118" y="1416859"/>
                    </a:lnTo>
                    <a:lnTo>
                      <a:pt x="2867025" y="1394952"/>
                    </a:lnTo>
                    <a:lnTo>
                      <a:pt x="2876550" y="1404477"/>
                    </a:lnTo>
                    <a:lnTo>
                      <a:pt x="2849880" y="1430195"/>
                    </a:lnTo>
                    <a:lnTo>
                      <a:pt x="2849880" y="1462579"/>
                    </a:lnTo>
                    <a:lnTo>
                      <a:pt x="2879408" y="1480677"/>
                    </a:lnTo>
                    <a:lnTo>
                      <a:pt x="2899410" y="1506395"/>
                    </a:lnTo>
                    <a:lnTo>
                      <a:pt x="2915602" y="1522587"/>
                    </a:lnTo>
                    <a:lnTo>
                      <a:pt x="2933700" y="1529254"/>
                    </a:lnTo>
                    <a:lnTo>
                      <a:pt x="2951798" y="1529254"/>
                    </a:lnTo>
                    <a:lnTo>
                      <a:pt x="2969895" y="1564497"/>
                    </a:lnTo>
                    <a:lnTo>
                      <a:pt x="2987040" y="1581642"/>
                    </a:lnTo>
                    <a:lnTo>
                      <a:pt x="2987040" y="1605454"/>
                    </a:lnTo>
                    <a:lnTo>
                      <a:pt x="2987040" y="1625457"/>
                    </a:lnTo>
                    <a:lnTo>
                      <a:pt x="2977515" y="1659747"/>
                    </a:lnTo>
                    <a:lnTo>
                      <a:pt x="2978468" y="1688322"/>
                    </a:lnTo>
                    <a:lnTo>
                      <a:pt x="2995613" y="1702609"/>
                    </a:lnTo>
                    <a:lnTo>
                      <a:pt x="3012758" y="1754997"/>
                    </a:lnTo>
                    <a:lnTo>
                      <a:pt x="3027045" y="1790239"/>
                    </a:lnTo>
                    <a:lnTo>
                      <a:pt x="3039427" y="1834054"/>
                    </a:lnTo>
                    <a:lnTo>
                      <a:pt x="3050858" y="1880727"/>
                    </a:lnTo>
                    <a:lnTo>
                      <a:pt x="3077527" y="1915970"/>
                    </a:lnTo>
                    <a:lnTo>
                      <a:pt x="3094673" y="1968357"/>
                    </a:lnTo>
                    <a:lnTo>
                      <a:pt x="3101340" y="2013125"/>
                    </a:lnTo>
                    <a:lnTo>
                      <a:pt x="3115627" y="2055034"/>
                    </a:lnTo>
                    <a:lnTo>
                      <a:pt x="3105150" y="2065512"/>
                    </a:lnTo>
                    <a:lnTo>
                      <a:pt x="3092768" y="2077895"/>
                    </a:lnTo>
                    <a:lnTo>
                      <a:pt x="3106102" y="2100755"/>
                    </a:lnTo>
                    <a:lnTo>
                      <a:pt x="3096577" y="2121710"/>
                    </a:lnTo>
                    <a:lnTo>
                      <a:pt x="3084195" y="2134092"/>
                    </a:lnTo>
                    <a:lnTo>
                      <a:pt x="3084195" y="2146475"/>
                    </a:lnTo>
                    <a:lnTo>
                      <a:pt x="3109913" y="2152189"/>
                    </a:lnTo>
                    <a:lnTo>
                      <a:pt x="3133725" y="2186480"/>
                    </a:lnTo>
                    <a:lnTo>
                      <a:pt x="3137535" y="2218864"/>
                    </a:lnTo>
                    <a:lnTo>
                      <a:pt x="3157538" y="2238867"/>
                    </a:lnTo>
                    <a:lnTo>
                      <a:pt x="3157538" y="2268395"/>
                    </a:lnTo>
                    <a:lnTo>
                      <a:pt x="3186113" y="2297922"/>
                    </a:lnTo>
                    <a:lnTo>
                      <a:pt x="3227070" y="2338880"/>
                    </a:lnTo>
                    <a:cubicBezTo>
                      <a:pt x="3227070" y="2338880"/>
                      <a:pt x="3239452" y="2366502"/>
                      <a:pt x="3245168" y="2373170"/>
                    </a:cubicBezTo>
                    <a:lnTo>
                      <a:pt x="3283268" y="2398887"/>
                    </a:lnTo>
                    <a:lnTo>
                      <a:pt x="3322320" y="2419842"/>
                    </a:lnTo>
                    <a:lnTo>
                      <a:pt x="3383280" y="2437939"/>
                    </a:lnTo>
                    <a:lnTo>
                      <a:pt x="3411855" y="2443655"/>
                    </a:lnTo>
                    <a:lnTo>
                      <a:pt x="3437573" y="2460799"/>
                    </a:lnTo>
                    <a:lnTo>
                      <a:pt x="3452813" y="2481755"/>
                    </a:lnTo>
                    <a:lnTo>
                      <a:pt x="3506152" y="2510330"/>
                    </a:lnTo>
                    <a:lnTo>
                      <a:pt x="3552825" y="2530332"/>
                    </a:lnTo>
                    <a:lnTo>
                      <a:pt x="3602355" y="2553192"/>
                    </a:lnTo>
                    <a:lnTo>
                      <a:pt x="3628073" y="2578910"/>
                    </a:lnTo>
                    <a:lnTo>
                      <a:pt x="3656648" y="2578910"/>
                    </a:lnTo>
                    <a:lnTo>
                      <a:pt x="3676650" y="2598912"/>
                    </a:lnTo>
                    <a:lnTo>
                      <a:pt x="3702368" y="2612247"/>
                    </a:lnTo>
                    <a:lnTo>
                      <a:pt x="3743325" y="2612247"/>
                    </a:lnTo>
                    <a:lnTo>
                      <a:pt x="3761423" y="262939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8" name="Freeform: Shape 150">
                <a:extLst>
                  <a:ext uri="{FF2B5EF4-FFF2-40B4-BE49-F238E27FC236}">
                    <a16:creationId xmlns="" xmlns:a16="http://schemas.microsoft.com/office/drawing/2014/main" id="{550D3C9B-1AE3-ADFC-6DB7-E41AFA826C1E}"/>
                  </a:ext>
                </a:extLst>
              </p:cNvPr>
              <p:cNvSpPr/>
              <p:nvPr/>
            </p:nvSpPr>
            <p:spPr>
              <a:xfrm>
                <a:off x="9893617" y="2503170"/>
                <a:ext cx="44767" cy="111442"/>
              </a:xfrm>
              <a:custGeom>
                <a:avLst/>
                <a:gdLst>
                  <a:gd name="connsiteX0" fmla="*/ 40005 w 44767"/>
                  <a:gd name="connsiteY0" fmla="*/ 9525 h 111442"/>
                  <a:gd name="connsiteX1" fmla="*/ 17145 w 44767"/>
                  <a:gd name="connsiteY1" fmla="*/ 0 h 111442"/>
                  <a:gd name="connsiteX2" fmla="*/ 1905 w 44767"/>
                  <a:gd name="connsiteY2" fmla="*/ 8572 h 111442"/>
                  <a:gd name="connsiteX3" fmla="*/ 1905 w 44767"/>
                  <a:gd name="connsiteY3" fmla="*/ 35242 h 111442"/>
                  <a:gd name="connsiteX4" fmla="*/ 0 w 44767"/>
                  <a:gd name="connsiteY4" fmla="*/ 60008 h 111442"/>
                  <a:gd name="connsiteX5" fmla="*/ 14288 w 44767"/>
                  <a:gd name="connsiteY5" fmla="*/ 69533 h 111442"/>
                  <a:gd name="connsiteX6" fmla="*/ 23813 w 44767"/>
                  <a:gd name="connsiteY6" fmla="*/ 81915 h 111442"/>
                  <a:gd name="connsiteX7" fmla="*/ 25718 w 44767"/>
                  <a:gd name="connsiteY7" fmla="*/ 103822 h 111442"/>
                  <a:gd name="connsiteX8" fmla="*/ 44768 w 44767"/>
                  <a:gd name="connsiteY8" fmla="*/ 111442 h 111442"/>
                  <a:gd name="connsiteX9" fmla="*/ 40005 w 44767"/>
                  <a:gd name="connsiteY9" fmla="*/ 88583 h 111442"/>
                  <a:gd name="connsiteX10" fmla="*/ 31432 w 44767"/>
                  <a:gd name="connsiteY10" fmla="*/ 72390 h 111442"/>
                  <a:gd name="connsiteX11" fmla="*/ 40005 w 44767"/>
                  <a:gd name="connsiteY11" fmla="*/ 43815 h 11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767" h="111442">
                    <a:moveTo>
                      <a:pt x="40005" y="9525"/>
                    </a:moveTo>
                    <a:lnTo>
                      <a:pt x="17145" y="0"/>
                    </a:lnTo>
                    <a:lnTo>
                      <a:pt x="1905" y="8572"/>
                    </a:lnTo>
                    <a:lnTo>
                      <a:pt x="1905" y="35242"/>
                    </a:lnTo>
                    <a:lnTo>
                      <a:pt x="0" y="60008"/>
                    </a:lnTo>
                    <a:lnTo>
                      <a:pt x="14288" y="69533"/>
                    </a:lnTo>
                    <a:lnTo>
                      <a:pt x="23813" y="81915"/>
                    </a:lnTo>
                    <a:lnTo>
                      <a:pt x="25718" y="103822"/>
                    </a:lnTo>
                    <a:lnTo>
                      <a:pt x="44768" y="111442"/>
                    </a:lnTo>
                    <a:lnTo>
                      <a:pt x="40005" y="88583"/>
                    </a:lnTo>
                    <a:lnTo>
                      <a:pt x="31432" y="72390"/>
                    </a:lnTo>
                    <a:lnTo>
                      <a:pt x="40005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9" name="Freeform: Shape 151">
                <a:extLst>
                  <a:ext uri="{FF2B5EF4-FFF2-40B4-BE49-F238E27FC236}">
                    <a16:creationId xmlns="" xmlns:a16="http://schemas.microsoft.com/office/drawing/2014/main" id="{86CF48A8-4729-5BD1-A650-6B03A75FC272}"/>
                  </a:ext>
                </a:extLst>
              </p:cNvPr>
              <p:cNvSpPr/>
              <p:nvPr/>
            </p:nvSpPr>
            <p:spPr>
              <a:xfrm>
                <a:off x="10353675" y="2638425"/>
                <a:ext cx="85725" cy="25717"/>
              </a:xfrm>
              <a:custGeom>
                <a:avLst/>
                <a:gdLst>
                  <a:gd name="connsiteX0" fmla="*/ 38100 w 85725"/>
                  <a:gd name="connsiteY0" fmla="*/ 25717 h 25717"/>
                  <a:gd name="connsiteX1" fmla="*/ 67627 w 85725"/>
                  <a:gd name="connsiteY1" fmla="*/ 25717 h 25717"/>
                  <a:gd name="connsiteX2" fmla="*/ 85725 w 85725"/>
                  <a:gd name="connsiteY2" fmla="*/ 7620 h 25717"/>
                  <a:gd name="connsiteX3" fmla="*/ 62865 w 85725"/>
                  <a:gd name="connsiteY3" fmla="*/ 0 h 25717"/>
                  <a:gd name="connsiteX4" fmla="*/ 39052 w 85725"/>
                  <a:gd name="connsiteY4" fmla="*/ 9525 h 25717"/>
                  <a:gd name="connsiteX5" fmla="*/ 17145 w 85725"/>
                  <a:gd name="connsiteY5" fmla="*/ 953 h 25717"/>
                  <a:gd name="connsiteX6" fmla="*/ 0 w 85725"/>
                  <a:gd name="connsiteY6" fmla="*/ 7620 h 25717"/>
                  <a:gd name="connsiteX7" fmla="*/ 8573 w 85725"/>
                  <a:gd name="connsiteY7" fmla="*/ 25717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25717">
                    <a:moveTo>
                      <a:pt x="38100" y="25717"/>
                    </a:moveTo>
                    <a:lnTo>
                      <a:pt x="67627" y="25717"/>
                    </a:lnTo>
                    <a:lnTo>
                      <a:pt x="85725" y="7620"/>
                    </a:lnTo>
                    <a:lnTo>
                      <a:pt x="62865" y="0"/>
                    </a:lnTo>
                    <a:lnTo>
                      <a:pt x="39052" y="9525"/>
                    </a:lnTo>
                    <a:lnTo>
                      <a:pt x="17145" y="953"/>
                    </a:lnTo>
                    <a:lnTo>
                      <a:pt x="0" y="7620"/>
                    </a:lnTo>
                    <a:lnTo>
                      <a:pt x="8573" y="2571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0" name="Freeform: Shape 152">
                <a:extLst>
                  <a:ext uri="{FF2B5EF4-FFF2-40B4-BE49-F238E27FC236}">
                    <a16:creationId xmlns="" xmlns:a16="http://schemas.microsoft.com/office/drawing/2014/main" id="{D766B51F-010A-8394-5E9D-842E8D87AF0B}"/>
                  </a:ext>
                </a:extLst>
              </p:cNvPr>
              <p:cNvSpPr/>
              <p:nvPr/>
            </p:nvSpPr>
            <p:spPr>
              <a:xfrm>
                <a:off x="10458450" y="2572702"/>
                <a:ext cx="32385" cy="22859"/>
              </a:xfrm>
              <a:custGeom>
                <a:avLst/>
                <a:gdLst>
                  <a:gd name="connsiteX0" fmla="*/ 20955 w 32385"/>
                  <a:gd name="connsiteY0" fmla="*/ 11430 h 22859"/>
                  <a:gd name="connsiteX1" fmla="*/ 32385 w 32385"/>
                  <a:gd name="connsiteY1" fmla="*/ 0 h 22859"/>
                  <a:gd name="connsiteX2" fmla="*/ 16193 w 32385"/>
                  <a:gd name="connsiteY2" fmla="*/ 3810 h 22859"/>
                  <a:gd name="connsiteX3" fmla="*/ 0 w 32385"/>
                  <a:gd name="connsiteY3" fmla="*/ 14288 h 22859"/>
                  <a:gd name="connsiteX4" fmla="*/ 8573 w 32385"/>
                  <a:gd name="connsiteY4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5" h="22859">
                    <a:moveTo>
                      <a:pt x="20955" y="11430"/>
                    </a:moveTo>
                    <a:lnTo>
                      <a:pt x="32385" y="0"/>
                    </a:lnTo>
                    <a:lnTo>
                      <a:pt x="16193" y="3810"/>
                    </a:lnTo>
                    <a:lnTo>
                      <a:pt x="0" y="14288"/>
                    </a:lnTo>
                    <a:lnTo>
                      <a:pt x="8573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1" name="Freeform: Shape 153">
                <a:extLst>
                  <a:ext uri="{FF2B5EF4-FFF2-40B4-BE49-F238E27FC236}">
                    <a16:creationId xmlns="" xmlns:a16="http://schemas.microsoft.com/office/drawing/2014/main" id="{7E162098-3F49-AFF6-64C8-8BFE8EDAA4B1}"/>
                  </a:ext>
                </a:extLst>
              </p:cNvPr>
              <p:cNvSpPr/>
              <p:nvPr/>
            </p:nvSpPr>
            <p:spPr>
              <a:xfrm>
                <a:off x="8792527" y="1102994"/>
                <a:ext cx="87630" cy="160019"/>
              </a:xfrm>
              <a:custGeom>
                <a:avLst/>
                <a:gdLst>
                  <a:gd name="connsiteX0" fmla="*/ 3810 w 87630"/>
                  <a:gd name="connsiteY0" fmla="*/ 100965 h 160019"/>
                  <a:gd name="connsiteX1" fmla="*/ 18098 w 87630"/>
                  <a:gd name="connsiteY1" fmla="*/ 121920 h 160019"/>
                  <a:gd name="connsiteX2" fmla="*/ 32385 w 87630"/>
                  <a:gd name="connsiteY2" fmla="*/ 155258 h 160019"/>
                  <a:gd name="connsiteX3" fmla="*/ 55245 w 87630"/>
                  <a:gd name="connsiteY3" fmla="*/ 160020 h 160019"/>
                  <a:gd name="connsiteX4" fmla="*/ 70485 w 87630"/>
                  <a:gd name="connsiteY4" fmla="*/ 144780 h 160019"/>
                  <a:gd name="connsiteX5" fmla="*/ 81915 w 87630"/>
                  <a:gd name="connsiteY5" fmla="*/ 123825 h 160019"/>
                  <a:gd name="connsiteX6" fmla="*/ 68580 w 87630"/>
                  <a:gd name="connsiteY6" fmla="*/ 110490 h 160019"/>
                  <a:gd name="connsiteX7" fmla="*/ 87630 w 87630"/>
                  <a:gd name="connsiteY7" fmla="*/ 83820 h 160019"/>
                  <a:gd name="connsiteX8" fmla="*/ 84773 w 87630"/>
                  <a:gd name="connsiteY8" fmla="*/ 54293 h 160019"/>
                  <a:gd name="connsiteX9" fmla="*/ 84773 w 87630"/>
                  <a:gd name="connsiteY9" fmla="*/ 19050 h 160019"/>
                  <a:gd name="connsiteX10" fmla="*/ 65723 w 87630"/>
                  <a:gd name="connsiteY10" fmla="*/ 4763 h 160019"/>
                  <a:gd name="connsiteX11" fmla="*/ 55245 w 87630"/>
                  <a:gd name="connsiteY11" fmla="*/ 0 h 160019"/>
                  <a:gd name="connsiteX12" fmla="*/ 44768 w 87630"/>
                  <a:gd name="connsiteY12" fmla="*/ 10478 h 160019"/>
                  <a:gd name="connsiteX13" fmla="*/ 23813 w 87630"/>
                  <a:gd name="connsiteY13" fmla="*/ 21908 h 160019"/>
                  <a:gd name="connsiteX14" fmla="*/ 5715 w 87630"/>
                  <a:gd name="connsiteY14" fmla="*/ 39053 h 160019"/>
                  <a:gd name="connsiteX15" fmla="*/ 7620 w 87630"/>
                  <a:gd name="connsiteY15" fmla="*/ 69533 h 160019"/>
                  <a:gd name="connsiteX16" fmla="*/ 0 w 87630"/>
                  <a:gd name="connsiteY16" fmla="*/ 77153 h 16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630" h="160019">
                    <a:moveTo>
                      <a:pt x="3810" y="100965"/>
                    </a:moveTo>
                    <a:lnTo>
                      <a:pt x="18098" y="121920"/>
                    </a:lnTo>
                    <a:lnTo>
                      <a:pt x="32385" y="155258"/>
                    </a:lnTo>
                    <a:lnTo>
                      <a:pt x="55245" y="160020"/>
                    </a:lnTo>
                    <a:lnTo>
                      <a:pt x="70485" y="144780"/>
                    </a:lnTo>
                    <a:lnTo>
                      <a:pt x="81915" y="123825"/>
                    </a:lnTo>
                    <a:lnTo>
                      <a:pt x="68580" y="110490"/>
                    </a:lnTo>
                    <a:lnTo>
                      <a:pt x="87630" y="83820"/>
                    </a:lnTo>
                    <a:lnTo>
                      <a:pt x="84773" y="54293"/>
                    </a:lnTo>
                    <a:lnTo>
                      <a:pt x="84773" y="19050"/>
                    </a:lnTo>
                    <a:lnTo>
                      <a:pt x="65723" y="4763"/>
                    </a:lnTo>
                    <a:lnTo>
                      <a:pt x="55245" y="0"/>
                    </a:lnTo>
                    <a:lnTo>
                      <a:pt x="44768" y="10478"/>
                    </a:lnTo>
                    <a:lnTo>
                      <a:pt x="23813" y="21908"/>
                    </a:lnTo>
                    <a:lnTo>
                      <a:pt x="5715" y="39053"/>
                    </a:lnTo>
                    <a:lnTo>
                      <a:pt x="7620" y="69533"/>
                    </a:lnTo>
                    <a:lnTo>
                      <a:pt x="0" y="7715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2" name="Freeform: Shape 154">
                <a:extLst>
                  <a:ext uri="{FF2B5EF4-FFF2-40B4-BE49-F238E27FC236}">
                    <a16:creationId xmlns="" xmlns:a16="http://schemas.microsoft.com/office/drawing/2014/main" id="{EF87DA0C-6126-128A-3F54-30CA66DB5E5F}"/>
                  </a:ext>
                </a:extLst>
              </p:cNvPr>
              <p:cNvSpPr/>
              <p:nvPr/>
            </p:nvSpPr>
            <p:spPr>
              <a:xfrm>
                <a:off x="9122092" y="4163377"/>
                <a:ext cx="48577" cy="56197"/>
              </a:xfrm>
              <a:custGeom>
                <a:avLst/>
                <a:gdLst>
                  <a:gd name="connsiteX0" fmla="*/ 11430 w 48577"/>
                  <a:gd name="connsiteY0" fmla="*/ 5715 h 56197"/>
                  <a:gd name="connsiteX1" fmla="*/ 0 w 48577"/>
                  <a:gd name="connsiteY1" fmla="*/ 19050 h 56197"/>
                  <a:gd name="connsiteX2" fmla="*/ 0 w 48577"/>
                  <a:gd name="connsiteY2" fmla="*/ 36195 h 56197"/>
                  <a:gd name="connsiteX3" fmla="*/ 0 w 48577"/>
                  <a:gd name="connsiteY3" fmla="*/ 54292 h 56197"/>
                  <a:gd name="connsiteX4" fmla="*/ 20002 w 48577"/>
                  <a:gd name="connsiteY4" fmla="*/ 45720 h 56197"/>
                  <a:gd name="connsiteX5" fmla="*/ 31432 w 48577"/>
                  <a:gd name="connsiteY5" fmla="*/ 56197 h 56197"/>
                  <a:gd name="connsiteX6" fmla="*/ 43815 w 48577"/>
                  <a:gd name="connsiteY6" fmla="*/ 44767 h 56197"/>
                  <a:gd name="connsiteX7" fmla="*/ 48577 w 48577"/>
                  <a:gd name="connsiteY7" fmla="*/ 20003 h 56197"/>
                  <a:gd name="connsiteX8" fmla="*/ 35243 w 48577"/>
                  <a:gd name="connsiteY8" fmla="*/ 0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577" h="56197">
                    <a:moveTo>
                      <a:pt x="11430" y="5715"/>
                    </a:moveTo>
                    <a:lnTo>
                      <a:pt x="0" y="19050"/>
                    </a:lnTo>
                    <a:lnTo>
                      <a:pt x="0" y="36195"/>
                    </a:lnTo>
                    <a:lnTo>
                      <a:pt x="0" y="54292"/>
                    </a:lnTo>
                    <a:lnTo>
                      <a:pt x="20002" y="45720"/>
                    </a:lnTo>
                    <a:lnTo>
                      <a:pt x="31432" y="56197"/>
                    </a:lnTo>
                    <a:lnTo>
                      <a:pt x="43815" y="44767"/>
                    </a:lnTo>
                    <a:lnTo>
                      <a:pt x="48577" y="20003"/>
                    </a:lnTo>
                    <a:lnTo>
                      <a:pt x="3524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3" name="Freeform: Shape 155">
                <a:extLst>
                  <a:ext uri="{FF2B5EF4-FFF2-40B4-BE49-F238E27FC236}">
                    <a16:creationId xmlns="" xmlns:a16="http://schemas.microsoft.com/office/drawing/2014/main" id="{43C963C2-587D-52E7-EDF1-43A13457E96D}"/>
                  </a:ext>
                </a:extLst>
              </p:cNvPr>
              <p:cNvSpPr/>
              <p:nvPr/>
            </p:nvSpPr>
            <p:spPr>
              <a:xfrm>
                <a:off x="7733347" y="1920239"/>
                <a:ext cx="160019" cy="115252"/>
              </a:xfrm>
              <a:custGeom>
                <a:avLst/>
                <a:gdLst>
                  <a:gd name="connsiteX0" fmla="*/ 9525 w 160019"/>
                  <a:gd name="connsiteY0" fmla="*/ 84773 h 115252"/>
                  <a:gd name="connsiteX1" fmla="*/ 23813 w 160019"/>
                  <a:gd name="connsiteY1" fmla="*/ 104775 h 115252"/>
                  <a:gd name="connsiteX2" fmla="*/ 50482 w 160019"/>
                  <a:gd name="connsiteY2" fmla="*/ 115252 h 115252"/>
                  <a:gd name="connsiteX3" fmla="*/ 68580 w 160019"/>
                  <a:gd name="connsiteY3" fmla="*/ 97155 h 115252"/>
                  <a:gd name="connsiteX4" fmla="*/ 91440 w 160019"/>
                  <a:gd name="connsiteY4" fmla="*/ 97155 h 115252"/>
                  <a:gd name="connsiteX5" fmla="*/ 114300 w 160019"/>
                  <a:gd name="connsiteY5" fmla="*/ 88583 h 115252"/>
                  <a:gd name="connsiteX6" fmla="*/ 135255 w 160019"/>
                  <a:gd name="connsiteY6" fmla="*/ 79058 h 115252"/>
                  <a:gd name="connsiteX7" fmla="*/ 148590 w 160019"/>
                  <a:gd name="connsiteY7" fmla="*/ 65723 h 115252"/>
                  <a:gd name="connsiteX8" fmla="*/ 148590 w 160019"/>
                  <a:gd name="connsiteY8" fmla="*/ 47625 h 115252"/>
                  <a:gd name="connsiteX9" fmla="*/ 160020 w 160019"/>
                  <a:gd name="connsiteY9" fmla="*/ 15240 h 115252"/>
                  <a:gd name="connsiteX10" fmla="*/ 140017 w 160019"/>
                  <a:gd name="connsiteY10" fmla="*/ 0 h 115252"/>
                  <a:gd name="connsiteX11" fmla="*/ 111442 w 160019"/>
                  <a:gd name="connsiteY11" fmla="*/ 13335 h 115252"/>
                  <a:gd name="connsiteX12" fmla="*/ 97155 w 160019"/>
                  <a:gd name="connsiteY12" fmla="*/ 30480 h 115252"/>
                  <a:gd name="connsiteX13" fmla="*/ 80963 w 160019"/>
                  <a:gd name="connsiteY13" fmla="*/ 46673 h 115252"/>
                  <a:gd name="connsiteX14" fmla="*/ 74295 w 160019"/>
                  <a:gd name="connsiteY14" fmla="*/ 46673 h 115252"/>
                  <a:gd name="connsiteX15" fmla="*/ 62865 w 160019"/>
                  <a:gd name="connsiteY15" fmla="*/ 31433 h 115252"/>
                  <a:gd name="connsiteX16" fmla="*/ 42863 w 160019"/>
                  <a:gd name="connsiteY16" fmla="*/ 51435 h 115252"/>
                  <a:gd name="connsiteX17" fmla="*/ 29527 w 160019"/>
                  <a:gd name="connsiteY17" fmla="*/ 64770 h 115252"/>
                  <a:gd name="connsiteX18" fmla="*/ 20002 w 160019"/>
                  <a:gd name="connsiteY18" fmla="*/ 74295 h 115252"/>
                  <a:gd name="connsiteX19" fmla="*/ 0 w 160019"/>
                  <a:gd name="connsiteY19" fmla="*/ 65723 h 115252"/>
                  <a:gd name="connsiteX20" fmla="*/ 2857 w 160019"/>
                  <a:gd name="connsiteY20" fmla="*/ 76200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019" h="115252">
                    <a:moveTo>
                      <a:pt x="9525" y="84773"/>
                    </a:moveTo>
                    <a:lnTo>
                      <a:pt x="23813" y="104775"/>
                    </a:lnTo>
                    <a:lnTo>
                      <a:pt x="50482" y="115252"/>
                    </a:lnTo>
                    <a:lnTo>
                      <a:pt x="68580" y="97155"/>
                    </a:lnTo>
                    <a:lnTo>
                      <a:pt x="91440" y="97155"/>
                    </a:lnTo>
                    <a:lnTo>
                      <a:pt x="114300" y="88583"/>
                    </a:lnTo>
                    <a:lnTo>
                      <a:pt x="135255" y="79058"/>
                    </a:lnTo>
                    <a:lnTo>
                      <a:pt x="148590" y="65723"/>
                    </a:lnTo>
                    <a:lnTo>
                      <a:pt x="148590" y="47625"/>
                    </a:lnTo>
                    <a:lnTo>
                      <a:pt x="160020" y="15240"/>
                    </a:lnTo>
                    <a:lnTo>
                      <a:pt x="140017" y="0"/>
                    </a:lnTo>
                    <a:lnTo>
                      <a:pt x="111442" y="13335"/>
                    </a:lnTo>
                    <a:lnTo>
                      <a:pt x="97155" y="30480"/>
                    </a:lnTo>
                    <a:lnTo>
                      <a:pt x="80963" y="46673"/>
                    </a:lnTo>
                    <a:lnTo>
                      <a:pt x="74295" y="46673"/>
                    </a:lnTo>
                    <a:lnTo>
                      <a:pt x="62865" y="31433"/>
                    </a:lnTo>
                    <a:lnTo>
                      <a:pt x="42863" y="51435"/>
                    </a:lnTo>
                    <a:lnTo>
                      <a:pt x="29527" y="64770"/>
                    </a:lnTo>
                    <a:lnTo>
                      <a:pt x="20002" y="74295"/>
                    </a:lnTo>
                    <a:lnTo>
                      <a:pt x="0" y="65723"/>
                    </a:lnTo>
                    <a:lnTo>
                      <a:pt x="2857" y="762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4" name="Freeform: Shape 156">
                <a:extLst>
                  <a:ext uri="{FF2B5EF4-FFF2-40B4-BE49-F238E27FC236}">
                    <a16:creationId xmlns="" xmlns:a16="http://schemas.microsoft.com/office/drawing/2014/main" id="{705335C9-1FAD-ECEC-BFFE-02DFECCD048A}"/>
                  </a:ext>
                </a:extLst>
              </p:cNvPr>
              <p:cNvSpPr/>
              <p:nvPr/>
            </p:nvSpPr>
            <p:spPr>
              <a:xfrm>
                <a:off x="7477125" y="2017395"/>
                <a:ext cx="250507" cy="234314"/>
              </a:xfrm>
              <a:custGeom>
                <a:avLst/>
                <a:gdLst>
                  <a:gd name="connsiteX0" fmla="*/ 12382 w 250507"/>
                  <a:gd name="connsiteY0" fmla="*/ 170497 h 234314"/>
                  <a:gd name="connsiteX1" fmla="*/ 25718 w 250507"/>
                  <a:gd name="connsiteY1" fmla="*/ 170497 h 234314"/>
                  <a:gd name="connsiteX2" fmla="*/ 43815 w 250507"/>
                  <a:gd name="connsiteY2" fmla="*/ 188595 h 234314"/>
                  <a:gd name="connsiteX3" fmla="*/ 39052 w 250507"/>
                  <a:gd name="connsiteY3" fmla="*/ 209550 h 234314"/>
                  <a:gd name="connsiteX4" fmla="*/ 61913 w 250507"/>
                  <a:gd name="connsiteY4" fmla="*/ 220980 h 234314"/>
                  <a:gd name="connsiteX5" fmla="*/ 92393 w 250507"/>
                  <a:gd name="connsiteY5" fmla="*/ 221933 h 234314"/>
                  <a:gd name="connsiteX6" fmla="*/ 105727 w 250507"/>
                  <a:gd name="connsiteY6" fmla="*/ 234315 h 234314"/>
                  <a:gd name="connsiteX7" fmla="*/ 128588 w 250507"/>
                  <a:gd name="connsiteY7" fmla="*/ 234315 h 234314"/>
                  <a:gd name="connsiteX8" fmla="*/ 155257 w 250507"/>
                  <a:gd name="connsiteY8" fmla="*/ 226695 h 234314"/>
                  <a:gd name="connsiteX9" fmla="*/ 155257 w 250507"/>
                  <a:gd name="connsiteY9" fmla="*/ 206692 h 234314"/>
                  <a:gd name="connsiteX10" fmla="*/ 139065 w 250507"/>
                  <a:gd name="connsiteY10" fmla="*/ 191452 h 234314"/>
                  <a:gd name="connsiteX11" fmla="*/ 147638 w 250507"/>
                  <a:gd name="connsiteY11" fmla="*/ 181927 h 234314"/>
                  <a:gd name="connsiteX12" fmla="*/ 160973 w 250507"/>
                  <a:gd name="connsiteY12" fmla="*/ 195263 h 234314"/>
                  <a:gd name="connsiteX13" fmla="*/ 184785 w 250507"/>
                  <a:gd name="connsiteY13" fmla="*/ 152400 h 234314"/>
                  <a:gd name="connsiteX14" fmla="*/ 207645 w 250507"/>
                  <a:gd name="connsiteY14" fmla="*/ 130492 h 234314"/>
                  <a:gd name="connsiteX15" fmla="*/ 217170 w 250507"/>
                  <a:gd name="connsiteY15" fmla="*/ 140017 h 234314"/>
                  <a:gd name="connsiteX16" fmla="*/ 237173 w 250507"/>
                  <a:gd name="connsiteY16" fmla="*/ 119063 h 234314"/>
                  <a:gd name="connsiteX17" fmla="*/ 243840 w 250507"/>
                  <a:gd name="connsiteY17" fmla="*/ 100013 h 234314"/>
                  <a:gd name="connsiteX18" fmla="*/ 220980 w 250507"/>
                  <a:gd name="connsiteY18" fmla="*/ 92392 h 234314"/>
                  <a:gd name="connsiteX19" fmla="*/ 205740 w 250507"/>
                  <a:gd name="connsiteY19" fmla="*/ 107633 h 234314"/>
                  <a:gd name="connsiteX20" fmla="*/ 185738 w 250507"/>
                  <a:gd name="connsiteY20" fmla="*/ 94297 h 234314"/>
                  <a:gd name="connsiteX21" fmla="*/ 162877 w 250507"/>
                  <a:gd name="connsiteY21" fmla="*/ 80010 h 234314"/>
                  <a:gd name="connsiteX22" fmla="*/ 140018 w 250507"/>
                  <a:gd name="connsiteY22" fmla="*/ 62865 h 234314"/>
                  <a:gd name="connsiteX23" fmla="*/ 147638 w 250507"/>
                  <a:gd name="connsiteY23" fmla="*/ 46672 h 234314"/>
                  <a:gd name="connsiteX24" fmla="*/ 160020 w 250507"/>
                  <a:gd name="connsiteY24" fmla="*/ 34290 h 234314"/>
                  <a:gd name="connsiteX25" fmla="*/ 169545 w 250507"/>
                  <a:gd name="connsiteY25" fmla="*/ 66675 h 234314"/>
                  <a:gd name="connsiteX26" fmla="*/ 183832 w 250507"/>
                  <a:gd name="connsiteY26" fmla="*/ 81915 h 234314"/>
                  <a:gd name="connsiteX27" fmla="*/ 209550 w 250507"/>
                  <a:gd name="connsiteY27" fmla="*/ 86677 h 234314"/>
                  <a:gd name="connsiteX28" fmla="*/ 224790 w 250507"/>
                  <a:gd name="connsiteY28" fmla="*/ 80010 h 234314"/>
                  <a:gd name="connsiteX29" fmla="*/ 237173 w 250507"/>
                  <a:gd name="connsiteY29" fmla="*/ 80010 h 234314"/>
                  <a:gd name="connsiteX30" fmla="*/ 250507 w 250507"/>
                  <a:gd name="connsiteY30" fmla="*/ 66675 h 234314"/>
                  <a:gd name="connsiteX31" fmla="*/ 243840 w 250507"/>
                  <a:gd name="connsiteY31" fmla="*/ 40005 h 234314"/>
                  <a:gd name="connsiteX32" fmla="*/ 222885 w 250507"/>
                  <a:gd name="connsiteY32" fmla="*/ 40005 h 234314"/>
                  <a:gd name="connsiteX33" fmla="*/ 228600 w 250507"/>
                  <a:gd name="connsiteY33" fmla="*/ 17145 h 234314"/>
                  <a:gd name="connsiteX34" fmla="*/ 228600 w 250507"/>
                  <a:gd name="connsiteY34" fmla="*/ 0 h 234314"/>
                  <a:gd name="connsiteX35" fmla="*/ 211455 w 250507"/>
                  <a:gd name="connsiteY35" fmla="*/ 5715 h 234314"/>
                  <a:gd name="connsiteX36" fmla="*/ 170498 w 250507"/>
                  <a:gd name="connsiteY36" fmla="*/ 5715 h 234314"/>
                  <a:gd name="connsiteX37" fmla="*/ 157163 w 250507"/>
                  <a:gd name="connsiteY37" fmla="*/ 19050 h 234314"/>
                  <a:gd name="connsiteX38" fmla="*/ 136207 w 250507"/>
                  <a:gd name="connsiteY38" fmla="*/ 33338 h 234314"/>
                  <a:gd name="connsiteX39" fmla="*/ 120968 w 250507"/>
                  <a:gd name="connsiteY39" fmla="*/ 18097 h 234314"/>
                  <a:gd name="connsiteX40" fmla="*/ 83820 w 250507"/>
                  <a:gd name="connsiteY40" fmla="*/ 29527 h 234314"/>
                  <a:gd name="connsiteX41" fmla="*/ 86677 w 250507"/>
                  <a:gd name="connsiteY41" fmla="*/ 53340 h 234314"/>
                  <a:gd name="connsiteX42" fmla="*/ 96202 w 250507"/>
                  <a:gd name="connsiteY42" fmla="*/ 62865 h 234314"/>
                  <a:gd name="connsiteX43" fmla="*/ 109538 w 250507"/>
                  <a:gd name="connsiteY43" fmla="*/ 76200 h 234314"/>
                  <a:gd name="connsiteX44" fmla="*/ 120015 w 250507"/>
                  <a:gd name="connsiteY44" fmla="*/ 86677 h 234314"/>
                  <a:gd name="connsiteX45" fmla="*/ 105727 w 250507"/>
                  <a:gd name="connsiteY45" fmla="*/ 98108 h 234314"/>
                  <a:gd name="connsiteX46" fmla="*/ 86677 w 250507"/>
                  <a:gd name="connsiteY46" fmla="*/ 80963 h 234314"/>
                  <a:gd name="connsiteX47" fmla="*/ 76200 w 250507"/>
                  <a:gd name="connsiteY47" fmla="*/ 91440 h 234314"/>
                  <a:gd name="connsiteX48" fmla="*/ 61913 w 250507"/>
                  <a:gd name="connsiteY48" fmla="*/ 77152 h 234314"/>
                  <a:gd name="connsiteX49" fmla="*/ 29527 w 250507"/>
                  <a:gd name="connsiteY49" fmla="*/ 83820 h 234314"/>
                  <a:gd name="connsiteX50" fmla="*/ 16193 w 250507"/>
                  <a:gd name="connsiteY50" fmla="*/ 76200 h 234314"/>
                  <a:gd name="connsiteX51" fmla="*/ 9525 w 250507"/>
                  <a:gd name="connsiteY51" fmla="*/ 92392 h 234314"/>
                  <a:gd name="connsiteX52" fmla="*/ 20002 w 250507"/>
                  <a:gd name="connsiteY52" fmla="*/ 102870 h 234314"/>
                  <a:gd name="connsiteX53" fmla="*/ 0 w 250507"/>
                  <a:gd name="connsiteY53" fmla="*/ 113347 h 234314"/>
                  <a:gd name="connsiteX54" fmla="*/ 0 w 250507"/>
                  <a:gd name="connsiteY54" fmla="*/ 137160 h 234314"/>
                  <a:gd name="connsiteX55" fmla="*/ 16193 w 250507"/>
                  <a:gd name="connsiteY55" fmla="*/ 152400 h 23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50507" h="234314">
                    <a:moveTo>
                      <a:pt x="12382" y="170497"/>
                    </a:moveTo>
                    <a:lnTo>
                      <a:pt x="25718" y="170497"/>
                    </a:lnTo>
                    <a:lnTo>
                      <a:pt x="43815" y="188595"/>
                    </a:lnTo>
                    <a:lnTo>
                      <a:pt x="39052" y="209550"/>
                    </a:lnTo>
                    <a:lnTo>
                      <a:pt x="61913" y="220980"/>
                    </a:lnTo>
                    <a:lnTo>
                      <a:pt x="92393" y="221933"/>
                    </a:lnTo>
                    <a:lnTo>
                      <a:pt x="105727" y="234315"/>
                    </a:lnTo>
                    <a:lnTo>
                      <a:pt x="128588" y="234315"/>
                    </a:lnTo>
                    <a:lnTo>
                      <a:pt x="155257" y="226695"/>
                    </a:lnTo>
                    <a:lnTo>
                      <a:pt x="155257" y="206692"/>
                    </a:lnTo>
                    <a:lnTo>
                      <a:pt x="139065" y="191452"/>
                    </a:lnTo>
                    <a:lnTo>
                      <a:pt x="147638" y="181927"/>
                    </a:lnTo>
                    <a:lnTo>
                      <a:pt x="160973" y="195263"/>
                    </a:lnTo>
                    <a:lnTo>
                      <a:pt x="184785" y="152400"/>
                    </a:lnTo>
                    <a:lnTo>
                      <a:pt x="207645" y="130492"/>
                    </a:lnTo>
                    <a:lnTo>
                      <a:pt x="217170" y="140017"/>
                    </a:lnTo>
                    <a:lnTo>
                      <a:pt x="237173" y="119063"/>
                    </a:lnTo>
                    <a:lnTo>
                      <a:pt x="243840" y="100013"/>
                    </a:lnTo>
                    <a:lnTo>
                      <a:pt x="220980" y="92392"/>
                    </a:lnTo>
                    <a:lnTo>
                      <a:pt x="205740" y="107633"/>
                    </a:lnTo>
                    <a:lnTo>
                      <a:pt x="185738" y="94297"/>
                    </a:lnTo>
                    <a:lnTo>
                      <a:pt x="162877" y="80010"/>
                    </a:lnTo>
                    <a:lnTo>
                      <a:pt x="140018" y="62865"/>
                    </a:lnTo>
                    <a:lnTo>
                      <a:pt x="147638" y="46672"/>
                    </a:lnTo>
                    <a:lnTo>
                      <a:pt x="160020" y="34290"/>
                    </a:lnTo>
                    <a:lnTo>
                      <a:pt x="169545" y="66675"/>
                    </a:lnTo>
                    <a:lnTo>
                      <a:pt x="183832" y="81915"/>
                    </a:lnTo>
                    <a:lnTo>
                      <a:pt x="209550" y="86677"/>
                    </a:lnTo>
                    <a:lnTo>
                      <a:pt x="224790" y="80010"/>
                    </a:lnTo>
                    <a:lnTo>
                      <a:pt x="237173" y="80010"/>
                    </a:lnTo>
                    <a:lnTo>
                      <a:pt x="250507" y="66675"/>
                    </a:lnTo>
                    <a:lnTo>
                      <a:pt x="243840" y="40005"/>
                    </a:lnTo>
                    <a:lnTo>
                      <a:pt x="222885" y="40005"/>
                    </a:lnTo>
                    <a:lnTo>
                      <a:pt x="228600" y="17145"/>
                    </a:lnTo>
                    <a:lnTo>
                      <a:pt x="228600" y="0"/>
                    </a:lnTo>
                    <a:lnTo>
                      <a:pt x="211455" y="5715"/>
                    </a:lnTo>
                    <a:lnTo>
                      <a:pt x="170498" y="5715"/>
                    </a:lnTo>
                    <a:lnTo>
                      <a:pt x="157163" y="19050"/>
                    </a:lnTo>
                    <a:lnTo>
                      <a:pt x="136207" y="33338"/>
                    </a:lnTo>
                    <a:lnTo>
                      <a:pt x="120968" y="18097"/>
                    </a:lnTo>
                    <a:lnTo>
                      <a:pt x="83820" y="29527"/>
                    </a:lnTo>
                    <a:lnTo>
                      <a:pt x="86677" y="53340"/>
                    </a:lnTo>
                    <a:lnTo>
                      <a:pt x="96202" y="62865"/>
                    </a:lnTo>
                    <a:lnTo>
                      <a:pt x="109538" y="76200"/>
                    </a:lnTo>
                    <a:lnTo>
                      <a:pt x="120015" y="86677"/>
                    </a:lnTo>
                    <a:lnTo>
                      <a:pt x="105727" y="98108"/>
                    </a:lnTo>
                    <a:lnTo>
                      <a:pt x="86677" y="80963"/>
                    </a:lnTo>
                    <a:lnTo>
                      <a:pt x="76200" y="91440"/>
                    </a:lnTo>
                    <a:lnTo>
                      <a:pt x="61913" y="77152"/>
                    </a:lnTo>
                    <a:lnTo>
                      <a:pt x="29527" y="83820"/>
                    </a:lnTo>
                    <a:lnTo>
                      <a:pt x="16193" y="76200"/>
                    </a:lnTo>
                    <a:lnTo>
                      <a:pt x="9525" y="92392"/>
                    </a:lnTo>
                    <a:lnTo>
                      <a:pt x="20002" y="102870"/>
                    </a:lnTo>
                    <a:lnTo>
                      <a:pt x="0" y="113347"/>
                    </a:lnTo>
                    <a:lnTo>
                      <a:pt x="0" y="137160"/>
                    </a:lnTo>
                    <a:lnTo>
                      <a:pt x="16193" y="1524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5" name="Freeform: Shape 157">
                <a:extLst>
                  <a:ext uri="{FF2B5EF4-FFF2-40B4-BE49-F238E27FC236}">
                    <a16:creationId xmlns="" xmlns:a16="http://schemas.microsoft.com/office/drawing/2014/main" id="{6434B9B2-42E1-862C-0A14-E7846565575C}"/>
                  </a:ext>
                </a:extLst>
              </p:cNvPr>
              <p:cNvSpPr/>
              <p:nvPr/>
            </p:nvSpPr>
            <p:spPr>
              <a:xfrm>
                <a:off x="7699057" y="2246947"/>
                <a:ext cx="36194" cy="52387"/>
              </a:xfrm>
              <a:custGeom>
                <a:avLst/>
                <a:gdLst>
                  <a:gd name="connsiteX0" fmla="*/ 11430 w 36194"/>
                  <a:gd name="connsiteY0" fmla="*/ 953 h 52387"/>
                  <a:gd name="connsiteX1" fmla="*/ 0 w 36194"/>
                  <a:gd name="connsiteY1" fmla="*/ 11430 h 52387"/>
                  <a:gd name="connsiteX2" fmla="*/ 8573 w 36194"/>
                  <a:gd name="connsiteY2" fmla="*/ 37148 h 52387"/>
                  <a:gd name="connsiteX3" fmla="*/ 23813 w 36194"/>
                  <a:gd name="connsiteY3" fmla="*/ 52388 h 52387"/>
                  <a:gd name="connsiteX4" fmla="*/ 36195 w 36194"/>
                  <a:gd name="connsiteY4" fmla="*/ 28575 h 52387"/>
                  <a:gd name="connsiteX5" fmla="*/ 36195 w 36194"/>
                  <a:gd name="connsiteY5" fmla="*/ 9525 h 52387"/>
                  <a:gd name="connsiteX6" fmla="*/ 26670 w 36194"/>
                  <a:gd name="connsiteY6" fmla="*/ 0 h 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4" h="52387">
                    <a:moveTo>
                      <a:pt x="11430" y="953"/>
                    </a:moveTo>
                    <a:lnTo>
                      <a:pt x="0" y="11430"/>
                    </a:lnTo>
                    <a:lnTo>
                      <a:pt x="8573" y="37148"/>
                    </a:lnTo>
                    <a:lnTo>
                      <a:pt x="23813" y="52388"/>
                    </a:lnTo>
                    <a:lnTo>
                      <a:pt x="36195" y="28575"/>
                    </a:lnTo>
                    <a:lnTo>
                      <a:pt x="36195" y="9525"/>
                    </a:lnTo>
                    <a:lnTo>
                      <a:pt x="2667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6" name="Freeform: Shape 158">
                <a:extLst>
                  <a:ext uri="{FF2B5EF4-FFF2-40B4-BE49-F238E27FC236}">
                    <a16:creationId xmlns="" xmlns:a16="http://schemas.microsoft.com/office/drawing/2014/main" id="{CCE54289-31C1-653E-1181-33FF3242221A}"/>
                  </a:ext>
                </a:extLst>
              </p:cNvPr>
              <p:cNvSpPr/>
              <p:nvPr/>
            </p:nvSpPr>
            <p:spPr>
              <a:xfrm>
                <a:off x="7748587" y="2242184"/>
                <a:ext cx="121919" cy="105727"/>
              </a:xfrm>
              <a:custGeom>
                <a:avLst/>
                <a:gdLst>
                  <a:gd name="connsiteX0" fmla="*/ 20955 w 121919"/>
                  <a:gd name="connsiteY0" fmla="*/ 105728 h 105727"/>
                  <a:gd name="connsiteX1" fmla="*/ 32385 w 121919"/>
                  <a:gd name="connsiteY1" fmla="*/ 81915 h 105727"/>
                  <a:gd name="connsiteX2" fmla="*/ 61913 w 121919"/>
                  <a:gd name="connsiteY2" fmla="*/ 75248 h 105727"/>
                  <a:gd name="connsiteX3" fmla="*/ 87630 w 121919"/>
                  <a:gd name="connsiteY3" fmla="*/ 64770 h 105727"/>
                  <a:gd name="connsiteX4" fmla="*/ 121920 w 121919"/>
                  <a:gd name="connsiteY4" fmla="*/ 44768 h 105727"/>
                  <a:gd name="connsiteX5" fmla="*/ 103823 w 121919"/>
                  <a:gd name="connsiteY5" fmla="*/ 11430 h 105727"/>
                  <a:gd name="connsiteX6" fmla="*/ 80010 w 121919"/>
                  <a:gd name="connsiteY6" fmla="*/ 11430 h 105727"/>
                  <a:gd name="connsiteX7" fmla="*/ 45720 w 121919"/>
                  <a:gd name="connsiteY7" fmla="*/ 0 h 105727"/>
                  <a:gd name="connsiteX8" fmla="*/ 29527 w 121919"/>
                  <a:gd name="connsiteY8" fmla="*/ 14288 h 105727"/>
                  <a:gd name="connsiteX9" fmla="*/ 14288 w 121919"/>
                  <a:gd name="connsiteY9" fmla="*/ 29528 h 105727"/>
                  <a:gd name="connsiteX10" fmla="*/ 0 w 121919"/>
                  <a:gd name="connsiteY10" fmla="*/ 43815 h 105727"/>
                  <a:gd name="connsiteX11" fmla="*/ 8573 w 121919"/>
                  <a:gd name="connsiteY11" fmla="*/ 63818 h 105727"/>
                  <a:gd name="connsiteX12" fmla="*/ 21907 w 121919"/>
                  <a:gd name="connsiteY12" fmla="*/ 78105 h 105727"/>
                  <a:gd name="connsiteX13" fmla="*/ 13335 w 121919"/>
                  <a:gd name="connsiteY13" fmla="*/ 98108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19" h="105727">
                    <a:moveTo>
                      <a:pt x="20955" y="105728"/>
                    </a:moveTo>
                    <a:lnTo>
                      <a:pt x="32385" y="81915"/>
                    </a:lnTo>
                    <a:lnTo>
                      <a:pt x="61913" y="75248"/>
                    </a:lnTo>
                    <a:lnTo>
                      <a:pt x="87630" y="64770"/>
                    </a:lnTo>
                    <a:lnTo>
                      <a:pt x="121920" y="44768"/>
                    </a:lnTo>
                    <a:lnTo>
                      <a:pt x="103823" y="11430"/>
                    </a:lnTo>
                    <a:lnTo>
                      <a:pt x="80010" y="11430"/>
                    </a:lnTo>
                    <a:lnTo>
                      <a:pt x="45720" y="0"/>
                    </a:lnTo>
                    <a:lnTo>
                      <a:pt x="29527" y="14288"/>
                    </a:lnTo>
                    <a:lnTo>
                      <a:pt x="14288" y="29528"/>
                    </a:lnTo>
                    <a:lnTo>
                      <a:pt x="0" y="43815"/>
                    </a:lnTo>
                    <a:lnTo>
                      <a:pt x="8573" y="63818"/>
                    </a:lnTo>
                    <a:lnTo>
                      <a:pt x="21907" y="78105"/>
                    </a:lnTo>
                    <a:lnTo>
                      <a:pt x="13335" y="9810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7" name="Freeform: Shape 159">
                <a:extLst>
                  <a:ext uri="{FF2B5EF4-FFF2-40B4-BE49-F238E27FC236}">
                    <a16:creationId xmlns="" xmlns:a16="http://schemas.microsoft.com/office/drawing/2014/main" id="{1D0D2225-4555-68B4-7665-95F40CDBE7FF}"/>
                  </a:ext>
                </a:extLst>
              </p:cNvPr>
              <p:cNvSpPr/>
              <p:nvPr/>
            </p:nvSpPr>
            <p:spPr>
              <a:xfrm>
                <a:off x="7442835" y="2203132"/>
                <a:ext cx="38100" cy="43814"/>
              </a:xfrm>
              <a:custGeom>
                <a:avLst/>
                <a:gdLst>
                  <a:gd name="connsiteX0" fmla="*/ 21907 w 38100"/>
                  <a:gd name="connsiteY0" fmla="*/ 43815 h 43814"/>
                  <a:gd name="connsiteX1" fmla="*/ 38100 w 38100"/>
                  <a:gd name="connsiteY1" fmla="*/ 43815 h 43814"/>
                  <a:gd name="connsiteX2" fmla="*/ 38100 w 38100"/>
                  <a:gd name="connsiteY2" fmla="*/ 27622 h 43814"/>
                  <a:gd name="connsiteX3" fmla="*/ 32385 w 38100"/>
                  <a:gd name="connsiteY3" fmla="*/ 13335 h 43814"/>
                  <a:gd name="connsiteX4" fmla="*/ 20955 w 38100"/>
                  <a:gd name="connsiteY4" fmla="*/ 1905 h 43814"/>
                  <a:gd name="connsiteX5" fmla="*/ 0 w 38100"/>
                  <a:gd name="connsiteY5" fmla="*/ 0 h 43814"/>
                  <a:gd name="connsiteX6" fmla="*/ 13335 w 38100"/>
                  <a:gd name="connsiteY6" fmla="*/ 14288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43814">
                    <a:moveTo>
                      <a:pt x="21907" y="43815"/>
                    </a:moveTo>
                    <a:lnTo>
                      <a:pt x="38100" y="43815"/>
                    </a:lnTo>
                    <a:lnTo>
                      <a:pt x="38100" y="27622"/>
                    </a:lnTo>
                    <a:lnTo>
                      <a:pt x="32385" y="13335"/>
                    </a:lnTo>
                    <a:lnTo>
                      <a:pt x="20955" y="1905"/>
                    </a:lnTo>
                    <a:lnTo>
                      <a:pt x="0" y="0"/>
                    </a:lnTo>
                    <a:lnTo>
                      <a:pt x="13335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8" name="Freeform: Shape 160">
                <a:extLst>
                  <a:ext uri="{FF2B5EF4-FFF2-40B4-BE49-F238E27FC236}">
                    <a16:creationId xmlns="" xmlns:a16="http://schemas.microsoft.com/office/drawing/2014/main" id="{961950C2-B622-2C99-2366-2563AACAA139}"/>
                  </a:ext>
                </a:extLst>
              </p:cNvPr>
              <p:cNvSpPr/>
              <p:nvPr/>
            </p:nvSpPr>
            <p:spPr>
              <a:xfrm>
                <a:off x="6811327" y="2711767"/>
                <a:ext cx="61912" cy="58102"/>
              </a:xfrm>
              <a:custGeom>
                <a:avLst/>
                <a:gdLst>
                  <a:gd name="connsiteX0" fmla="*/ 25718 w 61912"/>
                  <a:gd name="connsiteY0" fmla="*/ 58103 h 58102"/>
                  <a:gd name="connsiteX1" fmla="*/ 42863 w 61912"/>
                  <a:gd name="connsiteY1" fmla="*/ 50483 h 58102"/>
                  <a:gd name="connsiteX2" fmla="*/ 61913 w 61912"/>
                  <a:gd name="connsiteY2" fmla="*/ 30480 h 58102"/>
                  <a:gd name="connsiteX3" fmla="*/ 61913 w 61912"/>
                  <a:gd name="connsiteY3" fmla="*/ 0 h 58102"/>
                  <a:gd name="connsiteX4" fmla="*/ 37148 w 61912"/>
                  <a:gd name="connsiteY4" fmla="*/ 0 h 58102"/>
                  <a:gd name="connsiteX5" fmla="*/ 22860 w 61912"/>
                  <a:gd name="connsiteY5" fmla="*/ 2858 h 58102"/>
                  <a:gd name="connsiteX6" fmla="*/ 0 w 61912"/>
                  <a:gd name="connsiteY6" fmla="*/ 26670 h 58102"/>
                  <a:gd name="connsiteX7" fmla="*/ 0 w 61912"/>
                  <a:gd name="connsiteY7" fmla="*/ 42863 h 58102"/>
                  <a:gd name="connsiteX8" fmla="*/ 19050 w 61912"/>
                  <a:gd name="connsiteY8" fmla="*/ 42863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2" h="58102">
                    <a:moveTo>
                      <a:pt x="25718" y="58103"/>
                    </a:moveTo>
                    <a:lnTo>
                      <a:pt x="42863" y="50483"/>
                    </a:lnTo>
                    <a:lnTo>
                      <a:pt x="61913" y="30480"/>
                    </a:lnTo>
                    <a:lnTo>
                      <a:pt x="61913" y="0"/>
                    </a:lnTo>
                    <a:lnTo>
                      <a:pt x="37148" y="0"/>
                    </a:lnTo>
                    <a:lnTo>
                      <a:pt x="22860" y="2858"/>
                    </a:lnTo>
                    <a:lnTo>
                      <a:pt x="0" y="26670"/>
                    </a:lnTo>
                    <a:lnTo>
                      <a:pt x="0" y="42863"/>
                    </a:lnTo>
                    <a:lnTo>
                      <a:pt x="19050" y="428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9" name="Freeform: Shape 161">
                <a:extLst>
                  <a:ext uri="{FF2B5EF4-FFF2-40B4-BE49-F238E27FC236}">
                    <a16:creationId xmlns="" xmlns:a16="http://schemas.microsoft.com/office/drawing/2014/main" id="{9A08C936-356F-587A-C909-758F3F7F1C8F}"/>
                  </a:ext>
                </a:extLst>
              </p:cNvPr>
              <p:cNvSpPr/>
              <p:nvPr/>
            </p:nvSpPr>
            <p:spPr>
              <a:xfrm>
                <a:off x="7661910" y="1812607"/>
                <a:ext cx="18097" cy="22859"/>
              </a:xfrm>
              <a:custGeom>
                <a:avLst/>
                <a:gdLst>
                  <a:gd name="connsiteX0" fmla="*/ 18097 w 18097"/>
                  <a:gd name="connsiteY0" fmla="*/ 14288 h 22859"/>
                  <a:gd name="connsiteX1" fmla="*/ 7620 w 18097"/>
                  <a:gd name="connsiteY1" fmla="*/ 0 h 22859"/>
                  <a:gd name="connsiteX2" fmla="*/ 0 w 18097"/>
                  <a:gd name="connsiteY2" fmla="*/ 14288 h 22859"/>
                  <a:gd name="connsiteX3" fmla="*/ 8572 w 18097"/>
                  <a:gd name="connsiteY3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22859">
                    <a:moveTo>
                      <a:pt x="18097" y="14288"/>
                    </a:moveTo>
                    <a:lnTo>
                      <a:pt x="7620" y="0"/>
                    </a:lnTo>
                    <a:lnTo>
                      <a:pt x="0" y="14288"/>
                    </a:lnTo>
                    <a:lnTo>
                      <a:pt x="8572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0" name="Freeform: Shape 162">
                <a:extLst>
                  <a:ext uri="{FF2B5EF4-FFF2-40B4-BE49-F238E27FC236}">
                    <a16:creationId xmlns="" xmlns:a16="http://schemas.microsoft.com/office/drawing/2014/main" id="{2BBA52A4-049A-04BC-F95A-A87C1FA4ABAF}"/>
                  </a:ext>
                </a:extLst>
              </p:cNvPr>
              <p:cNvSpPr/>
              <p:nvPr/>
            </p:nvSpPr>
            <p:spPr>
              <a:xfrm>
                <a:off x="7565707" y="2367915"/>
                <a:ext cx="40005" cy="26669"/>
              </a:xfrm>
              <a:custGeom>
                <a:avLst/>
                <a:gdLst>
                  <a:gd name="connsiteX0" fmla="*/ 0 w 40005"/>
                  <a:gd name="connsiteY0" fmla="*/ 5715 h 26669"/>
                  <a:gd name="connsiteX1" fmla="*/ 14288 w 40005"/>
                  <a:gd name="connsiteY1" fmla="*/ 12382 h 26669"/>
                  <a:gd name="connsiteX2" fmla="*/ 32385 w 40005"/>
                  <a:gd name="connsiteY2" fmla="*/ 26670 h 26669"/>
                  <a:gd name="connsiteX3" fmla="*/ 40005 w 40005"/>
                  <a:gd name="connsiteY3" fmla="*/ 16192 h 26669"/>
                  <a:gd name="connsiteX4" fmla="*/ 32385 w 40005"/>
                  <a:gd name="connsiteY4" fmla="*/ 4763 h 26669"/>
                  <a:gd name="connsiteX5" fmla="*/ 7620 w 40005"/>
                  <a:gd name="connsiteY5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" h="26669">
                    <a:moveTo>
                      <a:pt x="0" y="5715"/>
                    </a:moveTo>
                    <a:lnTo>
                      <a:pt x="14288" y="12382"/>
                    </a:lnTo>
                    <a:lnTo>
                      <a:pt x="32385" y="26670"/>
                    </a:lnTo>
                    <a:lnTo>
                      <a:pt x="40005" y="16192"/>
                    </a:lnTo>
                    <a:lnTo>
                      <a:pt x="32385" y="4763"/>
                    </a:lnTo>
                    <a:lnTo>
                      <a:pt x="762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2" name="Рисунок 3">
              <a:extLst>
                <a:ext uri="{FF2B5EF4-FFF2-40B4-BE49-F238E27FC236}">
                  <a16:creationId xmlns="" xmlns:a16="http://schemas.microsoft.com/office/drawing/2014/main" id="{B89EBC7C-B795-E0C9-3FAD-B992E73597D5}"/>
                </a:ext>
              </a:extLst>
            </p:cNvPr>
            <p:cNvGrpSpPr/>
            <p:nvPr/>
          </p:nvGrpSpPr>
          <p:grpSpPr>
            <a:xfrm>
              <a:off x="1863089" y="1676876"/>
              <a:ext cx="3656647" cy="2396489"/>
              <a:chOff x="1858327" y="1674495"/>
              <a:chExt cx="3656647" cy="2396489"/>
            </a:xfrm>
            <a:grpFill/>
          </p:grpSpPr>
          <p:sp>
            <p:nvSpPr>
              <p:cNvPr id="110" name="Freeform: Shape 112">
                <a:extLst>
                  <a:ext uri="{FF2B5EF4-FFF2-40B4-BE49-F238E27FC236}">
                    <a16:creationId xmlns="" xmlns:a16="http://schemas.microsoft.com/office/drawing/2014/main" id="{98AF65F0-7846-EAAF-A791-3C1781F9A825}"/>
                  </a:ext>
                </a:extLst>
              </p:cNvPr>
              <p:cNvSpPr/>
              <p:nvPr/>
            </p:nvSpPr>
            <p:spPr>
              <a:xfrm>
                <a:off x="5485447" y="1741170"/>
                <a:ext cx="23812" cy="25717"/>
              </a:xfrm>
              <a:custGeom>
                <a:avLst/>
                <a:gdLst>
                  <a:gd name="connsiteX0" fmla="*/ 8572 w 23812"/>
                  <a:gd name="connsiteY0" fmla="*/ 25717 h 25717"/>
                  <a:gd name="connsiteX1" fmla="*/ 23813 w 23812"/>
                  <a:gd name="connsiteY1" fmla="*/ 25717 h 25717"/>
                  <a:gd name="connsiteX2" fmla="*/ 23813 w 23812"/>
                  <a:gd name="connsiteY2" fmla="*/ 5715 h 25717"/>
                  <a:gd name="connsiteX3" fmla="*/ 10478 w 23812"/>
                  <a:gd name="connsiteY3" fmla="*/ 0 h 25717"/>
                  <a:gd name="connsiteX4" fmla="*/ 0 w 23812"/>
                  <a:gd name="connsiteY4" fmla="*/ 2857 h 25717"/>
                  <a:gd name="connsiteX5" fmla="*/ 8572 w 23812"/>
                  <a:gd name="connsiteY5" fmla="*/ 1524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12" h="25717">
                    <a:moveTo>
                      <a:pt x="8572" y="25717"/>
                    </a:moveTo>
                    <a:lnTo>
                      <a:pt x="23813" y="25717"/>
                    </a:lnTo>
                    <a:lnTo>
                      <a:pt x="23813" y="5715"/>
                    </a:lnTo>
                    <a:lnTo>
                      <a:pt x="10478" y="0"/>
                    </a:lnTo>
                    <a:lnTo>
                      <a:pt x="0" y="2857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1" name="Freeform: Shape 113">
                <a:extLst>
                  <a:ext uri="{FF2B5EF4-FFF2-40B4-BE49-F238E27FC236}">
                    <a16:creationId xmlns="" xmlns:a16="http://schemas.microsoft.com/office/drawing/2014/main" id="{2D130FDE-E858-24D2-A7EF-A223BAD6288B}"/>
                  </a:ext>
                </a:extLst>
              </p:cNvPr>
              <p:cNvSpPr/>
              <p:nvPr/>
            </p:nvSpPr>
            <p:spPr>
              <a:xfrm>
                <a:off x="5439727" y="1828800"/>
                <a:ext cx="75247" cy="53339"/>
              </a:xfrm>
              <a:custGeom>
                <a:avLst/>
                <a:gdLst>
                  <a:gd name="connsiteX0" fmla="*/ 70485 w 75247"/>
                  <a:gd name="connsiteY0" fmla="*/ 0 h 53339"/>
                  <a:gd name="connsiteX1" fmla="*/ 53340 w 75247"/>
                  <a:gd name="connsiteY1" fmla="*/ 1905 h 53339"/>
                  <a:gd name="connsiteX2" fmla="*/ 45720 w 75247"/>
                  <a:gd name="connsiteY2" fmla="*/ 14288 h 53339"/>
                  <a:gd name="connsiteX3" fmla="*/ 18097 w 75247"/>
                  <a:gd name="connsiteY3" fmla="*/ 19050 h 53339"/>
                  <a:gd name="connsiteX4" fmla="*/ 0 w 75247"/>
                  <a:gd name="connsiteY4" fmla="*/ 28575 h 53339"/>
                  <a:gd name="connsiteX5" fmla="*/ 14288 w 75247"/>
                  <a:gd name="connsiteY5" fmla="*/ 35242 h 53339"/>
                  <a:gd name="connsiteX6" fmla="*/ 7620 w 75247"/>
                  <a:gd name="connsiteY6" fmla="*/ 50483 h 53339"/>
                  <a:gd name="connsiteX7" fmla="*/ 19050 w 75247"/>
                  <a:gd name="connsiteY7" fmla="*/ 53340 h 53339"/>
                  <a:gd name="connsiteX8" fmla="*/ 42863 w 75247"/>
                  <a:gd name="connsiteY8" fmla="*/ 53340 h 53339"/>
                  <a:gd name="connsiteX9" fmla="*/ 60960 w 75247"/>
                  <a:gd name="connsiteY9" fmla="*/ 34290 h 53339"/>
                  <a:gd name="connsiteX10" fmla="*/ 75247 w 75247"/>
                  <a:gd name="connsiteY10" fmla="*/ 20955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247" h="53339">
                    <a:moveTo>
                      <a:pt x="70485" y="0"/>
                    </a:moveTo>
                    <a:lnTo>
                      <a:pt x="53340" y="1905"/>
                    </a:lnTo>
                    <a:lnTo>
                      <a:pt x="45720" y="14288"/>
                    </a:lnTo>
                    <a:lnTo>
                      <a:pt x="18097" y="19050"/>
                    </a:lnTo>
                    <a:lnTo>
                      <a:pt x="0" y="28575"/>
                    </a:lnTo>
                    <a:lnTo>
                      <a:pt x="14288" y="35242"/>
                    </a:lnTo>
                    <a:lnTo>
                      <a:pt x="7620" y="50483"/>
                    </a:lnTo>
                    <a:lnTo>
                      <a:pt x="19050" y="53340"/>
                    </a:lnTo>
                    <a:lnTo>
                      <a:pt x="42863" y="53340"/>
                    </a:lnTo>
                    <a:lnTo>
                      <a:pt x="60960" y="34290"/>
                    </a:lnTo>
                    <a:lnTo>
                      <a:pt x="75247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2" name="Freeform: Shape 114">
                <a:extLst>
                  <a:ext uri="{FF2B5EF4-FFF2-40B4-BE49-F238E27FC236}">
                    <a16:creationId xmlns="" xmlns:a16="http://schemas.microsoft.com/office/drawing/2014/main" id="{EEF852CA-2E46-21D6-F22B-F7C557E0DE72}"/>
                  </a:ext>
                </a:extLst>
              </p:cNvPr>
              <p:cNvSpPr/>
              <p:nvPr/>
            </p:nvSpPr>
            <p:spPr>
              <a:xfrm>
                <a:off x="5399722" y="1804987"/>
                <a:ext cx="30480" cy="23812"/>
              </a:xfrm>
              <a:custGeom>
                <a:avLst/>
                <a:gdLst>
                  <a:gd name="connsiteX0" fmla="*/ 5715 w 30480"/>
                  <a:gd name="connsiteY0" fmla="*/ 6667 h 23812"/>
                  <a:gd name="connsiteX1" fmla="*/ 0 w 30480"/>
                  <a:gd name="connsiteY1" fmla="*/ 13335 h 23812"/>
                  <a:gd name="connsiteX2" fmla="*/ 10478 w 30480"/>
                  <a:gd name="connsiteY2" fmla="*/ 23813 h 23812"/>
                  <a:gd name="connsiteX3" fmla="*/ 30480 w 30480"/>
                  <a:gd name="connsiteY3" fmla="*/ 16192 h 23812"/>
                  <a:gd name="connsiteX4" fmla="*/ 30480 w 30480"/>
                  <a:gd name="connsiteY4" fmla="*/ 0 h 23812"/>
                  <a:gd name="connsiteX5" fmla="*/ 19050 w 30480"/>
                  <a:gd name="connsiteY5" fmla="*/ 0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0" h="23812">
                    <a:moveTo>
                      <a:pt x="5715" y="6667"/>
                    </a:moveTo>
                    <a:lnTo>
                      <a:pt x="0" y="13335"/>
                    </a:lnTo>
                    <a:lnTo>
                      <a:pt x="10478" y="23813"/>
                    </a:lnTo>
                    <a:lnTo>
                      <a:pt x="30480" y="16192"/>
                    </a:lnTo>
                    <a:lnTo>
                      <a:pt x="30480" y="0"/>
                    </a:lnTo>
                    <a:lnTo>
                      <a:pt x="1905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3" name="Freeform: Shape 115">
                <a:extLst>
                  <a:ext uri="{FF2B5EF4-FFF2-40B4-BE49-F238E27FC236}">
                    <a16:creationId xmlns="" xmlns:a16="http://schemas.microsoft.com/office/drawing/2014/main" id="{4B2C2E72-32F5-C6AD-ABEE-AA940418313B}"/>
                  </a:ext>
                </a:extLst>
              </p:cNvPr>
              <p:cNvSpPr/>
              <p:nvPr/>
            </p:nvSpPr>
            <p:spPr>
              <a:xfrm>
                <a:off x="5354002" y="1827847"/>
                <a:ext cx="75247" cy="65722"/>
              </a:xfrm>
              <a:custGeom>
                <a:avLst/>
                <a:gdLst>
                  <a:gd name="connsiteX0" fmla="*/ 36195 w 75247"/>
                  <a:gd name="connsiteY0" fmla="*/ 17145 h 65722"/>
                  <a:gd name="connsiteX1" fmla="*/ 20003 w 75247"/>
                  <a:gd name="connsiteY1" fmla="*/ 0 h 65722"/>
                  <a:gd name="connsiteX2" fmla="*/ 8572 w 75247"/>
                  <a:gd name="connsiteY2" fmla="*/ 11430 h 65722"/>
                  <a:gd name="connsiteX3" fmla="*/ 0 w 75247"/>
                  <a:gd name="connsiteY3" fmla="*/ 28575 h 65722"/>
                  <a:gd name="connsiteX4" fmla="*/ 0 w 75247"/>
                  <a:gd name="connsiteY4" fmla="*/ 49530 h 65722"/>
                  <a:gd name="connsiteX5" fmla="*/ 18097 w 75247"/>
                  <a:gd name="connsiteY5" fmla="*/ 53340 h 65722"/>
                  <a:gd name="connsiteX6" fmla="*/ 22860 w 75247"/>
                  <a:gd name="connsiteY6" fmla="*/ 65723 h 65722"/>
                  <a:gd name="connsiteX7" fmla="*/ 44767 w 75247"/>
                  <a:gd name="connsiteY7" fmla="*/ 60960 h 65722"/>
                  <a:gd name="connsiteX8" fmla="*/ 59055 w 75247"/>
                  <a:gd name="connsiteY8" fmla="*/ 45720 h 65722"/>
                  <a:gd name="connsiteX9" fmla="*/ 69532 w 75247"/>
                  <a:gd name="connsiteY9" fmla="*/ 35242 h 65722"/>
                  <a:gd name="connsiteX10" fmla="*/ 75247 w 75247"/>
                  <a:gd name="connsiteY10" fmla="*/ 18098 h 65722"/>
                  <a:gd name="connsiteX11" fmla="*/ 60007 w 75247"/>
                  <a:gd name="connsiteY11" fmla="*/ 18098 h 65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247" h="65722">
                    <a:moveTo>
                      <a:pt x="36195" y="17145"/>
                    </a:moveTo>
                    <a:lnTo>
                      <a:pt x="20003" y="0"/>
                    </a:lnTo>
                    <a:lnTo>
                      <a:pt x="8572" y="11430"/>
                    </a:lnTo>
                    <a:lnTo>
                      <a:pt x="0" y="28575"/>
                    </a:lnTo>
                    <a:lnTo>
                      <a:pt x="0" y="49530"/>
                    </a:lnTo>
                    <a:lnTo>
                      <a:pt x="18097" y="53340"/>
                    </a:lnTo>
                    <a:lnTo>
                      <a:pt x="22860" y="65723"/>
                    </a:lnTo>
                    <a:lnTo>
                      <a:pt x="44767" y="60960"/>
                    </a:lnTo>
                    <a:lnTo>
                      <a:pt x="59055" y="45720"/>
                    </a:lnTo>
                    <a:lnTo>
                      <a:pt x="69532" y="35242"/>
                    </a:lnTo>
                    <a:lnTo>
                      <a:pt x="75247" y="18098"/>
                    </a:lnTo>
                    <a:lnTo>
                      <a:pt x="60007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4" name="Freeform: Shape 116">
                <a:extLst>
                  <a:ext uri="{FF2B5EF4-FFF2-40B4-BE49-F238E27FC236}">
                    <a16:creationId xmlns="" xmlns:a16="http://schemas.microsoft.com/office/drawing/2014/main" id="{ABD92286-C8D0-C472-6620-8988A71AE2F5}"/>
                  </a:ext>
                </a:extLst>
              </p:cNvPr>
              <p:cNvSpPr/>
              <p:nvPr/>
            </p:nvSpPr>
            <p:spPr>
              <a:xfrm>
                <a:off x="5319712" y="1919287"/>
                <a:ext cx="20002" cy="20002"/>
              </a:xfrm>
              <a:custGeom>
                <a:avLst/>
                <a:gdLst>
                  <a:gd name="connsiteX0" fmla="*/ 0 w 20002"/>
                  <a:gd name="connsiteY0" fmla="*/ 20002 h 20002"/>
                  <a:gd name="connsiteX1" fmla="*/ 14288 w 20002"/>
                  <a:gd name="connsiteY1" fmla="*/ 20002 h 20002"/>
                  <a:gd name="connsiteX2" fmla="*/ 20003 w 20002"/>
                  <a:gd name="connsiteY2" fmla="*/ 2858 h 20002"/>
                  <a:gd name="connsiteX3" fmla="*/ 6668 w 20002"/>
                  <a:gd name="connsiteY3" fmla="*/ 0 h 20002"/>
                  <a:gd name="connsiteX4" fmla="*/ 0 w 20002"/>
                  <a:gd name="connsiteY4" fmla="*/ 6667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" h="20002">
                    <a:moveTo>
                      <a:pt x="0" y="20002"/>
                    </a:moveTo>
                    <a:lnTo>
                      <a:pt x="14288" y="20002"/>
                    </a:lnTo>
                    <a:lnTo>
                      <a:pt x="20003" y="2858"/>
                    </a:lnTo>
                    <a:lnTo>
                      <a:pt x="6668" y="0"/>
                    </a:lnTo>
                    <a:lnTo>
                      <a:pt x="0" y="666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5" name="Freeform: Shape 117">
                <a:extLst>
                  <a:ext uri="{FF2B5EF4-FFF2-40B4-BE49-F238E27FC236}">
                    <a16:creationId xmlns="" xmlns:a16="http://schemas.microsoft.com/office/drawing/2014/main" id="{471ABE7D-2DBB-211D-5D62-1AB14321A4F8}"/>
                  </a:ext>
                </a:extLst>
              </p:cNvPr>
              <p:cNvSpPr/>
              <p:nvPr/>
            </p:nvSpPr>
            <p:spPr>
              <a:xfrm>
                <a:off x="5253990" y="1849754"/>
                <a:ext cx="86677" cy="48577"/>
              </a:xfrm>
              <a:custGeom>
                <a:avLst/>
                <a:gdLst>
                  <a:gd name="connsiteX0" fmla="*/ 32385 w 86677"/>
                  <a:gd name="connsiteY0" fmla="*/ 39053 h 48577"/>
                  <a:gd name="connsiteX1" fmla="*/ 41910 w 86677"/>
                  <a:gd name="connsiteY1" fmla="*/ 48578 h 48577"/>
                  <a:gd name="connsiteX2" fmla="*/ 64770 w 86677"/>
                  <a:gd name="connsiteY2" fmla="*/ 42863 h 48577"/>
                  <a:gd name="connsiteX3" fmla="*/ 70485 w 86677"/>
                  <a:gd name="connsiteY3" fmla="*/ 27623 h 48577"/>
                  <a:gd name="connsiteX4" fmla="*/ 86678 w 86677"/>
                  <a:gd name="connsiteY4" fmla="*/ 33338 h 48577"/>
                  <a:gd name="connsiteX5" fmla="*/ 78105 w 86677"/>
                  <a:gd name="connsiteY5" fmla="*/ 14288 h 48577"/>
                  <a:gd name="connsiteX6" fmla="*/ 63817 w 86677"/>
                  <a:gd name="connsiteY6" fmla="*/ 0 h 48577"/>
                  <a:gd name="connsiteX7" fmla="*/ 42863 w 86677"/>
                  <a:gd name="connsiteY7" fmla="*/ 15240 h 48577"/>
                  <a:gd name="connsiteX8" fmla="*/ 36195 w 86677"/>
                  <a:gd name="connsiteY8" fmla="*/ 7620 h 48577"/>
                  <a:gd name="connsiteX9" fmla="*/ 12382 w 86677"/>
                  <a:gd name="connsiteY9" fmla="*/ 7620 h 48577"/>
                  <a:gd name="connsiteX10" fmla="*/ 12382 w 86677"/>
                  <a:gd name="connsiteY10" fmla="*/ 23813 h 48577"/>
                  <a:gd name="connsiteX11" fmla="*/ 0 w 86677"/>
                  <a:gd name="connsiteY11" fmla="*/ 36195 h 48577"/>
                  <a:gd name="connsiteX12" fmla="*/ 7620 w 86677"/>
                  <a:gd name="connsiteY12" fmla="*/ 43815 h 4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677" h="48577">
                    <a:moveTo>
                      <a:pt x="32385" y="39053"/>
                    </a:moveTo>
                    <a:lnTo>
                      <a:pt x="41910" y="48578"/>
                    </a:lnTo>
                    <a:lnTo>
                      <a:pt x="64770" y="42863"/>
                    </a:lnTo>
                    <a:lnTo>
                      <a:pt x="70485" y="27623"/>
                    </a:lnTo>
                    <a:lnTo>
                      <a:pt x="86678" y="33338"/>
                    </a:lnTo>
                    <a:lnTo>
                      <a:pt x="78105" y="14288"/>
                    </a:lnTo>
                    <a:lnTo>
                      <a:pt x="63817" y="0"/>
                    </a:lnTo>
                    <a:lnTo>
                      <a:pt x="42863" y="15240"/>
                    </a:lnTo>
                    <a:lnTo>
                      <a:pt x="36195" y="7620"/>
                    </a:lnTo>
                    <a:lnTo>
                      <a:pt x="12382" y="7620"/>
                    </a:lnTo>
                    <a:lnTo>
                      <a:pt x="12382" y="23813"/>
                    </a:lnTo>
                    <a:lnTo>
                      <a:pt x="0" y="36195"/>
                    </a:lnTo>
                    <a:lnTo>
                      <a:pt x="7620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6" name="Freeform: Shape 118">
                <a:extLst>
                  <a:ext uri="{FF2B5EF4-FFF2-40B4-BE49-F238E27FC236}">
                    <a16:creationId xmlns="" xmlns:a16="http://schemas.microsoft.com/office/drawing/2014/main" id="{6DB724FB-00FB-434D-FBBB-249F53DF8BDD}"/>
                  </a:ext>
                </a:extLst>
              </p:cNvPr>
              <p:cNvSpPr/>
              <p:nvPr/>
            </p:nvSpPr>
            <p:spPr>
              <a:xfrm>
                <a:off x="5408294" y="1687829"/>
                <a:ext cx="21907" cy="23812"/>
              </a:xfrm>
              <a:custGeom>
                <a:avLst/>
                <a:gdLst>
                  <a:gd name="connsiteX0" fmla="*/ 21908 w 21907"/>
                  <a:gd name="connsiteY0" fmla="*/ 13335 h 23812"/>
                  <a:gd name="connsiteX1" fmla="*/ 6668 w 21907"/>
                  <a:gd name="connsiteY1" fmla="*/ 0 h 23812"/>
                  <a:gd name="connsiteX2" fmla="*/ 0 w 21907"/>
                  <a:gd name="connsiteY2" fmla="*/ 13335 h 23812"/>
                  <a:gd name="connsiteX3" fmla="*/ 11430 w 21907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3812">
                    <a:moveTo>
                      <a:pt x="21908" y="13335"/>
                    </a:moveTo>
                    <a:lnTo>
                      <a:pt x="6668" y="0"/>
                    </a:lnTo>
                    <a:lnTo>
                      <a:pt x="0" y="13335"/>
                    </a:lnTo>
                    <a:lnTo>
                      <a:pt x="11430" y="2381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7" name="Freeform: Shape 119">
                <a:extLst>
                  <a:ext uri="{FF2B5EF4-FFF2-40B4-BE49-F238E27FC236}">
                    <a16:creationId xmlns="" xmlns:a16="http://schemas.microsoft.com/office/drawing/2014/main" id="{1587C6EC-1435-F0E0-BEA8-60D146CC3CBD}"/>
                  </a:ext>
                </a:extLst>
              </p:cNvPr>
              <p:cNvSpPr/>
              <p:nvPr/>
            </p:nvSpPr>
            <p:spPr>
              <a:xfrm>
                <a:off x="5374005" y="1718310"/>
                <a:ext cx="34289" cy="51435"/>
              </a:xfrm>
              <a:custGeom>
                <a:avLst/>
                <a:gdLst>
                  <a:gd name="connsiteX0" fmla="*/ 18097 w 34289"/>
                  <a:gd name="connsiteY0" fmla="*/ 51435 h 51435"/>
                  <a:gd name="connsiteX1" fmla="*/ 34290 w 34289"/>
                  <a:gd name="connsiteY1" fmla="*/ 43815 h 51435"/>
                  <a:gd name="connsiteX2" fmla="*/ 24765 w 34289"/>
                  <a:gd name="connsiteY2" fmla="*/ 23813 h 51435"/>
                  <a:gd name="connsiteX3" fmla="*/ 17145 w 34289"/>
                  <a:gd name="connsiteY3" fmla="*/ 0 h 51435"/>
                  <a:gd name="connsiteX4" fmla="*/ 0 w 34289"/>
                  <a:gd name="connsiteY4" fmla="*/ 0 h 51435"/>
                  <a:gd name="connsiteX5" fmla="*/ 0 w 34289"/>
                  <a:gd name="connsiteY5" fmla="*/ 19050 h 51435"/>
                  <a:gd name="connsiteX6" fmla="*/ 18097 w 34289"/>
                  <a:gd name="connsiteY6" fmla="*/ 36195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289" h="51435">
                    <a:moveTo>
                      <a:pt x="18097" y="51435"/>
                    </a:moveTo>
                    <a:lnTo>
                      <a:pt x="34290" y="43815"/>
                    </a:lnTo>
                    <a:lnTo>
                      <a:pt x="24765" y="23813"/>
                    </a:lnTo>
                    <a:lnTo>
                      <a:pt x="17145" y="0"/>
                    </a:lnTo>
                    <a:lnTo>
                      <a:pt x="0" y="0"/>
                    </a:lnTo>
                    <a:lnTo>
                      <a:pt x="0" y="19050"/>
                    </a:lnTo>
                    <a:lnTo>
                      <a:pt x="18097" y="3619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8" name="Freeform: Shape 120">
                <a:extLst>
                  <a:ext uri="{FF2B5EF4-FFF2-40B4-BE49-F238E27FC236}">
                    <a16:creationId xmlns="" xmlns:a16="http://schemas.microsoft.com/office/drawing/2014/main" id="{5C3062E3-1EF4-131A-EFAA-CACAE3A3FAD7}"/>
                  </a:ext>
                </a:extLst>
              </p:cNvPr>
              <p:cNvSpPr/>
              <p:nvPr/>
            </p:nvSpPr>
            <p:spPr>
              <a:xfrm>
                <a:off x="5267325" y="1772602"/>
                <a:ext cx="18097" cy="15239"/>
              </a:xfrm>
              <a:custGeom>
                <a:avLst/>
                <a:gdLst>
                  <a:gd name="connsiteX0" fmla="*/ 18097 w 18097"/>
                  <a:gd name="connsiteY0" fmla="*/ 0 h 15239"/>
                  <a:gd name="connsiteX1" fmla="*/ 3810 w 18097"/>
                  <a:gd name="connsiteY1" fmla="*/ 0 h 15239"/>
                  <a:gd name="connsiteX2" fmla="*/ 0 w 18097"/>
                  <a:gd name="connsiteY2" fmla="*/ 3810 h 15239"/>
                  <a:gd name="connsiteX3" fmla="*/ 12382 w 18097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15239">
                    <a:moveTo>
                      <a:pt x="18097" y="0"/>
                    </a:moveTo>
                    <a:lnTo>
                      <a:pt x="3810" y="0"/>
                    </a:lnTo>
                    <a:lnTo>
                      <a:pt x="0" y="3810"/>
                    </a:lnTo>
                    <a:lnTo>
                      <a:pt x="1238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9" name="Freeform: Shape 121">
                <a:extLst>
                  <a:ext uri="{FF2B5EF4-FFF2-40B4-BE49-F238E27FC236}">
                    <a16:creationId xmlns="" xmlns:a16="http://schemas.microsoft.com/office/drawing/2014/main" id="{E016618C-5280-5C79-22E7-9A2884751FA8}"/>
                  </a:ext>
                </a:extLst>
              </p:cNvPr>
              <p:cNvSpPr/>
              <p:nvPr/>
            </p:nvSpPr>
            <p:spPr>
              <a:xfrm>
                <a:off x="5288280" y="1797367"/>
                <a:ext cx="21907" cy="20955"/>
              </a:xfrm>
              <a:custGeom>
                <a:avLst/>
                <a:gdLst>
                  <a:gd name="connsiteX0" fmla="*/ 21907 w 21907"/>
                  <a:gd name="connsiteY0" fmla="*/ 20003 h 20955"/>
                  <a:gd name="connsiteX1" fmla="*/ 9525 w 21907"/>
                  <a:gd name="connsiteY1" fmla="*/ 0 h 20955"/>
                  <a:gd name="connsiteX2" fmla="*/ 0 w 21907"/>
                  <a:gd name="connsiteY2" fmla="*/ 9525 h 20955"/>
                  <a:gd name="connsiteX3" fmla="*/ 9525 w 21907"/>
                  <a:gd name="connsiteY3" fmla="*/ 20955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0955">
                    <a:moveTo>
                      <a:pt x="21907" y="20003"/>
                    </a:moveTo>
                    <a:lnTo>
                      <a:pt x="9525" y="0"/>
                    </a:lnTo>
                    <a:lnTo>
                      <a:pt x="0" y="9525"/>
                    </a:lnTo>
                    <a:lnTo>
                      <a:pt x="9525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0" name="Freeform: Shape 122">
                <a:extLst>
                  <a:ext uri="{FF2B5EF4-FFF2-40B4-BE49-F238E27FC236}">
                    <a16:creationId xmlns="" xmlns:a16="http://schemas.microsoft.com/office/drawing/2014/main" id="{AEA84523-1907-4D3C-EED7-D7BA631FD4D1}"/>
                  </a:ext>
                </a:extLst>
              </p:cNvPr>
              <p:cNvSpPr/>
              <p:nvPr/>
            </p:nvSpPr>
            <p:spPr>
              <a:xfrm>
                <a:off x="5307330" y="1748789"/>
                <a:ext cx="15239" cy="15239"/>
              </a:xfrm>
              <a:custGeom>
                <a:avLst/>
                <a:gdLst>
                  <a:gd name="connsiteX0" fmla="*/ 12382 w 15239"/>
                  <a:gd name="connsiteY0" fmla="*/ 0 h 15239"/>
                  <a:gd name="connsiteX1" fmla="*/ 0 w 15239"/>
                  <a:gd name="connsiteY1" fmla="*/ 1905 h 15239"/>
                  <a:gd name="connsiteX2" fmla="*/ 0 w 15239"/>
                  <a:gd name="connsiteY2" fmla="*/ 15240 h 15239"/>
                  <a:gd name="connsiteX3" fmla="*/ 15240 w 15239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15239">
                    <a:moveTo>
                      <a:pt x="12382" y="0"/>
                    </a:moveTo>
                    <a:lnTo>
                      <a:pt x="0" y="1905"/>
                    </a:lnTo>
                    <a:lnTo>
                      <a:pt x="0" y="15240"/>
                    </a:lnTo>
                    <a:lnTo>
                      <a:pt x="1524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1" name="Freeform: Shape 123">
                <a:extLst>
                  <a:ext uri="{FF2B5EF4-FFF2-40B4-BE49-F238E27FC236}">
                    <a16:creationId xmlns="" xmlns:a16="http://schemas.microsoft.com/office/drawing/2014/main" id="{3B20859E-22DD-501B-BAB7-5B2BB104AC0C}"/>
                  </a:ext>
                </a:extLst>
              </p:cNvPr>
              <p:cNvSpPr/>
              <p:nvPr/>
            </p:nvSpPr>
            <p:spPr>
              <a:xfrm>
                <a:off x="5328284" y="1784985"/>
                <a:ext cx="12382" cy="12382"/>
              </a:xfrm>
              <a:custGeom>
                <a:avLst/>
                <a:gdLst>
                  <a:gd name="connsiteX0" fmla="*/ 2858 w 12382"/>
                  <a:gd name="connsiteY0" fmla="*/ 2857 h 12382"/>
                  <a:gd name="connsiteX1" fmla="*/ 0 w 12382"/>
                  <a:gd name="connsiteY1" fmla="*/ 0 h 12382"/>
                  <a:gd name="connsiteX2" fmla="*/ 0 w 12382"/>
                  <a:gd name="connsiteY2" fmla="*/ 12382 h 12382"/>
                  <a:gd name="connsiteX3" fmla="*/ 12383 w 12382"/>
                  <a:gd name="connsiteY3" fmla="*/ 12382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" h="12382">
                    <a:moveTo>
                      <a:pt x="2858" y="2857"/>
                    </a:moveTo>
                    <a:lnTo>
                      <a:pt x="0" y="0"/>
                    </a:lnTo>
                    <a:lnTo>
                      <a:pt x="0" y="12382"/>
                    </a:lnTo>
                    <a:lnTo>
                      <a:pt x="12383" y="1238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2" name="Freeform: Shape 124">
                <a:extLst>
                  <a:ext uri="{FF2B5EF4-FFF2-40B4-BE49-F238E27FC236}">
                    <a16:creationId xmlns="" xmlns:a16="http://schemas.microsoft.com/office/drawing/2014/main" id="{ADC72F69-D7BB-E586-405E-0C16AF1E646B}"/>
                  </a:ext>
                </a:extLst>
              </p:cNvPr>
              <p:cNvSpPr/>
              <p:nvPr/>
            </p:nvSpPr>
            <p:spPr>
              <a:xfrm>
                <a:off x="5340667" y="1808797"/>
                <a:ext cx="14287" cy="9525"/>
              </a:xfrm>
              <a:custGeom>
                <a:avLst/>
                <a:gdLst>
                  <a:gd name="connsiteX0" fmla="*/ 4763 w 14287"/>
                  <a:gd name="connsiteY0" fmla="*/ 9525 h 9525"/>
                  <a:gd name="connsiteX1" fmla="*/ 14288 w 14287"/>
                  <a:gd name="connsiteY1" fmla="*/ 0 h 9525"/>
                  <a:gd name="connsiteX2" fmla="*/ 0 w 14287"/>
                  <a:gd name="connsiteY2" fmla="*/ 476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" h="9525">
                    <a:moveTo>
                      <a:pt x="4763" y="9525"/>
                    </a:moveTo>
                    <a:lnTo>
                      <a:pt x="14288" y="0"/>
                    </a:lnTo>
                    <a:lnTo>
                      <a:pt x="0" y="47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3" name="Freeform: Shape 125">
                <a:extLst>
                  <a:ext uri="{FF2B5EF4-FFF2-40B4-BE49-F238E27FC236}">
                    <a16:creationId xmlns="" xmlns:a16="http://schemas.microsoft.com/office/drawing/2014/main" id="{941CF74E-D310-9EBA-C4C1-8B97FAA0D958}"/>
                  </a:ext>
                </a:extLst>
              </p:cNvPr>
              <p:cNvSpPr/>
              <p:nvPr/>
            </p:nvSpPr>
            <p:spPr>
              <a:xfrm>
                <a:off x="5354955" y="1757362"/>
                <a:ext cx="13334" cy="15239"/>
              </a:xfrm>
              <a:custGeom>
                <a:avLst/>
                <a:gdLst>
                  <a:gd name="connsiteX0" fmla="*/ 13335 w 13334"/>
                  <a:gd name="connsiteY0" fmla="*/ 0 h 15239"/>
                  <a:gd name="connsiteX1" fmla="*/ 0 w 13334"/>
                  <a:gd name="connsiteY1" fmla="*/ 0 h 15239"/>
                  <a:gd name="connsiteX2" fmla="*/ 0 w 13334"/>
                  <a:gd name="connsiteY2" fmla="*/ 14288 h 15239"/>
                  <a:gd name="connsiteX3" fmla="*/ 13335 w 13334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4" h="15239">
                    <a:moveTo>
                      <a:pt x="13335" y="0"/>
                    </a:moveTo>
                    <a:lnTo>
                      <a:pt x="0" y="0"/>
                    </a:lnTo>
                    <a:lnTo>
                      <a:pt x="0" y="14288"/>
                    </a:lnTo>
                    <a:lnTo>
                      <a:pt x="1333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4" name="Freeform: Shape 126">
                <a:extLst>
                  <a:ext uri="{FF2B5EF4-FFF2-40B4-BE49-F238E27FC236}">
                    <a16:creationId xmlns="" xmlns:a16="http://schemas.microsoft.com/office/drawing/2014/main" id="{13C93F95-0F83-AEF6-51EE-9244A260DE60}"/>
                  </a:ext>
                </a:extLst>
              </p:cNvPr>
              <p:cNvSpPr/>
              <p:nvPr/>
            </p:nvSpPr>
            <p:spPr>
              <a:xfrm>
                <a:off x="5335905" y="1727835"/>
                <a:ext cx="14287" cy="13335"/>
              </a:xfrm>
              <a:custGeom>
                <a:avLst/>
                <a:gdLst>
                  <a:gd name="connsiteX0" fmla="*/ 14288 w 14287"/>
                  <a:gd name="connsiteY0" fmla="*/ 6667 h 13335"/>
                  <a:gd name="connsiteX1" fmla="*/ 7620 w 14287"/>
                  <a:gd name="connsiteY1" fmla="*/ 0 h 13335"/>
                  <a:gd name="connsiteX2" fmla="*/ 0 w 14287"/>
                  <a:gd name="connsiteY2" fmla="*/ 0 h 13335"/>
                  <a:gd name="connsiteX3" fmla="*/ 7620 w 14287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13335">
                    <a:moveTo>
                      <a:pt x="14288" y="6667"/>
                    </a:moveTo>
                    <a:lnTo>
                      <a:pt x="7620" y="0"/>
                    </a:lnTo>
                    <a:lnTo>
                      <a:pt x="0" y="0"/>
                    </a:lnTo>
                    <a:lnTo>
                      <a:pt x="7620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5" name="Freeform: Shape 127">
                <a:extLst>
                  <a:ext uri="{FF2B5EF4-FFF2-40B4-BE49-F238E27FC236}">
                    <a16:creationId xmlns="" xmlns:a16="http://schemas.microsoft.com/office/drawing/2014/main" id="{3DF5F3AA-D3AB-5DAA-13C1-E1F9D5834E39}"/>
                  </a:ext>
                </a:extLst>
              </p:cNvPr>
              <p:cNvSpPr/>
              <p:nvPr/>
            </p:nvSpPr>
            <p:spPr>
              <a:xfrm>
                <a:off x="5192077" y="1799272"/>
                <a:ext cx="28575" cy="39052"/>
              </a:xfrm>
              <a:custGeom>
                <a:avLst/>
                <a:gdLst>
                  <a:gd name="connsiteX0" fmla="*/ 7620 w 28575"/>
                  <a:gd name="connsiteY0" fmla="*/ 17145 h 39052"/>
                  <a:gd name="connsiteX1" fmla="*/ 0 w 28575"/>
                  <a:gd name="connsiteY1" fmla="*/ 24765 h 39052"/>
                  <a:gd name="connsiteX2" fmla="*/ 13335 w 28575"/>
                  <a:gd name="connsiteY2" fmla="*/ 39052 h 39052"/>
                  <a:gd name="connsiteX3" fmla="*/ 28575 w 28575"/>
                  <a:gd name="connsiteY3" fmla="*/ 39052 h 39052"/>
                  <a:gd name="connsiteX4" fmla="*/ 28575 w 28575"/>
                  <a:gd name="connsiteY4" fmla="*/ 14288 h 39052"/>
                  <a:gd name="connsiteX5" fmla="*/ 18097 w 28575"/>
                  <a:gd name="connsiteY5" fmla="*/ 0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39052">
                    <a:moveTo>
                      <a:pt x="7620" y="17145"/>
                    </a:moveTo>
                    <a:lnTo>
                      <a:pt x="0" y="24765"/>
                    </a:lnTo>
                    <a:lnTo>
                      <a:pt x="13335" y="39052"/>
                    </a:lnTo>
                    <a:lnTo>
                      <a:pt x="28575" y="39052"/>
                    </a:lnTo>
                    <a:lnTo>
                      <a:pt x="28575" y="14288"/>
                    </a:lnTo>
                    <a:lnTo>
                      <a:pt x="18097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6" name="Freeform: Shape 128">
                <a:extLst>
                  <a:ext uri="{FF2B5EF4-FFF2-40B4-BE49-F238E27FC236}">
                    <a16:creationId xmlns="" xmlns:a16="http://schemas.microsoft.com/office/drawing/2014/main" id="{D70F5CDD-1131-29F3-07AB-F609DCC63495}"/>
                  </a:ext>
                </a:extLst>
              </p:cNvPr>
              <p:cNvSpPr/>
              <p:nvPr/>
            </p:nvSpPr>
            <p:spPr>
              <a:xfrm>
                <a:off x="5234940" y="1799272"/>
                <a:ext cx="15240" cy="15239"/>
              </a:xfrm>
              <a:custGeom>
                <a:avLst/>
                <a:gdLst>
                  <a:gd name="connsiteX0" fmla="*/ 4763 w 15240"/>
                  <a:gd name="connsiteY0" fmla="*/ 15240 h 15239"/>
                  <a:gd name="connsiteX1" fmla="*/ 15240 w 15240"/>
                  <a:gd name="connsiteY1" fmla="*/ 15240 h 15239"/>
                  <a:gd name="connsiteX2" fmla="*/ 15240 w 15240"/>
                  <a:gd name="connsiteY2" fmla="*/ 1905 h 15239"/>
                  <a:gd name="connsiteX3" fmla="*/ 0 w 15240"/>
                  <a:gd name="connsiteY3" fmla="*/ 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15239">
                    <a:moveTo>
                      <a:pt x="4763" y="15240"/>
                    </a:moveTo>
                    <a:lnTo>
                      <a:pt x="15240" y="15240"/>
                    </a:lnTo>
                    <a:lnTo>
                      <a:pt x="1524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7" name="Freeform: Shape 129">
                <a:extLst>
                  <a:ext uri="{FF2B5EF4-FFF2-40B4-BE49-F238E27FC236}">
                    <a16:creationId xmlns="" xmlns:a16="http://schemas.microsoft.com/office/drawing/2014/main" id="{B78491D4-EB9C-E6D8-B8A2-676E4FD5633A}"/>
                  </a:ext>
                </a:extLst>
              </p:cNvPr>
              <p:cNvSpPr/>
              <p:nvPr/>
            </p:nvSpPr>
            <p:spPr>
              <a:xfrm>
                <a:off x="5073967" y="1706879"/>
                <a:ext cx="138112" cy="80962"/>
              </a:xfrm>
              <a:custGeom>
                <a:avLst/>
                <a:gdLst>
                  <a:gd name="connsiteX0" fmla="*/ 39052 w 138112"/>
                  <a:gd name="connsiteY0" fmla="*/ 36195 h 80962"/>
                  <a:gd name="connsiteX1" fmla="*/ 39052 w 138112"/>
                  <a:gd name="connsiteY1" fmla="*/ 49530 h 80962"/>
                  <a:gd name="connsiteX2" fmla="*/ 17145 w 138112"/>
                  <a:gd name="connsiteY2" fmla="*/ 33338 h 80962"/>
                  <a:gd name="connsiteX3" fmla="*/ 0 w 138112"/>
                  <a:gd name="connsiteY3" fmla="*/ 40005 h 80962"/>
                  <a:gd name="connsiteX4" fmla="*/ 4763 w 138112"/>
                  <a:gd name="connsiteY4" fmla="*/ 64770 h 80962"/>
                  <a:gd name="connsiteX5" fmla="*/ 20955 w 138112"/>
                  <a:gd name="connsiteY5" fmla="*/ 60008 h 80962"/>
                  <a:gd name="connsiteX6" fmla="*/ 20955 w 138112"/>
                  <a:gd name="connsiteY6" fmla="*/ 76200 h 80962"/>
                  <a:gd name="connsiteX7" fmla="*/ 38100 w 138112"/>
                  <a:gd name="connsiteY7" fmla="*/ 80963 h 80962"/>
                  <a:gd name="connsiteX8" fmla="*/ 53340 w 138112"/>
                  <a:gd name="connsiteY8" fmla="*/ 65723 h 80962"/>
                  <a:gd name="connsiteX9" fmla="*/ 75247 w 138112"/>
                  <a:gd name="connsiteY9" fmla="*/ 56198 h 80962"/>
                  <a:gd name="connsiteX10" fmla="*/ 93345 w 138112"/>
                  <a:gd name="connsiteY10" fmla="*/ 61913 h 80962"/>
                  <a:gd name="connsiteX11" fmla="*/ 119063 w 138112"/>
                  <a:gd name="connsiteY11" fmla="*/ 61913 h 80962"/>
                  <a:gd name="connsiteX12" fmla="*/ 138113 w 138112"/>
                  <a:gd name="connsiteY12" fmla="*/ 42863 h 80962"/>
                  <a:gd name="connsiteX13" fmla="*/ 120967 w 138112"/>
                  <a:gd name="connsiteY13" fmla="*/ 24765 h 80962"/>
                  <a:gd name="connsiteX14" fmla="*/ 132397 w 138112"/>
                  <a:gd name="connsiteY14" fmla="*/ 12383 h 80962"/>
                  <a:gd name="connsiteX15" fmla="*/ 112395 w 138112"/>
                  <a:gd name="connsiteY15" fmla="*/ 0 h 80962"/>
                  <a:gd name="connsiteX16" fmla="*/ 101917 w 138112"/>
                  <a:gd name="connsiteY16" fmla="*/ 7620 h 80962"/>
                  <a:gd name="connsiteX17" fmla="*/ 90488 w 138112"/>
                  <a:gd name="connsiteY17" fmla="*/ 18098 h 80962"/>
                  <a:gd name="connsiteX18" fmla="*/ 90488 w 138112"/>
                  <a:gd name="connsiteY18" fmla="*/ 30480 h 80962"/>
                  <a:gd name="connsiteX19" fmla="*/ 79057 w 138112"/>
                  <a:gd name="connsiteY19" fmla="*/ 41910 h 80962"/>
                  <a:gd name="connsiteX20" fmla="*/ 57150 w 138112"/>
                  <a:gd name="connsiteY20" fmla="*/ 2667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112" h="80962">
                    <a:moveTo>
                      <a:pt x="39052" y="36195"/>
                    </a:moveTo>
                    <a:lnTo>
                      <a:pt x="39052" y="49530"/>
                    </a:lnTo>
                    <a:lnTo>
                      <a:pt x="17145" y="33338"/>
                    </a:lnTo>
                    <a:lnTo>
                      <a:pt x="0" y="40005"/>
                    </a:lnTo>
                    <a:lnTo>
                      <a:pt x="4763" y="64770"/>
                    </a:lnTo>
                    <a:lnTo>
                      <a:pt x="20955" y="60008"/>
                    </a:lnTo>
                    <a:lnTo>
                      <a:pt x="20955" y="76200"/>
                    </a:lnTo>
                    <a:lnTo>
                      <a:pt x="38100" y="80963"/>
                    </a:lnTo>
                    <a:lnTo>
                      <a:pt x="53340" y="65723"/>
                    </a:lnTo>
                    <a:lnTo>
                      <a:pt x="75247" y="56198"/>
                    </a:lnTo>
                    <a:lnTo>
                      <a:pt x="93345" y="61913"/>
                    </a:lnTo>
                    <a:lnTo>
                      <a:pt x="119063" y="61913"/>
                    </a:lnTo>
                    <a:lnTo>
                      <a:pt x="138113" y="42863"/>
                    </a:lnTo>
                    <a:lnTo>
                      <a:pt x="120967" y="24765"/>
                    </a:lnTo>
                    <a:lnTo>
                      <a:pt x="132397" y="12383"/>
                    </a:lnTo>
                    <a:lnTo>
                      <a:pt x="112395" y="0"/>
                    </a:lnTo>
                    <a:lnTo>
                      <a:pt x="101917" y="7620"/>
                    </a:lnTo>
                    <a:lnTo>
                      <a:pt x="90488" y="18098"/>
                    </a:lnTo>
                    <a:lnTo>
                      <a:pt x="90488" y="30480"/>
                    </a:lnTo>
                    <a:lnTo>
                      <a:pt x="79057" y="41910"/>
                    </a:lnTo>
                    <a:lnTo>
                      <a:pt x="5715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8" name="Freeform: Shape 130">
                <a:extLst>
                  <a:ext uri="{FF2B5EF4-FFF2-40B4-BE49-F238E27FC236}">
                    <a16:creationId xmlns="" xmlns:a16="http://schemas.microsoft.com/office/drawing/2014/main" id="{1E9F2200-6452-91A9-A15C-591B9445579C}"/>
                  </a:ext>
                </a:extLst>
              </p:cNvPr>
              <p:cNvSpPr/>
              <p:nvPr/>
            </p:nvSpPr>
            <p:spPr>
              <a:xfrm>
                <a:off x="5068252" y="1674495"/>
                <a:ext cx="80009" cy="45719"/>
              </a:xfrm>
              <a:custGeom>
                <a:avLst/>
                <a:gdLst>
                  <a:gd name="connsiteX0" fmla="*/ 17145 w 80009"/>
                  <a:gd name="connsiteY0" fmla="*/ 45720 h 45719"/>
                  <a:gd name="connsiteX1" fmla="*/ 44767 w 80009"/>
                  <a:gd name="connsiteY1" fmla="*/ 36195 h 45719"/>
                  <a:gd name="connsiteX2" fmla="*/ 54292 w 80009"/>
                  <a:gd name="connsiteY2" fmla="*/ 45720 h 45719"/>
                  <a:gd name="connsiteX3" fmla="*/ 72390 w 80009"/>
                  <a:gd name="connsiteY3" fmla="*/ 38100 h 45719"/>
                  <a:gd name="connsiteX4" fmla="*/ 80010 w 80009"/>
                  <a:gd name="connsiteY4" fmla="*/ 45720 h 45719"/>
                  <a:gd name="connsiteX5" fmla="*/ 80010 w 80009"/>
                  <a:gd name="connsiteY5" fmla="*/ 29527 h 45719"/>
                  <a:gd name="connsiteX6" fmla="*/ 67628 w 80009"/>
                  <a:gd name="connsiteY6" fmla="*/ 17145 h 45719"/>
                  <a:gd name="connsiteX7" fmla="*/ 56197 w 80009"/>
                  <a:gd name="connsiteY7" fmla="*/ 17145 h 45719"/>
                  <a:gd name="connsiteX8" fmla="*/ 46672 w 80009"/>
                  <a:gd name="connsiteY8" fmla="*/ 13335 h 45719"/>
                  <a:gd name="connsiteX9" fmla="*/ 23813 w 80009"/>
                  <a:gd name="connsiteY9" fmla="*/ 13335 h 45719"/>
                  <a:gd name="connsiteX10" fmla="*/ 9525 w 80009"/>
                  <a:gd name="connsiteY10" fmla="*/ 0 h 45719"/>
                  <a:gd name="connsiteX11" fmla="*/ 0 w 80009"/>
                  <a:gd name="connsiteY11" fmla="*/ 19050 h 45719"/>
                  <a:gd name="connsiteX12" fmla="*/ 12382 w 80009"/>
                  <a:gd name="connsiteY12" fmla="*/ 31432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009" h="45719">
                    <a:moveTo>
                      <a:pt x="17145" y="45720"/>
                    </a:moveTo>
                    <a:lnTo>
                      <a:pt x="44767" y="36195"/>
                    </a:lnTo>
                    <a:lnTo>
                      <a:pt x="54292" y="45720"/>
                    </a:lnTo>
                    <a:lnTo>
                      <a:pt x="72390" y="38100"/>
                    </a:lnTo>
                    <a:lnTo>
                      <a:pt x="80010" y="45720"/>
                    </a:lnTo>
                    <a:lnTo>
                      <a:pt x="80010" y="29527"/>
                    </a:lnTo>
                    <a:lnTo>
                      <a:pt x="67628" y="17145"/>
                    </a:lnTo>
                    <a:lnTo>
                      <a:pt x="56197" y="17145"/>
                    </a:lnTo>
                    <a:lnTo>
                      <a:pt x="46672" y="13335"/>
                    </a:lnTo>
                    <a:lnTo>
                      <a:pt x="23813" y="13335"/>
                    </a:lnTo>
                    <a:lnTo>
                      <a:pt x="9525" y="0"/>
                    </a:lnTo>
                    <a:lnTo>
                      <a:pt x="0" y="19050"/>
                    </a:lnTo>
                    <a:lnTo>
                      <a:pt x="12382" y="3143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9" name="Freeform: Shape 131">
                <a:extLst>
                  <a:ext uri="{FF2B5EF4-FFF2-40B4-BE49-F238E27FC236}">
                    <a16:creationId xmlns="" xmlns:a16="http://schemas.microsoft.com/office/drawing/2014/main" id="{E4E14E4F-2066-DE8E-D5DC-818A61F12716}"/>
                  </a:ext>
                </a:extLst>
              </p:cNvPr>
              <p:cNvSpPr/>
              <p:nvPr/>
            </p:nvSpPr>
            <p:spPr>
              <a:xfrm>
                <a:off x="5126355" y="1800225"/>
                <a:ext cx="22859" cy="14287"/>
              </a:xfrm>
              <a:custGeom>
                <a:avLst/>
                <a:gdLst>
                  <a:gd name="connsiteX0" fmla="*/ 9525 w 22859"/>
                  <a:gd name="connsiteY0" fmla="*/ 0 h 14287"/>
                  <a:gd name="connsiteX1" fmla="*/ 0 w 22859"/>
                  <a:gd name="connsiteY1" fmla="*/ 0 h 14287"/>
                  <a:gd name="connsiteX2" fmla="*/ 3810 w 22859"/>
                  <a:gd name="connsiteY2" fmla="*/ 13335 h 14287"/>
                  <a:gd name="connsiteX3" fmla="*/ 22860 w 22859"/>
                  <a:gd name="connsiteY3" fmla="*/ 14288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59" h="14287">
                    <a:moveTo>
                      <a:pt x="9525" y="0"/>
                    </a:moveTo>
                    <a:lnTo>
                      <a:pt x="0" y="0"/>
                    </a:lnTo>
                    <a:lnTo>
                      <a:pt x="3810" y="13335"/>
                    </a:lnTo>
                    <a:lnTo>
                      <a:pt x="22860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0" name="Freeform: Shape 132">
                <a:extLst>
                  <a:ext uri="{FF2B5EF4-FFF2-40B4-BE49-F238E27FC236}">
                    <a16:creationId xmlns="" xmlns:a16="http://schemas.microsoft.com/office/drawing/2014/main" id="{2EE283CF-BAB0-69F2-FD1E-FC7B6DC521B2}"/>
                  </a:ext>
                </a:extLst>
              </p:cNvPr>
              <p:cNvSpPr/>
              <p:nvPr/>
            </p:nvSpPr>
            <p:spPr>
              <a:xfrm>
                <a:off x="5130165" y="1827847"/>
                <a:ext cx="24765" cy="20954"/>
              </a:xfrm>
              <a:custGeom>
                <a:avLst/>
                <a:gdLst>
                  <a:gd name="connsiteX0" fmla="*/ 24765 w 24765"/>
                  <a:gd name="connsiteY0" fmla="*/ 20955 h 20954"/>
                  <a:gd name="connsiteX1" fmla="*/ 13335 w 24765"/>
                  <a:gd name="connsiteY1" fmla="*/ 9525 h 20954"/>
                  <a:gd name="connsiteX2" fmla="*/ 9525 w 24765"/>
                  <a:gd name="connsiteY2" fmla="*/ 0 h 20954"/>
                  <a:gd name="connsiteX3" fmla="*/ 0 w 24765"/>
                  <a:gd name="connsiteY3" fmla="*/ 9525 h 20954"/>
                  <a:gd name="connsiteX4" fmla="*/ 7620 w 24765"/>
                  <a:gd name="connsiteY4" fmla="*/ 17145 h 2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" h="20954">
                    <a:moveTo>
                      <a:pt x="24765" y="20955"/>
                    </a:moveTo>
                    <a:lnTo>
                      <a:pt x="13335" y="9525"/>
                    </a:lnTo>
                    <a:lnTo>
                      <a:pt x="9525" y="0"/>
                    </a:lnTo>
                    <a:lnTo>
                      <a:pt x="0" y="9525"/>
                    </a:lnTo>
                    <a:lnTo>
                      <a:pt x="7620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1" name="Freeform: Shape 133">
                <a:extLst>
                  <a:ext uri="{FF2B5EF4-FFF2-40B4-BE49-F238E27FC236}">
                    <a16:creationId xmlns="" xmlns:a16="http://schemas.microsoft.com/office/drawing/2014/main" id="{95695109-8775-94F3-FA9D-C6AA24034D87}"/>
                  </a:ext>
                </a:extLst>
              </p:cNvPr>
              <p:cNvSpPr/>
              <p:nvPr/>
            </p:nvSpPr>
            <p:spPr>
              <a:xfrm>
                <a:off x="5216842" y="1691639"/>
                <a:ext cx="20954" cy="13335"/>
              </a:xfrm>
              <a:custGeom>
                <a:avLst/>
                <a:gdLst>
                  <a:gd name="connsiteX0" fmla="*/ 20955 w 20954"/>
                  <a:gd name="connsiteY0" fmla="*/ 2858 h 13335"/>
                  <a:gd name="connsiteX1" fmla="*/ 0 w 20954"/>
                  <a:gd name="connsiteY1" fmla="*/ 0 h 13335"/>
                  <a:gd name="connsiteX2" fmla="*/ 0 w 20954"/>
                  <a:gd name="connsiteY2" fmla="*/ 13335 h 13335"/>
                  <a:gd name="connsiteX3" fmla="*/ 10477 w 20954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3335">
                    <a:moveTo>
                      <a:pt x="20955" y="2858"/>
                    </a:moveTo>
                    <a:lnTo>
                      <a:pt x="0" y="0"/>
                    </a:lnTo>
                    <a:lnTo>
                      <a:pt x="0" y="13335"/>
                    </a:lnTo>
                    <a:lnTo>
                      <a:pt x="10477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2" name="Freeform: Shape 134">
                <a:extLst>
                  <a:ext uri="{FF2B5EF4-FFF2-40B4-BE49-F238E27FC236}">
                    <a16:creationId xmlns="" xmlns:a16="http://schemas.microsoft.com/office/drawing/2014/main" id="{480F9D42-E6C7-4680-2714-F42E73740B3A}"/>
                  </a:ext>
                </a:extLst>
              </p:cNvPr>
              <p:cNvSpPr/>
              <p:nvPr/>
            </p:nvSpPr>
            <p:spPr>
              <a:xfrm>
                <a:off x="4565332" y="2396490"/>
                <a:ext cx="847725" cy="631507"/>
              </a:xfrm>
              <a:custGeom>
                <a:avLst/>
                <a:gdLst>
                  <a:gd name="connsiteX0" fmla="*/ 799148 w 847725"/>
                  <a:gd name="connsiteY0" fmla="*/ 0 h 631507"/>
                  <a:gd name="connsiteX1" fmla="*/ 765810 w 847725"/>
                  <a:gd name="connsiteY1" fmla="*/ 13335 h 631507"/>
                  <a:gd name="connsiteX2" fmla="*/ 741045 w 847725"/>
                  <a:gd name="connsiteY2" fmla="*/ 26670 h 631507"/>
                  <a:gd name="connsiteX3" fmla="*/ 719138 w 847725"/>
                  <a:gd name="connsiteY3" fmla="*/ 47625 h 631507"/>
                  <a:gd name="connsiteX4" fmla="*/ 687705 w 847725"/>
                  <a:gd name="connsiteY4" fmla="*/ 47625 h 631507"/>
                  <a:gd name="connsiteX5" fmla="*/ 664845 w 847725"/>
                  <a:gd name="connsiteY5" fmla="*/ 54292 h 631507"/>
                  <a:gd name="connsiteX6" fmla="*/ 651510 w 847725"/>
                  <a:gd name="connsiteY6" fmla="*/ 40957 h 631507"/>
                  <a:gd name="connsiteX7" fmla="*/ 624840 w 847725"/>
                  <a:gd name="connsiteY7" fmla="*/ 40957 h 631507"/>
                  <a:gd name="connsiteX8" fmla="*/ 613410 w 847725"/>
                  <a:gd name="connsiteY8" fmla="*/ 24765 h 631507"/>
                  <a:gd name="connsiteX9" fmla="*/ 588645 w 847725"/>
                  <a:gd name="connsiteY9" fmla="*/ 22860 h 631507"/>
                  <a:gd name="connsiteX10" fmla="*/ 566738 w 847725"/>
                  <a:gd name="connsiteY10" fmla="*/ 43815 h 631507"/>
                  <a:gd name="connsiteX11" fmla="*/ 535305 w 847725"/>
                  <a:gd name="connsiteY11" fmla="*/ 43815 h 631507"/>
                  <a:gd name="connsiteX12" fmla="*/ 513398 w 847725"/>
                  <a:gd name="connsiteY12" fmla="*/ 36195 h 631507"/>
                  <a:gd name="connsiteX13" fmla="*/ 482918 w 847725"/>
                  <a:gd name="connsiteY13" fmla="*/ 50482 h 631507"/>
                  <a:gd name="connsiteX14" fmla="*/ 464820 w 847725"/>
                  <a:gd name="connsiteY14" fmla="*/ 50482 h 631507"/>
                  <a:gd name="connsiteX15" fmla="*/ 450533 w 847725"/>
                  <a:gd name="connsiteY15" fmla="*/ 66675 h 631507"/>
                  <a:gd name="connsiteX16" fmla="*/ 436245 w 847725"/>
                  <a:gd name="connsiteY16" fmla="*/ 81915 h 631507"/>
                  <a:gd name="connsiteX17" fmla="*/ 408623 w 847725"/>
                  <a:gd name="connsiteY17" fmla="*/ 72390 h 631507"/>
                  <a:gd name="connsiteX18" fmla="*/ 408623 w 847725"/>
                  <a:gd name="connsiteY18" fmla="*/ 91440 h 631507"/>
                  <a:gd name="connsiteX19" fmla="*/ 388620 w 847725"/>
                  <a:gd name="connsiteY19" fmla="*/ 91440 h 631507"/>
                  <a:gd name="connsiteX20" fmla="*/ 373380 w 847725"/>
                  <a:gd name="connsiteY20" fmla="*/ 76200 h 631507"/>
                  <a:gd name="connsiteX21" fmla="*/ 364808 w 847725"/>
                  <a:gd name="connsiteY21" fmla="*/ 90488 h 631507"/>
                  <a:gd name="connsiteX22" fmla="*/ 379095 w 847725"/>
                  <a:gd name="connsiteY22" fmla="*/ 106680 h 631507"/>
                  <a:gd name="connsiteX23" fmla="*/ 365760 w 847725"/>
                  <a:gd name="connsiteY23" fmla="*/ 119063 h 631507"/>
                  <a:gd name="connsiteX24" fmla="*/ 367665 w 847725"/>
                  <a:gd name="connsiteY24" fmla="*/ 144780 h 631507"/>
                  <a:gd name="connsiteX25" fmla="*/ 357188 w 847725"/>
                  <a:gd name="connsiteY25" fmla="*/ 135255 h 631507"/>
                  <a:gd name="connsiteX26" fmla="*/ 330518 w 847725"/>
                  <a:gd name="connsiteY26" fmla="*/ 136207 h 631507"/>
                  <a:gd name="connsiteX27" fmla="*/ 346710 w 847725"/>
                  <a:gd name="connsiteY27" fmla="*/ 152400 h 631507"/>
                  <a:gd name="connsiteX28" fmla="*/ 316230 w 847725"/>
                  <a:gd name="connsiteY28" fmla="*/ 154305 h 631507"/>
                  <a:gd name="connsiteX29" fmla="*/ 316230 w 847725"/>
                  <a:gd name="connsiteY29" fmla="*/ 169545 h 631507"/>
                  <a:gd name="connsiteX30" fmla="*/ 294323 w 847725"/>
                  <a:gd name="connsiteY30" fmla="*/ 169545 h 631507"/>
                  <a:gd name="connsiteX31" fmla="*/ 277178 w 847725"/>
                  <a:gd name="connsiteY31" fmla="*/ 185738 h 631507"/>
                  <a:gd name="connsiteX32" fmla="*/ 243840 w 847725"/>
                  <a:gd name="connsiteY32" fmla="*/ 195263 h 631507"/>
                  <a:gd name="connsiteX33" fmla="*/ 212408 w 847725"/>
                  <a:gd name="connsiteY33" fmla="*/ 203835 h 631507"/>
                  <a:gd name="connsiteX34" fmla="*/ 212408 w 847725"/>
                  <a:gd name="connsiteY34" fmla="*/ 214313 h 631507"/>
                  <a:gd name="connsiteX35" fmla="*/ 240030 w 847725"/>
                  <a:gd name="connsiteY35" fmla="*/ 223838 h 631507"/>
                  <a:gd name="connsiteX36" fmla="*/ 250508 w 847725"/>
                  <a:gd name="connsiteY36" fmla="*/ 235267 h 631507"/>
                  <a:gd name="connsiteX37" fmla="*/ 219075 w 847725"/>
                  <a:gd name="connsiteY37" fmla="*/ 240982 h 631507"/>
                  <a:gd name="connsiteX38" fmla="*/ 215265 w 847725"/>
                  <a:gd name="connsiteY38" fmla="*/ 254317 h 631507"/>
                  <a:gd name="connsiteX39" fmla="*/ 200978 w 847725"/>
                  <a:gd name="connsiteY39" fmla="*/ 269557 h 631507"/>
                  <a:gd name="connsiteX40" fmla="*/ 186690 w 847725"/>
                  <a:gd name="connsiteY40" fmla="*/ 255270 h 631507"/>
                  <a:gd name="connsiteX41" fmla="*/ 157163 w 847725"/>
                  <a:gd name="connsiteY41" fmla="*/ 255270 h 631507"/>
                  <a:gd name="connsiteX42" fmla="*/ 157163 w 847725"/>
                  <a:gd name="connsiteY42" fmla="*/ 274320 h 631507"/>
                  <a:gd name="connsiteX43" fmla="*/ 150495 w 847725"/>
                  <a:gd name="connsiteY43" fmla="*/ 293370 h 631507"/>
                  <a:gd name="connsiteX44" fmla="*/ 127635 w 847725"/>
                  <a:gd name="connsiteY44" fmla="*/ 284797 h 631507"/>
                  <a:gd name="connsiteX45" fmla="*/ 107633 w 847725"/>
                  <a:gd name="connsiteY45" fmla="*/ 297180 h 631507"/>
                  <a:gd name="connsiteX46" fmla="*/ 122873 w 847725"/>
                  <a:gd name="connsiteY46" fmla="*/ 314325 h 631507"/>
                  <a:gd name="connsiteX47" fmla="*/ 100013 w 847725"/>
                  <a:gd name="connsiteY47" fmla="*/ 338138 h 631507"/>
                  <a:gd name="connsiteX48" fmla="*/ 70485 w 847725"/>
                  <a:gd name="connsiteY48" fmla="*/ 347663 h 631507"/>
                  <a:gd name="connsiteX49" fmla="*/ 66675 w 847725"/>
                  <a:gd name="connsiteY49" fmla="*/ 363855 h 631507"/>
                  <a:gd name="connsiteX50" fmla="*/ 57150 w 847725"/>
                  <a:gd name="connsiteY50" fmla="*/ 360045 h 631507"/>
                  <a:gd name="connsiteX51" fmla="*/ 49530 w 847725"/>
                  <a:gd name="connsiteY51" fmla="*/ 351472 h 631507"/>
                  <a:gd name="connsiteX52" fmla="*/ 25718 w 847725"/>
                  <a:gd name="connsiteY52" fmla="*/ 348615 h 631507"/>
                  <a:gd name="connsiteX53" fmla="*/ 4763 w 847725"/>
                  <a:gd name="connsiteY53" fmla="*/ 377190 h 631507"/>
                  <a:gd name="connsiteX54" fmla="*/ 0 w 847725"/>
                  <a:gd name="connsiteY54" fmla="*/ 404813 h 631507"/>
                  <a:gd name="connsiteX55" fmla="*/ 15240 w 847725"/>
                  <a:gd name="connsiteY55" fmla="*/ 426720 h 631507"/>
                  <a:gd name="connsiteX56" fmla="*/ 34290 w 847725"/>
                  <a:gd name="connsiteY56" fmla="*/ 428625 h 631507"/>
                  <a:gd name="connsiteX57" fmla="*/ 42863 w 847725"/>
                  <a:gd name="connsiteY57" fmla="*/ 451485 h 631507"/>
                  <a:gd name="connsiteX58" fmla="*/ 52388 w 847725"/>
                  <a:gd name="connsiteY58" fmla="*/ 453390 h 631507"/>
                  <a:gd name="connsiteX59" fmla="*/ 50483 w 847725"/>
                  <a:gd name="connsiteY59" fmla="*/ 484822 h 631507"/>
                  <a:gd name="connsiteX60" fmla="*/ 64770 w 847725"/>
                  <a:gd name="connsiteY60" fmla="*/ 496252 h 631507"/>
                  <a:gd name="connsiteX61" fmla="*/ 57150 w 847725"/>
                  <a:gd name="connsiteY61" fmla="*/ 508635 h 631507"/>
                  <a:gd name="connsiteX62" fmla="*/ 37148 w 847725"/>
                  <a:gd name="connsiteY62" fmla="*/ 515302 h 631507"/>
                  <a:gd name="connsiteX63" fmla="*/ 29528 w 847725"/>
                  <a:gd name="connsiteY63" fmla="*/ 538163 h 631507"/>
                  <a:gd name="connsiteX64" fmla="*/ 49530 w 847725"/>
                  <a:gd name="connsiteY64" fmla="*/ 560070 h 631507"/>
                  <a:gd name="connsiteX65" fmla="*/ 76200 w 847725"/>
                  <a:gd name="connsiteY65" fmla="*/ 585788 h 631507"/>
                  <a:gd name="connsiteX66" fmla="*/ 85725 w 847725"/>
                  <a:gd name="connsiteY66" fmla="*/ 581025 h 631507"/>
                  <a:gd name="connsiteX67" fmla="*/ 100965 w 847725"/>
                  <a:gd name="connsiteY67" fmla="*/ 603885 h 631507"/>
                  <a:gd name="connsiteX68" fmla="*/ 115253 w 847725"/>
                  <a:gd name="connsiteY68" fmla="*/ 603885 h 631507"/>
                  <a:gd name="connsiteX69" fmla="*/ 135255 w 847725"/>
                  <a:gd name="connsiteY69" fmla="*/ 615315 h 631507"/>
                  <a:gd name="connsiteX70" fmla="*/ 135255 w 847725"/>
                  <a:gd name="connsiteY70" fmla="*/ 631507 h 631507"/>
                  <a:gd name="connsiteX71" fmla="*/ 157163 w 847725"/>
                  <a:gd name="connsiteY71" fmla="*/ 621982 h 631507"/>
                  <a:gd name="connsiteX72" fmla="*/ 164783 w 847725"/>
                  <a:gd name="connsiteY72" fmla="*/ 614363 h 631507"/>
                  <a:gd name="connsiteX73" fmla="*/ 158115 w 847725"/>
                  <a:gd name="connsiteY73" fmla="*/ 590550 h 631507"/>
                  <a:gd name="connsiteX74" fmla="*/ 144780 w 847725"/>
                  <a:gd name="connsiteY74" fmla="*/ 568643 h 631507"/>
                  <a:gd name="connsiteX75" fmla="*/ 154305 w 847725"/>
                  <a:gd name="connsiteY75" fmla="*/ 535305 h 631507"/>
                  <a:gd name="connsiteX76" fmla="*/ 142875 w 847725"/>
                  <a:gd name="connsiteY76" fmla="*/ 502920 h 631507"/>
                  <a:gd name="connsiteX77" fmla="*/ 152400 w 847725"/>
                  <a:gd name="connsiteY77" fmla="*/ 479107 h 631507"/>
                  <a:gd name="connsiteX78" fmla="*/ 152400 w 847725"/>
                  <a:gd name="connsiteY78" fmla="*/ 447675 h 631507"/>
                  <a:gd name="connsiteX79" fmla="*/ 169545 w 847725"/>
                  <a:gd name="connsiteY79" fmla="*/ 429577 h 631507"/>
                  <a:gd name="connsiteX80" fmla="*/ 178118 w 847725"/>
                  <a:gd name="connsiteY80" fmla="*/ 403860 h 631507"/>
                  <a:gd name="connsiteX81" fmla="*/ 199073 w 847725"/>
                  <a:gd name="connsiteY81" fmla="*/ 395288 h 631507"/>
                  <a:gd name="connsiteX82" fmla="*/ 199073 w 847725"/>
                  <a:gd name="connsiteY82" fmla="*/ 370522 h 631507"/>
                  <a:gd name="connsiteX83" fmla="*/ 220980 w 847725"/>
                  <a:gd name="connsiteY83" fmla="*/ 352425 h 631507"/>
                  <a:gd name="connsiteX84" fmla="*/ 248603 w 847725"/>
                  <a:gd name="connsiteY84" fmla="*/ 352425 h 631507"/>
                  <a:gd name="connsiteX85" fmla="*/ 264795 w 847725"/>
                  <a:gd name="connsiteY85" fmla="*/ 324802 h 631507"/>
                  <a:gd name="connsiteX86" fmla="*/ 277178 w 847725"/>
                  <a:gd name="connsiteY86" fmla="*/ 307657 h 631507"/>
                  <a:gd name="connsiteX87" fmla="*/ 294323 w 847725"/>
                  <a:gd name="connsiteY87" fmla="*/ 307657 h 631507"/>
                  <a:gd name="connsiteX88" fmla="*/ 306705 w 847725"/>
                  <a:gd name="connsiteY88" fmla="*/ 295275 h 631507"/>
                  <a:gd name="connsiteX89" fmla="*/ 320993 w 847725"/>
                  <a:gd name="connsiteY89" fmla="*/ 280988 h 631507"/>
                  <a:gd name="connsiteX90" fmla="*/ 332423 w 847725"/>
                  <a:gd name="connsiteY90" fmla="*/ 292417 h 631507"/>
                  <a:gd name="connsiteX91" fmla="*/ 332423 w 847725"/>
                  <a:gd name="connsiteY91" fmla="*/ 273367 h 631507"/>
                  <a:gd name="connsiteX92" fmla="*/ 332423 w 847725"/>
                  <a:gd name="connsiteY92" fmla="*/ 260985 h 631507"/>
                  <a:gd name="connsiteX93" fmla="*/ 342900 w 847725"/>
                  <a:gd name="connsiteY93" fmla="*/ 272415 h 631507"/>
                  <a:gd name="connsiteX94" fmla="*/ 358140 w 847725"/>
                  <a:gd name="connsiteY94" fmla="*/ 272415 h 631507"/>
                  <a:gd name="connsiteX95" fmla="*/ 354330 w 847725"/>
                  <a:gd name="connsiteY95" fmla="*/ 246697 h 631507"/>
                  <a:gd name="connsiteX96" fmla="*/ 369570 w 847725"/>
                  <a:gd name="connsiteY96" fmla="*/ 232410 h 631507"/>
                  <a:gd name="connsiteX97" fmla="*/ 369570 w 847725"/>
                  <a:gd name="connsiteY97" fmla="*/ 254317 h 631507"/>
                  <a:gd name="connsiteX98" fmla="*/ 388620 w 847725"/>
                  <a:gd name="connsiteY98" fmla="*/ 240030 h 631507"/>
                  <a:gd name="connsiteX99" fmla="*/ 412433 w 847725"/>
                  <a:gd name="connsiteY99" fmla="*/ 222885 h 631507"/>
                  <a:gd name="connsiteX100" fmla="*/ 412433 w 847725"/>
                  <a:gd name="connsiteY100" fmla="*/ 200025 h 631507"/>
                  <a:gd name="connsiteX101" fmla="*/ 435293 w 847725"/>
                  <a:gd name="connsiteY101" fmla="*/ 206692 h 631507"/>
                  <a:gd name="connsiteX102" fmla="*/ 438150 w 847725"/>
                  <a:gd name="connsiteY102" fmla="*/ 192405 h 631507"/>
                  <a:gd name="connsiteX103" fmla="*/ 459105 w 847725"/>
                  <a:gd name="connsiteY103" fmla="*/ 192405 h 631507"/>
                  <a:gd name="connsiteX104" fmla="*/ 483870 w 847725"/>
                  <a:gd name="connsiteY104" fmla="*/ 195263 h 631507"/>
                  <a:gd name="connsiteX105" fmla="*/ 503873 w 847725"/>
                  <a:gd name="connsiteY105" fmla="*/ 187642 h 631507"/>
                  <a:gd name="connsiteX106" fmla="*/ 495300 w 847725"/>
                  <a:gd name="connsiteY106" fmla="*/ 166688 h 631507"/>
                  <a:gd name="connsiteX107" fmla="*/ 524828 w 847725"/>
                  <a:gd name="connsiteY107" fmla="*/ 150495 h 631507"/>
                  <a:gd name="connsiteX108" fmla="*/ 564833 w 847725"/>
                  <a:gd name="connsiteY108" fmla="*/ 150495 h 631507"/>
                  <a:gd name="connsiteX109" fmla="*/ 583883 w 847725"/>
                  <a:gd name="connsiteY109" fmla="*/ 129540 h 631507"/>
                  <a:gd name="connsiteX110" fmla="*/ 635318 w 847725"/>
                  <a:gd name="connsiteY110" fmla="*/ 129540 h 631507"/>
                  <a:gd name="connsiteX111" fmla="*/ 674370 w 847725"/>
                  <a:gd name="connsiteY111" fmla="*/ 131445 h 631507"/>
                  <a:gd name="connsiteX112" fmla="*/ 691515 w 847725"/>
                  <a:gd name="connsiteY112" fmla="*/ 114300 h 631507"/>
                  <a:gd name="connsiteX113" fmla="*/ 725805 w 847725"/>
                  <a:gd name="connsiteY113" fmla="*/ 127635 h 631507"/>
                  <a:gd name="connsiteX114" fmla="*/ 763905 w 847725"/>
                  <a:gd name="connsiteY114" fmla="*/ 109538 h 631507"/>
                  <a:gd name="connsiteX115" fmla="*/ 796290 w 847725"/>
                  <a:gd name="connsiteY115" fmla="*/ 106680 h 631507"/>
                  <a:gd name="connsiteX116" fmla="*/ 821055 w 847725"/>
                  <a:gd name="connsiteY116" fmla="*/ 83820 h 631507"/>
                  <a:gd name="connsiteX117" fmla="*/ 847725 w 847725"/>
                  <a:gd name="connsiteY117" fmla="*/ 59055 h 631507"/>
                  <a:gd name="connsiteX118" fmla="*/ 847725 w 847725"/>
                  <a:gd name="connsiteY118" fmla="*/ 28575 h 631507"/>
                  <a:gd name="connsiteX119" fmla="*/ 829628 w 847725"/>
                  <a:gd name="connsiteY119" fmla="*/ 0 h 6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47725" h="631507">
                    <a:moveTo>
                      <a:pt x="799148" y="0"/>
                    </a:moveTo>
                    <a:lnTo>
                      <a:pt x="765810" y="13335"/>
                    </a:lnTo>
                    <a:lnTo>
                      <a:pt x="741045" y="26670"/>
                    </a:lnTo>
                    <a:lnTo>
                      <a:pt x="719138" y="47625"/>
                    </a:lnTo>
                    <a:lnTo>
                      <a:pt x="687705" y="47625"/>
                    </a:lnTo>
                    <a:lnTo>
                      <a:pt x="664845" y="54292"/>
                    </a:lnTo>
                    <a:lnTo>
                      <a:pt x="651510" y="40957"/>
                    </a:lnTo>
                    <a:lnTo>
                      <a:pt x="624840" y="40957"/>
                    </a:lnTo>
                    <a:lnTo>
                      <a:pt x="613410" y="24765"/>
                    </a:lnTo>
                    <a:lnTo>
                      <a:pt x="588645" y="22860"/>
                    </a:lnTo>
                    <a:lnTo>
                      <a:pt x="566738" y="43815"/>
                    </a:lnTo>
                    <a:lnTo>
                      <a:pt x="535305" y="43815"/>
                    </a:lnTo>
                    <a:lnTo>
                      <a:pt x="513398" y="36195"/>
                    </a:lnTo>
                    <a:lnTo>
                      <a:pt x="482918" y="50482"/>
                    </a:lnTo>
                    <a:lnTo>
                      <a:pt x="464820" y="50482"/>
                    </a:lnTo>
                    <a:lnTo>
                      <a:pt x="450533" y="66675"/>
                    </a:lnTo>
                    <a:lnTo>
                      <a:pt x="436245" y="81915"/>
                    </a:lnTo>
                    <a:lnTo>
                      <a:pt x="408623" y="72390"/>
                    </a:lnTo>
                    <a:lnTo>
                      <a:pt x="408623" y="91440"/>
                    </a:lnTo>
                    <a:lnTo>
                      <a:pt x="388620" y="91440"/>
                    </a:lnTo>
                    <a:lnTo>
                      <a:pt x="373380" y="76200"/>
                    </a:lnTo>
                    <a:lnTo>
                      <a:pt x="364808" y="90488"/>
                    </a:lnTo>
                    <a:lnTo>
                      <a:pt x="379095" y="106680"/>
                    </a:lnTo>
                    <a:lnTo>
                      <a:pt x="365760" y="119063"/>
                    </a:lnTo>
                    <a:lnTo>
                      <a:pt x="367665" y="144780"/>
                    </a:lnTo>
                    <a:lnTo>
                      <a:pt x="357188" y="135255"/>
                    </a:lnTo>
                    <a:lnTo>
                      <a:pt x="330518" y="136207"/>
                    </a:lnTo>
                    <a:lnTo>
                      <a:pt x="346710" y="152400"/>
                    </a:lnTo>
                    <a:lnTo>
                      <a:pt x="316230" y="154305"/>
                    </a:lnTo>
                    <a:lnTo>
                      <a:pt x="316230" y="169545"/>
                    </a:lnTo>
                    <a:lnTo>
                      <a:pt x="294323" y="169545"/>
                    </a:lnTo>
                    <a:lnTo>
                      <a:pt x="277178" y="185738"/>
                    </a:lnTo>
                    <a:lnTo>
                      <a:pt x="243840" y="195263"/>
                    </a:lnTo>
                    <a:lnTo>
                      <a:pt x="212408" y="203835"/>
                    </a:lnTo>
                    <a:lnTo>
                      <a:pt x="212408" y="214313"/>
                    </a:lnTo>
                    <a:lnTo>
                      <a:pt x="240030" y="223838"/>
                    </a:lnTo>
                    <a:lnTo>
                      <a:pt x="250508" y="235267"/>
                    </a:lnTo>
                    <a:lnTo>
                      <a:pt x="219075" y="240982"/>
                    </a:lnTo>
                    <a:lnTo>
                      <a:pt x="215265" y="254317"/>
                    </a:lnTo>
                    <a:lnTo>
                      <a:pt x="200978" y="269557"/>
                    </a:lnTo>
                    <a:lnTo>
                      <a:pt x="186690" y="255270"/>
                    </a:lnTo>
                    <a:lnTo>
                      <a:pt x="157163" y="255270"/>
                    </a:lnTo>
                    <a:lnTo>
                      <a:pt x="157163" y="274320"/>
                    </a:lnTo>
                    <a:lnTo>
                      <a:pt x="150495" y="293370"/>
                    </a:lnTo>
                    <a:lnTo>
                      <a:pt x="127635" y="284797"/>
                    </a:lnTo>
                    <a:lnTo>
                      <a:pt x="107633" y="297180"/>
                    </a:lnTo>
                    <a:lnTo>
                      <a:pt x="122873" y="314325"/>
                    </a:lnTo>
                    <a:lnTo>
                      <a:pt x="100013" y="338138"/>
                    </a:lnTo>
                    <a:lnTo>
                      <a:pt x="70485" y="347663"/>
                    </a:lnTo>
                    <a:lnTo>
                      <a:pt x="66675" y="363855"/>
                    </a:lnTo>
                    <a:lnTo>
                      <a:pt x="57150" y="360045"/>
                    </a:lnTo>
                    <a:lnTo>
                      <a:pt x="49530" y="351472"/>
                    </a:lnTo>
                    <a:lnTo>
                      <a:pt x="25718" y="348615"/>
                    </a:lnTo>
                    <a:lnTo>
                      <a:pt x="4763" y="377190"/>
                    </a:lnTo>
                    <a:lnTo>
                      <a:pt x="0" y="404813"/>
                    </a:lnTo>
                    <a:lnTo>
                      <a:pt x="15240" y="426720"/>
                    </a:lnTo>
                    <a:lnTo>
                      <a:pt x="34290" y="428625"/>
                    </a:lnTo>
                    <a:lnTo>
                      <a:pt x="42863" y="451485"/>
                    </a:lnTo>
                    <a:lnTo>
                      <a:pt x="52388" y="453390"/>
                    </a:lnTo>
                    <a:lnTo>
                      <a:pt x="50483" y="484822"/>
                    </a:lnTo>
                    <a:lnTo>
                      <a:pt x="64770" y="496252"/>
                    </a:lnTo>
                    <a:lnTo>
                      <a:pt x="57150" y="508635"/>
                    </a:lnTo>
                    <a:lnTo>
                      <a:pt x="37148" y="515302"/>
                    </a:lnTo>
                    <a:lnTo>
                      <a:pt x="29528" y="538163"/>
                    </a:lnTo>
                    <a:lnTo>
                      <a:pt x="49530" y="560070"/>
                    </a:lnTo>
                    <a:lnTo>
                      <a:pt x="76200" y="585788"/>
                    </a:lnTo>
                    <a:lnTo>
                      <a:pt x="85725" y="581025"/>
                    </a:lnTo>
                    <a:lnTo>
                      <a:pt x="100965" y="603885"/>
                    </a:lnTo>
                    <a:lnTo>
                      <a:pt x="115253" y="603885"/>
                    </a:lnTo>
                    <a:lnTo>
                      <a:pt x="135255" y="615315"/>
                    </a:lnTo>
                    <a:lnTo>
                      <a:pt x="135255" y="631507"/>
                    </a:lnTo>
                    <a:lnTo>
                      <a:pt x="157163" y="621982"/>
                    </a:lnTo>
                    <a:lnTo>
                      <a:pt x="164783" y="614363"/>
                    </a:lnTo>
                    <a:lnTo>
                      <a:pt x="158115" y="590550"/>
                    </a:lnTo>
                    <a:lnTo>
                      <a:pt x="144780" y="568643"/>
                    </a:lnTo>
                    <a:lnTo>
                      <a:pt x="154305" y="535305"/>
                    </a:lnTo>
                    <a:lnTo>
                      <a:pt x="142875" y="502920"/>
                    </a:lnTo>
                    <a:lnTo>
                      <a:pt x="152400" y="479107"/>
                    </a:lnTo>
                    <a:lnTo>
                      <a:pt x="152400" y="447675"/>
                    </a:lnTo>
                    <a:lnTo>
                      <a:pt x="169545" y="429577"/>
                    </a:lnTo>
                    <a:lnTo>
                      <a:pt x="178118" y="403860"/>
                    </a:lnTo>
                    <a:lnTo>
                      <a:pt x="199073" y="395288"/>
                    </a:lnTo>
                    <a:lnTo>
                      <a:pt x="199073" y="370522"/>
                    </a:lnTo>
                    <a:lnTo>
                      <a:pt x="220980" y="352425"/>
                    </a:lnTo>
                    <a:lnTo>
                      <a:pt x="248603" y="352425"/>
                    </a:lnTo>
                    <a:lnTo>
                      <a:pt x="264795" y="324802"/>
                    </a:lnTo>
                    <a:lnTo>
                      <a:pt x="277178" y="307657"/>
                    </a:lnTo>
                    <a:lnTo>
                      <a:pt x="294323" y="307657"/>
                    </a:lnTo>
                    <a:lnTo>
                      <a:pt x="306705" y="295275"/>
                    </a:lnTo>
                    <a:lnTo>
                      <a:pt x="320993" y="280988"/>
                    </a:lnTo>
                    <a:lnTo>
                      <a:pt x="332423" y="292417"/>
                    </a:lnTo>
                    <a:lnTo>
                      <a:pt x="332423" y="273367"/>
                    </a:lnTo>
                    <a:lnTo>
                      <a:pt x="332423" y="260985"/>
                    </a:lnTo>
                    <a:lnTo>
                      <a:pt x="342900" y="272415"/>
                    </a:lnTo>
                    <a:lnTo>
                      <a:pt x="358140" y="272415"/>
                    </a:lnTo>
                    <a:lnTo>
                      <a:pt x="354330" y="246697"/>
                    </a:lnTo>
                    <a:lnTo>
                      <a:pt x="369570" y="232410"/>
                    </a:lnTo>
                    <a:lnTo>
                      <a:pt x="369570" y="254317"/>
                    </a:lnTo>
                    <a:lnTo>
                      <a:pt x="388620" y="240030"/>
                    </a:lnTo>
                    <a:lnTo>
                      <a:pt x="412433" y="222885"/>
                    </a:lnTo>
                    <a:lnTo>
                      <a:pt x="412433" y="200025"/>
                    </a:lnTo>
                    <a:lnTo>
                      <a:pt x="435293" y="206692"/>
                    </a:lnTo>
                    <a:lnTo>
                      <a:pt x="438150" y="192405"/>
                    </a:lnTo>
                    <a:lnTo>
                      <a:pt x="459105" y="192405"/>
                    </a:lnTo>
                    <a:lnTo>
                      <a:pt x="483870" y="195263"/>
                    </a:lnTo>
                    <a:lnTo>
                      <a:pt x="503873" y="187642"/>
                    </a:lnTo>
                    <a:lnTo>
                      <a:pt x="495300" y="166688"/>
                    </a:lnTo>
                    <a:lnTo>
                      <a:pt x="524828" y="150495"/>
                    </a:lnTo>
                    <a:lnTo>
                      <a:pt x="564833" y="150495"/>
                    </a:lnTo>
                    <a:lnTo>
                      <a:pt x="583883" y="129540"/>
                    </a:lnTo>
                    <a:lnTo>
                      <a:pt x="635318" y="129540"/>
                    </a:lnTo>
                    <a:lnTo>
                      <a:pt x="674370" y="131445"/>
                    </a:lnTo>
                    <a:lnTo>
                      <a:pt x="691515" y="114300"/>
                    </a:lnTo>
                    <a:lnTo>
                      <a:pt x="725805" y="127635"/>
                    </a:lnTo>
                    <a:lnTo>
                      <a:pt x="763905" y="109538"/>
                    </a:lnTo>
                    <a:lnTo>
                      <a:pt x="796290" y="106680"/>
                    </a:lnTo>
                    <a:lnTo>
                      <a:pt x="821055" y="83820"/>
                    </a:lnTo>
                    <a:lnTo>
                      <a:pt x="847725" y="59055"/>
                    </a:lnTo>
                    <a:lnTo>
                      <a:pt x="847725" y="28575"/>
                    </a:lnTo>
                    <a:lnTo>
                      <a:pt x="829628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3" name="Freeform: Shape 135">
                <a:extLst>
                  <a:ext uri="{FF2B5EF4-FFF2-40B4-BE49-F238E27FC236}">
                    <a16:creationId xmlns="" xmlns:a16="http://schemas.microsoft.com/office/drawing/2014/main" id="{D6353E65-7BAD-2F2A-01FF-C7FC4DE37246}"/>
                  </a:ext>
                </a:extLst>
              </p:cNvPr>
              <p:cNvSpPr/>
              <p:nvPr/>
            </p:nvSpPr>
            <p:spPr>
              <a:xfrm>
                <a:off x="3481387" y="2982277"/>
                <a:ext cx="20954" cy="19050"/>
              </a:xfrm>
              <a:custGeom>
                <a:avLst/>
                <a:gdLst>
                  <a:gd name="connsiteX0" fmla="*/ 9525 w 20954"/>
                  <a:gd name="connsiteY0" fmla="*/ 19050 h 19050"/>
                  <a:gd name="connsiteX1" fmla="*/ 20955 w 20954"/>
                  <a:gd name="connsiteY1" fmla="*/ 7620 h 19050"/>
                  <a:gd name="connsiteX2" fmla="*/ 4763 w 20954"/>
                  <a:gd name="connsiteY2" fmla="*/ 0 h 19050"/>
                  <a:gd name="connsiteX3" fmla="*/ 0 w 20954"/>
                  <a:gd name="connsiteY3" fmla="*/ 762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9050">
                    <a:moveTo>
                      <a:pt x="9525" y="19050"/>
                    </a:moveTo>
                    <a:lnTo>
                      <a:pt x="20955" y="7620"/>
                    </a:lnTo>
                    <a:lnTo>
                      <a:pt x="4763" y="0"/>
                    </a:lnTo>
                    <a:lnTo>
                      <a:pt x="0" y="76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4" name="Freeform: Shape 136">
                <a:extLst>
                  <a:ext uri="{FF2B5EF4-FFF2-40B4-BE49-F238E27FC236}">
                    <a16:creationId xmlns="" xmlns:a16="http://schemas.microsoft.com/office/drawing/2014/main" id="{4B401E46-F565-BC4D-250D-BD11C739E9E6}"/>
                  </a:ext>
                </a:extLst>
              </p:cNvPr>
              <p:cNvSpPr/>
              <p:nvPr/>
            </p:nvSpPr>
            <p:spPr>
              <a:xfrm>
                <a:off x="1858327" y="3030854"/>
                <a:ext cx="169545" cy="194310"/>
              </a:xfrm>
              <a:custGeom>
                <a:avLst/>
                <a:gdLst>
                  <a:gd name="connsiteX0" fmla="*/ 154305 w 169545"/>
                  <a:gd name="connsiteY0" fmla="*/ 114300 h 194310"/>
                  <a:gd name="connsiteX1" fmla="*/ 142875 w 169545"/>
                  <a:gd name="connsiteY1" fmla="*/ 96203 h 194310"/>
                  <a:gd name="connsiteX2" fmla="*/ 145733 w 169545"/>
                  <a:gd name="connsiteY2" fmla="*/ 75248 h 194310"/>
                  <a:gd name="connsiteX3" fmla="*/ 145733 w 169545"/>
                  <a:gd name="connsiteY3" fmla="*/ 50483 h 194310"/>
                  <a:gd name="connsiteX4" fmla="*/ 126683 w 169545"/>
                  <a:gd name="connsiteY4" fmla="*/ 34290 h 194310"/>
                  <a:gd name="connsiteX5" fmla="*/ 120967 w 169545"/>
                  <a:gd name="connsiteY5" fmla="*/ 28575 h 194310"/>
                  <a:gd name="connsiteX6" fmla="*/ 111442 w 169545"/>
                  <a:gd name="connsiteY6" fmla="*/ 38100 h 194310"/>
                  <a:gd name="connsiteX7" fmla="*/ 121920 w 169545"/>
                  <a:gd name="connsiteY7" fmla="*/ 49530 h 194310"/>
                  <a:gd name="connsiteX8" fmla="*/ 117158 w 169545"/>
                  <a:gd name="connsiteY8" fmla="*/ 64770 h 194310"/>
                  <a:gd name="connsiteX9" fmla="*/ 97155 w 169545"/>
                  <a:gd name="connsiteY9" fmla="*/ 61913 h 194310"/>
                  <a:gd name="connsiteX10" fmla="*/ 94298 w 169545"/>
                  <a:gd name="connsiteY10" fmla="*/ 44767 h 194310"/>
                  <a:gd name="connsiteX11" fmla="*/ 81915 w 169545"/>
                  <a:gd name="connsiteY11" fmla="*/ 40958 h 194310"/>
                  <a:gd name="connsiteX12" fmla="*/ 80962 w 169545"/>
                  <a:gd name="connsiteY12" fmla="*/ 19050 h 194310"/>
                  <a:gd name="connsiteX13" fmla="*/ 64770 w 169545"/>
                  <a:gd name="connsiteY13" fmla="*/ 2858 h 194310"/>
                  <a:gd name="connsiteX14" fmla="*/ 48578 w 169545"/>
                  <a:gd name="connsiteY14" fmla="*/ 0 h 194310"/>
                  <a:gd name="connsiteX15" fmla="*/ 40958 w 169545"/>
                  <a:gd name="connsiteY15" fmla="*/ 14288 h 194310"/>
                  <a:gd name="connsiteX16" fmla="*/ 21908 w 169545"/>
                  <a:gd name="connsiteY16" fmla="*/ 19050 h 194310"/>
                  <a:gd name="connsiteX17" fmla="*/ 0 w 169545"/>
                  <a:gd name="connsiteY17" fmla="*/ 14288 h 194310"/>
                  <a:gd name="connsiteX18" fmla="*/ 40958 w 169545"/>
                  <a:gd name="connsiteY18" fmla="*/ 109538 h 194310"/>
                  <a:gd name="connsiteX19" fmla="*/ 112395 w 169545"/>
                  <a:gd name="connsiteY19" fmla="*/ 194310 h 194310"/>
                  <a:gd name="connsiteX20" fmla="*/ 160020 w 169545"/>
                  <a:gd name="connsiteY20" fmla="*/ 170498 h 194310"/>
                  <a:gd name="connsiteX21" fmla="*/ 169545 w 169545"/>
                  <a:gd name="connsiteY21" fmla="*/ 149542 h 194310"/>
                  <a:gd name="connsiteX22" fmla="*/ 165735 w 169545"/>
                  <a:gd name="connsiteY22" fmla="*/ 121920 h 19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9545" h="194310">
                    <a:moveTo>
                      <a:pt x="154305" y="114300"/>
                    </a:moveTo>
                    <a:lnTo>
                      <a:pt x="142875" y="96203"/>
                    </a:lnTo>
                    <a:lnTo>
                      <a:pt x="145733" y="75248"/>
                    </a:lnTo>
                    <a:lnTo>
                      <a:pt x="145733" y="50483"/>
                    </a:lnTo>
                    <a:lnTo>
                      <a:pt x="126683" y="34290"/>
                    </a:lnTo>
                    <a:lnTo>
                      <a:pt x="120967" y="28575"/>
                    </a:lnTo>
                    <a:lnTo>
                      <a:pt x="111442" y="38100"/>
                    </a:lnTo>
                    <a:lnTo>
                      <a:pt x="121920" y="49530"/>
                    </a:lnTo>
                    <a:lnTo>
                      <a:pt x="117158" y="64770"/>
                    </a:lnTo>
                    <a:lnTo>
                      <a:pt x="97155" y="61913"/>
                    </a:lnTo>
                    <a:lnTo>
                      <a:pt x="94298" y="44767"/>
                    </a:lnTo>
                    <a:lnTo>
                      <a:pt x="81915" y="40958"/>
                    </a:lnTo>
                    <a:lnTo>
                      <a:pt x="80962" y="19050"/>
                    </a:lnTo>
                    <a:lnTo>
                      <a:pt x="64770" y="2858"/>
                    </a:lnTo>
                    <a:lnTo>
                      <a:pt x="48578" y="0"/>
                    </a:lnTo>
                    <a:lnTo>
                      <a:pt x="40958" y="14288"/>
                    </a:lnTo>
                    <a:lnTo>
                      <a:pt x="21908" y="19050"/>
                    </a:lnTo>
                    <a:lnTo>
                      <a:pt x="0" y="14288"/>
                    </a:lnTo>
                    <a:lnTo>
                      <a:pt x="40958" y="109538"/>
                    </a:lnTo>
                    <a:lnTo>
                      <a:pt x="112395" y="194310"/>
                    </a:lnTo>
                    <a:lnTo>
                      <a:pt x="160020" y="170498"/>
                    </a:lnTo>
                    <a:lnTo>
                      <a:pt x="169545" y="149542"/>
                    </a:lnTo>
                    <a:lnTo>
                      <a:pt x="165735" y="1219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5" name="Freeform: Shape 137">
                <a:extLst>
                  <a:ext uri="{FF2B5EF4-FFF2-40B4-BE49-F238E27FC236}">
                    <a16:creationId xmlns="" xmlns:a16="http://schemas.microsoft.com/office/drawing/2014/main" id="{19B51017-EE00-4A65-F8EA-2C57673F6A41}"/>
                  </a:ext>
                </a:extLst>
              </p:cNvPr>
              <p:cNvSpPr/>
              <p:nvPr/>
            </p:nvSpPr>
            <p:spPr>
              <a:xfrm>
                <a:off x="4733925" y="3075622"/>
                <a:ext cx="61912" cy="100012"/>
              </a:xfrm>
              <a:custGeom>
                <a:avLst/>
                <a:gdLst>
                  <a:gd name="connsiteX0" fmla="*/ 36195 w 61912"/>
                  <a:gd name="connsiteY0" fmla="*/ 0 h 100012"/>
                  <a:gd name="connsiteX1" fmla="*/ 15240 w 61912"/>
                  <a:gd name="connsiteY1" fmla="*/ 10478 h 100012"/>
                  <a:gd name="connsiteX2" fmla="*/ 0 w 61912"/>
                  <a:gd name="connsiteY2" fmla="*/ 15240 h 100012"/>
                  <a:gd name="connsiteX3" fmla="*/ 3810 w 61912"/>
                  <a:gd name="connsiteY3" fmla="*/ 48578 h 100012"/>
                  <a:gd name="connsiteX4" fmla="*/ 6668 w 61912"/>
                  <a:gd name="connsiteY4" fmla="*/ 66675 h 100012"/>
                  <a:gd name="connsiteX5" fmla="*/ 20955 w 61912"/>
                  <a:gd name="connsiteY5" fmla="*/ 70485 h 100012"/>
                  <a:gd name="connsiteX6" fmla="*/ 25718 w 61912"/>
                  <a:gd name="connsiteY6" fmla="*/ 97155 h 100012"/>
                  <a:gd name="connsiteX7" fmla="*/ 52388 w 61912"/>
                  <a:gd name="connsiteY7" fmla="*/ 100013 h 100012"/>
                  <a:gd name="connsiteX8" fmla="*/ 61913 w 61912"/>
                  <a:gd name="connsiteY8" fmla="*/ 78105 h 100012"/>
                  <a:gd name="connsiteX9" fmla="*/ 48578 w 61912"/>
                  <a:gd name="connsiteY9" fmla="*/ 56198 h 100012"/>
                  <a:gd name="connsiteX10" fmla="*/ 50482 w 61912"/>
                  <a:gd name="connsiteY10" fmla="*/ 32385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912" h="100012">
                    <a:moveTo>
                      <a:pt x="36195" y="0"/>
                    </a:moveTo>
                    <a:lnTo>
                      <a:pt x="15240" y="10478"/>
                    </a:lnTo>
                    <a:lnTo>
                      <a:pt x="0" y="15240"/>
                    </a:lnTo>
                    <a:lnTo>
                      <a:pt x="3810" y="48578"/>
                    </a:lnTo>
                    <a:lnTo>
                      <a:pt x="6668" y="66675"/>
                    </a:lnTo>
                    <a:lnTo>
                      <a:pt x="20955" y="70485"/>
                    </a:lnTo>
                    <a:lnTo>
                      <a:pt x="25718" y="97155"/>
                    </a:lnTo>
                    <a:lnTo>
                      <a:pt x="52388" y="100013"/>
                    </a:lnTo>
                    <a:lnTo>
                      <a:pt x="61913" y="78105"/>
                    </a:lnTo>
                    <a:lnTo>
                      <a:pt x="48578" y="56198"/>
                    </a:lnTo>
                    <a:lnTo>
                      <a:pt x="50482" y="323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6" name="Freeform: Shape 138">
                <a:extLst>
                  <a:ext uri="{FF2B5EF4-FFF2-40B4-BE49-F238E27FC236}">
                    <a16:creationId xmlns="" xmlns:a16="http://schemas.microsoft.com/office/drawing/2014/main" id="{87FF20A8-1A05-AB8F-8EF6-AA80E5DC67E1}"/>
                  </a:ext>
                </a:extLst>
              </p:cNvPr>
              <p:cNvSpPr/>
              <p:nvPr/>
            </p:nvSpPr>
            <p:spPr>
              <a:xfrm>
                <a:off x="4258627" y="2964179"/>
                <a:ext cx="100012" cy="85725"/>
              </a:xfrm>
              <a:custGeom>
                <a:avLst/>
                <a:gdLst>
                  <a:gd name="connsiteX0" fmla="*/ 29528 w 100012"/>
                  <a:gd name="connsiteY0" fmla="*/ 78105 h 85725"/>
                  <a:gd name="connsiteX1" fmla="*/ 48578 w 100012"/>
                  <a:gd name="connsiteY1" fmla="*/ 85725 h 85725"/>
                  <a:gd name="connsiteX2" fmla="*/ 66675 w 100012"/>
                  <a:gd name="connsiteY2" fmla="*/ 73342 h 85725"/>
                  <a:gd name="connsiteX3" fmla="*/ 88582 w 100012"/>
                  <a:gd name="connsiteY3" fmla="*/ 77153 h 85725"/>
                  <a:gd name="connsiteX4" fmla="*/ 100013 w 100012"/>
                  <a:gd name="connsiteY4" fmla="*/ 50483 h 85725"/>
                  <a:gd name="connsiteX5" fmla="*/ 81915 w 100012"/>
                  <a:gd name="connsiteY5" fmla="*/ 26670 h 85725"/>
                  <a:gd name="connsiteX6" fmla="*/ 80963 w 100012"/>
                  <a:gd name="connsiteY6" fmla="*/ 7620 h 85725"/>
                  <a:gd name="connsiteX7" fmla="*/ 58103 w 100012"/>
                  <a:gd name="connsiteY7" fmla="*/ 0 h 85725"/>
                  <a:gd name="connsiteX8" fmla="*/ 29528 w 100012"/>
                  <a:gd name="connsiteY8" fmla="*/ 7620 h 85725"/>
                  <a:gd name="connsiteX9" fmla="*/ 13335 w 100012"/>
                  <a:gd name="connsiteY9" fmla="*/ 29528 h 85725"/>
                  <a:gd name="connsiteX10" fmla="*/ 0 w 100012"/>
                  <a:gd name="connsiteY10" fmla="*/ 46673 h 85725"/>
                  <a:gd name="connsiteX11" fmla="*/ 9525 w 100012"/>
                  <a:gd name="connsiteY11" fmla="*/ 704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12" h="85725">
                    <a:moveTo>
                      <a:pt x="29528" y="78105"/>
                    </a:moveTo>
                    <a:lnTo>
                      <a:pt x="48578" y="85725"/>
                    </a:lnTo>
                    <a:lnTo>
                      <a:pt x="66675" y="73342"/>
                    </a:lnTo>
                    <a:lnTo>
                      <a:pt x="88582" y="77153"/>
                    </a:lnTo>
                    <a:lnTo>
                      <a:pt x="100013" y="50483"/>
                    </a:lnTo>
                    <a:lnTo>
                      <a:pt x="81915" y="26670"/>
                    </a:lnTo>
                    <a:lnTo>
                      <a:pt x="80963" y="7620"/>
                    </a:lnTo>
                    <a:lnTo>
                      <a:pt x="58103" y="0"/>
                    </a:lnTo>
                    <a:lnTo>
                      <a:pt x="29528" y="7620"/>
                    </a:lnTo>
                    <a:lnTo>
                      <a:pt x="13335" y="29528"/>
                    </a:lnTo>
                    <a:lnTo>
                      <a:pt x="0" y="46673"/>
                    </a:lnTo>
                    <a:lnTo>
                      <a:pt x="9525" y="704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7" name="Freeform: Shape 139">
                <a:extLst>
                  <a:ext uri="{FF2B5EF4-FFF2-40B4-BE49-F238E27FC236}">
                    <a16:creationId xmlns="" xmlns:a16="http://schemas.microsoft.com/office/drawing/2014/main" id="{C209C829-705D-48AC-77B7-6F314A9016BA}"/>
                  </a:ext>
                </a:extLst>
              </p:cNvPr>
              <p:cNvSpPr/>
              <p:nvPr/>
            </p:nvSpPr>
            <p:spPr>
              <a:xfrm>
                <a:off x="2366010" y="2392679"/>
                <a:ext cx="2587942" cy="1678304"/>
              </a:xfrm>
              <a:custGeom>
                <a:avLst/>
                <a:gdLst>
                  <a:gd name="connsiteX0" fmla="*/ 1354455 w 2587942"/>
                  <a:gd name="connsiteY0" fmla="*/ 1437323 h 1678304"/>
                  <a:gd name="connsiteX1" fmla="*/ 1336358 w 2587942"/>
                  <a:gd name="connsiteY1" fmla="*/ 1442085 h 1678304"/>
                  <a:gd name="connsiteX2" fmla="*/ 1339215 w 2587942"/>
                  <a:gd name="connsiteY2" fmla="*/ 1463993 h 1678304"/>
                  <a:gd name="connsiteX3" fmla="*/ 1322070 w 2587942"/>
                  <a:gd name="connsiteY3" fmla="*/ 1481138 h 1678304"/>
                  <a:gd name="connsiteX4" fmla="*/ 1322070 w 2587942"/>
                  <a:gd name="connsiteY4" fmla="*/ 1509713 h 1678304"/>
                  <a:gd name="connsiteX5" fmla="*/ 1294448 w 2587942"/>
                  <a:gd name="connsiteY5" fmla="*/ 1515427 h 1678304"/>
                  <a:gd name="connsiteX6" fmla="*/ 1294448 w 2587942"/>
                  <a:gd name="connsiteY6" fmla="*/ 1533525 h 1678304"/>
                  <a:gd name="connsiteX7" fmla="*/ 1276350 w 2587942"/>
                  <a:gd name="connsiteY7" fmla="*/ 1551623 h 1678304"/>
                  <a:gd name="connsiteX8" fmla="*/ 1276350 w 2587942"/>
                  <a:gd name="connsiteY8" fmla="*/ 1572577 h 1678304"/>
                  <a:gd name="connsiteX9" fmla="*/ 1291590 w 2587942"/>
                  <a:gd name="connsiteY9" fmla="*/ 1587818 h 1678304"/>
                  <a:gd name="connsiteX10" fmla="*/ 1291590 w 2587942"/>
                  <a:gd name="connsiteY10" fmla="*/ 1608773 h 1678304"/>
                  <a:gd name="connsiteX11" fmla="*/ 1297305 w 2587942"/>
                  <a:gd name="connsiteY11" fmla="*/ 1630680 h 1678304"/>
                  <a:gd name="connsiteX12" fmla="*/ 1288733 w 2587942"/>
                  <a:gd name="connsiteY12" fmla="*/ 1650683 h 1678304"/>
                  <a:gd name="connsiteX13" fmla="*/ 1298258 w 2587942"/>
                  <a:gd name="connsiteY13" fmla="*/ 1660208 h 1678304"/>
                  <a:gd name="connsiteX14" fmla="*/ 1314450 w 2587942"/>
                  <a:gd name="connsiteY14" fmla="*/ 1640205 h 1678304"/>
                  <a:gd name="connsiteX15" fmla="*/ 1323975 w 2587942"/>
                  <a:gd name="connsiteY15" fmla="*/ 1611630 h 1678304"/>
                  <a:gd name="connsiteX16" fmla="*/ 1348740 w 2587942"/>
                  <a:gd name="connsiteY16" fmla="*/ 1605915 h 1678304"/>
                  <a:gd name="connsiteX17" fmla="*/ 1374458 w 2587942"/>
                  <a:gd name="connsiteY17" fmla="*/ 1618298 h 1678304"/>
                  <a:gd name="connsiteX18" fmla="*/ 1390650 w 2587942"/>
                  <a:gd name="connsiteY18" fmla="*/ 1634490 h 1678304"/>
                  <a:gd name="connsiteX19" fmla="*/ 1412558 w 2587942"/>
                  <a:gd name="connsiteY19" fmla="*/ 1613535 h 1678304"/>
                  <a:gd name="connsiteX20" fmla="*/ 1423987 w 2587942"/>
                  <a:gd name="connsiteY20" fmla="*/ 1624965 h 1678304"/>
                  <a:gd name="connsiteX21" fmla="*/ 1430655 w 2587942"/>
                  <a:gd name="connsiteY21" fmla="*/ 1640205 h 1678304"/>
                  <a:gd name="connsiteX22" fmla="*/ 1451610 w 2587942"/>
                  <a:gd name="connsiteY22" fmla="*/ 1637348 h 1678304"/>
                  <a:gd name="connsiteX23" fmla="*/ 1464945 w 2587942"/>
                  <a:gd name="connsiteY23" fmla="*/ 1624013 h 1678304"/>
                  <a:gd name="connsiteX24" fmla="*/ 1487805 w 2587942"/>
                  <a:gd name="connsiteY24" fmla="*/ 1624013 h 1678304"/>
                  <a:gd name="connsiteX25" fmla="*/ 1509712 w 2587942"/>
                  <a:gd name="connsiteY25" fmla="*/ 1615440 h 1678304"/>
                  <a:gd name="connsiteX26" fmla="*/ 1509712 w 2587942"/>
                  <a:gd name="connsiteY26" fmla="*/ 1598295 h 1678304"/>
                  <a:gd name="connsiteX27" fmla="*/ 1495425 w 2587942"/>
                  <a:gd name="connsiteY27" fmla="*/ 1584008 h 1678304"/>
                  <a:gd name="connsiteX28" fmla="*/ 1508760 w 2587942"/>
                  <a:gd name="connsiteY28" fmla="*/ 1558290 h 1678304"/>
                  <a:gd name="connsiteX29" fmla="*/ 1537335 w 2587942"/>
                  <a:gd name="connsiteY29" fmla="*/ 1574483 h 1678304"/>
                  <a:gd name="connsiteX30" fmla="*/ 1547812 w 2587942"/>
                  <a:gd name="connsiteY30" fmla="*/ 1564005 h 1678304"/>
                  <a:gd name="connsiteX31" fmla="*/ 1558290 w 2587942"/>
                  <a:gd name="connsiteY31" fmla="*/ 1574483 h 1678304"/>
                  <a:gd name="connsiteX32" fmla="*/ 1571625 w 2587942"/>
                  <a:gd name="connsiteY32" fmla="*/ 1561148 h 1678304"/>
                  <a:gd name="connsiteX33" fmla="*/ 1589723 w 2587942"/>
                  <a:gd name="connsiteY33" fmla="*/ 1567815 h 1678304"/>
                  <a:gd name="connsiteX34" fmla="*/ 1597343 w 2587942"/>
                  <a:gd name="connsiteY34" fmla="*/ 1579245 h 1678304"/>
                  <a:gd name="connsiteX35" fmla="*/ 1594485 w 2587942"/>
                  <a:gd name="connsiteY35" fmla="*/ 1597343 h 1678304"/>
                  <a:gd name="connsiteX36" fmla="*/ 1609725 w 2587942"/>
                  <a:gd name="connsiteY36" fmla="*/ 1615440 h 1678304"/>
                  <a:gd name="connsiteX37" fmla="*/ 1627823 w 2587942"/>
                  <a:gd name="connsiteY37" fmla="*/ 1608773 h 1678304"/>
                  <a:gd name="connsiteX38" fmla="*/ 1658303 w 2587942"/>
                  <a:gd name="connsiteY38" fmla="*/ 1622108 h 1678304"/>
                  <a:gd name="connsiteX39" fmla="*/ 1678305 w 2587942"/>
                  <a:gd name="connsiteY39" fmla="*/ 1642110 h 1678304"/>
                  <a:gd name="connsiteX40" fmla="*/ 1700212 w 2587942"/>
                  <a:gd name="connsiteY40" fmla="*/ 1630680 h 1678304"/>
                  <a:gd name="connsiteX41" fmla="*/ 1725930 w 2587942"/>
                  <a:gd name="connsiteY41" fmla="*/ 1640205 h 1678304"/>
                  <a:gd name="connsiteX42" fmla="*/ 1740218 w 2587942"/>
                  <a:gd name="connsiteY42" fmla="*/ 1625918 h 1678304"/>
                  <a:gd name="connsiteX43" fmla="*/ 1754505 w 2587942"/>
                  <a:gd name="connsiteY43" fmla="*/ 1630680 h 1678304"/>
                  <a:gd name="connsiteX44" fmla="*/ 1764983 w 2587942"/>
                  <a:gd name="connsiteY44" fmla="*/ 1641158 h 1678304"/>
                  <a:gd name="connsiteX45" fmla="*/ 1779270 w 2587942"/>
                  <a:gd name="connsiteY45" fmla="*/ 1636395 h 1678304"/>
                  <a:gd name="connsiteX46" fmla="*/ 1787843 w 2587942"/>
                  <a:gd name="connsiteY46" fmla="*/ 1618298 h 1678304"/>
                  <a:gd name="connsiteX47" fmla="*/ 1803083 w 2587942"/>
                  <a:gd name="connsiteY47" fmla="*/ 1618298 h 1678304"/>
                  <a:gd name="connsiteX48" fmla="*/ 1835468 w 2587942"/>
                  <a:gd name="connsiteY48" fmla="*/ 1640205 h 1678304"/>
                  <a:gd name="connsiteX49" fmla="*/ 1866900 w 2587942"/>
                  <a:gd name="connsiteY49" fmla="*/ 1657350 h 1678304"/>
                  <a:gd name="connsiteX50" fmla="*/ 1903095 w 2587942"/>
                  <a:gd name="connsiteY50" fmla="*/ 1670685 h 1678304"/>
                  <a:gd name="connsiteX51" fmla="*/ 1951672 w 2587942"/>
                  <a:gd name="connsiteY51" fmla="*/ 1678305 h 1678304"/>
                  <a:gd name="connsiteX52" fmla="*/ 1959293 w 2587942"/>
                  <a:gd name="connsiteY52" fmla="*/ 1658302 h 1678304"/>
                  <a:gd name="connsiteX53" fmla="*/ 1972628 w 2587942"/>
                  <a:gd name="connsiteY53" fmla="*/ 1644968 h 1678304"/>
                  <a:gd name="connsiteX54" fmla="*/ 1977390 w 2587942"/>
                  <a:gd name="connsiteY54" fmla="*/ 1620202 h 1678304"/>
                  <a:gd name="connsiteX55" fmla="*/ 2012633 w 2587942"/>
                  <a:gd name="connsiteY55" fmla="*/ 1584960 h 1678304"/>
                  <a:gd name="connsiteX56" fmla="*/ 2012633 w 2587942"/>
                  <a:gd name="connsiteY56" fmla="*/ 1565910 h 1678304"/>
                  <a:gd name="connsiteX57" fmla="*/ 2024062 w 2587942"/>
                  <a:gd name="connsiteY57" fmla="*/ 1544002 h 1678304"/>
                  <a:gd name="connsiteX58" fmla="*/ 2018347 w 2587942"/>
                  <a:gd name="connsiteY58" fmla="*/ 1519238 h 1678304"/>
                  <a:gd name="connsiteX59" fmla="*/ 2037397 w 2587942"/>
                  <a:gd name="connsiteY59" fmla="*/ 1483043 h 1678304"/>
                  <a:gd name="connsiteX60" fmla="*/ 2065972 w 2587942"/>
                  <a:gd name="connsiteY60" fmla="*/ 1464945 h 1678304"/>
                  <a:gd name="connsiteX61" fmla="*/ 2068830 w 2587942"/>
                  <a:gd name="connsiteY61" fmla="*/ 1439227 h 1678304"/>
                  <a:gd name="connsiteX62" fmla="*/ 2103120 w 2587942"/>
                  <a:gd name="connsiteY62" fmla="*/ 1418273 h 1678304"/>
                  <a:gd name="connsiteX63" fmla="*/ 2097405 w 2587942"/>
                  <a:gd name="connsiteY63" fmla="*/ 1387793 h 1678304"/>
                  <a:gd name="connsiteX64" fmla="*/ 2109788 w 2587942"/>
                  <a:gd name="connsiteY64" fmla="*/ 1363027 h 1678304"/>
                  <a:gd name="connsiteX65" fmla="*/ 2139315 w 2587942"/>
                  <a:gd name="connsiteY65" fmla="*/ 1333500 h 1678304"/>
                  <a:gd name="connsiteX66" fmla="*/ 2161222 w 2587942"/>
                  <a:gd name="connsiteY66" fmla="*/ 1311593 h 1678304"/>
                  <a:gd name="connsiteX67" fmla="*/ 2179320 w 2587942"/>
                  <a:gd name="connsiteY67" fmla="*/ 1318260 h 1678304"/>
                  <a:gd name="connsiteX68" fmla="*/ 2179320 w 2587942"/>
                  <a:gd name="connsiteY68" fmla="*/ 1340168 h 1678304"/>
                  <a:gd name="connsiteX69" fmla="*/ 2204085 w 2587942"/>
                  <a:gd name="connsiteY69" fmla="*/ 1337310 h 1678304"/>
                  <a:gd name="connsiteX70" fmla="*/ 2230755 w 2587942"/>
                  <a:gd name="connsiteY70" fmla="*/ 1310640 h 1678304"/>
                  <a:gd name="connsiteX71" fmla="*/ 2257425 w 2587942"/>
                  <a:gd name="connsiteY71" fmla="*/ 1297305 h 1678304"/>
                  <a:gd name="connsiteX72" fmla="*/ 2272665 w 2587942"/>
                  <a:gd name="connsiteY72" fmla="*/ 1280160 h 1678304"/>
                  <a:gd name="connsiteX73" fmla="*/ 2300288 w 2587942"/>
                  <a:gd name="connsiteY73" fmla="*/ 1276350 h 1678304"/>
                  <a:gd name="connsiteX74" fmla="*/ 2337435 w 2587942"/>
                  <a:gd name="connsiteY74" fmla="*/ 1277302 h 1678304"/>
                  <a:gd name="connsiteX75" fmla="*/ 2337435 w 2587942"/>
                  <a:gd name="connsiteY75" fmla="*/ 1245870 h 1678304"/>
                  <a:gd name="connsiteX76" fmla="*/ 2382203 w 2587942"/>
                  <a:gd name="connsiteY76" fmla="*/ 1220152 h 1678304"/>
                  <a:gd name="connsiteX77" fmla="*/ 2426970 w 2587942"/>
                  <a:gd name="connsiteY77" fmla="*/ 1210627 h 1678304"/>
                  <a:gd name="connsiteX78" fmla="*/ 2474595 w 2587942"/>
                  <a:gd name="connsiteY78" fmla="*/ 1210627 h 1678304"/>
                  <a:gd name="connsiteX79" fmla="*/ 2484120 w 2587942"/>
                  <a:gd name="connsiteY79" fmla="*/ 1179195 h 1678304"/>
                  <a:gd name="connsiteX80" fmla="*/ 2510790 w 2587942"/>
                  <a:gd name="connsiteY80" fmla="*/ 1179195 h 1678304"/>
                  <a:gd name="connsiteX81" fmla="*/ 2536508 w 2587942"/>
                  <a:gd name="connsiteY81" fmla="*/ 1153477 h 1678304"/>
                  <a:gd name="connsiteX82" fmla="*/ 2570797 w 2587942"/>
                  <a:gd name="connsiteY82" fmla="*/ 1136333 h 1678304"/>
                  <a:gd name="connsiteX83" fmla="*/ 2548890 w 2587942"/>
                  <a:gd name="connsiteY83" fmla="*/ 1114425 h 1678304"/>
                  <a:gd name="connsiteX84" fmla="*/ 2574608 w 2587942"/>
                  <a:gd name="connsiteY84" fmla="*/ 1103948 h 1678304"/>
                  <a:gd name="connsiteX85" fmla="*/ 2574608 w 2587942"/>
                  <a:gd name="connsiteY85" fmla="*/ 1085850 h 1678304"/>
                  <a:gd name="connsiteX86" fmla="*/ 2546033 w 2587942"/>
                  <a:gd name="connsiteY86" fmla="*/ 1071563 h 1678304"/>
                  <a:gd name="connsiteX87" fmla="*/ 2549843 w 2587942"/>
                  <a:gd name="connsiteY87" fmla="*/ 1045845 h 1678304"/>
                  <a:gd name="connsiteX88" fmla="*/ 2561272 w 2587942"/>
                  <a:gd name="connsiteY88" fmla="*/ 1040130 h 1678304"/>
                  <a:gd name="connsiteX89" fmla="*/ 2567940 w 2587942"/>
                  <a:gd name="connsiteY89" fmla="*/ 1024890 h 1678304"/>
                  <a:gd name="connsiteX90" fmla="*/ 2559368 w 2587942"/>
                  <a:gd name="connsiteY90" fmla="*/ 1020127 h 1678304"/>
                  <a:gd name="connsiteX91" fmla="*/ 2567940 w 2587942"/>
                  <a:gd name="connsiteY91" fmla="*/ 1024890 h 1678304"/>
                  <a:gd name="connsiteX92" fmla="*/ 2581275 w 2587942"/>
                  <a:gd name="connsiteY92" fmla="*/ 1024890 h 1678304"/>
                  <a:gd name="connsiteX93" fmla="*/ 2581275 w 2587942"/>
                  <a:gd name="connsiteY93" fmla="*/ 999173 h 1678304"/>
                  <a:gd name="connsiteX94" fmla="*/ 2581275 w 2587942"/>
                  <a:gd name="connsiteY94" fmla="*/ 977265 h 1678304"/>
                  <a:gd name="connsiteX95" fmla="*/ 2570797 w 2587942"/>
                  <a:gd name="connsiteY95" fmla="*/ 973455 h 1678304"/>
                  <a:gd name="connsiteX96" fmla="*/ 2567940 w 2587942"/>
                  <a:gd name="connsiteY96" fmla="*/ 962977 h 1678304"/>
                  <a:gd name="connsiteX97" fmla="*/ 2554605 w 2587942"/>
                  <a:gd name="connsiteY97" fmla="*/ 949643 h 1678304"/>
                  <a:gd name="connsiteX98" fmla="*/ 2563178 w 2587942"/>
                  <a:gd name="connsiteY98" fmla="*/ 941070 h 1678304"/>
                  <a:gd name="connsiteX99" fmla="*/ 2576513 w 2587942"/>
                  <a:gd name="connsiteY99" fmla="*/ 927735 h 1678304"/>
                  <a:gd name="connsiteX100" fmla="*/ 2587943 w 2587942"/>
                  <a:gd name="connsiteY100" fmla="*/ 910590 h 1678304"/>
                  <a:gd name="connsiteX101" fmla="*/ 2581275 w 2587942"/>
                  <a:gd name="connsiteY101" fmla="*/ 897255 h 1678304"/>
                  <a:gd name="connsiteX102" fmla="*/ 2554605 w 2587942"/>
                  <a:gd name="connsiteY102" fmla="*/ 870585 h 1678304"/>
                  <a:gd name="connsiteX103" fmla="*/ 2521268 w 2587942"/>
                  <a:gd name="connsiteY103" fmla="*/ 837248 h 1678304"/>
                  <a:gd name="connsiteX104" fmla="*/ 2492693 w 2587942"/>
                  <a:gd name="connsiteY104" fmla="*/ 801053 h 1678304"/>
                  <a:gd name="connsiteX105" fmla="*/ 2481263 w 2587942"/>
                  <a:gd name="connsiteY105" fmla="*/ 812483 h 1678304"/>
                  <a:gd name="connsiteX106" fmla="*/ 2455545 w 2587942"/>
                  <a:gd name="connsiteY106" fmla="*/ 786765 h 1678304"/>
                  <a:gd name="connsiteX107" fmla="*/ 2433638 w 2587942"/>
                  <a:gd name="connsiteY107" fmla="*/ 793433 h 1678304"/>
                  <a:gd name="connsiteX108" fmla="*/ 2407920 w 2587942"/>
                  <a:gd name="connsiteY108" fmla="*/ 805815 h 1678304"/>
                  <a:gd name="connsiteX109" fmla="*/ 2411730 w 2587942"/>
                  <a:gd name="connsiteY109" fmla="*/ 846773 h 1678304"/>
                  <a:gd name="connsiteX110" fmla="*/ 2406015 w 2587942"/>
                  <a:gd name="connsiteY110" fmla="*/ 881063 h 1678304"/>
                  <a:gd name="connsiteX111" fmla="*/ 2379345 w 2587942"/>
                  <a:gd name="connsiteY111" fmla="*/ 884873 h 1678304"/>
                  <a:gd name="connsiteX112" fmla="*/ 2379345 w 2587942"/>
                  <a:gd name="connsiteY112" fmla="*/ 907733 h 1678304"/>
                  <a:gd name="connsiteX113" fmla="*/ 2350770 w 2587942"/>
                  <a:gd name="connsiteY113" fmla="*/ 901065 h 1678304"/>
                  <a:gd name="connsiteX114" fmla="*/ 2338388 w 2587942"/>
                  <a:gd name="connsiteY114" fmla="*/ 913448 h 1678304"/>
                  <a:gd name="connsiteX115" fmla="*/ 2336483 w 2587942"/>
                  <a:gd name="connsiteY115" fmla="*/ 939165 h 1678304"/>
                  <a:gd name="connsiteX116" fmla="*/ 2309813 w 2587942"/>
                  <a:gd name="connsiteY116" fmla="*/ 916305 h 1678304"/>
                  <a:gd name="connsiteX117" fmla="*/ 2309813 w 2587942"/>
                  <a:gd name="connsiteY117" fmla="*/ 892493 h 1678304"/>
                  <a:gd name="connsiteX118" fmla="*/ 2332672 w 2587942"/>
                  <a:gd name="connsiteY118" fmla="*/ 877253 h 1678304"/>
                  <a:gd name="connsiteX119" fmla="*/ 2336483 w 2587942"/>
                  <a:gd name="connsiteY119" fmla="*/ 857250 h 1678304"/>
                  <a:gd name="connsiteX120" fmla="*/ 2321243 w 2587942"/>
                  <a:gd name="connsiteY120" fmla="*/ 842010 h 1678304"/>
                  <a:gd name="connsiteX121" fmla="*/ 2284095 w 2587942"/>
                  <a:gd name="connsiteY121" fmla="*/ 854393 h 1678304"/>
                  <a:gd name="connsiteX122" fmla="*/ 2253615 w 2587942"/>
                  <a:gd name="connsiteY122" fmla="*/ 854393 h 1678304"/>
                  <a:gd name="connsiteX123" fmla="*/ 2238375 w 2587942"/>
                  <a:gd name="connsiteY123" fmla="*/ 869633 h 1678304"/>
                  <a:gd name="connsiteX124" fmla="*/ 2194560 w 2587942"/>
                  <a:gd name="connsiteY124" fmla="*/ 825818 h 1678304"/>
                  <a:gd name="connsiteX125" fmla="*/ 2154555 w 2587942"/>
                  <a:gd name="connsiteY125" fmla="*/ 818198 h 1678304"/>
                  <a:gd name="connsiteX126" fmla="*/ 2112645 w 2587942"/>
                  <a:gd name="connsiteY126" fmla="*/ 836295 h 1678304"/>
                  <a:gd name="connsiteX127" fmla="*/ 2089785 w 2587942"/>
                  <a:gd name="connsiteY127" fmla="*/ 836295 h 1678304"/>
                  <a:gd name="connsiteX128" fmla="*/ 2057400 w 2587942"/>
                  <a:gd name="connsiteY128" fmla="*/ 806768 h 1678304"/>
                  <a:gd name="connsiteX129" fmla="*/ 2078355 w 2587942"/>
                  <a:gd name="connsiteY129" fmla="*/ 800100 h 1678304"/>
                  <a:gd name="connsiteX130" fmla="*/ 2086928 w 2587942"/>
                  <a:gd name="connsiteY130" fmla="*/ 774383 h 1678304"/>
                  <a:gd name="connsiteX131" fmla="*/ 2113597 w 2587942"/>
                  <a:gd name="connsiteY131" fmla="*/ 774383 h 1678304"/>
                  <a:gd name="connsiteX132" fmla="*/ 2104072 w 2587942"/>
                  <a:gd name="connsiteY132" fmla="*/ 737235 h 1678304"/>
                  <a:gd name="connsiteX133" fmla="*/ 2080260 w 2587942"/>
                  <a:gd name="connsiteY133" fmla="*/ 737235 h 1678304"/>
                  <a:gd name="connsiteX134" fmla="*/ 2035493 w 2587942"/>
                  <a:gd name="connsiteY134" fmla="*/ 751523 h 1678304"/>
                  <a:gd name="connsiteX135" fmla="*/ 2035493 w 2587942"/>
                  <a:gd name="connsiteY135" fmla="*/ 777240 h 1678304"/>
                  <a:gd name="connsiteX136" fmla="*/ 2021205 w 2587942"/>
                  <a:gd name="connsiteY136" fmla="*/ 777240 h 1678304"/>
                  <a:gd name="connsiteX137" fmla="*/ 2005965 w 2587942"/>
                  <a:gd name="connsiteY137" fmla="*/ 748665 h 1678304"/>
                  <a:gd name="connsiteX138" fmla="*/ 1974533 w 2587942"/>
                  <a:gd name="connsiteY138" fmla="*/ 748665 h 1678304"/>
                  <a:gd name="connsiteX139" fmla="*/ 1921193 w 2587942"/>
                  <a:gd name="connsiteY139" fmla="*/ 741998 h 1678304"/>
                  <a:gd name="connsiteX140" fmla="*/ 1891665 w 2587942"/>
                  <a:gd name="connsiteY140" fmla="*/ 747713 h 1678304"/>
                  <a:gd name="connsiteX141" fmla="*/ 1836420 w 2587942"/>
                  <a:gd name="connsiteY141" fmla="*/ 738188 h 1678304"/>
                  <a:gd name="connsiteX142" fmla="*/ 1842135 w 2587942"/>
                  <a:gd name="connsiteY142" fmla="*/ 761048 h 1678304"/>
                  <a:gd name="connsiteX143" fmla="*/ 1806893 w 2587942"/>
                  <a:gd name="connsiteY143" fmla="*/ 743903 h 1678304"/>
                  <a:gd name="connsiteX144" fmla="*/ 1769745 w 2587942"/>
                  <a:gd name="connsiteY144" fmla="*/ 752475 h 1678304"/>
                  <a:gd name="connsiteX145" fmla="*/ 1769745 w 2587942"/>
                  <a:gd name="connsiteY145" fmla="*/ 778193 h 1678304"/>
                  <a:gd name="connsiteX146" fmla="*/ 1734503 w 2587942"/>
                  <a:gd name="connsiteY146" fmla="*/ 795338 h 1678304"/>
                  <a:gd name="connsiteX147" fmla="*/ 1703070 w 2587942"/>
                  <a:gd name="connsiteY147" fmla="*/ 781050 h 1678304"/>
                  <a:gd name="connsiteX148" fmla="*/ 1670685 w 2587942"/>
                  <a:gd name="connsiteY148" fmla="*/ 772478 h 1678304"/>
                  <a:gd name="connsiteX149" fmla="*/ 1670685 w 2587942"/>
                  <a:gd name="connsiteY149" fmla="*/ 743903 h 1678304"/>
                  <a:gd name="connsiteX150" fmla="*/ 1659255 w 2587942"/>
                  <a:gd name="connsiteY150" fmla="*/ 709613 h 1678304"/>
                  <a:gd name="connsiteX151" fmla="*/ 1659255 w 2587942"/>
                  <a:gd name="connsiteY151" fmla="*/ 672465 h 1678304"/>
                  <a:gd name="connsiteX152" fmla="*/ 1704022 w 2587942"/>
                  <a:gd name="connsiteY152" fmla="*/ 657225 h 1678304"/>
                  <a:gd name="connsiteX153" fmla="*/ 1733550 w 2587942"/>
                  <a:gd name="connsiteY153" fmla="*/ 663893 h 1678304"/>
                  <a:gd name="connsiteX154" fmla="*/ 1754505 w 2587942"/>
                  <a:gd name="connsiteY154" fmla="*/ 684848 h 1678304"/>
                  <a:gd name="connsiteX155" fmla="*/ 1766887 w 2587942"/>
                  <a:gd name="connsiteY155" fmla="*/ 672465 h 1678304"/>
                  <a:gd name="connsiteX156" fmla="*/ 1775460 w 2587942"/>
                  <a:gd name="connsiteY156" fmla="*/ 646748 h 1678304"/>
                  <a:gd name="connsiteX157" fmla="*/ 1775460 w 2587942"/>
                  <a:gd name="connsiteY157" fmla="*/ 597218 h 1678304"/>
                  <a:gd name="connsiteX158" fmla="*/ 1751647 w 2587942"/>
                  <a:gd name="connsiteY158" fmla="*/ 560070 h 1678304"/>
                  <a:gd name="connsiteX159" fmla="*/ 1720215 w 2587942"/>
                  <a:gd name="connsiteY159" fmla="*/ 528638 h 1678304"/>
                  <a:gd name="connsiteX160" fmla="*/ 1712595 w 2587942"/>
                  <a:gd name="connsiteY160" fmla="*/ 510540 h 1678304"/>
                  <a:gd name="connsiteX161" fmla="*/ 1688783 w 2587942"/>
                  <a:gd name="connsiteY161" fmla="*/ 510540 h 1678304"/>
                  <a:gd name="connsiteX162" fmla="*/ 1694497 w 2587942"/>
                  <a:gd name="connsiteY162" fmla="*/ 544830 h 1678304"/>
                  <a:gd name="connsiteX163" fmla="*/ 1694497 w 2587942"/>
                  <a:gd name="connsiteY163" fmla="*/ 580073 h 1678304"/>
                  <a:gd name="connsiteX164" fmla="*/ 1659255 w 2587942"/>
                  <a:gd name="connsiteY164" fmla="*/ 601028 h 1678304"/>
                  <a:gd name="connsiteX165" fmla="*/ 1659255 w 2587942"/>
                  <a:gd name="connsiteY165" fmla="*/ 623888 h 1678304"/>
                  <a:gd name="connsiteX166" fmla="*/ 1622108 w 2587942"/>
                  <a:gd name="connsiteY166" fmla="*/ 641985 h 1678304"/>
                  <a:gd name="connsiteX167" fmla="*/ 1610678 w 2587942"/>
                  <a:gd name="connsiteY167" fmla="*/ 665798 h 1678304"/>
                  <a:gd name="connsiteX168" fmla="*/ 1610678 w 2587942"/>
                  <a:gd name="connsiteY168" fmla="*/ 701040 h 1678304"/>
                  <a:gd name="connsiteX169" fmla="*/ 1582103 w 2587942"/>
                  <a:gd name="connsiteY169" fmla="*/ 741998 h 1678304"/>
                  <a:gd name="connsiteX170" fmla="*/ 1547812 w 2587942"/>
                  <a:gd name="connsiteY170" fmla="*/ 748665 h 1678304"/>
                  <a:gd name="connsiteX171" fmla="*/ 1547812 w 2587942"/>
                  <a:gd name="connsiteY171" fmla="*/ 748665 h 1678304"/>
                  <a:gd name="connsiteX172" fmla="*/ 1523048 w 2587942"/>
                  <a:gd name="connsiteY172" fmla="*/ 773430 h 1678304"/>
                  <a:gd name="connsiteX173" fmla="*/ 1504950 w 2587942"/>
                  <a:gd name="connsiteY173" fmla="*/ 795338 h 1678304"/>
                  <a:gd name="connsiteX174" fmla="*/ 1504950 w 2587942"/>
                  <a:gd name="connsiteY174" fmla="*/ 763905 h 1678304"/>
                  <a:gd name="connsiteX175" fmla="*/ 1524953 w 2587942"/>
                  <a:gd name="connsiteY175" fmla="*/ 743903 h 1678304"/>
                  <a:gd name="connsiteX176" fmla="*/ 1501140 w 2587942"/>
                  <a:gd name="connsiteY176" fmla="*/ 706755 h 1678304"/>
                  <a:gd name="connsiteX177" fmla="*/ 1484948 w 2587942"/>
                  <a:gd name="connsiteY177" fmla="*/ 690563 h 1678304"/>
                  <a:gd name="connsiteX178" fmla="*/ 1459230 w 2587942"/>
                  <a:gd name="connsiteY178" fmla="*/ 690563 h 1678304"/>
                  <a:gd name="connsiteX179" fmla="*/ 1421130 w 2587942"/>
                  <a:gd name="connsiteY179" fmla="*/ 702945 h 1678304"/>
                  <a:gd name="connsiteX180" fmla="*/ 1386840 w 2587942"/>
                  <a:gd name="connsiteY180" fmla="*/ 684848 h 1678304"/>
                  <a:gd name="connsiteX181" fmla="*/ 1345883 w 2587942"/>
                  <a:gd name="connsiteY181" fmla="*/ 700088 h 1678304"/>
                  <a:gd name="connsiteX182" fmla="*/ 1302068 w 2587942"/>
                  <a:gd name="connsiteY182" fmla="*/ 693420 h 1678304"/>
                  <a:gd name="connsiteX183" fmla="*/ 1301115 w 2587942"/>
                  <a:gd name="connsiteY183" fmla="*/ 742950 h 1678304"/>
                  <a:gd name="connsiteX184" fmla="*/ 1277303 w 2587942"/>
                  <a:gd name="connsiteY184" fmla="*/ 762953 h 1678304"/>
                  <a:gd name="connsiteX185" fmla="*/ 1286828 w 2587942"/>
                  <a:gd name="connsiteY185" fmla="*/ 786765 h 1678304"/>
                  <a:gd name="connsiteX186" fmla="*/ 1274445 w 2587942"/>
                  <a:gd name="connsiteY186" fmla="*/ 799148 h 1678304"/>
                  <a:gd name="connsiteX187" fmla="*/ 1234440 w 2587942"/>
                  <a:gd name="connsiteY187" fmla="*/ 786765 h 1678304"/>
                  <a:gd name="connsiteX188" fmla="*/ 1219200 w 2587942"/>
                  <a:gd name="connsiteY188" fmla="*/ 754380 h 1678304"/>
                  <a:gd name="connsiteX189" fmla="*/ 1194435 w 2587942"/>
                  <a:gd name="connsiteY189" fmla="*/ 729615 h 1678304"/>
                  <a:gd name="connsiteX190" fmla="*/ 1186815 w 2587942"/>
                  <a:gd name="connsiteY190" fmla="*/ 687705 h 1678304"/>
                  <a:gd name="connsiteX191" fmla="*/ 1178243 w 2587942"/>
                  <a:gd name="connsiteY191" fmla="*/ 623888 h 1678304"/>
                  <a:gd name="connsiteX192" fmla="*/ 1154430 w 2587942"/>
                  <a:gd name="connsiteY192" fmla="*/ 623888 h 1678304"/>
                  <a:gd name="connsiteX193" fmla="*/ 1130618 w 2587942"/>
                  <a:gd name="connsiteY193" fmla="*/ 649605 h 1678304"/>
                  <a:gd name="connsiteX194" fmla="*/ 1130618 w 2587942"/>
                  <a:gd name="connsiteY194" fmla="*/ 673418 h 1678304"/>
                  <a:gd name="connsiteX195" fmla="*/ 1127760 w 2587942"/>
                  <a:gd name="connsiteY195" fmla="*/ 704850 h 1678304"/>
                  <a:gd name="connsiteX196" fmla="*/ 1145858 w 2587942"/>
                  <a:gd name="connsiteY196" fmla="*/ 722948 h 1678304"/>
                  <a:gd name="connsiteX197" fmla="*/ 1139190 w 2587942"/>
                  <a:gd name="connsiteY197" fmla="*/ 758190 h 1678304"/>
                  <a:gd name="connsiteX198" fmla="*/ 1103948 w 2587942"/>
                  <a:gd name="connsiteY198" fmla="*/ 783908 h 1678304"/>
                  <a:gd name="connsiteX199" fmla="*/ 1072515 w 2587942"/>
                  <a:gd name="connsiteY199" fmla="*/ 752475 h 1678304"/>
                  <a:gd name="connsiteX200" fmla="*/ 1043940 w 2587942"/>
                  <a:gd name="connsiteY200" fmla="*/ 723900 h 1678304"/>
                  <a:gd name="connsiteX201" fmla="*/ 1043940 w 2587942"/>
                  <a:gd name="connsiteY201" fmla="*/ 723900 h 1678304"/>
                  <a:gd name="connsiteX202" fmla="*/ 1043940 w 2587942"/>
                  <a:gd name="connsiteY202" fmla="*/ 723900 h 1678304"/>
                  <a:gd name="connsiteX203" fmla="*/ 1063943 w 2587942"/>
                  <a:gd name="connsiteY203" fmla="*/ 687705 h 1678304"/>
                  <a:gd name="connsiteX204" fmla="*/ 1042987 w 2587942"/>
                  <a:gd name="connsiteY204" fmla="*/ 621030 h 1678304"/>
                  <a:gd name="connsiteX205" fmla="*/ 1068705 w 2587942"/>
                  <a:gd name="connsiteY205" fmla="*/ 595313 h 1678304"/>
                  <a:gd name="connsiteX206" fmla="*/ 1079183 w 2587942"/>
                  <a:gd name="connsiteY206" fmla="*/ 544830 h 1678304"/>
                  <a:gd name="connsiteX207" fmla="*/ 1106805 w 2587942"/>
                  <a:gd name="connsiteY207" fmla="*/ 517208 h 1678304"/>
                  <a:gd name="connsiteX208" fmla="*/ 1141095 w 2587942"/>
                  <a:gd name="connsiteY208" fmla="*/ 506730 h 1678304"/>
                  <a:gd name="connsiteX209" fmla="*/ 1161098 w 2587942"/>
                  <a:gd name="connsiteY209" fmla="*/ 462915 h 1678304"/>
                  <a:gd name="connsiteX210" fmla="*/ 1166812 w 2587942"/>
                  <a:gd name="connsiteY210" fmla="*/ 431483 h 1678304"/>
                  <a:gd name="connsiteX211" fmla="*/ 1146810 w 2587942"/>
                  <a:gd name="connsiteY211" fmla="*/ 411480 h 1678304"/>
                  <a:gd name="connsiteX212" fmla="*/ 1162050 w 2587942"/>
                  <a:gd name="connsiteY212" fmla="*/ 396240 h 1678304"/>
                  <a:gd name="connsiteX213" fmla="*/ 1161098 w 2587942"/>
                  <a:gd name="connsiteY213" fmla="*/ 360045 h 1678304"/>
                  <a:gd name="connsiteX214" fmla="*/ 1155383 w 2587942"/>
                  <a:gd name="connsiteY214" fmla="*/ 328613 h 1678304"/>
                  <a:gd name="connsiteX215" fmla="*/ 1168718 w 2587942"/>
                  <a:gd name="connsiteY215" fmla="*/ 315278 h 1678304"/>
                  <a:gd name="connsiteX216" fmla="*/ 1178243 w 2587942"/>
                  <a:gd name="connsiteY216" fmla="*/ 290513 h 1678304"/>
                  <a:gd name="connsiteX217" fmla="*/ 1198245 w 2587942"/>
                  <a:gd name="connsiteY217" fmla="*/ 310515 h 1678304"/>
                  <a:gd name="connsiteX218" fmla="*/ 1182053 w 2587942"/>
                  <a:gd name="connsiteY218" fmla="*/ 326708 h 1678304"/>
                  <a:gd name="connsiteX219" fmla="*/ 1175385 w 2587942"/>
                  <a:gd name="connsiteY219" fmla="*/ 358140 h 1678304"/>
                  <a:gd name="connsiteX220" fmla="*/ 1195387 w 2587942"/>
                  <a:gd name="connsiteY220" fmla="*/ 366713 h 1678304"/>
                  <a:gd name="connsiteX221" fmla="*/ 1204912 w 2587942"/>
                  <a:gd name="connsiteY221" fmla="*/ 419100 h 1678304"/>
                  <a:gd name="connsiteX222" fmla="*/ 1223010 w 2587942"/>
                  <a:gd name="connsiteY222" fmla="*/ 450533 h 1678304"/>
                  <a:gd name="connsiteX223" fmla="*/ 1232535 w 2587942"/>
                  <a:gd name="connsiteY223" fmla="*/ 479108 h 1678304"/>
                  <a:gd name="connsiteX224" fmla="*/ 1244918 w 2587942"/>
                  <a:gd name="connsiteY224" fmla="*/ 508635 h 1678304"/>
                  <a:gd name="connsiteX225" fmla="*/ 1271587 w 2587942"/>
                  <a:gd name="connsiteY225" fmla="*/ 535305 h 1678304"/>
                  <a:gd name="connsiteX226" fmla="*/ 1271587 w 2587942"/>
                  <a:gd name="connsiteY226" fmla="*/ 573405 h 1678304"/>
                  <a:gd name="connsiteX227" fmla="*/ 1297305 w 2587942"/>
                  <a:gd name="connsiteY227" fmla="*/ 599123 h 1678304"/>
                  <a:gd name="connsiteX228" fmla="*/ 1339215 w 2587942"/>
                  <a:gd name="connsiteY228" fmla="*/ 621983 h 1678304"/>
                  <a:gd name="connsiteX229" fmla="*/ 1377315 w 2587942"/>
                  <a:gd name="connsiteY229" fmla="*/ 636270 h 1678304"/>
                  <a:gd name="connsiteX230" fmla="*/ 1421130 w 2587942"/>
                  <a:gd name="connsiteY230" fmla="*/ 627698 h 1678304"/>
                  <a:gd name="connsiteX231" fmla="*/ 1460183 w 2587942"/>
                  <a:gd name="connsiteY231" fmla="*/ 627698 h 1678304"/>
                  <a:gd name="connsiteX232" fmla="*/ 1497330 w 2587942"/>
                  <a:gd name="connsiteY232" fmla="*/ 590550 h 1678304"/>
                  <a:gd name="connsiteX233" fmla="*/ 1522095 w 2587942"/>
                  <a:gd name="connsiteY233" fmla="*/ 547688 h 1678304"/>
                  <a:gd name="connsiteX234" fmla="*/ 1527810 w 2587942"/>
                  <a:gd name="connsiteY234" fmla="*/ 497205 h 1678304"/>
                  <a:gd name="connsiteX235" fmla="*/ 1528762 w 2587942"/>
                  <a:gd name="connsiteY235" fmla="*/ 465773 h 1678304"/>
                  <a:gd name="connsiteX236" fmla="*/ 1503998 w 2587942"/>
                  <a:gd name="connsiteY236" fmla="*/ 441008 h 1678304"/>
                  <a:gd name="connsiteX237" fmla="*/ 1503045 w 2587942"/>
                  <a:gd name="connsiteY237" fmla="*/ 398145 h 1678304"/>
                  <a:gd name="connsiteX238" fmla="*/ 1494473 w 2587942"/>
                  <a:gd name="connsiteY238" fmla="*/ 378142 h 1678304"/>
                  <a:gd name="connsiteX239" fmla="*/ 1501140 w 2587942"/>
                  <a:gd name="connsiteY239" fmla="*/ 342900 h 1678304"/>
                  <a:gd name="connsiteX240" fmla="*/ 1501140 w 2587942"/>
                  <a:gd name="connsiteY240" fmla="*/ 301942 h 1678304"/>
                  <a:gd name="connsiteX241" fmla="*/ 1489710 w 2587942"/>
                  <a:gd name="connsiteY241" fmla="*/ 262890 h 1678304"/>
                  <a:gd name="connsiteX242" fmla="*/ 1466850 w 2587942"/>
                  <a:gd name="connsiteY242" fmla="*/ 240030 h 1678304"/>
                  <a:gd name="connsiteX243" fmla="*/ 1466850 w 2587942"/>
                  <a:gd name="connsiteY243" fmla="*/ 206692 h 1678304"/>
                  <a:gd name="connsiteX244" fmla="*/ 1446848 w 2587942"/>
                  <a:gd name="connsiteY244" fmla="*/ 197167 h 1678304"/>
                  <a:gd name="connsiteX245" fmla="*/ 1446848 w 2587942"/>
                  <a:gd name="connsiteY245" fmla="*/ 167640 h 1678304"/>
                  <a:gd name="connsiteX246" fmla="*/ 1428750 w 2587942"/>
                  <a:gd name="connsiteY246" fmla="*/ 149542 h 1678304"/>
                  <a:gd name="connsiteX247" fmla="*/ 1404937 w 2587942"/>
                  <a:gd name="connsiteY247" fmla="*/ 137160 h 1678304"/>
                  <a:gd name="connsiteX248" fmla="*/ 1404937 w 2587942"/>
                  <a:gd name="connsiteY248" fmla="*/ 110490 h 1678304"/>
                  <a:gd name="connsiteX249" fmla="*/ 1398270 w 2587942"/>
                  <a:gd name="connsiteY249" fmla="*/ 83820 h 1678304"/>
                  <a:gd name="connsiteX250" fmla="*/ 1413510 w 2587942"/>
                  <a:gd name="connsiteY250" fmla="*/ 68580 h 1678304"/>
                  <a:gd name="connsiteX251" fmla="*/ 1429703 w 2587942"/>
                  <a:gd name="connsiteY251" fmla="*/ 84773 h 1678304"/>
                  <a:gd name="connsiteX252" fmla="*/ 1444943 w 2587942"/>
                  <a:gd name="connsiteY252" fmla="*/ 94298 h 1678304"/>
                  <a:gd name="connsiteX253" fmla="*/ 1438275 w 2587942"/>
                  <a:gd name="connsiteY253" fmla="*/ 68580 h 1678304"/>
                  <a:gd name="connsiteX254" fmla="*/ 1438275 w 2587942"/>
                  <a:gd name="connsiteY254" fmla="*/ 45720 h 1678304"/>
                  <a:gd name="connsiteX255" fmla="*/ 1403985 w 2587942"/>
                  <a:gd name="connsiteY255" fmla="*/ 44767 h 1678304"/>
                  <a:gd name="connsiteX256" fmla="*/ 1380173 w 2587942"/>
                  <a:gd name="connsiteY256" fmla="*/ 47625 h 1678304"/>
                  <a:gd name="connsiteX257" fmla="*/ 1385887 w 2587942"/>
                  <a:gd name="connsiteY257" fmla="*/ 18098 h 1678304"/>
                  <a:gd name="connsiteX258" fmla="*/ 1362075 w 2587942"/>
                  <a:gd name="connsiteY258" fmla="*/ 35242 h 1678304"/>
                  <a:gd name="connsiteX259" fmla="*/ 1342073 w 2587942"/>
                  <a:gd name="connsiteY259" fmla="*/ 15240 h 1678304"/>
                  <a:gd name="connsiteX260" fmla="*/ 1318260 w 2587942"/>
                  <a:gd name="connsiteY260" fmla="*/ 15240 h 1678304"/>
                  <a:gd name="connsiteX261" fmla="*/ 1277303 w 2587942"/>
                  <a:gd name="connsiteY261" fmla="*/ 0 h 1678304"/>
                  <a:gd name="connsiteX262" fmla="*/ 1218248 w 2587942"/>
                  <a:gd name="connsiteY262" fmla="*/ 29528 h 1678304"/>
                  <a:gd name="connsiteX263" fmla="*/ 1173480 w 2587942"/>
                  <a:gd name="connsiteY263" fmla="*/ 52388 h 1678304"/>
                  <a:gd name="connsiteX264" fmla="*/ 1173480 w 2587942"/>
                  <a:gd name="connsiteY264" fmla="*/ 128588 h 1678304"/>
                  <a:gd name="connsiteX265" fmla="*/ 1150620 w 2587942"/>
                  <a:gd name="connsiteY265" fmla="*/ 167640 h 1678304"/>
                  <a:gd name="connsiteX266" fmla="*/ 1078230 w 2587942"/>
                  <a:gd name="connsiteY266" fmla="*/ 167640 h 1678304"/>
                  <a:gd name="connsiteX267" fmla="*/ 1035368 w 2587942"/>
                  <a:gd name="connsiteY267" fmla="*/ 210503 h 1678304"/>
                  <a:gd name="connsiteX268" fmla="*/ 1031557 w 2587942"/>
                  <a:gd name="connsiteY268" fmla="*/ 236220 h 1678304"/>
                  <a:gd name="connsiteX269" fmla="*/ 979170 w 2587942"/>
                  <a:gd name="connsiteY269" fmla="*/ 333375 h 1678304"/>
                  <a:gd name="connsiteX270" fmla="*/ 955357 w 2587942"/>
                  <a:gd name="connsiteY270" fmla="*/ 321945 h 1678304"/>
                  <a:gd name="connsiteX271" fmla="*/ 905828 w 2587942"/>
                  <a:gd name="connsiteY271" fmla="*/ 360998 h 1678304"/>
                  <a:gd name="connsiteX272" fmla="*/ 882968 w 2587942"/>
                  <a:gd name="connsiteY272" fmla="*/ 361950 h 1678304"/>
                  <a:gd name="connsiteX273" fmla="*/ 882968 w 2587942"/>
                  <a:gd name="connsiteY273" fmla="*/ 409575 h 1678304"/>
                  <a:gd name="connsiteX274" fmla="*/ 857250 w 2587942"/>
                  <a:gd name="connsiteY274" fmla="*/ 419100 h 1678304"/>
                  <a:gd name="connsiteX275" fmla="*/ 857250 w 2587942"/>
                  <a:gd name="connsiteY275" fmla="*/ 456248 h 1678304"/>
                  <a:gd name="connsiteX276" fmla="*/ 822960 w 2587942"/>
                  <a:gd name="connsiteY276" fmla="*/ 482917 h 1678304"/>
                  <a:gd name="connsiteX277" fmla="*/ 783907 w 2587942"/>
                  <a:gd name="connsiteY277" fmla="*/ 482917 h 1678304"/>
                  <a:gd name="connsiteX278" fmla="*/ 774382 w 2587942"/>
                  <a:gd name="connsiteY278" fmla="*/ 576263 h 1678304"/>
                  <a:gd name="connsiteX279" fmla="*/ 774382 w 2587942"/>
                  <a:gd name="connsiteY279" fmla="*/ 613410 h 1678304"/>
                  <a:gd name="connsiteX280" fmla="*/ 715328 w 2587942"/>
                  <a:gd name="connsiteY280" fmla="*/ 634365 h 1678304"/>
                  <a:gd name="connsiteX281" fmla="*/ 528637 w 2587942"/>
                  <a:gd name="connsiteY281" fmla="*/ 635318 h 1678304"/>
                  <a:gd name="connsiteX282" fmla="*/ 399098 w 2587942"/>
                  <a:gd name="connsiteY282" fmla="*/ 635318 h 1678304"/>
                  <a:gd name="connsiteX283" fmla="*/ 417195 w 2587942"/>
                  <a:gd name="connsiteY283" fmla="*/ 656273 h 1678304"/>
                  <a:gd name="connsiteX284" fmla="*/ 448628 w 2587942"/>
                  <a:gd name="connsiteY284" fmla="*/ 668655 h 1678304"/>
                  <a:gd name="connsiteX285" fmla="*/ 441960 w 2587942"/>
                  <a:gd name="connsiteY285" fmla="*/ 675323 h 1678304"/>
                  <a:gd name="connsiteX286" fmla="*/ 419100 w 2587942"/>
                  <a:gd name="connsiteY286" fmla="*/ 681038 h 1678304"/>
                  <a:gd name="connsiteX287" fmla="*/ 419100 w 2587942"/>
                  <a:gd name="connsiteY287" fmla="*/ 728663 h 1678304"/>
                  <a:gd name="connsiteX288" fmla="*/ 444818 w 2587942"/>
                  <a:gd name="connsiteY288" fmla="*/ 751523 h 1678304"/>
                  <a:gd name="connsiteX289" fmla="*/ 447675 w 2587942"/>
                  <a:gd name="connsiteY289" fmla="*/ 792480 h 1678304"/>
                  <a:gd name="connsiteX290" fmla="*/ 430530 w 2587942"/>
                  <a:gd name="connsiteY290" fmla="*/ 809625 h 1678304"/>
                  <a:gd name="connsiteX291" fmla="*/ 419100 w 2587942"/>
                  <a:gd name="connsiteY291" fmla="*/ 781050 h 1678304"/>
                  <a:gd name="connsiteX292" fmla="*/ 407670 w 2587942"/>
                  <a:gd name="connsiteY292" fmla="*/ 755333 h 1678304"/>
                  <a:gd name="connsiteX293" fmla="*/ 376238 w 2587942"/>
                  <a:gd name="connsiteY293" fmla="*/ 745808 h 1678304"/>
                  <a:gd name="connsiteX294" fmla="*/ 356235 w 2587942"/>
                  <a:gd name="connsiteY294" fmla="*/ 724853 h 1678304"/>
                  <a:gd name="connsiteX295" fmla="*/ 332423 w 2587942"/>
                  <a:gd name="connsiteY295" fmla="*/ 713423 h 1678304"/>
                  <a:gd name="connsiteX296" fmla="*/ 320040 w 2587942"/>
                  <a:gd name="connsiteY296" fmla="*/ 725805 h 1678304"/>
                  <a:gd name="connsiteX297" fmla="*/ 314325 w 2587942"/>
                  <a:gd name="connsiteY297" fmla="*/ 746760 h 1678304"/>
                  <a:gd name="connsiteX298" fmla="*/ 276225 w 2587942"/>
                  <a:gd name="connsiteY298" fmla="*/ 738188 h 1678304"/>
                  <a:gd name="connsiteX299" fmla="*/ 247650 w 2587942"/>
                  <a:gd name="connsiteY299" fmla="*/ 755333 h 1678304"/>
                  <a:gd name="connsiteX300" fmla="*/ 215265 w 2587942"/>
                  <a:gd name="connsiteY300" fmla="*/ 754380 h 1678304"/>
                  <a:gd name="connsiteX301" fmla="*/ 191452 w 2587942"/>
                  <a:gd name="connsiteY301" fmla="*/ 786765 h 1678304"/>
                  <a:gd name="connsiteX302" fmla="*/ 161925 w 2587942"/>
                  <a:gd name="connsiteY302" fmla="*/ 798195 h 1678304"/>
                  <a:gd name="connsiteX303" fmla="*/ 160973 w 2587942"/>
                  <a:gd name="connsiteY303" fmla="*/ 819150 h 1678304"/>
                  <a:gd name="connsiteX304" fmla="*/ 145732 w 2587942"/>
                  <a:gd name="connsiteY304" fmla="*/ 837248 h 1678304"/>
                  <a:gd name="connsiteX305" fmla="*/ 110490 w 2587942"/>
                  <a:gd name="connsiteY305" fmla="*/ 838200 h 1678304"/>
                  <a:gd name="connsiteX306" fmla="*/ 96202 w 2587942"/>
                  <a:gd name="connsiteY306" fmla="*/ 855345 h 1678304"/>
                  <a:gd name="connsiteX307" fmla="*/ 96202 w 2587942"/>
                  <a:gd name="connsiteY307" fmla="*/ 884873 h 1678304"/>
                  <a:gd name="connsiteX308" fmla="*/ 61913 w 2587942"/>
                  <a:gd name="connsiteY308" fmla="*/ 905828 h 1678304"/>
                  <a:gd name="connsiteX309" fmla="*/ 39052 w 2587942"/>
                  <a:gd name="connsiteY309" fmla="*/ 911543 h 1678304"/>
                  <a:gd name="connsiteX310" fmla="*/ 45720 w 2587942"/>
                  <a:gd name="connsiteY310" fmla="*/ 937260 h 1678304"/>
                  <a:gd name="connsiteX311" fmla="*/ 30480 w 2587942"/>
                  <a:gd name="connsiteY311" fmla="*/ 965835 h 1678304"/>
                  <a:gd name="connsiteX312" fmla="*/ 3810 w 2587942"/>
                  <a:gd name="connsiteY312" fmla="*/ 992505 h 1678304"/>
                  <a:gd name="connsiteX313" fmla="*/ 0 w 2587942"/>
                  <a:gd name="connsiteY313" fmla="*/ 1012508 h 1678304"/>
                  <a:gd name="connsiteX314" fmla="*/ 12382 w 2587942"/>
                  <a:gd name="connsiteY314" fmla="*/ 1041083 h 1678304"/>
                  <a:gd name="connsiteX315" fmla="*/ 32385 w 2587942"/>
                  <a:gd name="connsiteY315" fmla="*/ 1061085 h 1678304"/>
                  <a:gd name="connsiteX316" fmla="*/ 25717 w 2587942"/>
                  <a:gd name="connsiteY316" fmla="*/ 1083945 h 1678304"/>
                  <a:gd name="connsiteX317" fmla="*/ 17145 w 2587942"/>
                  <a:gd name="connsiteY317" fmla="*/ 1104900 h 1678304"/>
                  <a:gd name="connsiteX318" fmla="*/ 43815 w 2587942"/>
                  <a:gd name="connsiteY318" fmla="*/ 1111568 h 1678304"/>
                  <a:gd name="connsiteX319" fmla="*/ 67627 w 2587942"/>
                  <a:gd name="connsiteY319" fmla="*/ 1134427 h 1678304"/>
                  <a:gd name="connsiteX320" fmla="*/ 67627 w 2587942"/>
                  <a:gd name="connsiteY320" fmla="*/ 1182052 h 1678304"/>
                  <a:gd name="connsiteX321" fmla="*/ 91440 w 2587942"/>
                  <a:gd name="connsiteY321" fmla="*/ 1180148 h 1678304"/>
                  <a:gd name="connsiteX322" fmla="*/ 110490 w 2587942"/>
                  <a:gd name="connsiteY322" fmla="*/ 1203008 h 1678304"/>
                  <a:gd name="connsiteX323" fmla="*/ 119063 w 2587942"/>
                  <a:gd name="connsiteY323" fmla="*/ 1179195 h 1678304"/>
                  <a:gd name="connsiteX324" fmla="*/ 139065 w 2587942"/>
                  <a:gd name="connsiteY324" fmla="*/ 1179195 h 1678304"/>
                  <a:gd name="connsiteX325" fmla="*/ 147638 w 2587942"/>
                  <a:gd name="connsiteY325" fmla="*/ 1163955 h 1678304"/>
                  <a:gd name="connsiteX326" fmla="*/ 155257 w 2587942"/>
                  <a:gd name="connsiteY326" fmla="*/ 1146810 h 1678304"/>
                  <a:gd name="connsiteX327" fmla="*/ 158115 w 2587942"/>
                  <a:gd name="connsiteY327" fmla="*/ 1117283 h 1678304"/>
                  <a:gd name="connsiteX328" fmla="*/ 170498 w 2587942"/>
                  <a:gd name="connsiteY328" fmla="*/ 1104900 h 1678304"/>
                  <a:gd name="connsiteX329" fmla="*/ 172402 w 2587942"/>
                  <a:gd name="connsiteY329" fmla="*/ 1086802 h 1678304"/>
                  <a:gd name="connsiteX330" fmla="*/ 194310 w 2587942"/>
                  <a:gd name="connsiteY330" fmla="*/ 1068705 h 1678304"/>
                  <a:gd name="connsiteX331" fmla="*/ 202882 w 2587942"/>
                  <a:gd name="connsiteY331" fmla="*/ 1086802 h 1678304"/>
                  <a:gd name="connsiteX332" fmla="*/ 215265 w 2587942"/>
                  <a:gd name="connsiteY332" fmla="*/ 1099185 h 1678304"/>
                  <a:gd name="connsiteX333" fmla="*/ 240030 w 2587942"/>
                  <a:gd name="connsiteY333" fmla="*/ 1099185 h 1678304"/>
                  <a:gd name="connsiteX334" fmla="*/ 252413 w 2587942"/>
                  <a:gd name="connsiteY334" fmla="*/ 1111568 h 1678304"/>
                  <a:gd name="connsiteX335" fmla="*/ 274320 w 2587942"/>
                  <a:gd name="connsiteY335" fmla="*/ 1110615 h 1678304"/>
                  <a:gd name="connsiteX336" fmla="*/ 290513 w 2587942"/>
                  <a:gd name="connsiteY336" fmla="*/ 1121093 h 1678304"/>
                  <a:gd name="connsiteX337" fmla="*/ 320992 w 2587942"/>
                  <a:gd name="connsiteY337" fmla="*/ 1121093 h 1678304"/>
                  <a:gd name="connsiteX338" fmla="*/ 337185 w 2587942"/>
                  <a:gd name="connsiteY338" fmla="*/ 1137285 h 1678304"/>
                  <a:gd name="connsiteX339" fmla="*/ 357188 w 2587942"/>
                  <a:gd name="connsiteY339" fmla="*/ 1139190 h 1678304"/>
                  <a:gd name="connsiteX340" fmla="*/ 368617 w 2587942"/>
                  <a:gd name="connsiteY340" fmla="*/ 1127760 h 1678304"/>
                  <a:gd name="connsiteX341" fmla="*/ 392430 w 2587942"/>
                  <a:gd name="connsiteY341" fmla="*/ 1127760 h 1678304"/>
                  <a:gd name="connsiteX342" fmla="*/ 407670 w 2587942"/>
                  <a:gd name="connsiteY342" fmla="*/ 1112520 h 1678304"/>
                  <a:gd name="connsiteX343" fmla="*/ 426720 w 2587942"/>
                  <a:gd name="connsiteY343" fmla="*/ 1112520 h 1678304"/>
                  <a:gd name="connsiteX344" fmla="*/ 441960 w 2587942"/>
                  <a:gd name="connsiteY344" fmla="*/ 1120140 h 1678304"/>
                  <a:gd name="connsiteX345" fmla="*/ 453390 w 2587942"/>
                  <a:gd name="connsiteY345" fmla="*/ 1131570 h 1678304"/>
                  <a:gd name="connsiteX346" fmla="*/ 458153 w 2587942"/>
                  <a:gd name="connsiteY346" fmla="*/ 1152525 h 1678304"/>
                  <a:gd name="connsiteX347" fmla="*/ 478155 w 2587942"/>
                  <a:gd name="connsiteY347" fmla="*/ 1152525 h 1678304"/>
                  <a:gd name="connsiteX348" fmla="*/ 491490 w 2587942"/>
                  <a:gd name="connsiteY348" fmla="*/ 1168718 h 1678304"/>
                  <a:gd name="connsiteX349" fmla="*/ 509587 w 2587942"/>
                  <a:gd name="connsiteY349" fmla="*/ 1168718 h 1678304"/>
                  <a:gd name="connsiteX350" fmla="*/ 513398 w 2587942"/>
                  <a:gd name="connsiteY350" fmla="*/ 1157288 h 1678304"/>
                  <a:gd name="connsiteX351" fmla="*/ 524828 w 2587942"/>
                  <a:gd name="connsiteY351" fmla="*/ 1168718 h 1678304"/>
                  <a:gd name="connsiteX352" fmla="*/ 543878 w 2587942"/>
                  <a:gd name="connsiteY352" fmla="*/ 1178243 h 1678304"/>
                  <a:gd name="connsiteX353" fmla="*/ 567690 w 2587942"/>
                  <a:gd name="connsiteY353" fmla="*/ 1187768 h 1678304"/>
                  <a:gd name="connsiteX354" fmla="*/ 597218 w 2587942"/>
                  <a:gd name="connsiteY354" fmla="*/ 1201102 h 1678304"/>
                  <a:gd name="connsiteX355" fmla="*/ 620078 w 2587942"/>
                  <a:gd name="connsiteY355" fmla="*/ 1196340 h 1678304"/>
                  <a:gd name="connsiteX356" fmla="*/ 640080 w 2587942"/>
                  <a:gd name="connsiteY356" fmla="*/ 1203008 h 1678304"/>
                  <a:gd name="connsiteX357" fmla="*/ 632460 w 2587942"/>
                  <a:gd name="connsiteY357" fmla="*/ 1226820 h 1678304"/>
                  <a:gd name="connsiteX358" fmla="*/ 632460 w 2587942"/>
                  <a:gd name="connsiteY358" fmla="*/ 1255395 h 1678304"/>
                  <a:gd name="connsiteX359" fmla="*/ 649605 w 2587942"/>
                  <a:gd name="connsiteY359" fmla="*/ 1252538 h 1678304"/>
                  <a:gd name="connsiteX360" fmla="*/ 675323 w 2587942"/>
                  <a:gd name="connsiteY360" fmla="*/ 1249680 h 1678304"/>
                  <a:gd name="connsiteX361" fmla="*/ 690562 w 2587942"/>
                  <a:gd name="connsiteY361" fmla="*/ 1264920 h 1678304"/>
                  <a:gd name="connsiteX362" fmla="*/ 725805 w 2587942"/>
                  <a:gd name="connsiteY362" fmla="*/ 1288733 h 1678304"/>
                  <a:gd name="connsiteX363" fmla="*/ 739140 w 2587942"/>
                  <a:gd name="connsiteY363" fmla="*/ 1275398 h 1678304"/>
                  <a:gd name="connsiteX364" fmla="*/ 765810 w 2587942"/>
                  <a:gd name="connsiteY364" fmla="*/ 1302068 h 1678304"/>
                  <a:gd name="connsiteX365" fmla="*/ 765810 w 2587942"/>
                  <a:gd name="connsiteY365" fmla="*/ 1327785 h 1678304"/>
                  <a:gd name="connsiteX366" fmla="*/ 765810 w 2587942"/>
                  <a:gd name="connsiteY366" fmla="*/ 1357313 h 1678304"/>
                  <a:gd name="connsiteX367" fmla="*/ 799148 w 2587942"/>
                  <a:gd name="connsiteY367" fmla="*/ 1390650 h 1678304"/>
                  <a:gd name="connsiteX368" fmla="*/ 829628 w 2587942"/>
                  <a:gd name="connsiteY368" fmla="*/ 1377315 h 1678304"/>
                  <a:gd name="connsiteX369" fmla="*/ 863918 w 2587942"/>
                  <a:gd name="connsiteY369" fmla="*/ 1368743 h 1678304"/>
                  <a:gd name="connsiteX370" fmla="*/ 894398 w 2587942"/>
                  <a:gd name="connsiteY370" fmla="*/ 1382077 h 1678304"/>
                  <a:gd name="connsiteX371" fmla="*/ 922973 w 2587942"/>
                  <a:gd name="connsiteY371" fmla="*/ 1368743 h 1678304"/>
                  <a:gd name="connsiteX372" fmla="*/ 941070 w 2587942"/>
                  <a:gd name="connsiteY372" fmla="*/ 1408748 h 1678304"/>
                  <a:gd name="connsiteX373" fmla="*/ 977265 w 2587942"/>
                  <a:gd name="connsiteY373" fmla="*/ 1415415 h 1678304"/>
                  <a:gd name="connsiteX374" fmla="*/ 1004887 w 2587942"/>
                  <a:gd name="connsiteY374" fmla="*/ 1443038 h 1678304"/>
                  <a:gd name="connsiteX375" fmla="*/ 1014412 w 2587942"/>
                  <a:gd name="connsiteY375" fmla="*/ 1470660 h 1678304"/>
                  <a:gd name="connsiteX376" fmla="*/ 1038225 w 2587942"/>
                  <a:gd name="connsiteY376" fmla="*/ 1482090 h 1678304"/>
                  <a:gd name="connsiteX377" fmla="*/ 1066800 w 2587942"/>
                  <a:gd name="connsiteY377" fmla="*/ 1498283 h 1678304"/>
                  <a:gd name="connsiteX378" fmla="*/ 1085850 w 2587942"/>
                  <a:gd name="connsiteY378" fmla="*/ 1525905 h 1678304"/>
                  <a:gd name="connsiteX379" fmla="*/ 1099185 w 2587942"/>
                  <a:gd name="connsiteY379" fmla="*/ 1512570 h 1678304"/>
                  <a:gd name="connsiteX380" fmla="*/ 1129665 w 2587942"/>
                  <a:gd name="connsiteY380" fmla="*/ 1520190 h 1678304"/>
                  <a:gd name="connsiteX381" fmla="*/ 1146810 w 2587942"/>
                  <a:gd name="connsiteY381" fmla="*/ 1492568 h 1678304"/>
                  <a:gd name="connsiteX382" fmla="*/ 1179195 w 2587942"/>
                  <a:gd name="connsiteY382" fmla="*/ 1522095 h 1678304"/>
                  <a:gd name="connsiteX383" fmla="*/ 1188720 w 2587942"/>
                  <a:gd name="connsiteY383" fmla="*/ 1512570 h 1678304"/>
                  <a:gd name="connsiteX384" fmla="*/ 1188720 w 2587942"/>
                  <a:gd name="connsiteY384" fmla="*/ 1486852 h 1678304"/>
                  <a:gd name="connsiteX385" fmla="*/ 1208723 w 2587942"/>
                  <a:gd name="connsiteY385" fmla="*/ 1477327 h 1678304"/>
                  <a:gd name="connsiteX386" fmla="*/ 1178243 w 2587942"/>
                  <a:gd name="connsiteY386" fmla="*/ 1444943 h 1678304"/>
                  <a:gd name="connsiteX387" fmla="*/ 1193483 w 2587942"/>
                  <a:gd name="connsiteY387" fmla="*/ 1431608 h 1678304"/>
                  <a:gd name="connsiteX388" fmla="*/ 1220153 w 2587942"/>
                  <a:gd name="connsiteY388" fmla="*/ 1443038 h 1678304"/>
                  <a:gd name="connsiteX389" fmla="*/ 1239203 w 2587942"/>
                  <a:gd name="connsiteY389" fmla="*/ 1423988 h 1678304"/>
                  <a:gd name="connsiteX390" fmla="*/ 1270635 w 2587942"/>
                  <a:gd name="connsiteY390" fmla="*/ 1392555 h 1678304"/>
                  <a:gd name="connsiteX391" fmla="*/ 1270635 w 2587942"/>
                  <a:gd name="connsiteY391" fmla="*/ 1392555 h 1678304"/>
                  <a:gd name="connsiteX392" fmla="*/ 1270635 w 2587942"/>
                  <a:gd name="connsiteY392" fmla="*/ 1392555 h 1678304"/>
                  <a:gd name="connsiteX393" fmla="*/ 1285875 w 2587942"/>
                  <a:gd name="connsiteY393" fmla="*/ 1379220 h 1678304"/>
                  <a:gd name="connsiteX394" fmla="*/ 1296353 w 2587942"/>
                  <a:gd name="connsiteY394" fmla="*/ 1383030 h 1678304"/>
                  <a:gd name="connsiteX395" fmla="*/ 1303973 w 2587942"/>
                  <a:gd name="connsiteY395" fmla="*/ 1395413 h 1678304"/>
                  <a:gd name="connsiteX396" fmla="*/ 1309687 w 2587942"/>
                  <a:gd name="connsiteY396" fmla="*/ 1401127 h 1678304"/>
                  <a:gd name="connsiteX397" fmla="*/ 1323023 w 2587942"/>
                  <a:gd name="connsiteY397" fmla="*/ 1414463 h 1678304"/>
                  <a:gd name="connsiteX398" fmla="*/ 1318260 w 2587942"/>
                  <a:gd name="connsiteY398" fmla="*/ 1429702 h 1678304"/>
                  <a:gd name="connsiteX399" fmla="*/ 1330643 w 2587942"/>
                  <a:gd name="connsiteY399" fmla="*/ 1436370 h 1678304"/>
                  <a:gd name="connsiteX400" fmla="*/ 1258253 w 2587942"/>
                  <a:gd name="connsiteY400" fmla="*/ 1375410 h 1678304"/>
                  <a:gd name="connsiteX401" fmla="*/ 1258253 w 2587942"/>
                  <a:gd name="connsiteY401" fmla="*/ 1375410 h 1678304"/>
                  <a:gd name="connsiteX402" fmla="*/ 1258253 w 2587942"/>
                  <a:gd name="connsiteY402" fmla="*/ 1375410 h 1678304"/>
                  <a:gd name="connsiteX403" fmla="*/ 1258253 w 2587942"/>
                  <a:gd name="connsiteY403" fmla="*/ 1375410 h 167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2587942" h="1678304">
                    <a:moveTo>
                      <a:pt x="1354455" y="1437323"/>
                    </a:moveTo>
                    <a:lnTo>
                      <a:pt x="1336358" y="1442085"/>
                    </a:lnTo>
                    <a:lnTo>
                      <a:pt x="1339215" y="1463993"/>
                    </a:lnTo>
                    <a:lnTo>
                      <a:pt x="1322070" y="1481138"/>
                    </a:lnTo>
                    <a:lnTo>
                      <a:pt x="1322070" y="1509713"/>
                    </a:lnTo>
                    <a:lnTo>
                      <a:pt x="1294448" y="1515427"/>
                    </a:lnTo>
                    <a:lnTo>
                      <a:pt x="1294448" y="1533525"/>
                    </a:lnTo>
                    <a:lnTo>
                      <a:pt x="1276350" y="1551623"/>
                    </a:lnTo>
                    <a:lnTo>
                      <a:pt x="1276350" y="1572577"/>
                    </a:lnTo>
                    <a:lnTo>
                      <a:pt x="1291590" y="1587818"/>
                    </a:lnTo>
                    <a:lnTo>
                      <a:pt x="1291590" y="1608773"/>
                    </a:lnTo>
                    <a:lnTo>
                      <a:pt x="1297305" y="1630680"/>
                    </a:lnTo>
                    <a:lnTo>
                      <a:pt x="1288733" y="1650683"/>
                    </a:lnTo>
                    <a:lnTo>
                      <a:pt x="1298258" y="1660208"/>
                    </a:lnTo>
                    <a:lnTo>
                      <a:pt x="1314450" y="1640205"/>
                    </a:lnTo>
                    <a:lnTo>
                      <a:pt x="1323975" y="1611630"/>
                    </a:lnTo>
                    <a:lnTo>
                      <a:pt x="1348740" y="1605915"/>
                    </a:lnTo>
                    <a:lnTo>
                      <a:pt x="1374458" y="1618298"/>
                    </a:lnTo>
                    <a:lnTo>
                      <a:pt x="1390650" y="1634490"/>
                    </a:lnTo>
                    <a:lnTo>
                      <a:pt x="1412558" y="1613535"/>
                    </a:lnTo>
                    <a:lnTo>
                      <a:pt x="1423987" y="1624965"/>
                    </a:lnTo>
                    <a:lnTo>
                      <a:pt x="1430655" y="1640205"/>
                    </a:lnTo>
                    <a:lnTo>
                      <a:pt x="1451610" y="1637348"/>
                    </a:lnTo>
                    <a:lnTo>
                      <a:pt x="1464945" y="1624013"/>
                    </a:lnTo>
                    <a:lnTo>
                      <a:pt x="1487805" y="1624013"/>
                    </a:lnTo>
                    <a:lnTo>
                      <a:pt x="1509712" y="1615440"/>
                    </a:lnTo>
                    <a:lnTo>
                      <a:pt x="1509712" y="1598295"/>
                    </a:lnTo>
                    <a:lnTo>
                      <a:pt x="1495425" y="1584008"/>
                    </a:lnTo>
                    <a:lnTo>
                      <a:pt x="1508760" y="1558290"/>
                    </a:lnTo>
                    <a:lnTo>
                      <a:pt x="1537335" y="1574483"/>
                    </a:lnTo>
                    <a:lnTo>
                      <a:pt x="1547812" y="1564005"/>
                    </a:lnTo>
                    <a:lnTo>
                      <a:pt x="1558290" y="1574483"/>
                    </a:lnTo>
                    <a:lnTo>
                      <a:pt x="1571625" y="1561148"/>
                    </a:lnTo>
                    <a:lnTo>
                      <a:pt x="1589723" y="1567815"/>
                    </a:lnTo>
                    <a:lnTo>
                      <a:pt x="1597343" y="1579245"/>
                    </a:lnTo>
                    <a:lnTo>
                      <a:pt x="1594485" y="1597343"/>
                    </a:lnTo>
                    <a:lnTo>
                      <a:pt x="1609725" y="1615440"/>
                    </a:lnTo>
                    <a:lnTo>
                      <a:pt x="1627823" y="1608773"/>
                    </a:lnTo>
                    <a:lnTo>
                      <a:pt x="1658303" y="1622108"/>
                    </a:lnTo>
                    <a:lnTo>
                      <a:pt x="1678305" y="1642110"/>
                    </a:lnTo>
                    <a:lnTo>
                      <a:pt x="1700212" y="1630680"/>
                    </a:lnTo>
                    <a:lnTo>
                      <a:pt x="1725930" y="1640205"/>
                    </a:lnTo>
                    <a:lnTo>
                      <a:pt x="1740218" y="1625918"/>
                    </a:lnTo>
                    <a:lnTo>
                      <a:pt x="1754505" y="1630680"/>
                    </a:lnTo>
                    <a:lnTo>
                      <a:pt x="1764983" y="1641158"/>
                    </a:lnTo>
                    <a:lnTo>
                      <a:pt x="1779270" y="1636395"/>
                    </a:lnTo>
                    <a:lnTo>
                      <a:pt x="1787843" y="1618298"/>
                    </a:lnTo>
                    <a:lnTo>
                      <a:pt x="1803083" y="1618298"/>
                    </a:lnTo>
                    <a:lnTo>
                      <a:pt x="1835468" y="1640205"/>
                    </a:lnTo>
                    <a:lnTo>
                      <a:pt x="1866900" y="1657350"/>
                    </a:lnTo>
                    <a:lnTo>
                      <a:pt x="1903095" y="1670685"/>
                    </a:lnTo>
                    <a:lnTo>
                      <a:pt x="1951672" y="1678305"/>
                    </a:lnTo>
                    <a:lnTo>
                      <a:pt x="1959293" y="1658302"/>
                    </a:lnTo>
                    <a:lnTo>
                      <a:pt x="1972628" y="1644968"/>
                    </a:lnTo>
                    <a:lnTo>
                      <a:pt x="1977390" y="1620202"/>
                    </a:lnTo>
                    <a:lnTo>
                      <a:pt x="2012633" y="1584960"/>
                    </a:lnTo>
                    <a:lnTo>
                      <a:pt x="2012633" y="1565910"/>
                    </a:lnTo>
                    <a:lnTo>
                      <a:pt x="2024062" y="1544002"/>
                    </a:lnTo>
                    <a:lnTo>
                      <a:pt x="2018347" y="1519238"/>
                    </a:lnTo>
                    <a:lnTo>
                      <a:pt x="2037397" y="1483043"/>
                    </a:lnTo>
                    <a:lnTo>
                      <a:pt x="2065972" y="1464945"/>
                    </a:lnTo>
                    <a:lnTo>
                      <a:pt x="2068830" y="1439227"/>
                    </a:lnTo>
                    <a:lnTo>
                      <a:pt x="2103120" y="1418273"/>
                    </a:lnTo>
                    <a:lnTo>
                      <a:pt x="2097405" y="1387793"/>
                    </a:lnTo>
                    <a:lnTo>
                      <a:pt x="2109788" y="1363027"/>
                    </a:lnTo>
                    <a:lnTo>
                      <a:pt x="2139315" y="1333500"/>
                    </a:lnTo>
                    <a:lnTo>
                      <a:pt x="2161222" y="1311593"/>
                    </a:lnTo>
                    <a:lnTo>
                      <a:pt x="2179320" y="1318260"/>
                    </a:lnTo>
                    <a:lnTo>
                      <a:pt x="2179320" y="1340168"/>
                    </a:lnTo>
                    <a:lnTo>
                      <a:pt x="2204085" y="1337310"/>
                    </a:lnTo>
                    <a:lnTo>
                      <a:pt x="2230755" y="1310640"/>
                    </a:lnTo>
                    <a:lnTo>
                      <a:pt x="2257425" y="1297305"/>
                    </a:lnTo>
                    <a:lnTo>
                      <a:pt x="2272665" y="1280160"/>
                    </a:lnTo>
                    <a:lnTo>
                      <a:pt x="2300288" y="1276350"/>
                    </a:lnTo>
                    <a:lnTo>
                      <a:pt x="2337435" y="1277302"/>
                    </a:lnTo>
                    <a:lnTo>
                      <a:pt x="2337435" y="1245870"/>
                    </a:lnTo>
                    <a:lnTo>
                      <a:pt x="2382203" y="1220152"/>
                    </a:lnTo>
                    <a:lnTo>
                      <a:pt x="2426970" y="1210627"/>
                    </a:lnTo>
                    <a:lnTo>
                      <a:pt x="2474595" y="1210627"/>
                    </a:lnTo>
                    <a:lnTo>
                      <a:pt x="2484120" y="1179195"/>
                    </a:lnTo>
                    <a:lnTo>
                      <a:pt x="2510790" y="1179195"/>
                    </a:lnTo>
                    <a:lnTo>
                      <a:pt x="2536508" y="1153477"/>
                    </a:lnTo>
                    <a:lnTo>
                      <a:pt x="2570797" y="1136333"/>
                    </a:lnTo>
                    <a:lnTo>
                      <a:pt x="2548890" y="1114425"/>
                    </a:lnTo>
                    <a:lnTo>
                      <a:pt x="2574608" y="1103948"/>
                    </a:lnTo>
                    <a:lnTo>
                      <a:pt x="2574608" y="1085850"/>
                    </a:lnTo>
                    <a:lnTo>
                      <a:pt x="2546033" y="1071563"/>
                    </a:lnTo>
                    <a:lnTo>
                      <a:pt x="2549843" y="1045845"/>
                    </a:lnTo>
                    <a:lnTo>
                      <a:pt x="2561272" y="1040130"/>
                    </a:lnTo>
                    <a:lnTo>
                      <a:pt x="2567940" y="1024890"/>
                    </a:lnTo>
                    <a:lnTo>
                      <a:pt x="2559368" y="1020127"/>
                    </a:lnTo>
                    <a:lnTo>
                      <a:pt x="2567940" y="1024890"/>
                    </a:lnTo>
                    <a:lnTo>
                      <a:pt x="2581275" y="1024890"/>
                    </a:lnTo>
                    <a:lnTo>
                      <a:pt x="2581275" y="999173"/>
                    </a:lnTo>
                    <a:lnTo>
                      <a:pt x="2581275" y="977265"/>
                    </a:lnTo>
                    <a:lnTo>
                      <a:pt x="2570797" y="973455"/>
                    </a:lnTo>
                    <a:lnTo>
                      <a:pt x="2567940" y="962977"/>
                    </a:lnTo>
                    <a:lnTo>
                      <a:pt x="2554605" y="949643"/>
                    </a:lnTo>
                    <a:lnTo>
                      <a:pt x="2563178" y="941070"/>
                    </a:lnTo>
                    <a:lnTo>
                      <a:pt x="2576513" y="927735"/>
                    </a:lnTo>
                    <a:lnTo>
                      <a:pt x="2587943" y="910590"/>
                    </a:lnTo>
                    <a:lnTo>
                      <a:pt x="2581275" y="897255"/>
                    </a:lnTo>
                    <a:lnTo>
                      <a:pt x="2554605" y="870585"/>
                    </a:lnTo>
                    <a:lnTo>
                      <a:pt x="2521268" y="837248"/>
                    </a:lnTo>
                    <a:lnTo>
                      <a:pt x="2492693" y="801053"/>
                    </a:lnTo>
                    <a:lnTo>
                      <a:pt x="2481263" y="812483"/>
                    </a:lnTo>
                    <a:lnTo>
                      <a:pt x="2455545" y="786765"/>
                    </a:lnTo>
                    <a:lnTo>
                      <a:pt x="2433638" y="793433"/>
                    </a:lnTo>
                    <a:lnTo>
                      <a:pt x="2407920" y="805815"/>
                    </a:lnTo>
                    <a:lnTo>
                      <a:pt x="2411730" y="846773"/>
                    </a:lnTo>
                    <a:lnTo>
                      <a:pt x="2406015" y="881063"/>
                    </a:lnTo>
                    <a:lnTo>
                      <a:pt x="2379345" y="884873"/>
                    </a:lnTo>
                    <a:lnTo>
                      <a:pt x="2379345" y="907733"/>
                    </a:lnTo>
                    <a:lnTo>
                      <a:pt x="2350770" y="901065"/>
                    </a:lnTo>
                    <a:lnTo>
                      <a:pt x="2338388" y="913448"/>
                    </a:lnTo>
                    <a:lnTo>
                      <a:pt x="2336483" y="939165"/>
                    </a:lnTo>
                    <a:lnTo>
                      <a:pt x="2309813" y="916305"/>
                    </a:lnTo>
                    <a:lnTo>
                      <a:pt x="2309813" y="892493"/>
                    </a:lnTo>
                    <a:lnTo>
                      <a:pt x="2332672" y="877253"/>
                    </a:lnTo>
                    <a:lnTo>
                      <a:pt x="2336483" y="857250"/>
                    </a:lnTo>
                    <a:lnTo>
                      <a:pt x="2321243" y="842010"/>
                    </a:lnTo>
                    <a:lnTo>
                      <a:pt x="2284095" y="854393"/>
                    </a:lnTo>
                    <a:lnTo>
                      <a:pt x="2253615" y="854393"/>
                    </a:lnTo>
                    <a:lnTo>
                      <a:pt x="2238375" y="869633"/>
                    </a:lnTo>
                    <a:lnTo>
                      <a:pt x="2194560" y="825818"/>
                    </a:lnTo>
                    <a:lnTo>
                      <a:pt x="2154555" y="818198"/>
                    </a:lnTo>
                    <a:lnTo>
                      <a:pt x="2112645" y="836295"/>
                    </a:lnTo>
                    <a:lnTo>
                      <a:pt x="2089785" y="836295"/>
                    </a:lnTo>
                    <a:lnTo>
                      <a:pt x="2057400" y="806768"/>
                    </a:lnTo>
                    <a:lnTo>
                      <a:pt x="2078355" y="800100"/>
                    </a:lnTo>
                    <a:lnTo>
                      <a:pt x="2086928" y="774383"/>
                    </a:lnTo>
                    <a:lnTo>
                      <a:pt x="2113597" y="774383"/>
                    </a:lnTo>
                    <a:lnTo>
                      <a:pt x="2104072" y="737235"/>
                    </a:lnTo>
                    <a:lnTo>
                      <a:pt x="2080260" y="737235"/>
                    </a:lnTo>
                    <a:lnTo>
                      <a:pt x="2035493" y="751523"/>
                    </a:lnTo>
                    <a:lnTo>
                      <a:pt x="2035493" y="777240"/>
                    </a:lnTo>
                    <a:lnTo>
                      <a:pt x="2021205" y="777240"/>
                    </a:lnTo>
                    <a:lnTo>
                      <a:pt x="2005965" y="748665"/>
                    </a:lnTo>
                    <a:lnTo>
                      <a:pt x="1974533" y="748665"/>
                    </a:lnTo>
                    <a:lnTo>
                      <a:pt x="1921193" y="741998"/>
                    </a:lnTo>
                    <a:lnTo>
                      <a:pt x="1891665" y="747713"/>
                    </a:lnTo>
                    <a:lnTo>
                      <a:pt x="1836420" y="738188"/>
                    </a:lnTo>
                    <a:lnTo>
                      <a:pt x="1842135" y="761048"/>
                    </a:lnTo>
                    <a:lnTo>
                      <a:pt x="1806893" y="743903"/>
                    </a:lnTo>
                    <a:lnTo>
                      <a:pt x="1769745" y="752475"/>
                    </a:lnTo>
                    <a:lnTo>
                      <a:pt x="1769745" y="778193"/>
                    </a:lnTo>
                    <a:lnTo>
                      <a:pt x="1734503" y="795338"/>
                    </a:lnTo>
                    <a:lnTo>
                      <a:pt x="1703070" y="781050"/>
                    </a:lnTo>
                    <a:lnTo>
                      <a:pt x="1670685" y="772478"/>
                    </a:lnTo>
                    <a:lnTo>
                      <a:pt x="1670685" y="743903"/>
                    </a:lnTo>
                    <a:lnTo>
                      <a:pt x="1659255" y="709613"/>
                    </a:lnTo>
                    <a:lnTo>
                      <a:pt x="1659255" y="672465"/>
                    </a:lnTo>
                    <a:lnTo>
                      <a:pt x="1704022" y="657225"/>
                    </a:lnTo>
                    <a:lnTo>
                      <a:pt x="1733550" y="663893"/>
                    </a:lnTo>
                    <a:lnTo>
                      <a:pt x="1754505" y="684848"/>
                    </a:lnTo>
                    <a:lnTo>
                      <a:pt x="1766887" y="672465"/>
                    </a:lnTo>
                    <a:lnTo>
                      <a:pt x="1775460" y="646748"/>
                    </a:lnTo>
                    <a:lnTo>
                      <a:pt x="1775460" y="597218"/>
                    </a:lnTo>
                    <a:lnTo>
                      <a:pt x="1751647" y="560070"/>
                    </a:lnTo>
                    <a:lnTo>
                      <a:pt x="1720215" y="528638"/>
                    </a:lnTo>
                    <a:lnTo>
                      <a:pt x="1712595" y="510540"/>
                    </a:lnTo>
                    <a:lnTo>
                      <a:pt x="1688783" y="510540"/>
                    </a:lnTo>
                    <a:lnTo>
                      <a:pt x="1694497" y="544830"/>
                    </a:lnTo>
                    <a:lnTo>
                      <a:pt x="1694497" y="580073"/>
                    </a:lnTo>
                    <a:lnTo>
                      <a:pt x="1659255" y="601028"/>
                    </a:lnTo>
                    <a:lnTo>
                      <a:pt x="1659255" y="623888"/>
                    </a:lnTo>
                    <a:lnTo>
                      <a:pt x="1622108" y="641985"/>
                    </a:lnTo>
                    <a:lnTo>
                      <a:pt x="1610678" y="665798"/>
                    </a:lnTo>
                    <a:lnTo>
                      <a:pt x="1610678" y="701040"/>
                    </a:lnTo>
                    <a:lnTo>
                      <a:pt x="1582103" y="741998"/>
                    </a:lnTo>
                    <a:lnTo>
                      <a:pt x="1547812" y="748665"/>
                    </a:lnTo>
                    <a:lnTo>
                      <a:pt x="1547812" y="748665"/>
                    </a:lnTo>
                    <a:lnTo>
                      <a:pt x="1523048" y="773430"/>
                    </a:lnTo>
                    <a:lnTo>
                      <a:pt x="1504950" y="795338"/>
                    </a:lnTo>
                    <a:lnTo>
                      <a:pt x="1504950" y="763905"/>
                    </a:lnTo>
                    <a:lnTo>
                      <a:pt x="1524953" y="743903"/>
                    </a:lnTo>
                    <a:lnTo>
                      <a:pt x="1501140" y="706755"/>
                    </a:lnTo>
                    <a:lnTo>
                      <a:pt x="1484948" y="690563"/>
                    </a:lnTo>
                    <a:lnTo>
                      <a:pt x="1459230" y="690563"/>
                    </a:lnTo>
                    <a:lnTo>
                      <a:pt x="1421130" y="702945"/>
                    </a:lnTo>
                    <a:lnTo>
                      <a:pt x="1386840" y="684848"/>
                    </a:lnTo>
                    <a:lnTo>
                      <a:pt x="1345883" y="700088"/>
                    </a:lnTo>
                    <a:lnTo>
                      <a:pt x="1302068" y="693420"/>
                    </a:lnTo>
                    <a:lnTo>
                      <a:pt x="1301115" y="742950"/>
                    </a:lnTo>
                    <a:lnTo>
                      <a:pt x="1277303" y="762953"/>
                    </a:lnTo>
                    <a:lnTo>
                      <a:pt x="1286828" y="786765"/>
                    </a:lnTo>
                    <a:lnTo>
                      <a:pt x="1274445" y="799148"/>
                    </a:lnTo>
                    <a:lnTo>
                      <a:pt x="1234440" y="786765"/>
                    </a:lnTo>
                    <a:lnTo>
                      <a:pt x="1219200" y="754380"/>
                    </a:lnTo>
                    <a:lnTo>
                      <a:pt x="1194435" y="729615"/>
                    </a:lnTo>
                    <a:lnTo>
                      <a:pt x="1186815" y="687705"/>
                    </a:lnTo>
                    <a:lnTo>
                      <a:pt x="1178243" y="623888"/>
                    </a:lnTo>
                    <a:lnTo>
                      <a:pt x="1154430" y="623888"/>
                    </a:lnTo>
                    <a:lnTo>
                      <a:pt x="1130618" y="649605"/>
                    </a:lnTo>
                    <a:lnTo>
                      <a:pt x="1130618" y="673418"/>
                    </a:lnTo>
                    <a:lnTo>
                      <a:pt x="1127760" y="704850"/>
                    </a:lnTo>
                    <a:lnTo>
                      <a:pt x="1145858" y="722948"/>
                    </a:lnTo>
                    <a:lnTo>
                      <a:pt x="1139190" y="758190"/>
                    </a:lnTo>
                    <a:lnTo>
                      <a:pt x="1103948" y="783908"/>
                    </a:lnTo>
                    <a:lnTo>
                      <a:pt x="1072515" y="752475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63943" y="687705"/>
                    </a:lnTo>
                    <a:lnTo>
                      <a:pt x="1042987" y="621030"/>
                    </a:lnTo>
                    <a:lnTo>
                      <a:pt x="1068705" y="595313"/>
                    </a:lnTo>
                    <a:lnTo>
                      <a:pt x="1079183" y="544830"/>
                    </a:lnTo>
                    <a:lnTo>
                      <a:pt x="1106805" y="517208"/>
                    </a:lnTo>
                    <a:lnTo>
                      <a:pt x="1141095" y="506730"/>
                    </a:lnTo>
                    <a:lnTo>
                      <a:pt x="1161098" y="462915"/>
                    </a:lnTo>
                    <a:lnTo>
                      <a:pt x="1166812" y="431483"/>
                    </a:lnTo>
                    <a:lnTo>
                      <a:pt x="1146810" y="411480"/>
                    </a:lnTo>
                    <a:lnTo>
                      <a:pt x="1162050" y="396240"/>
                    </a:lnTo>
                    <a:lnTo>
                      <a:pt x="1161098" y="360045"/>
                    </a:lnTo>
                    <a:lnTo>
                      <a:pt x="1155383" y="328613"/>
                    </a:lnTo>
                    <a:lnTo>
                      <a:pt x="1168718" y="315278"/>
                    </a:lnTo>
                    <a:lnTo>
                      <a:pt x="1178243" y="290513"/>
                    </a:lnTo>
                    <a:lnTo>
                      <a:pt x="1198245" y="310515"/>
                    </a:lnTo>
                    <a:lnTo>
                      <a:pt x="1182053" y="326708"/>
                    </a:lnTo>
                    <a:lnTo>
                      <a:pt x="1175385" y="358140"/>
                    </a:lnTo>
                    <a:lnTo>
                      <a:pt x="1195387" y="366713"/>
                    </a:lnTo>
                    <a:lnTo>
                      <a:pt x="1204912" y="419100"/>
                    </a:lnTo>
                    <a:lnTo>
                      <a:pt x="1223010" y="450533"/>
                    </a:lnTo>
                    <a:lnTo>
                      <a:pt x="1232535" y="479108"/>
                    </a:lnTo>
                    <a:lnTo>
                      <a:pt x="1244918" y="508635"/>
                    </a:lnTo>
                    <a:lnTo>
                      <a:pt x="1271587" y="535305"/>
                    </a:lnTo>
                    <a:lnTo>
                      <a:pt x="1271587" y="573405"/>
                    </a:lnTo>
                    <a:lnTo>
                      <a:pt x="1297305" y="599123"/>
                    </a:lnTo>
                    <a:lnTo>
                      <a:pt x="1339215" y="621983"/>
                    </a:lnTo>
                    <a:lnTo>
                      <a:pt x="1377315" y="636270"/>
                    </a:lnTo>
                    <a:lnTo>
                      <a:pt x="1421130" y="627698"/>
                    </a:lnTo>
                    <a:lnTo>
                      <a:pt x="1460183" y="627698"/>
                    </a:lnTo>
                    <a:lnTo>
                      <a:pt x="1497330" y="590550"/>
                    </a:lnTo>
                    <a:lnTo>
                      <a:pt x="1522095" y="547688"/>
                    </a:lnTo>
                    <a:lnTo>
                      <a:pt x="1527810" y="497205"/>
                    </a:lnTo>
                    <a:lnTo>
                      <a:pt x="1528762" y="465773"/>
                    </a:lnTo>
                    <a:lnTo>
                      <a:pt x="1503998" y="441008"/>
                    </a:lnTo>
                    <a:lnTo>
                      <a:pt x="1503045" y="398145"/>
                    </a:lnTo>
                    <a:lnTo>
                      <a:pt x="1494473" y="378142"/>
                    </a:lnTo>
                    <a:lnTo>
                      <a:pt x="1501140" y="342900"/>
                    </a:lnTo>
                    <a:lnTo>
                      <a:pt x="1501140" y="301942"/>
                    </a:lnTo>
                    <a:lnTo>
                      <a:pt x="1489710" y="262890"/>
                    </a:lnTo>
                    <a:lnTo>
                      <a:pt x="1466850" y="240030"/>
                    </a:lnTo>
                    <a:lnTo>
                      <a:pt x="1466850" y="206692"/>
                    </a:lnTo>
                    <a:lnTo>
                      <a:pt x="1446848" y="197167"/>
                    </a:lnTo>
                    <a:lnTo>
                      <a:pt x="1446848" y="167640"/>
                    </a:lnTo>
                    <a:lnTo>
                      <a:pt x="1428750" y="149542"/>
                    </a:lnTo>
                    <a:lnTo>
                      <a:pt x="1404937" y="137160"/>
                    </a:lnTo>
                    <a:lnTo>
                      <a:pt x="1404937" y="110490"/>
                    </a:lnTo>
                    <a:lnTo>
                      <a:pt x="1398270" y="83820"/>
                    </a:lnTo>
                    <a:lnTo>
                      <a:pt x="1413510" y="68580"/>
                    </a:lnTo>
                    <a:lnTo>
                      <a:pt x="1429703" y="84773"/>
                    </a:lnTo>
                    <a:lnTo>
                      <a:pt x="1444943" y="94298"/>
                    </a:lnTo>
                    <a:lnTo>
                      <a:pt x="1438275" y="68580"/>
                    </a:lnTo>
                    <a:lnTo>
                      <a:pt x="1438275" y="45720"/>
                    </a:lnTo>
                    <a:lnTo>
                      <a:pt x="1403985" y="44767"/>
                    </a:lnTo>
                    <a:lnTo>
                      <a:pt x="1380173" y="47625"/>
                    </a:lnTo>
                    <a:lnTo>
                      <a:pt x="1385887" y="18098"/>
                    </a:lnTo>
                    <a:lnTo>
                      <a:pt x="1362075" y="35242"/>
                    </a:lnTo>
                    <a:lnTo>
                      <a:pt x="1342073" y="15240"/>
                    </a:lnTo>
                    <a:lnTo>
                      <a:pt x="1318260" y="15240"/>
                    </a:lnTo>
                    <a:lnTo>
                      <a:pt x="1277303" y="0"/>
                    </a:lnTo>
                    <a:lnTo>
                      <a:pt x="1218248" y="29528"/>
                    </a:lnTo>
                    <a:lnTo>
                      <a:pt x="1173480" y="52388"/>
                    </a:lnTo>
                    <a:lnTo>
                      <a:pt x="1173480" y="128588"/>
                    </a:lnTo>
                    <a:lnTo>
                      <a:pt x="1150620" y="167640"/>
                    </a:lnTo>
                    <a:lnTo>
                      <a:pt x="1078230" y="167640"/>
                    </a:lnTo>
                    <a:lnTo>
                      <a:pt x="1035368" y="210503"/>
                    </a:lnTo>
                    <a:lnTo>
                      <a:pt x="1031557" y="236220"/>
                    </a:lnTo>
                    <a:lnTo>
                      <a:pt x="979170" y="333375"/>
                    </a:lnTo>
                    <a:lnTo>
                      <a:pt x="955357" y="321945"/>
                    </a:lnTo>
                    <a:lnTo>
                      <a:pt x="905828" y="360998"/>
                    </a:lnTo>
                    <a:lnTo>
                      <a:pt x="882968" y="361950"/>
                    </a:lnTo>
                    <a:lnTo>
                      <a:pt x="882968" y="409575"/>
                    </a:lnTo>
                    <a:lnTo>
                      <a:pt x="857250" y="419100"/>
                    </a:lnTo>
                    <a:lnTo>
                      <a:pt x="857250" y="456248"/>
                    </a:lnTo>
                    <a:lnTo>
                      <a:pt x="822960" y="482917"/>
                    </a:lnTo>
                    <a:lnTo>
                      <a:pt x="783907" y="482917"/>
                    </a:lnTo>
                    <a:lnTo>
                      <a:pt x="774382" y="576263"/>
                    </a:lnTo>
                    <a:lnTo>
                      <a:pt x="774382" y="613410"/>
                    </a:lnTo>
                    <a:lnTo>
                      <a:pt x="715328" y="634365"/>
                    </a:lnTo>
                    <a:lnTo>
                      <a:pt x="528637" y="635318"/>
                    </a:lnTo>
                    <a:lnTo>
                      <a:pt x="399098" y="635318"/>
                    </a:lnTo>
                    <a:lnTo>
                      <a:pt x="417195" y="656273"/>
                    </a:lnTo>
                    <a:lnTo>
                      <a:pt x="448628" y="668655"/>
                    </a:lnTo>
                    <a:lnTo>
                      <a:pt x="441960" y="675323"/>
                    </a:lnTo>
                    <a:lnTo>
                      <a:pt x="419100" y="681038"/>
                    </a:lnTo>
                    <a:lnTo>
                      <a:pt x="419100" y="728663"/>
                    </a:lnTo>
                    <a:lnTo>
                      <a:pt x="444818" y="751523"/>
                    </a:lnTo>
                    <a:lnTo>
                      <a:pt x="447675" y="792480"/>
                    </a:lnTo>
                    <a:lnTo>
                      <a:pt x="430530" y="809625"/>
                    </a:lnTo>
                    <a:lnTo>
                      <a:pt x="419100" y="781050"/>
                    </a:lnTo>
                    <a:lnTo>
                      <a:pt x="407670" y="755333"/>
                    </a:lnTo>
                    <a:lnTo>
                      <a:pt x="376238" y="745808"/>
                    </a:lnTo>
                    <a:lnTo>
                      <a:pt x="356235" y="724853"/>
                    </a:lnTo>
                    <a:lnTo>
                      <a:pt x="332423" y="713423"/>
                    </a:lnTo>
                    <a:lnTo>
                      <a:pt x="320040" y="725805"/>
                    </a:lnTo>
                    <a:lnTo>
                      <a:pt x="314325" y="746760"/>
                    </a:lnTo>
                    <a:lnTo>
                      <a:pt x="276225" y="738188"/>
                    </a:lnTo>
                    <a:lnTo>
                      <a:pt x="247650" y="755333"/>
                    </a:lnTo>
                    <a:lnTo>
                      <a:pt x="215265" y="754380"/>
                    </a:lnTo>
                    <a:lnTo>
                      <a:pt x="191452" y="786765"/>
                    </a:lnTo>
                    <a:lnTo>
                      <a:pt x="161925" y="798195"/>
                    </a:lnTo>
                    <a:lnTo>
                      <a:pt x="160973" y="819150"/>
                    </a:lnTo>
                    <a:lnTo>
                      <a:pt x="145732" y="837248"/>
                    </a:lnTo>
                    <a:lnTo>
                      <a:pt x="110490" y="838200"/>
                    </a:lnTo>
                    <a:lnTo>
                      <a:pt x="96202" y="855345"/>
                    </a:lnTo>
                    <a:lnTo>
                      <a:pt x="96202" y="884873"/>
                    </a:lnTo>
                    <a:lnTo>
                      <a:pt x="61913" y="905828"/>
                    </a:lnTo>
                    <a:lnTo>
                      <a:pt x="39052" y="911543"/>
                    </a:lnTo>
                    <a:lnTo>
                      <a:pt x="45720" y="937260"/>
                    </a:lnTo>
                    <a:lnTo>
                      <a:pt x="30480" y="965835"/>
                    </a:lnTo>
                    <a:lnTo>
                      <a:pt x="3810" y="992505"/>
                    </a:lnTo>
                    <a:lnTo>
                      <a:pt x="0" y="1012508"/>
                    </a:lnTo>
                    <a:lnTo>
                      <a:pt x="12382" y="1041083"/>
                    </a:lnTo>
                    <a:lnTo>
                      <a:pt x="32385" y="1061085"/>
                    </a:lnTo>
                    <a:lnTo>
                      <a:pt x="25717" y="1083945"/>
                    </a:lnTo>
                    <a:lnTo>
                      <a:pt x="17145" y="1104900"/>
                    </a:lnTo>
                    <a:lnTo>
                      <a:pt x="43815" y="1111568"/>
                    </a:lnTo>
                    <a:lnTo>
                      <a:pt x="67627" y="1134427"/>
                    </a:lnTo>
                    <a:lnTo>
                      <a:pt x="67627" y="1182052"/>
                    </a:lnTo>
                    <a:lnTo>
                      <a:pt x="91440" y="1180148"/>
                    </a:lnTo>
                    <a:lnTo>
                      <a:pt x="110490" y="1203008"/>
                    </a:lnTo>
                    <a:lnTo>
                      <a:pt x="119063" y="1179195"/>
                    </a:lnTo>
                    <a:lnTo>
                      <a:pt x="139065" y="1179195"/>
                    </a:lnTo>
                    <a:lnTo>
                      <a:pt x="147638" y="1163955"/>
                    </a:lnTo>
                    <a:lnTo>
                      <a:pt x="155257" y="1146810"/>
                    </a:lnTo>
                    <a:lnTo>
                      <a:pt x="158115" y="1117283"/>
                    </a:lnTo>
                    <a:lnTo>
                      <a:pt x="170498" y="1104900"/>
                    </a:lnTo>
                    <a:lnTo>
                      <a:pt x="172402" y="1086802"/>
                    </a:lnTo>
                    <a:lnTo>
                      <a:pt x="194310" y="1068705"/>
                    </a:lnTo>
                    <a:lnTo>
                      <a:pt x="202882" y="1086802"/>
                    </a:lnTo>
                    <a:lnTo>
                      <a:pt x="215265" y="1099185"/>
                    </a:lnTo>
                    <a:lnTo>
                      <a:pt x="240030" y="1099185"/>
                    </a:lnTo>
                    <a:lnTo>
                      <a:pt x="252413" y="1111568"/>
                    </a:lnTo>
                    <a:lnTo>
                      <a:pt x="274320" y="1110615"/>
                    </a:lnTo>
                    <a:lnTo>
                      <a:pt x="290513" y="1121093"/>
                    </a:lnTo>
                    <a:lnTo>
                      <a:pt x="320992" y="1121093"/>
                    </a:lnTo>
                    <a:lnTo>
                      <a:pt x="337185" y="1137285"/>
                    </a:lnTo>
                    <a:lnTo>
                      <a:pt x="357188" y="1139190"/>
                    </a:lnTo>
                    <a:lnTo>
                      <a:pt x="368617" y="1127760"/>
                    </a:lnTo>
                    <a:lnTo>
                      <a:pt x="392430" y="1127760"/>
                    </a:lnTo>
                    <a:lnTo>
                      <a:pt x="407670" y="1112520"/>
                    </a:lnTo>
                    <a:lnTo>
                      <a:pt x="426720" y="1112520"/>
                    </a:lnTo>
                    <a:lnTo>
                      <a:pt x="441960" y="1120140"/>
                    </a:lnTo>
                    <a:lnTo>
                      <a:pt x="453390" y="1131570"/>
                    </a:lnTo>
                    <a:lnTo>
                      <a:pt x="458153" y="1152525"/>
                    </a:lnTo>
                    <a:lnTo>
                      <a:pt x="478155" y="1152525"/>
                    </a:lnTo>
                    <a:lnTo>
                      <a:pt x="491490" y="1168718"/>
                    </a:lnTo>
                    <a:lnTo>
                      <a:pt x="509587" y="1168718"/>
                    </a:lnTo>
                    <a:lnTo>
                      <a:pt x="513398" y="1157288"/>
                    </a:lnTo>
                    <a:lnTo>
                      <a:pt x="524828" y="1168718"/>
                    </a:lnTo>
                    <a:lnTo>
                      <a:pt x="543878" y="1178243"/>
                    </a:lnTo>
                    <a:lnTo>
                      <a:pt x="567690" y="1187768"/>
                    </a:lnTo>
                    <a:lnTo>
                      <a:pt x="597218" y="1201102"/>
                    </a:lnTo>
                    <a:lnTo>
                      <a:pt x="620078" y="1196340"/>
                    </a:lnTo>
                    <a:lnTo>
                      <a:pt x="640080" y="1203008"/>
                    </a:lnTo>
                    <a:lnTo>
                      <a:pt x="632460" y="1226820"/>
                    </a:lnTo>
                    <a:lnTo>
                      <a:pt x="632460" y="1255395"/>
                    </a:lnTo>
                    <a:lnTo>
                      <a:pt x="649605" y="1252538"/>
                    </a:lnTo>
                    <a:lnTo>
                      <a:pt x="675323" y="1249680"/>
                    </a:lnTo>
                    <a:lnTo>
                      <a:pt x="690562" y="1264920"/>
                    </a:lnTo>
                    <a:lnTo>
                      <a:pt x="725805" y="1288733"/>
                    </a:lnTo>
                    <a:lnTo>
                      <a:pt x="739140" y="1275398"/>
                    </a:lnTo>
                    <a:lnTo>
                      <a:pt x="765810" y="1302068"/>
                    </a:lnTo>
                    <a:lnTo>
                      <a:pt x="765810" y="1327785"/>
                    </a:lnTo>
                    <a:lnTo>
                      <a:pt x="765810" y="1357313"/>
                    </a:lnTo>
                    <a:lnTo>
                      <a:pt x="799148" y="1390650"/>
                    </a:lnTo>
                    <a:lnTo>
                      <a:pt x="829628" y="1377315"/>
                    </a:lnTo>
                    <a:lnTo>
                      <a:pt x="863918" y="1368743"/>
                    </a:lnTo>
                    <a:lnTo>
                      <a:pt x="894398" y="1382077"/>
                    </a:lnTo>
                    <a:lnTo>
                      <a:pt x="922973" y="1368743"/>
                    </a:lnTo>
                    <a:lnTo>
                      <a:pt x="941070" y="1408748"/>
                    </a:lnTo>
                    <a:lnTo>
                      <a:pt x="977265" y="1415415"/>
                    </a:lnTo>
                    <a:lnTo>
                      <a:pt x="1004887" y="1443038"/>
                    </a:lnTo>
                    <a:lnTo>
                      <a:pt x="1014412" y="1470660"/>
                    </a:lnTo>
                    <a:lnTo>
                      <a:pt x="1038225" y="1482090"/>
                    </a:lnTo>
                    <a:lnTo>
                      <a:pt x="1066800" y="1498283"/>
                    </a:lnTo>
                    <a:lnTo>
                      <a:pt x="1085850" y="1525905"/>
                    </a:lnTo>
                    <a:lnTo>
                      <a:pt x="1099185" y="1512570"/>
                    </a:lnTo>
                    <a:lnTo>
                      <a:pt x="1129665" y="1520190"/>
                    </a:lnTo>
                    <a:lnTo>
                      <a:pt x="1146810" y="1492568"/>
                    </a:lnTo>
                    <a:lnTo>
                      <a:pt x="1179195" y="1522095"/>
                    </a:lnTo>
                    <a:lnTo>
                      <a:pt x="1188720" y="1512570"/>
                    </a:lnTo>
                    <a:lnTo>
                      <a:pt x="1188720" y="1486852"/>
                    </a:lnTo>
                    <a:lnTo>
                      <a:pt x="1208723" y="1477327"/>
                    </a:lnTo>
                    <a:lnTo>
                      <a:pt x="1178243" y="1444943"/>
                    </a:lnTo>
                    <a:lnTo>
                      <a:pt x="1193483" y="1431608"/>
                    </a:lnTo>
                    <a:lnTo>
                      <a:pt x="1220153" y="1443038"/>
                    </a:lnTo>
                    <a:lnTo>
                      <a:pt x="1239203" y="1423988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85875" y="1379220"/>
                    </a:lnTo>
                    <a:lnTo>
                      <a:pt x="1296353" y="1383030"/>
                    </a:lnTo>
                    <a:lnTo>
                      <a:pt x="1303973" y="1395413"/>
                    </a:lnTo>
                    <a:lnTo>
                      <a:pt x="1309687" y="1401127"/>
                    </a:lnTo>
                    <a:lnTo>
                      <a:pt x="1323023" y="1414463"/>
                    </a:lnTo>
                    <a:lnTo>
                      <a:pt x="1318260" y="1429702"/>
                    </a:lnTo>
                    <a:lnTo>
                      <a:pt x="1330643" y="1436370"/>
                    </a:lnTo>
                    <a:moveTo>
                      <a:pt x="1258253" y="1375410"/>
                    </a:moveTo>
                    <a:lnTo>
                      <a:pt x="1258253" y="1375410"/>
                    </a:lnTo>
                    <a:lnTo>
                      <a:pt x="1258253" y="1375410"/>
                    </a:lnTo>
                    <a:lnTo>
                      <a:pt x="1258253" y="13754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3" name="Рисунок 3">
              <a:extLst>
                <a:ext uri="{FF2B5EF4-FFF2-40B4-BE49-F238E27FC236}">
                  <a16:creationId xmlns="" xmlns:a16="http://schemas.microsoft.com/office/drawing/2014/main" id="{006CC205-0A06-C93C-DABF-340C9F510E12}"/>
                </a:ext>
              </a:extLst>
            </p:cNvPr>
            <p:cNvGrpSpPr/>
            <p:nvPr/>
          </p:nvGrpSpPr>
          <p:grpSpPr>
            <a:xfrm>
              <a:off x="1563052" y="4515802"/>
              <a:ext cx="1352550" cy="881062"/>
              <a:chOff x="1563052" y="4515802"/>
              <a:chExt cx="1352550" cy="881062"/>
            </a:xfrm>
            <a:grpFill/>
          </p:grpSpPr>
          <p:sp>
            <p:nvSpPr>
              <p:cNvPr id="108" name="Freeform: Shape 110">
                <a:extLst>
                  <a:ext uri="{FF2B5EF4-FFF2-40B4-BE49-F238E27FC236}">
                    <a16:creationId xmlns="" xmlns:a16="http://schemas.microsoft.com/office/drawing/2014/main" id="{EA601657-516B-8CF2-9587-E9B2A8695208}"/>
                  </a:ext>
                </a:extLst>
              </p:cNvPr>
              <p:cNvSpPr/>
              <p:nvPr/>
            </p:nvSpPr>
            <p:spPr>
              <a:xfrm>
                <a:off x="1846897" y="4516755"/>
                <a:ext cx="1068705" cy="880109"/>
              </a:xfrm>
              <a:custGeom>
                <a:avLst/>
                <a:gdLst>
                  <a:gd name="connsiteX0" fmla="*/ 1068705 w 1068705"/>
                  <a:gd name="connsiteY0" fmla="*/ 309563 h 880109"/>
                  <a:gd name="connsiteX1" fmla="*/ 1051560 w 1068705"/>
                  <a:gd name="connsiteY1" fmla="*/ 292417 h 880109"/>
                  <a:gd name="connsiteX2" fmla="*/ 1047750 w 1068705"/>
                  <a:gd name="connsiteY2" fmla="*/ 271463 h 880109"/>
                  <a:gd name="connsiteX3" fmla="*/ 1027748 w 1068705"/>
                  <a:gd name="connsiteY3" fmla="*/ 271463 h 880109"/>
                  <a:gd name="connsiteX4" fmla="*/ 1014412 w 1068705"/>
                  <a:gd name="connsiteY4" fmla="*/ 258127 h 880109"/>
                  <a:gd name="connsiteX5" fmla="*/ 1008698 w 1068705"/>
                  <a:gd name="connsiteY5" fmla="*/ 229552 h 880109"/>
                  <a:gd name="connsiteX6" fmla="*/ 988695 w 1068705"/>
                  <a:gd name="connsiteY6" fmla="*/ 221932 h 880109"/>
                  <a:gd name="connsiteX7" fmla="*/ 978218 w 1068705"/>
                  <a:gd name="connsiteY7" fmla="*/ 232410 h 880109"/>
                  <a:gd name="connsiteX8" fmla="*/ 959168 w 1068705"/>
                  <a:gd name="connsiteY8" fmla="*/ 214313 h 880109"/>
                  <a:gd name="connsiteX9" fmla="*/ 984885 w 1068705"/>
                  <a:gd name="connsiteY9" fmla="*/ 189547 h 880109"/>
                  <a:gd name="connsiteX10" fmla="*/ 981075 w 1068705"/>
                  <a:gd name="connsiteY10" fmla="*/ 150495 h 880109"/>
                  <a:gd name="connsiteX11" fmla="*/ 947737 w 1068705"/>
                  <a:gd name="connsiteY11" fmla="*/ 118110 h 880109"/>
                  <a:gd name="connsiteX12" fmla="*/ 919163 w 1068705"/>
                  <a:gd name="connsiteY12" fmla="*/ 119063 h 880109"/>
                  <a:gd name="connsiteX13" fmla="*/ 919163 w 1068705"/>
                  <a:gd name="connsiteY13" fmla="*/ 102870 h 880109"/>
                  <a:gd name="connsiteX14" fmla="*/ 900113 w 1068705"/>
                  <a:gd name="connsiteY14" fmla="*/ 93345 h 880109"/>
                  <a:gd name="connsiteX15" fmla="*/ 868680 w 1068705"/>
                  <a:gd name="connsiteY15" fmla="*/ 89535 h 880109"/>
                  <a:gd name="connsiteX16" fmla="*/ 860108 w 1068705"/>
                  <a:gd name="connsiteY16" fmla="*/ 56197 h 880109"/>
                  <a:gd name="connsiteX17" fmla="*/ 862013 w 1068705"/>
                  <a:gd name="connsiteY17" fmla="*/ 31432 h 880109"/>
                  <a:gd name="connsiteX18" fmla="*/ 833438 w 1068705"/>
                  <a:gd name="connsiteY18" fmla="*/ 31432 h 880109"/>
                  <a:gd name="connsiteX19" fmla="*/ 811530 w 1068705"/>
                  <a:gd name="connsiteY19" fmla="*/ 20002 h 880109"/>
                  <a:gd name="connsiteX20" fmla="*/ 806768 w 1068705"/>
                  <a:gd name="connsiteY20" fmla="*/ 3810 h 880109"/>
                  <a:gd name="connsiteX21" fmla="*/ 785813 w 1068705"/>
                  <a:gd name="connsiteY21" fmla="*/ 0 h 880109"/>
                  <a:gd name="connsiteX22" fmla="*/ 765810 w 1068705"/>
                  <a:gd name="connsiteY22" fmla="*/ 18097 h 880109"/>
                  <a:gd name="connsiteX23" fmla="*/ 725805 w 1068705"/>
                  <a:gd name="connsiteY23" fmla="*/ 18097 h 880109"/>
                  <a:gd name="connsiteX24" fmla="*/ 715328 w 1068705"/>
                  <a:gd name="connsiteY24" fmla="*/ 52388 h 880109"/>
                  <a:gd name="connsiteX25" fmla="*/ 681990 w 1068705"/>
                  <a:gd name="connsiteY25" fmla="*/ 85725 h 880109"/>
                  <a:gd name="connsiteX26" fmla="*/ 645795 w 1068705"/>
                  <a:gd name="connsiteY26" fmla="*/ 85725 h 880109"/>
                  <a:gd name="connsiteX27" fmla="*/ 633413 w 1068705"/>
                  <a:gd name="connsiteY27" fmla="*/ 98107 h 880109"/>
                  <a:gd name="connsiteX28" fmla="*/ 613410 w 1068705"/>
                  <a:gd name="connsiteY28" fmla="*/ 98107 h 880109"/>
                  <a:gd name="connsiteX29" fmla="*/ 603885 w 1068705"/>
                  <a:gd name="connsiteY29" fmla="*/ 84772 h 880109"/>
                  <a:gd name="connsiteX30" fmla="*/ 579120 w 1068705"/>
                  <a:gd name="connsiteY30" fmla="*/ 84772 h 880109"/>
                  <a:gd name="connsiteX31" fmla="*/ 579120 w 1068705"/>
                  <a:gd name="connsiteY31" fmla="*/ 64770 h 880109"/>
                  <a:gd name="connsiteX32" fmla="*/ 568643 w 1068705"/>
                  <a:gd name="connsiteY32" fmla="*/ 54292 h 880109"/>
                  <a:gd name="connsiteX33" fmla="*/ 557213 w 1068705"/>
                  <a:gd name="connsiteY33" fmla="*/ 68580 h 880109"/>
                  <a:gd name="connsiteX34" fmla="*/ 547688 w 1068705"/>
                  <a:gd name="connsiteY34" fmla="*/ 92392 h 880109"/>
                  <a:gd name="connsiteX35" fmla="*/ 495300 w 1068705"/>
                  <a:gd name="connsiteY35" fmla="*/ 99060 h 880109"/>
                  <a:gd name="connsiteX36" fmla="*/ 496253 w 1068705"/>
                  <a:gd name="connsiteY36" fmla="*/ 121920 h 880109"/>
                  <a:gd name="connsiteX37" fmla="*/ 476250 w 1068705"/>
                  <a:gd name="connsiteY37" fmla="*/ 119063 h 880109"/>
                  <a:gd name="connsiteX38" fmla="*/ 456248 w 1068705"/>
                  <a:gd name="connsiteY38" fmla="*/ 139065 h 880109"/>
                  <a:gd name="connsiteX39" fmla="*/ 461963 w 1068705"/>
                  <a:gd name="connsiteY39" fmla="*/ 170497 h 880109"/>
                  <a:gd name="connsiteX40" fmla="*/ 441007 w 1068705"/>
                  <a:gd name="connsiteY40" fmla="*/ 182880 h 880109"/>
                  <a:gd name="connsiteX41" fmla="*/ 409575 w 1068705"/>
                  <a:gd name="connsiteY41" fmla="*/ 214313 h 880109"/>
                  <a:gd name="connsiteX42" fmla="*/ 375285 w 1068705"/>
                  <a:gd name="connsiteY42" fmla="*/ 177165 h 880109"/>
                  <a:gd name="connsiteX43" fmla="*/ 352425 w 1068705"/>
                  <a:gd name="connsiteY43" fmla="*/ 153352 h 880109"/>
                  <a:gd name="connsiteX44" fmla="*/ 328613 w 1068705"/>
                  <a:gd name="connsiteY44" fmla="*/ 162877 h 880109"/>
                  <a:gd name="connsiteX45" fmla="*/ 301943 w 1068705"/>
                  <a:gd name="connsiteY45" fmla="*/ 151447 h 880109"/>
                  <a:gd name="connsiteX46" fmla="*/ 270510 w 1068705"/>
                  <a:gd name="connsiteY46" fmla="*/ 165735 h 880109"/>
                  <a:gd name="connsiteX47" fmla="*/ 249555 w 1068705"/>
                  <a:gd name="connsiteY47" fmla="*/ 188595 h 880109"/>
                  <a:gd name="connsiteX48" fmla="*/ 266700 w 1068705"/>
                  <a:gd name="connsiteY48" fmla="*/ 194310 h 880109"/>
                  <a:gd name="connsiteX49" fmla="*/ 281940 w 1068705"/>
                  <a:gd name="connsiteY49" fmla="*/ 209550 h 880109"/>
                  <a:gd name="connsiteX50" fmla="*/ 305753 w 1068705"/>
                  <a:gd name="connsiteY50" fmla="*/ 215265 h 880109"/>
                  <a:gd name="connsiteX51" fmla="*/ 322898 w 1068705"/>
                  <a:gd name="connsiteY51" fmla="*/ 227647 h 880109"/>
                  <a:gd name="connsiteX52" fmla="*/ 317183 w 1068705"/>
                  <a:gd name="connsiteY52" fmla="*/ 253365 h 880109"/>
                  <a:gd name="connsiteX53" fmla="*/ 293370 w 1068705"/>
                  <a:gd name="connsiteY53" fmla="*/ 243840 h 880109"/>
                  <a:gd name="connsiteX54" fmla="*/ 260985 w 1068705"/>
                  <a:gd name="connsiteY54" fmla="*/ 240030 h 880109"/>
                  <a:gd name="connsiteX55" fmla="*/ 240983 w 1068705"/>
                  <a:gd name="connsiteY55" fmla="*/ 231457 h 880109"/>
                  <a:gd name="connsiteX56" fmla="*/ 228600 w 1068705"/>
                  <a:gd name="connsiteY56" fmla="*/ 243840 h 880109"/>
                  <a:gd name="connsiteX57" fmla="*/ 211455 w 1068705"/>
                  <a:gd name="connsiteY57" fmla="*/ 228600 h 880109"/>
                  <a:gd name="connsiteX58" fmla="*/ 196215 w 1068705"/>
                  <a:gd name="connsiteY58" fmla="*/ 217170 h 880109"/>
                  <a:gd name="connsiteX59" fmla="*/ 179070 w 1068705"/>
                  <a:gd name="connsiteY59" fmla="*/ 214313 h 880109"/>
                  <a:gd name="connsiteX60" fmla="*/ 173355 w 1068705"/>
                  <a:gd name="connsiteY60" fmla="*/ 232410 h 880109"/>
                  <a:gd name="connsiteX61" fmla="*/ 184785 w 1068705"/>
                  <a:gd name="connsiteY61" fmla="*/ 253365 h 880109"/>
                  <a:gd name="connsiteX62" fmla="*/ 180975 w 1068705"/>
                  <a:gd name="connsiteY62" fmla="*/ 288607 h 880109"/>
                  <a:gd name="connsiteX63" fmla="*/ 160020 w 1068705"/>
                  <a:gd name="connsiteY63" fmla="*/ 281940 h 880109"/>
                  <a:gd name="connsiteX64" fmla="*/ 143828 w 1068705"/>
                  <a:gd name="connsiteY64" fmla="*/ 281940 h 880109"/>
                  <a:gd name="connsiteX65" fmla="*/ 111442 w 1068705"/>
                  <a:gd name="connsiteY65" fmla="*/ 282892 h 880109"/>
                  <a:gd name="connsiteX66" fmla="*/ 87630 w 1068705"/>
                  <a:gd name="connsiteY66" fmla="*/ 292417 h 880109"/>
                  <a:gd name="connsiteX67" fmla="*/ 78105 w 1068705"/>
                  <a:gd name="connsiteY67" fmla="*/ 313372 h 880109"/>
                  <a:gd name="connsiteX68" fmla="*/ 57150 w 1068705"/>
                  <a:gd name="connsiteY68" fmla="*/ 306705 h 880109"/>
                  <a:gd name="connsiteX69" fmla="*/ 34290 w 1068705"/>
                  <a:gd name="connsiteY69" fmla="*/ 278130 h 880109"/>
                  <a:gd name="connsiteX70" fmla="*/ 17145 w 1068705"/>
                  <a:gd name="connsiteY70" fmla="*/ 280988 h 880109"/>
                  <a:gd name="connsiteX71" fmla="*/ 1905 w 1068705"/>
                  <a:gd name="connsiteY71" fmla="*/ 296227 h 880109"/>
                  <a:gd name="connsiteX72" fmla="*/ 8572 w 1068705"/>
                  <a:gd name="connsiteY72" fmla="*/ 324802 h 880109"/>
                  <a:gd name="connsiteX73" fmla="*/ 0 w 1068705"/>
                  <a:gd name="connsiteY73" fmla="*/ 350520 h 880109"/>
                  <a:gd name="connsiteX74" fmla="*/ 11430 w 1068705"/>
                  <a:gd name="connsiteY74" fmla="*/ 373380 h 880109"/>
                  <a:gd name="connsiteX75" fmla="*/ 28575 w 1068705"/>
                  <a:gd name="connsiteY75" fmla="*/ 388620 h 880109"/>
                  <a:gd name="connsiteX76" fmla="*/ 25717 w 1068705"/>
                  <a:gd name="connsiteY76" fmla="*/ 430530 h 880109"/>
                  <a:gd name="connsiteX77" fmla="*/ 40005 w 1068705"/>
                  <a:gd name="connsiteY77" fmla="*/ 451485 h 880109"/>
                  <a:gd name="connsiteX78" fmla="*/ 51435 w 1068705"/>
                  <a:gd name="connsiteY78" fmla="*/ 475297 h 880109"/>
                  <a:gd name="connsiteX79" fmla="*/ 57150 w 1068705"/>
                  <a:gd name="connsiteY79" fmla="*/ 522922 h 880109"/>
                  <a:gd name="connsiteX80" fmla="*/ 53340 w 1068705"/>
                  <a:gd name="connsiteY80" fmla="*/ 587692 h 880109"/>
                  <a:gd name="connsiteX81" fmla="*/ 64770 w 1068705"/>
                  <a:gd name="connsiteY81" fmla="*/ 621982 h 880109"/>
                  <a:gd name="connsiteX82" fmla="*/ 82867 w 1068705"/>
                  <a:gd name="connsiteY82" fmla="*/ 619125 h 880109"/>
                  <a:gd name="connsiteX83" fmla="*/ 97155 w 1068705"/>
                  <a:gd name="connsiteY83" fmla="*/ 639127 h 880109"/>
                  <a:gd name="connsiteX84" fmla="*/ 108585 w 1068705"/>
                  <a:gd name="connsiteY84" fmla="*/ 653415 h 880109"/>
                  <a:gd name="connsiteX85" fmla="*/ 123825 w 1068705"/>
                  <a:gd name="connsiteY85" fmla="*/ 656272 h 880109"/>
                  <a:gd name="connsiteX86" fmla="*/ 140970 w 1068705"/>
                  <a:gd name="connsiteY86" fmla="*/ 639127 h 880109"/>
                  <a:gd name="connsiteX87" fmla="*/ 160973 w 1068705"/>
                  <a:gd name="connsiteY87" fmla="*/ 636270 h 880109"/>
                  <a:gd name="connsiteX88" fmla="*/ 175260 w 1068705"/>
                  <a:gd name="connsiteY88" fmla="*/ 621982 h 880109"/>
                  <a:gd name="connsiteX89" fmla="*/ 189548 w 1068705"/>
                  <a:gd name="connsiteY89" fmla="*/ 621982 h 880109"/>
                  <a:gd name="connsiteX90" fmla="*/ 197167 w 1068705"/>
                  <a:gd name="connsiteY90" fmla="*/ 639127 h 880109"/>
                  <a:gd name="connsiteX91" fmla="*/ 209550 w 1068705"/>
                  <a:gd name="connsiteY91" fmla="*/ 657225 h 880109"/>
                  <a:gd name="connsiteX92" fmla="*/ 237173 w 1068705"/>
                  <a:gd name="connsiteY92" fmla="*/ 657225 h 880109"/>
                  <a:gd name="connsiteX93" fmla="*/ 258128 w 1068705"/>
                  <a:gd name="connsiteY93" fmla="*/ 630555 h 880109"/>
                  <a:gd name="connsiteX94" fmla="*/ 265748 w 1068705"/>
                  <a:gd name="connsiteY94" fmla="*/ 615315 h 880109"/>
                  <a:gd name="connsiteX95" fmla="*/ 260033 w 1068705"/>
                  <a:gd name="connsiteY95" fmla="*/ 595313 h 880109"/>
                  <a:gd name="connsiteX96" fmla="*/ 275273 w 1068705"/>
                  <a:gd name="connsiteY96" fmla="*/ 591502 h 880109"/>
                  <a:gd name="connsiteX97" fmla="*/ 298133 w 1068705"/>
                  <a:gd name="connsiteY97" fmla="*/ 573405 h 880109"/>
                  <a:gd name="connsiteX98" fmla="*/ 284798 w 1068705"/>
                  <a:gd name="connsiteY98" fmla="*/ 560070 h 880109"/>
                  <a:gd name="connsiteX99" fmla="*/ 296228 w 1068705"/>
                  <a:gd name="connsiteY99" fmla="*/ 541972 h 880109"/>
                  <a:gd name="connsiteX100" fmla="*/ 287655 w 1068705"/>
                  <a:gd name="connsiteY100" fmla="*/ 524827 h 880109"/>
                  <a:gd name="connsiteX101" fmla="*/ 277178 w 1068705"/>
                  <a:gd name="connsiteY101" fmla="*/ 516255 h 880109"/>
                  <a:gd name="connsiteX102" fmla="*/ 288608 w 1068705"/>
                  <a:gd name="connsiteY102" fmla="*/ 499110 h 880109"/>
                  <a:gd name="connsiteX103" fmla="*/ 288608 w 1068705"/>
                  <a:gd name="connsiteY103" fmla="*/ 481965 h 880109"/>
                  <a:gd name="connsiteX104" fmla="*/ 299085 w 1068705"/>
                  <a:gd name="connsiteY104" fmla="*/ 469582 h 880109"/>
                  <a:gd name="connsiteX105" fmla="*/ 310515 w 1068705"/>
                  <a:gd name="connsiteY105" fmla="*/ 473392 h 880109"/>
                  <a:gd name="connsiteX106" fmla="*/ 318135 w 1068705"/>
                  <a:gd name="connsiteY106" fmla="*/ 484822 h 880109"/>
                  <a:gd name="connsiteX107" fmla="*/ 338138 w 1068705"/>
                  <a:gd name="connsiteY107" fmla="*/ 481965 h 880109"/>
                  <a:gd name="connsiteX108" fmla="*/ 350520 w 1068705"/>
                  <a:gd name="connsiteY108" fmla="*/ 469582 h 880109"/>
                  <a:gd name="connsiteX109" fmla="*/ 365760 w 1068705"/>
                  <a:gd name="connsiteY109" fmla="*/ 469582 h 880109"/>
                  <a:gd name="connsiteX110" fmla="*/ 376238 w 1068705"/>
                  <a:gd name="connsiteY110" fmla="*/ 480060 h 880109"/>
                  <a:gd name="connsiteX111" fmla="*/ 392430 w 1068705"/>
                  <a:gd name="connsiteY111" fmla="*/ 487680 h 880109"/>
                  <a:gd name="connsiteX112" fmla="*/ 399098 w 1068705"/>
                  <a:gd name="connsiteY112" fmla="*/ 505777 h 880109"/>
                  <a:gd name="connsiteX113" fmla="*/ 410528 w 1068705"/>
                  <a:gd name="connsiteY113" fmla="*/ 505777 h 880109"/>
                  <a:gd name="connsiteX114" fmla="*/ 421957 w 1068705"/>
                  <a:gd name="connsiteY114" fmla="*/ 501967 h 880109"/>
                  <a:gd name="connsiteX115" fmla="*/ 428625 w 1068705"/>
                  <a:gd name="connsiteY115" fmla="*/ 520065 h 880109"/>
                  <a:gd name="connsiteX116" fmla="*/ 440055 w 1068705"/>
                  <a:gd name="connsiteY116" fmla="*/ 531495 h 880109"/>
                  <a:gd name="connsiteX117" fmla="*/ 464820 w 1068705"/>
                  <a:gd name="connsiteY117" fmla="*/ 526732 h 880109"/>
                  <a:gd name="connsiteX118" fmla="*/ 481013 w 1068705"/>
                  <a:gd name="connsiteY118" fmla="*/ 533400 h 880109"/>
                  <a:gd name="connsiteX119" fmla="*/ 483870 w 1068705"/>
                  <a:gd name="connsiteY119" fmla="*/ 553402 h 880109"/>
                  <a:gd name="connsiteX120" fmla="*/ 497205 w 1068705"/>
                  <a:gd name="connsiteY120" fmla="*/ 568642 h 880109"/>
                  <a:gd name="connsiteX121" fmla="*/ 501015 w 1068705"/>
                  <a:gd name="connsiteY121" fmla="*/ 586740 h 880109"/>
                  <a:gd name="connsiteX122" fmla="*/ 514350 w 1068705"/>
                  <a:gd name="connsiteY122" fmla="*/ 600075 h 880109"/>
                  <a:gd name="connsiteX123" fmla="*/ 523875 w 1068705"/>
                  <a:gd name="connsiteY123" fmla="*/ 625792 h 880109"/>
                  <a:gd name="connsiteX124" fmla="*/ 514350 w 1068705"/>
                  <a:gd name="connsiteY124" fmla="*/ 644842 h 880109"/>
                  <a:gd name="connsiteX125" fmla="*/ 524828 w 1068705"/>
                  <a:gd name="connsiteY125" fmla="*/ 664845 h 880109"/>
                  <a:gd name="connsiteX126" fmla="*/ 539115 w 1068705"/>
                  <a:gd name="connsiteY126" fmla="*/ 679132 h 880109"/>
                  <a:gd name="connsiteX127" fmla="*/ 549593 w 1068705"/>
                  <a:gd name="connsiteY127" fmla="*/ 693420 h 880109"/>
                  <a:gd name="connsiteX128" fmla="*/ 549593 w 1068705"/>
                  <a:gd name="connsiteY128" fmla="*/ 710565 h 880109"/>
                  <a:gd name="connsiteX129" fmla="*/ 564833 w 1068705"/>
                  <a:gd name="connsiteY129" fmla="*/ 725805 h 880109"/>
                  <a:gd name="connsiteX130" fmla="*/ 568643 w 1068705"/>
                  <a:gd name="connsiteY130" fmla="*/ 747713 h 880109"/>
                  <a:gd name="connsiteX131" fmla="*/ 581025 w 1068705"/>
                  <a:gd name="connsiteY131" fmla="*/ 765810 h 880109"/>
                  <a:gd name="connsiteX132" fmla="*/ 581025 w 1068705"/>
                  <a:gd name="connsiteY132" fmla="*/ 798195 h 880109"/>
                  <a:gd name="connsiteX133" fmla="*/ 600075 w 1068705"/>
                  <a:gd name="connsiteY133" fmla="*/ 812482 h 880109"/>
                  <a:gd name="connsiteX134" fmla="*/ 609600 w 1068705"/>
                  <a:gd name="connsiteY134" fmla="*/ 826770 h 880109"/>
                  <a:gd name="connsiteX135" fmla="*/ 624840 w 1068705"/>
                  <a:gd name="connsiteY135" fmla="*/ 832485 h 880109"/>
                  <a:gd name="connsiteX136" fmla="*/ 631508 w 1068705"/>
                  <a:gd name="connsiteY136" fmla="*/ 850582 h 880109"/>
                  <a:gd name="connsiteX137" fmla="*/ 629603 w 1068705"/>
                  <a:gd name="connsiteY137" fmla="*/ 875347 h 880109"/>
                  <a:gd name="connsiteX138" fmla="*/ 646748 w 1068705"/>
                  <a:gd name="connsiteY138" fmla="*/ 880110 h 880109"/>
                  <a:gd name="connsiteX139" fmla="*/ 676275 w 1068705"/>
                  <a:gd name="connsiteY139" fmla="*/ 871538 h 880109"/>
                  <a:gd name="connsiteX140" fmla="*/ 702945 w 1068705"/>
                  <a:gd name="connsiteY140" fmla="*/ 871538 h 880109"/>
                  <a:gd name="connsiteX141" fmla="*/ 726758 w 1068705"/>
                  <a:gd name="connsiteY141" fmla="*/ 842963 h 880109"/>
                  <a:gd name="connsiteX142" fmla="*/ 746760 w 1068705"/>
                  <a:gd name="connsiteY142" fmla="*/ 834390 h 880109"/>
                  <a:gd name="connsiteX143" fmla="*/ 746760 w 1068705"/>
                  <a:gd name="connsiteY143" fmla="*/ 814388 h 880109"/>
                  <a:gd name="connsiteX144" fmla="*/ 772478 w 1068705"/>
                  <a:gd name="connsiteY144" fmla="*/ 818197 h 880109"/>
                  <a:gd name="connsiteX145" fmla="*/ 782003 w 1068705"/>
                  <a:gd name="connsiteY145" fmla="*/ 827722 h 880109"/>
                  <a:gd name="connsiteX146" fmla="*/ 802958 w 1068705"/>
                  <a:gd name="connsiteY146" fmla="*/ 833438 h 880109"/>
                  <a:gd name="connsiteX147" fmla="*/ 813435 w 1068705"/>
                  <a:gd name="connsiteY147" fmla="*/ 843915 h 880109"/>
                  <a:gd name="connsiteX148" fmla="*/ 843915 w 1068705"/>
                  <a:gd name="connsiteY148" fmla="*/ 842010 h 880109"/>
                  <a:gd name="connsiteX149" fmla="*/ 856298 w 1068705"/>
                  <a:gd name="connsiteY149" fmla="*/ 842010 h 880109"/>
                  <a:gd name="connsiteX150" fmla="*/ 871538 w 1068705"/>
                  <a:gd name="connsiteY150" fmla="*/ 842010 h 880109"/>
                  <a:gd name="connsiteX151" fmla="*/ 891540 w 1068705"/>
                  <a:gd name="connsiteY151" fmla="*/ 842010 h 880109"/>
                  <a:gd name="connsiteX152" fmla="*/ 915353 w 1068705"/>
                  <a:gd name="connsiteY152" fmla="*/ 839152 h 880109"/>
                  <a:gd name="connsiteX153" fmla="*/ 929640 w 1068705"/>
                  <a:gd name="connsiteY153" fmla="*/ 824865 h 880109"/>
                  <a:gd name="connsiteX154" fmla="*/ 911543 w 1068705"/>
                  <a:gd name="connsiteY154" fmla="*/ 806767 h 880109"/>
                  <a:gd name="connsiteX155" fmla="*/ 899160 w 1068705"/>
                  <a:gd name="connsiteY155" fmla="*/ 782002 h 880109"/>
                  <a:gd name="connsiteX156" fmla="*/ 896303 w 1068705"/>
                  <a:gd name="connsiteY156" fmla="*/ 756285 h 880109"/>
                  <a:gd name="connsiteX157" fmla="*/ 917258 w 1068705"/>
                  <a:gd name="connsiteY157" fmla="*/ 759142 h 880109"/>
                  <a:gd name="connsiteX158" fmla="*/ 931545 w 1068705"/>
                  <a:gd name="connsiteY158" fmla="*/ 774382 h 880109"/>
                  <a:gd name="connsiteX159" fmla="*/ 946785 w 1068705"/>
                  <a:gd name="connsiteY159" fmla="*/ 759142 h 880109"/>
                  <a:gd name="connsiteX160" fmla="*/ 946785 w 1068705"/>
                  <a:gd name="connsiteY160" fmla="*/ 720090 h 880109"/>
                  <a:gd name="connsiteX161" fmla="*/ 939165 w 1068705"/>
                  <a:gd name="connsiteY161" fmla="*/ 672465 h 880109"/>
                  <a:gd name="connsiteX162" fmla="*/ 945833 w 1068705"/>
                  <a:gd name="connsiteY162" fmla="*/ 635317 h 880109"/>
                  <a:gd name="connsiteX163" fmla="*/ 928688 w 1068705"/>
                  <a:gd name="connsiteY163" fmla="*/ 618172 h 880109"/>
                  <a:gd name="connsiteX164" fmla="*/ 902018 w 1068705"/>
                  <a:gd name="connsiteY164" fmla="*/ 592455 h 880109"/>
                  <a:gd name="connsiteX165" fmla="*/ 883920 w 1068705"/>
                  <a:gd name="connsiteY165" fmla="*/ 581025 h 880109"/>
                  <a:gd name="connsiteX166" fmla="*/ 902018 w 1068705"/>
                  <a:gd name="connsiteY166" fmla="*/ 562927 h 880109"/>
                  <a:gd name="connsiteX167" fmla="*/ 910590 w 1068705"/>
                  <a:gd name="connsiteY167" fmla="*/ 525780 h 880109"/>
                  <a:gd name="connsiteX168" fmla="*/ 890588 w 1068705"/>
                  <a:gd name="connsiteY168" fmla="*/ 504825 h 880109"/>
                  <a:gd name="connsiteX169" fmla="*/ 881063 w 1068705"/>
                  <a:gd name="connsiteY169" fmla="*/ 477202 h 880109"/>
                  <a:gd name="connsiteX170" fmla="*/ 903923 w 1068705"/>
                  <a:gd name="connsiteY170" fmla="*/ 461963 h 880109"/>
                  <a:gd name="connsiteX171" fmla="*/ 922020 w 1068705"/>
                  <a:gd name="connsiteY171" fmla="*/ 443865 h 880109"/>
                  <a:gd name="connsiteX172" fmla="*/ 947737 w 1068705"/>
                  <a:gd name="connsiteY172" fmla="*/ 444817 h 880109"/>
                  <a:gd name="connsiteX173" fmla="*/ 971550 w 1068705"/>
                  <a:gd name="connsiteY173" fmla="*/ 435292 h 880109"/>
                  <a:gd name="connsiteX174" fmla="*/ 971550 w 1068705"/>
                  <a:gd name="connsiteY174" fmla="*/ 409575 h 880109"/>
                  <a:gd name="connsiteX175" fmla="*/ 989648 w 1068705"/>
                  <a:gd name="connsiteY175" fmla="*/ 391477 h 880109"/>
                  <a:gd name="connsiteX176" fmla="*/ 1011555 w 1068705"/>
                  <a:gd name="connsiteY176" fmla="*/ 369570 h 880109"/>
                  <a:gd name="connsiteX177" fmla="*/ 1039178 w 1068705"/>
                  <a:gd name="connsiteY177" fmla="*/ 369570 h 880109"/>
                  <a:gd name="connsiteX178" fmla="*/ 1057275 w 1068705"/>
                  <a:gd name="connsiteY178" fmla="*/ 356235 h 880109"/>
                  <a:gd name="connsiteX179" fmla="*/ 1066800 w 1068705"/>
                  <a:gd name="connsiteY179" fmla="*/ 333375 h 880109"/>
                  <a:gd name="connsiteX180" fmla="*/ 1068705 w 1068705"/>
                  <a:gd name="connsiteY180" fmla="*/ 309563 h 880109"/>
                  <a:gd name="connsiteX181" fmla="*/ 736283 w 1068705"/>
                  <a:gd name="connsiteY181" fmla="*/ 707707 h 880109"/>
                  <a:gd name="connsiteX182" fmla="*/ 736283 w 1068705"/>
                  <a:gd name="connsiteY182" fmla="*/ 707707 h 880109"/>
                  <a:gd name="connsiteX183" fmla="*/ 736283 w 1068705"/>
                  <a:gd name="connsiteY183" fmla="*/ 707707 h 880109"/>
                  <a:gd name="connsiteX184" fmla="*/ 736283 w 1068705"/>
                  <a:gd name="connsiteY184" fmla="*/ 707707 h 88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1068705" h="880109">
                    <a:moveTo>
                      <a:pt x="1068705" y="309563"/>
                    </a:moveTo>
                    <a:lnTo>
                      <a:pt x="1051560" y="292417"/>
                    </a:lnTo>
                    <a:lnTo>
                      <a:pt x="1047750" y="271463"/>
                    </a:lnTo>
                    <a:lnTo>
                      <a:pt x="1027748" y="271463"/>
                    </a:lnTo>
                    <a:lnTo>
                      <a:pt x="1014412" y="258127"/>
                    </a:lnTo>
                    <a:lnTo>
                      <a:pt x="1008698" y="229552"/>
                    </a:lnTo>
                    <a:lnTo>
                      <a:pt x="988695" y="221932"/>
                    </a:lnTo>
                    <a:lnTo>
                      <a:pt x="978218" y="232410"/>
                    </a:lnTo>
                    <a:lnTo>
                      <a:pt x="959168" y="214313"/>
                    </a:lnTo>
                    <a:lnTo>
                      <a:pt x="984885" y="189547"/>
                    </a:lnTo>
                    <a:lnTo>
                      <a:pt x="981075" y="150495"/>
                    </a:lnTo>
                    <a:lnTo>
                      <a:pt x="947737" y="118110"/>
                    </a:lnTo>
                    <a:lnTo>
                      <a:pt x="919163" y="119063"/>
                    </a:lnTo>
                    <a:lnTo>
                      <a:pt x="919163" y="102870"/>
                    </a:lnTo>
                    <a:lnTo>
                      <a:pt x="900113" y="93345"/>
                    </a:lnTo>
                    <a:lnTo>
                      <a:pt x="868680" y="89535"/>
                    </a:lnTo>
                    <a:lnTo>
                      <a:pt x="860108" y="56197"/>
                    </a:lnTo>
                    <a:lnTo>
                      <a:pt x="862013" y="31432"/>
                    </a:lnTo>
                    <a:lnTo>
                      <a:pt x="833438" y="31432"/>
                    </a:lnTo>
                    <a:lnTo>
                      <a:pt x="811530" y="20002"/>
                    </a:lnTo>
                    <a:lnTo>
                      <a:pt x="806768" y="3810"/>
                    </a:lnTo>
                    <a:lnTo>
                      <a:pt x="785813" y="0"/>
                    </a:lnTo>
                    <a:lnTo>
                      <a:pt x="765810" y="18097"/>
                    </a:lnTo>
                    <a:lnTo>
                      <a:pt x="725805" y="18097"/>
                    </a:lnTo>
                    <a:lnTo>
                      <a:pt x="715328" y="52388"/>
                    </a:lnTo>
                    <a:lnTo>
                      <a:pt x="681990" y="85725"/>
                    </a:lnTo>
                    <a:lnTo>
                      <a:pt x="645795" y="85725"/>
                    </a:lnTo>
                    <a:lnTo>
                      <a:pt x="633413" y="98107"/>
                    </a:lnTo>
                    <a:lnTo>
                      <a:pt x="613410" y="98107"/>
                    </a:lnTo>
                    <a:lnTo>
                      <a:pt x="603885" y="84772"/>
                    </a:lnTo>
                    <a:lnTo>
                      <a:pt x="579120" y="84772"/>
                    </a:lnTo>
                    <a:lnTo>
                      <a:pt x="579120" y="64770"/>
                    </a:lnTo>
                    <a:lnTo>
                      <a:pt x="568643" y="54292"/>
                    </a:lnTo>
                    <a:lnTo>
                      <a:pt x="557213" y="68580"/>
                    </a:lnTo>
                    <a:lnTo>
                      <a:pt x="547688" y="92392"/>
                    </a:lnTo>
                    <a:lnTo>
                      <a:pt x="495300" y="99060"/>
                    </a:lnTo>
                    <a:lnTo>
                      <a:pt x="496253" y="121920"/>
                    </a:lnTo>
                    <a:lnTo>
                      <a:pt x="476250" y="119063"/>
                    </a:lnTo>
                    <a:lnTo>
                      <a:pt x="456248" y="139065"/>
                    </a:lnTo>
                    <a:lnTo>
                      <a:pt x="461963" y="170497"/>
                    </a:lnTo>
                    <a:lnTo>
                      <a:pt x="441007" y="182880"/>
                    </a:lnTo>
                    <a:lnTo>
                      <a:pt x="409575" y="214313"/>
                    </a:lnTo>
                    <a:lnTo>
                      <a:pt x="375285" y="177165"/>
                    </a:lnTo>
                    <a:lnTo>
                      <a:pt x="352425" y="153352"/>
                    </a:lnTo>
                    <a:lnTo>
                      <a:pt x="328613" y="162877"/>
                    </a:lnTo>
                    <a:lnTo>
                      <a:pt x="301943" y="151447"/>
                    </a:lnTo>
                    <a:lnTo>
                      <a:pt x="270510" y="165735"/>
                    </a:lnTo>
                    <a:lnTo>
                      <a:pt x="249555" y="188595"/>
                    </a:lnTo>
                    <a:lnTo>
                      <a:pt x="266700" y="194310"/>
                    </a:lnTo>
                    <a:lnTo>
                      <a:pt x="281940" y="209550"/>
                    </a:lnTo>
                    <a:lnTo>
                      <a:pt x="305753" y="215265"/>
                    </a:lnTo>
                    <a:lnTo>
                      <a:pt x="322898" y="227647"/>
                    </a:lnTo>
                    <a:lnTo>
                      <a:pt x="317183" y="253365"/>
                    </a:lnTo>
                    <a:lnTo>
                      <a:pt x="293370" y="243840"/>
                    </a:lnTo>
                    <a:lnTo>
                      <a:pt x="260985" y="240030"/>
                    </a:lnTo>
                    <a:lnTo>
                      <a:pt x="240983" y="231457"/>
                    </a:lnTo>
                    <a:lnTo>
                      <a:pt x="228600" y="243840"/>
                    </a:lnTo>
                    <a:lnTo>
                      <a:pt x="211455" y="228600"/>
                    </a:lnTo>
                    <a:lnTo>
                      <a:pt x="196215" y="217170"/>
                    </a:lnTo>
                    <a:lnTo>
                      <a:pt x="179070" y="214313"/>
                    </a:lnTo>
                    <a:lnTo>
                      <a:pt x="173355" y="232410"/>
                    </a:lnTo>
                    <a:lnTo>
                      <a:pt x="184785" y="253365"/>
                    </a:lnTo>
                    <a:lnTo>
                      <a:pt x="180975" y="288607"/>
                    </a:lnTo>
                    <a:lnTo>
                      <a:pt x="160020" y="281940"/>
                    </a:lnTo>
                    <a:lnTo>
                      <a:pt x="143828" y="281940"/>
                    </a:lnTo>
                    <a:lnTo>
                      <a:pt x="111442" y="282892"/>
                    </a:lnTo>
                    <a:lnTo>
                      <a:pt x="87630" y="292417"/>
                    </a:lnTo>
                    <a:lnTo>
                      <a:pt x="78105" y="313372"/>
                    </a:lnTo>
                    <a:lnTo>
                      <a:pt x="57150" y="306705"/>
                    </a:lnTo>
                    <a:lnTo>
                      <a:pt x="34290" y="278130"/>
                    </a:lnTo>
                    <a:lnTo>
                      <a:pt x="17145" y="280988"/>
                    </a:lnTo>
                    <a:lnTo>
                      <a:pt x="1905" y="296227"/>
                    </a:lnTo>
                    <a:lnTo>
                      <a:pt x="8572" y="324802"/>
                    </a:lnTo>
                    <a:lnTo>
                      <a:pt x="0" y="350520"/>
                    </a:lnTo>
                    <a:lnTo>
                      <a:pt x="11430" y="373380"/>
                    </a:lnTo>
                    <a:lnTo>
                      <a:pt x="28575" y="388620"/>
                    </a:lnTo>
                    <a:lnTo>
                      <a:pt x="25717" y="430530"/>
                    </a:lnTo>
                    <a:lnTo>
                      <a:pt x="40005" y="451485"/>
                    </a:lnTo>
                    <a:lnTo>
                      <a:pt x="51435" y="475297"/>
                    </a:lnTo>
                    <a:lnTo>
                      <a:pt x="57150" y="522922"/>
                    </a:lnTo>
                    <a:lnTo>
                      <a:pt x="53340" y="587692"/>
                    </a:lnTo>
                    <a:lnTo>
                      <a:pt x="64770" y="621982"/>
                    </a:lnTo>
                    <a:lnTo>
                      <a:pt x="82867" y="619125"/>
                    </a:lnTo>
                    <a:lnTo>
                      <a:pt x="97155" y="639127"/>
                    </a:lnTo>
                    <a:lnTo>
                      <a:pt x="108585" y="653415"/>
                    </a:lnTo>
                    <a:lnTo>
                      <a:pt x="123825" y="656272"/>
                    </a:lnTo>
                    <a:lnTo>
                      <a:pt x="140970" y="639127"/>
                    </a:lnTo>
                    <a:lnTo>
                      <a:pt x="160973" y="636270"/>
                    </a:lnTo>
                    <a:lnTo>
                      <a:pt x="175260" y="621982"/>
                    </a:lnTo>
                    <a:lnTo>
                      <a:pt x="189548" y="621982"/>
                    </a:lnTo>
                    <a:lnTo>
                      <a:pt x="197167" y="639127"/>
                    </a:lnTo>
                    <a:lnTo>
                      <a:pt x="209550" y="657225"/>
                    </a:lnTo>
                    <a:lnTo>
                      <a:pt x="237173" y="657225"/>
                    </a:lnTo>
                    <a:lnTo>
                      <a:pt x="258128" y="630555"/>
                    </a:lnTo>
                    <a:lnTo>
                      <a:pt x="265748" y="615315"/>
                    </a:lnTo>
                    <a:lnTo>
                      <a:pt x="260033" y="595313"/>
                    </a:lnTo>
                    <a:lnTo>
                      <a:pt x="275273" y="591502"/>
                    </a:lnTo>
                    <a:lnTo>
                      <a:pt x="298133" y="573405"/>
                    </a:lnTo>
                    <a:lnTo>
                      <a:pt x="284798" y="560070"/>
                    </a:lnTo>
                    <a:lnTo>
                      <a:pt x="296228" y="541972"/>
                    </a:lnTo>
                    <a:lnTo>
                      <a:pt x="287655" y="524827"/>
                    </a:lnTo>
                    <a:lnTo>
                      <a:pt x="277178" y="516255"/>
                    </a:lnTo>
                    <a:lnTo>
                      <a:pt x="288608" y="499110"/>
                    </a:lnTo>
                    <a:lnTo>
                      <a:pt x="288608" y="481965"/>
                    </a:lnTo>
                    <a:lnTo>
                      <a:pt x="299085" y="469582"/>
                    </a:lnTo>
                    <a:lnTo>
                      <a:pt x="310515" y="473392"/>
                    </a:lnTo>
                    <a:lnTo>
                      <a:pt x="318135" y="484822"/>
                    </a:lnTo>
                    <a:lnTo>
                      <a:pt x="338138" y="481965"/>
                    </a:lnTo>
                    <a:lnTo>
                      <a:pt x="350520" y="469582"/>
                    </a:lnTo>
                    <a:lnTo>
                      <a:pt x="365760" y="469582"/>
                    </a:lnTo>
                    <a:lnTo>
                      <a:pt x="376238" y="480060"/>
                    </a:lnTo>
                    <a:lnTo>
                      <a:pt x="392430" y="487680"/>
                    </a:lnTo>
                    <a:lnTo>
                      <a:pt x="399098" y="505777"/>
                    </a:lnTo>
                    <a:lnTo>
                      <a:pt x="410528" y="505777"/>
                    </a:lnTo>
                    <a:lnTo>
                      <a:pt x="421957" y="501967"/>
                    </a:lnTo>
                    <a:lnTo>
                      <a:pt x="428625" y="520065"/>
                    </a:lnTo>
                    <a:lnTo>
                      <a:pt x="440055" y="531495"/>
                    </a:lnTo>
                    <a:lnTo>
                      <a:pt x="464820" y="526732"/>
                    </a:lnTo>
                    <a:lnTo>
                      <a:pt x="481013" y="533400"/>
                    </a:lnTo>
                    <a:lnTo>
                      <a:pt x="483870" y="553402"/>
                    </a:lnTo>
                    <a:lnTo>
                      <a:pt x="497205" y="568642"/>
                    </a:lnTo>
                    <a:lnTo>
                      <a:pt x="501015" y="586740"/>
                    </a:lnTo>
                    <a:lnTo>
                      <a:pt x="514350" y="600075"/>
                    </a:lnTo>
                    <a:lnTo>
                      <a:pt x="523875" y="625792"/>
                    </a:lnTo>
                    <a:lnTo>
                      <a:pt x="514350" y="644842"/>
                    </a:lnTo>
                    <a:lnTo>
                      <a:pt x="524828" y="664845"/>
                    </a:lnTo>
                    <a:lnTo>
                      <a:pt x="539115" y="679132"/>
                    </a:lnTo>
                    <a:lnTo>
                      <a:pt x="549593" y="693420"/>
                    </a:lnTo>
                    <a:lnTo>
                      <a:pt x="549593" y="710565"/>
                    </a:lnTo>
                    <a:lnTo>
                      <a:pt x="564833" y="725805"/>
                    </a:lnTo>
                    <a:lnTo>
                      <a:pt x="568643" y="747713"/>
                    </a:lnTo>
                    <a:lnTo>
                      <a:pt x="581025" y="765810"/>
                    </a:lnTo>
                    <a:lnTo>
                      <a:pt x="581025" y="798195"/>
                    </a:lnTo>
                    <a:lnTo>
                      <a:pt x="600075" y="812482"/>
                    </a:lnTo>
                    <a:lnTo>
                      <a:pt x="609600" y="826770"/>
                    </a:lnTo>
                    <a:lnTo>
                      <a:pt x="624840" y="832485"/>
                    </a:lnTo>
                    <a:lnTo>
                      <a:pt x="631508" y="850582"/>
                    </a:lnTo>
                    <a:lnTo>
                      <a:pt x="629603" y="875347"/>
                    </a:lnTo>
                    <a:lnTo>
                      <a:pt x="646748" y="880110"/>
                    </a:lnTo>
                    <a:lnTo>
                      <a:pt x="676275" y="871538"/>
                    </a:lnTo>
                    <a:lnTo>
                      <a:pt x="702945" y="871538"/>
                    </a:lnTo>
                    <a:lnTo>
                      <a:pt x="726758" y="842963"/>
                    </a:lnTo>
                    <a:lnTo>
                      <a:pt x="746760" y="834390"/>
                    </a:lnTo>
                    <a:lnTo>
                      <a:pt x="746760" y="814388"/>
                    </a:lnTo>
                    <a:lnTo>
                      <a:pt x="772478" y="818197"/>
                    </a:lnTo>
                    <a:lnTo>
                      <a:pt x="782003" y="827722"/>
                    </a:lnTo>
                    <a:lnTo>
                      <a:pt x="802958" y="833438"/>
                    </a:lnTo>
                    <a:cubicBezTo>
                      <a:pt x="802958" y="833438"/>
                      <a:pt x="800100" y="843915"/>
                      <a:pt x="813435" y="843915"/>
                    </a:cubicBezTo>
                    <a:cubicBezTo>
                      <a:pt x="826770" y="843915"/>
                      <a:pt x="843915" y="842010"/>
                      <a:pt x="843915" y="842010"/>
                    </a:cubicBezTo>
                    <a:lnTo>
                      <a:pt x="856298" y="842010"/>
                    </a:lnTo>
                    <a:lnTo>
                      <a:pt x="871538" y="842010"/>
                    </a:lnTo>
                    <a:lnTo>
                      <a:pt x="891540" y="842010"/>
                    </a:lnTo>
                    <a:lnTo>
                      <a:pt x="915353" y="839152"/>
                    </a:lnTo>
                    <a:lnTo>
                      <a:pt x="929640" y="824865"/>
                    </a:lnTo>
                    <a:lnTo>
                      <a:pt x="911543" y="806767"/>
                    </a:lnTo>
                    <a:lnTo>
                      <a:pt x="899160" y="782002"/>
                    </a:lnTo>
                    <a:lnTo>
                      <a:pt x="896303" y="756285"/>
                    </a:lnTo>
                    <a:lnTo>
                      <a:pt x="917258" y="759142"/>
                    </a:lnTo>
                    <a:lnTo>
                      <a:pt x="931545" y="774382"/>
                    </a:lnTo>
                    <a:lnTo>
                      <a:pt x="946785" y="759142"/>
                    </a:lnTo>
                    <a:lnTo>
                      <a:pt x="946785" y="720090"/>
                    </a:lnTo>
                    <a:lnTo>
                      <a:pt x="939165" y="672465"/>
                    </a:lnTo>
                    <a:lnTo>
                      <a:pt x="945833" y="635317"/>
                    </a:lnTo>
                    <a:lnTo>
                      <a:pt x="928688" y="618172"/>
                    </a:lnTo>
                    <a:lnTo>
                      <a:pt x="902018" y="592455"/>
                    </a:lnTo>
                    <a:lnTo>
                      <a:pt x="883920" y="581025"/>
                    </a:lnTo>
                    <a:lnTo>
                      <a:pt x="902018" y="562927"/>
                    </a:lnTo>
                    <a:lnTo>
                      <a:pt x="910590" y="525780"/>
                    </a:lnTo>
                    <a:lnTo>
                      <a:pt x="890588" y="504825"/>
                    </a:lnTo>
                    <a:lnTo>
                      <a:pt x="881063" y="477202"/>
                    </a:lnTo>
                    <a:lnTo>
                      <a:pt x="903923" y="461963"/>
                    </a:lnTo>
                    <a:lnTo>
                      <a:pt x="922020" y="443865"/>
                    </a:lnTo>
                    <a:lnTo>
                      <a:pt x="947737" y="444817"/>
                    </a:lnTo>
                    <a:lnTo>
                      <a:pt x="971550" y="435292"/>
                    </a:lnTo>
                    <a:lnTo>
                      <a:pt x="971550" y="409575"/>
                    </a:lnTo>
                    <a:lnTo>
                      <a:pt x="989648" y="391477"/>
                    </a:lnTo>
                    <a:lnTo>
                      <a:pt x="1011555" y="369570"/>
                    </a:lnTo>
                    <a:lnTo>
                      <a:pt x="1039178" y="369570"/>
                    </a:lnTo>
                    <a:lnTo>
                      <a:pt x="1057275" y="356235"/>
                    </a:lnTo>
                    <a:lnTo>
                      <a:pt x="1066800" y="333375"/>
                    </a:lnTo>
                    <a:lnTo>
                      <a:pt x="1068705" y="309563"/>
                    </a:lnTo>
                    <a:close/>
                    <a:moveTo>
                      <a:pt x="736283" y="707707"/>
                    </a:moveTo>
                    <a:lnTo>
                      <a:pt x="736283" y="707707"/>
                    </a:lnTo>
                    <a:lnTo>
                      <a:pt x="736283" y="707707"/>
                    </a:lnTo>
                    <a:lnTo>
                      <a:pt x="736283" y="70770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09" name="Freeform: Shape 111">
                <a:extLst>
                  <a:ext uri="{FF2B5EF4-FFF2-40B4-BE49-F238E27FC236}">
                    <a16:creationId xmlns="" xmlns:a16="http://schemas.microsoft.com/office/drawing/2014/main" id="{57310BD8-A3E4-5FA7-909E-7D319F1589AB}"/>
                  </a:ext>
                </a:extLst>
              </p:cNvPr>
              <p:cNvSpPr/>
              <p:nvPr/>
            </p:nvSpPr>
            <p:spPr>
              <a:xfrm>
                <a:off x="1563052" y="4515802"/>
                <a:ext cx="290512" cy="276225"/>
              </a:xfrm>
              <a:custGeom>
                <a:avLst/>
                <a:gdLst>
                  <a:gd name="connsiteX0" fmla="*/ 277178 w 290512"/>
                  <a:gd name="connsiteY0" fmla="*/ 221932 h 276225"/>
                  <a:gd name="connsiteX1" fmla="*/ 199073 w 290512"/>
                  <a:gd name="connsiteY1" fmla="*/ 194310 h 276225"/>
                  <a:gd name="connsiteX2" fmla="*/ 226695 w 290512"/>
                  <a:gd name="connsiteY2" fmla="*/ 84772 h 276225"/>
                  <a:gd name="connsiteX3" fmla="*/ 207645 w 290512"/>
                  <a:gd name="connsiteY3" fmla="*/ 31432 h 276225"/>
                  <a:gd name="connsiteX4" fmla="*/ 162878 w 290512"/>
                  <a:gd name="connsiteY4" fmla="*/ 41910 h 276225"/>
                  <a:gd name="connsiteX5" fmla="*/ 89535 w 290512"/>
                  <a:gd name="connsiteY5" fmla="*/ 0 h 276225"/>
                  <a:gd name="connsiteX6" fmla="*/ 28575 w 290512"/>
                  <a:gd name="connsiteY6" fmla="*/ 0 h 276225"/>
                  <a:gd name="connsiteX7" fmla="*/ 9525 w 290512"/>
                  <a:gd name="connsiteY7" fmla="*/ 20003 h 276225"/>
                  <a:gd name="connsiteX8" fmla="*/ 39053 w 290512"/>
                  <a:gd name="connsiteY8" fmla="*/ 75247 h 276225"/>
                  <a:gd name="connsiteX9" fmla="*/ 85725 w 290512"/>
                  <a:gd name="connsiteY9" fmla="*/ 104775 h 276225"/>
                  <a:gd name="connsiteX10" fmla="*/ 48578 w 290512"/>
                  <a:gd name="connsiteY10" fmla="*/ 156210 h 276225"/>
                  <a:gd name="connsiteX11" fmla="*/ 0 w 290512"/>
                  <a:gd name="connsiteY11" fmla="*/ 155257 h 276225"/>
                  <a:gd name="connsiteX12" fmla="*/ 0 w 290512"/>
                  <a:gd name="connsiteY12" fmla="*/ 194310 h 276225"/>
                  <a:gd name="connsiteX13" fmla="*/ 36195 w 290512"/>
                  <a:gd name="connsiteY13" fmla="*/ 221932 h 276225"/>
                  <a:gd name="connsiteX14" fmla="*/ 104775 w 290512"/>
                  <a:gd name="connsiteY14" fmla="*/ 214313 h 276225"/>
                  <a:gd name="connsiteX15" fmla="*/ 160020 w 290512"/>
                  <a:gd name="connsiteY15" fmla="*/ 251460 h 276225"/>
                  <a:gd name="connsiteX16" fmla="*/ 233363 w 290512"/>
                  <a:gd name="connsiteY16" fmla="*/ 276225 h 276225"/>
                  <a:gd name="connsiteX17" fmla="*/ 290513 w 290512"/>
                  <a:gd name="connsiteY17" fmla="*/ 26860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0512" h="276225">
                    <a:moveTo>
                      <a:pt x="277178" y="221932"/>
                    </a:moveTo>
                    <a:lnTo>
                      <a:pt x="199073" y="194310"/>
                    </a:lnTo>
                    <a:lnTo>
                      <a:pt x="226695" y="84772"/>
                    </a:lnTo>
                    <a:lnTo>
                      <a:pt x="207645" y="31432"/>
                    </a:lnTo>
                    <a:lnTo>
                      <a:pt x="162878" y="41910"/>
                    </a:lnTo>
                    <a:lnTo>
                      <a:pt x="89535" y="0"/>
                    </a:lnTo>
                    <a:lnTo>
                      <a:pt x="28575" y="0"/>
                    </a:lnTo>
                    <a:lnTo>
                      <a:pt x="9525" y="20003"/>
                    </a:lnTo>
                    <a:lnTo>
                      <a:pt x="39053" y="75247"/>
                    </a:lnTo>
                    <a:lnTo>
                      <a:pt x="85725" y="104775"/>
                    </a:lnTo>
                    <a:lnTo>
                      <a:pt x="48578" y="156210"/>
                    </a:lnTo>
                    <a:lnTo>
                      <a:pt x="0" y="155257"/>
                    </a:lnTo>
                    <a:lnTo>
                      <a:pt x="0" y="194310"/>
                    </a:lnTo>
                    <a:lnTo>
                      <a:pt x="36195" y="221932"/>
                    </a:lnTo>
                    <a:lnTo>
                      <a:pt x="104775" y="214313"/>
                    </a:lnTo>
                    <a:lnTo>
                      <a:pt x="160020" y="251460"/>
                    </a:lnTo>
                    <a:lnTo>
                      <a:pt x="233363" y="276225"/>
                    </a:lnTo>
                    <a:lnTo>
                      <a:pt x="290513" y="26860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104" name="Freeform: Shape 106">
              <a:extLst>
                <a:ext uri="{FF2B5EF4-FFF2-40B4-BE49-F238E27FC236}">
                  <a16:creationId xmlns="" xmlns:a16="http://schemas.microsoft.com/office/drawing/2014/main" id="{40B877A5-10EE-7CC9-7132-8C6FF467DAEE}"/>
                </a:ext>
              </a:extLst>
            </p:cNvPr>
            <p:cNvSpPr/>
            <p:nvPr/>
          </p:nvSpPr>
          <p:spPr>
            <a:xfrm>
              <a:off x="2214750" y="4435696"/>
              <a:ext cx="202406" cy="296418"/>
            </a:xfrm>
            <a:custGeom>
              <a:avLst/>
              <a:gdLst>
                <a:gd name="connsiteX0" fmla="*/ 101822 w 202406"/>
                <a:gd name="connsiteY0" fmla="*/ 10763 h 296418"/>
                <a:gd name="connsiteX1" fmla="*/ 89440 w 202406"/>
                <a:gd name="connsiteY1" fmla="*/ 20098 h 296418"/>
                <a:gd name="connsiteX2" fmla="*/ 82582 w 202406"/>
                <a:gd name="connsiteY2" fmla="*/ 31909 h 296418"/>
                <a:gd name="connsiteX3" fmla="*/ 70771 w 202406"/>
                <a:gd name="connsiteY3" fmla="*/ 35052 h 296418"/>
                <a:gd name="connsiteX4" fmla="*/ 65818 w 202406"/>
                <a:gd name="connsiteY4" fmla="*/ 43720 h 296418"/>
                <a:gd name="connsiteX5" fmla="*/ 54674 w 202406"/>
                <a:gd name="connsiteY5" fmla="*/ 43720 h 296418"/>
                <a:gd name="connsiteX6" fmla="*/ 46577 w 202406"/>
                <a:gd name="connsiteY6" fmla="*/ 58007 h 296418"/>
                <a:gd name="connsiteX7" fmla="*/ 41624 w 202406"/>
                <a:gd name="connsiteY7" fmla="*/ 87821 h 296418"/>
                <a:gd name="connsiteX8" fmla="*/ 26099 w 202406"/>
                <a:gd name="connsiteY8" fmla="*/ 100203 h 296418"/>
                <a:gd name="connsiteX9" fmla="*/ 34766 w 202406"/>
                <a:gd name="connsiteY9" fmla="*/ 110204 h 296418"/>
                <a:gd name="connsiteX10" fmla="*/ 32290 w 202406"/>
                <a:gd name="connsiteY10" fmla="*/ 123254 h 296418"/>
                <a:gd name="connsiteX11" fmla="*/ 11811 w 202406"/>
                <a:gd name="connsiteY11" fmla="*/ 142494 h 296418"/>
                <a:gd name="connsiteX12" fmla="*/ 4953 w 202406"/>
                <a:gd name="connsiteY12" fmla="*/ 156115 h 296418"/>
                <a:gd name="connsiteX13" fmla="*/ 9049 w 202406"/>
                <a:gd name="connsiteY13" fmla="*/ 166783 h 296418"/>
                <a:gd name="connsiteX14" fmla="*/ 4953 w 202406"/>
                <a:gd name="connsiteY14" fmla="*/ 175451 h 296418"/>
                <a:gd name="connsiteX15" fmla="*/ 0 w 202406"/>
                <a:gd name="connsiteY15" fmla="*/ 175451 h 296418"/>
                <a:gd name="connsiteX16" fmla="*/ 0 w 202406"/>
                <a:gd name="connsiteY16" fmla="*/ 182880 h 296418"/>
                <a:gd name="connsiteX17" fmla="*/ 7620 w 202406"/>
                <a:gd name="connsiteY17" fmla="*/ 190310 h 296418"/>
                <a:gd name="connsiteX18" fmla="*/ 0 w 202406"/>
                <a:gd name="connsiteY18" fmla="*/ 205835 h 296418"/>
                <a:gd name="connsiteX19" fmla="*/ 9049 w 202406"/>
                <a:gd name="connsiteY19" fmla="*/ 216408 h 296418"/>
                <a:gd name="connsiteX20" fmla="*/ 0 w 202406"/>
                <a:gd name="connsiteY20" fmla="*/ 224504 h 296418"/>
                <a:gd name="connsiteX21" fmla="*/ 11811 w 202406"/>
                <a:gd name="connsiteY21" fmla="*/ 235649 h 296418"/>
                <a:gd name="connsiteX22" fmla="*/ 9049 w 202406"/>
                <a:gd name="connsiteY22" fmla="*/ 243078 h 296418"/>
                <a:gd name="connsiteX23" fmla="*/ 0 w 202406"/>
                <a:gd name="connsiteY23" fmla="*/ 248603 h 296418"/>
                <a:gd name="connsiteX24" fmla="*/ 44291 w 202406"/>
                <a:gd name="connsiteY24" fmla="*/ 296418 h 296418"/>
                <a:gd name="connsiteX25" fmla="*/ 75343 w 202406"/>
                <a:gd name="connsiteY25" fmla="*/ 265367 h 296418"/>
                <a:gd name="connsiteX26" fmla="*/ 96583 w 202406"/>
                <a:gd name="connsiteY26" fmla="*/ 252698 h 296418"/>
                <a:gd name="connsiteX27" fmla="*/ 90869 w 202406"/>
                <a:gd name="connsiteY27" fmla="*/ 221647 h 296418"/>
                <a:gd name="connsiteX28" fmla="*/ 110681 w 202406"/>
                <a:gd name="connsiteY28" fmla="*/ 201835 h 296418"/>
                <a:gd name="connsiteX29" fmla="*/ 130397 w 202406"/>
                <a:gd name="connsiteY29" fmla="*/ 204692 h 296418"/>
                <a:gd name="connsiteX30" fmla="*/ 128969 w 202406"/>
                <a:gd name="connsiteY30" fmla="*/ 182118 h 296418"/>
                <a:gd name="connsiteX31" fmla="*/ 181261 w 202406"/>
                <a:gd name="connsiteY31" fmla="*/ 175070 h 296418"/>
                <a:gd name="connsiteX32" fmla="*/ 191072 w 202406"/>
                <a:gd name="connsiteY32" fmla="*/ 151067 h 296418"/>
                <a:gd name="connsiteX33" fmla="*/ 202406 w 202406"/>
                <a:gd name="connsiteY33" fmla="*/ 136970 h 296418"/>
                <a:gd name="connsiteX34" fmla="*/ 178403 w 202406"/>
                <a:gd name="connsiteY34" fmla="*/ 125635 h 296418"/>
                <a:gd name="connsiteX35" fmla="*/ 178403 w 202406"/>
                <a:gd name="connsiteY35" fmla="*/ 96012 h 296418"/>
                <a:gd name="connsiteX36" fmla="*/ 159925 w 202406"/>
                <a:gd name="connsiteY36" fmla="*/ 75248 h 296418"/>
                <a:gd name="connsiteX37" fmla="*/ 155829 w 202406"/>
                <a:gd name="connsiteY37" fmla="*/ 70580 h 296418"/>
                <a:gd name="connsiteX38" fmla="*/ 147352 w 202406"/>
                <a:gd name="connsiteY38" fmla="*/ 38100 h 296418"/>
                <a:gd name="connsiteX39" fmla="*/ 126206 w 202406"/>
                <a:gd name="connsiteY39" fmla="*/ 25432 h 296418"/>
                <a:gd name="connsiteX40" fmla="*/ 103632 w 202406"/>
                <a:gd name="connsiteY40" fmla="*/ 0 h 296418"/>
                <a:gd name="connsiteX41" fmla="*/ 101822 w 202406"/>
                <a:gd name="connsiteY41" fmla="*/ 10763 h 29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406" h="296418">
                  <a:moveTo>
                    <a:pt x="101822" y="10763"/>
                  </a:moveTo>
                  <a:lnTo>
                    <a:pt x="89440" y="20098"/>
                  </a:lnTo>
                  <a:lnTo>
                    <a:pt x="82582" y="31909"/>
                  </a:lnTo>
                  <a:lnTo>
                    <a:pt x="70771" y="35052"/>
                  </a:lnTo>
                  <a:lnTo>
                    <a:pt x="65818" y="43720"/>
                  </a:lnTo>
                  <a:lnTo>
                    <a:pt x="54674" y="43720"/>
                  </a:lnTo>
                  <a:lnTo>
                    <a:pt x="46577" y="58007"/>
                  </a:lnTo>
                  <a:lnTo>
                    <a:pt x="41624" y="87821"/>
                  </a:lnTo>
                  <a:lnTo>
                    <a:pt x="26099" y="100203"/>
                  </a:lnTo>
                  <a:lnTo>
                    <a:pt x="34766" y="110204"/>
                  </a:lnTo>
                  <a:lnTo>
                    <a:pt x="32290" y="123254"/>
                  </a:lnTo>
                  <a:lnTo>
                    <a:pt x="11811" y="142494"/>
                  </a:lnTo>
                  <a:lnTo>
                    <a:pt x="4953" y="156115"/>
                  </a:lnTo>
                  <a:lnTo>
                    <a:pt x="9049" y="166783"/>
                  </a:lnTo>
                  <a:lnTo>
                    <a:pt x="4953" y="175451"/>
                  </a:lnTo>
                  <a:lnTo>
                    <a:pt x="0" y="175451"/>
                  </a:lnTo>
                  <a:lnTo>
                    <a:pt x="0" y="182880"/>
                  </a:lnTo>
                  <a:lnTo>
                    <a:pt x="7620" y="190310"/>
                  </a:lnTo>
                  <a:lnTo>
                    <a:pt x="0" y="205835"/>
                  </a:lnTo>
                  <a:lnTo>
                    <a:pt x="9049" y="216408"/>
                  </a:lnTo>
                  <a:lnTo>
                    <a:pt x="0" y="224504"/>
                  </a:lnTo>
                  <a:lnTo>
                    <a:pt x="11811" y="235649"/>
                  </a:lnTo>
                  <a:lnTo>
                    <a:pt x="9049" y="243078"/>
                  </a:lnTo>
                  <a:lnTo>
                    <a:pt x="0" y="248603"/>
                  </a:lnTo>
                  <a:lnTo>
                    <a:pt x="44291" y="296418"/>
                  </a:lnTo>
                  <a:lnTo>
                    <a:pt x="75343" y="265367"/>
                  </a:lnTo>
                  <a:lnTo>
                    <a:pt x="96583" y="252698"/>
                  </a:lnTo>
                  <a:lnTo>
                    <a:pt x="90869" y="221647"/>
                  </a:lnTo>
                  <a:lnTo>
                    <a:pt x="110681" y="201835"/>
                  </a:lnTo>
                  <a:lnTo>
                    <a:pt x="130397" y="204692"/>
                  </a:lnTo>
                  <a:lnTo>
                    <a:pt x="128969" y="182118"/>
                  </a:lnTo>
                  <a:lnTo>
                    <a:pt x="181261" y="175070"/>
                  </a:lnTo>
                  <a:lnTo>
                    <a:pt x="191072" y="151067"/>
                  </a:lnTo>
                  <a:lnTo>
                    <a:pt x="202406" y="136970"/>
                  </a:lnTo>
                  <a:lnTo>
                    <a:pt x="178403" y="125635"/>
                  </a:lnTo>
                  <a:lnTo>
                    <a:pt x="178403" y="96012"/>
                  </a:lnTo>
                  <a:lnTo>
                    <a:pt x="159925" y="75248"/>
                  </a:lnTo>
                  <a:lnTo>
                    <a:pt x="155829" y="70580"/>
                  </a:lnTo>
                  <a:lnTo>
                    <a:pt x="147352" y="38100"/>
                  </a:lnTo>
                  <a:lnTo>
                    <a:pt x="126206" y="25432"/>
                  </a:lnTo>
                  <a:lnTo>
                    <a:pt x="103632" y="0"/>
                  </a:lnTo>
                  <a:lnTo>
                    <a:pt x="101822" y="1076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7">
              <a:extLst>
                <a:ext uri="{FF2B5EF4-FFF2-40B4-BE49-F238E27FC236}">
                  <a16:creationId xmlns="" xmlns:a16="http://schemas.microsoft.com/office/drawing/2014/main" id="{5ED73400-14B3-5F65-F933-02AA3C1ED73A}"/>
                </a:ext>
              </a:extLst>
            </p:cNvPr>
            <p:cNvSpPr/>
            <p:nvPr/>
          </p:nvSpPr>
          <p:spPr>
            <a:xfrm>
              <a:off x="2009106" y="4476272"/>
              <a:ext cx="240410" cy="230409"/>
            </a:xfrm>
            <a:custGeom>
              <a:avLst/>
              <a:gdLst>
                <a:gd name="connsiteX0" fmla="*/ 231743 w 240410"/>
                <a:gd name="connsiteY0" fmla="*/ 59627 h 230409"/>
                <a:gd name="connsiteX1" fmla="*/ 219932 w 240410"/>
                <a:gd name="connsiteY1" fmla="*/ 55912 h 230409"/>
                <a:gd name="connsiteX2" fmla="*/ 213265 w 240410"/>
                <a:gd name="connsiteY2" fmla="*/ 49721 h 230409"/>
                <a:gd name="connsiteX3" fmla="*/ 213646 w 240410"/>
                <a:gd name="connsiteY3" fmla="*/ 41434 h 230409"/>
                <a:gd name="connsiteX4" fmla="*/ 210026 w 240410"/>
                <a:gd name="connsiteY4" fmla="*/ 34671 h 230409"/>
                <a:gd name="connsiteX5" fmla="*/ 213646 w 240410"/>
                <a:gd name="connsiteY5" fmla="*/ 26098 h 230409"/>
                <a:gd name="connsiteX6" fmla="*/ 205645 w 240410"/>
                <a:gd name="connsiteY6" fmla="*/ 26098 h 230409"/>
                <a:gd name="connsiteX7" fmla="*/ 210026 w 240410"/>
                <a:gd name="connsiteY7" fmla="*/ 11811 h 230409"/>
                <a:gd name="connsiteX8" fmla="*/ 193167 w 240410"/>
                <a:gd name="connsiteY8" fmla="*/ 11811 h 230409"/>
                <a:gd name="connsiteX9" fmla="*/ 187642 w 240410"/>
                <a:gd name="connsiteY9" fmla="*/ 19907 h 230409"/>
                <a:gd name="connsiteX10" fmla="*/ 166497 w 240410"/>
                <a:gd name="connsiteY10" fmla="*/ 18002 h 230409"/>
                <a:gd name="connsiteX11" fmla="*/ 157163 w 240410"/>
                <a:gd name="connsiteY11" fmla="*/ 21146 h 230409"/>
                <a:gd name="connsiteX12" fmla="*/ 157163 w 240410"/>
                <a:gd name="connsiteY12" fmla="*/ 11811 h 230409"/>
                <a:gd name="connsiteX13" fmla="*/ 149733 w 240410"/>
                <a:gd name="connsiteY13" fmla="*/ 6858 h 230409"/>
                <a:gd name="connsiteX14" fmla="*/ 143542 w 240410"/>
                <a:gd name="connsiteY14" fmla="*/ 6858 h 230409"/>
                <a:gd name="connsiteX15" fmla="*/ 143542 w 240410"/>
                <a:gd name="connsiteY15" fmla="*/ 0 h 230409"/>
                <a:gd name="connsiteX16" fmla="*/ 126778 w 240410"/>
                <a:gd name="connsiteY16" fmla="*/ 12478 h 230409"/>
                <a:gd name="connsiteX17" fmla="*/ 131064 w 240410"/>
                <a:gd name="connsiteY17" fmla="*/ 18669 h 230409"/>
                <a:gd name="connsiteX18" fmla="*/ 126778 w 240410"/>
                <a:gd name="connsiteY18" fmla="*/ 23622 h 230409"/>
                <a:gd name="connsiteX19" fmla="*/ 131731 w 240410"/>
                <a:gd name="connsiteY19" fmla="*/ 29813 h 230409"/>
                <a:gd name="connsiteX20" fmla="*/ 132302 w 240410"/>
                <a:gd name="connsiteY20" fmla="*/ 34671 h 230409"/>
                <a:gd name="connsiteX21" fmla="*/ 121729 w 240410"/>
                <a:gd name="connsiteY21" fmla="*/ 34671 h 230409"/>
                <a:gd name="connsiteX22" fmla="*/ 108109 w 240410"/>
                <a:gd name="connsiteY22" fmla="*/ 50387 h 230409"/>
                <a:gd name="connsiteX23" fmla="*/ 111823 w 240410"/>
                <a:gd name="connsiteY23" fmla="*/ 59627 h 230409"/>
                <a:gd name="connsiteX24" fmla="*/ 90488 w 240410"/>
                <a:gd name="connsiteY24" fmla="*/ 75152 h 230409"/>
                <a:gd name="connsiteX25" fmla="*/ 83248 w 240410"/>
                <a:gd name="connsiteY25" fmla="*/ 68390 h 230409"/>
                <a:gd name="connsiteX26" fmla="*/ 83248 w 240410"/>
                <a:gd name="connsiteY26" fmla="*/ 64008 h 230409"/>
                <a:gd name="connsiteX27" fmla="*/ 77629 w 240410"/>
                <a:gd name="connsiteY27" fmla="*/ 55912 h 230409"/>
                <a:gd name="connsiteX28" fmla="*/ 66484 w 240410"/>
                <a:gd name="connsiteY28" fmla="*/ 64008 h 230409"/>
                <a:gd name="connsiteX29" fmla="*/ 66484 w 240410"/>
                <a:gd name="connsiteY29" fmla="*/ 72676 h 230409"/>
                <a:gd name="connsiteX30" fmla="*/ 58388 w 240410"/>
                <a:gd name="connsiteY30" fmla="*/ 72676 h 230409"/>
                <a:gd name="connsiteX31" fmla="*/ 52197 w 240410"/>
                <a:gd name="connsiteY31" fmla="*/ 85725 h 230409"/>
                <a:gd name="connsiteX32" fmla="*/ 52197 w 240410"/>
                <a:gd name="connsiteY32" fmla="*/ 104394 h 230409"/>
                <a:gd name="connsiteX33" fmla="*/ 47815 w 240410"/>
                <a:gd name="connsiteY33" fmla="*/ 113062 h 230409"/>
                <a:gd name="connsiteX34" fmla="*/ 58388 w 240410"/>
                <a:gd name="connsiteY34" fmla="*/ 124873 h 230409"/>
                <a:gd name="connsiteX35" fmla="*/ 57150 w 240410"/>
                <a:gd name="connsiteY35" fmla="*/ 138779 h 230409"/>
                <a:gd name="connsiteX36" fmla="*/ 63341 w 240410"/>
                <a:gd name="connsiteY36" fmla="*/ 149733 h 230409"/>
                <a:gd name="connsiteX37" fmla="*/ 52197 w 240410"/>
                <a:gd name="connsiteY37" fmla="*/ 155924 h 230409"/>
                <a:gd name="connsiteX38" fmla="*/ 44767 w 240410"/>
                <a:gd name="connsiteY38" fmla="*/ 151638 h 230409"/>
                <a:gd name="connsiteX39" fmla="*/ 36671 w 240410"/>
                <a:gd name="connsiteY39" fmla="*/ 155924 h 230409"/>
                <a:gd name="connsiteX40" fmla="*/ 29242 w 240410"/>
                <a:gd name="connsiteY40" fmla="*/ 149162 h 230409"/>
                <a:gd name="connsiteX41" fmla="*/ 19050 w 240410"/>
                <a:gd name="connsiteY41" fmla="*/ 155924 h 230409"/>
                <a:gd name="connsiteX42" fmla="*/ 23622 w 240410"/>
                <a:gd name="connsiteY42" fmla="*/ 182499 h 230409"/>
                <a:gd name="connsiteX43" fmla="*/ 14288 w 240410"/>
                <a:gd name="connsiteY43" fmla="*/ 189452 h 230409"/>
                <a:gd name="connsiteX44" fmla="*/ 6858 w 240410"/>
                <a:gd name="connsiteY44" fmla="*/ 182499 h 230409"/>
                <a:gd name="connsiteX45" fmla="*/ 0 w 240410"/>
                <a:gd name="connsiteY45" fmla="*/ 189452 h 230409"/>
                <a:gd name="connsiteX46" fmla="*/ 24860 w 240410"/>
                <a:gd name="connsiteY46" fmla="*/ 197739 h 230409"/>
                <a:gd name="connsiteX47" fmla="*/ 26098 w 240410"/>
                <a:gd name="connsiteY47" fmla="*/ 205645 h 230409"/>
                <a:gd name="connsiteX48" fmla="*/ 52197 w 240410"/>
                <a:gd name="connsiteY48" fmla="*/ 197739 h 230409"/>
                <a:gd name="connsiteX49" fmla="*/ 60865 w 240410"/>
                <a:gd name="connsiteY49" fmla="*/ 202501 h 230409"/>
                <a:gd name="connsiteX50" fmla="*/ 60865 w 240410"/>
                <a:gd name="connsiteY50" fmla="*/ 210026 h 230409"/>
                <a:gd name="connsiteX51" fmla="*/ 68389 w 240410"/>
                <a:gd name="connsiteY51" fmla="*/ 215551 h 230409"/>
                <a:gd name="connsiteX52" fmla="*/ 73914 w 240410"/>
                <a:gd name="connsiteY52" fmla="*/ 213074 h 230409"/>
                <a:gd name="connsiteX53" fmla="*/ 90488 w 240410"/>
                <a:gd name="connsiteY53" fmla="*/ 230410 h 230409"/>
                <a:gd name="connsiteX54" fmla="*/ 111633 w 240410"/>
                <a:gd name="connsiteY54" fmla="*/ 207836 h 230409"/>
                <a:gd name="connsiteX55" fmla="*/ 142685 w 240410"/>
                <a:gd name="connsiteY55" fmla="*/ 193739 h 230409"/>
                <a:gd name="connsiteX56" fmla="*/ 169545 w 240410"/>
                <a:gd name="connsiteY56" fmla="*/ 204978 h 230409"/>
                <a:gd name="connsiteX57" fmla="*/ 193548 w 240410"/>
                <a:gd name="connsiteY57" fmla="*/ 195167 h 230409"/>
                <a:gd name="connsiteX58" fmla="*/ 205645 w 240410"/>
                <a:gd name="connsiteY58" fmla="*/ 208026 h 230409"/>
                <a:gd name="connsiteX59" fmla="*/ 214693 w 240410"/>
                <a:gd name="connsiteY59" fmla="*/ 202501 h 230409"/>
                <a:gd name="connsiteX60" fmla="*/ 217456 w 240410"/>
                <a:gd name="connsiteY60" fmla="*/ 195072 h 230409"/>
                <a:gd name="connsiteX61" fmla="*/ 205645 w 240410"/>
                <a:gd name="connsiteY61" fmla="*/ 183928 h 230409"/>
                <a:gd name="connsiteX62" fmla="*/ 214693 w 240410"/>
                <a:gd name="connsiteY62" fmla="*/ 175831 h 230409"/>
                <a:gd name="connsiteX63" fmla="*/ 205645 w 240410"/>
                <a:gd name="connsiteY63" fmla="*/ 165259 h 230409"/>
                <a:gd name="connsiteX64" fmla="*/ 213265 w 240410"/>
                <a:gd name="connsiteY64" fmla="*/ 149733 h 230409"/>
                <a:gd name="connsiteX65" fmla="*/ 205645 w 240410"/>
                <a:gd name="connsiteY65" fmla="*/ 142304 h 230409"/>
                <a:gd name="connsiteX66" fmla="*/ 205645 w 240410"/>
                <a:gd name="connsiteY66" fmla="*/ 134874 h 230409"/>
                <a:gd name="connsiteX67" fmla="*/ 210598 w 240410"/>
                <a:gd name="connsiteY67" fmla="*/ 134874 h 230409"/>
                <a:gd name="connsiteX68" fmla="*/ 214693 w 240410"/>
                <a:gd name="connsiteY68" fmla="*/ 126206 h 230409"/>
                <a:gd name="connsiteX69" fmla="*/ 210598 w 240410"/>
                <a:gd name="connsiteY69" fmla="*/ 115538 h 230409"/>
                <a:gd name="connsiteX70" fmla="*/ 217456 w 240410"/>
                <a:gd name="connsiteY70" fmla="*/ 101918 h 230409"/>
                <a:gd name="connsiteX71" fmla="*/ 237935 w 240410"/>
                <a:gd name="connsiteY71" fmla="*/ 82677 h 230409"/>
                <a:gd name="connsiteX72" fmla="*/ 240411 w 240410"/>
                <a:gd name="connsiteY72" fmla="*/ 69628 h 230409"/>
                <a:gd name="connsiteX73" fmla="*/ 231743 w 240410"/>
                <a:gd name="connsiteY73" fmla="*/ 59627 h 2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0410" h="230409">
                  <a:moveTo>
                    <a:pt x="231743" y="59627"/>
                  </a:moveTo>
                  <a:lnTo>
                    <a:pt x="219932" y="55912"/>
                  </a:lnTo>
                  <a:lnTo>
                    <a:pt x="213265" y="49721"/>
                  </a:lnTo>
                  <a:lnTo>
                    <a:pt x="213646" y="41434"/>
                  </a:lnTo>
                  <a:lnTo>
                    <a:pt x="210026" y="34671"/>
                  </a:lnTo>
                  <a:lnTo>
                    <a:pt x="213646" y="26098"/>
                  </a:lnTo>
                  <a:lnTo>
                    <a:pt x="205645" y="26098"/>
                  </a:lnTo>
                  <a:lnTo>
                    <a:pt x="210026" y="11811"/>
                  </a:lnTo>
                  <a:lnTo>
                    <a:pt x="193167" y="11811"/>
                  </a:lnTo>
                  <a:lnTo>
                    <a:pt x="187642" y="19907"/>
                  </a:lnTo>
                  <a:lnTo>
                    <a:pt x="166497" y="18002"/>
                  </a:lnTo>
                  <a:lnTo>
                    <a:pt x="157163" y="21146"/>
                  </a:lnTo>
                  <a:lnTo>
                    <a:pt x="157163" y="11811"/>
                  </a:lnTo>
                  <a:lnTo>
                    <a:pt x="149733" y="6858"/>
                  </a:lnTo>
                  <a:lnTo>
                    <a:pt x="143542" y="6858"/>
                  </a:lnTo>
                  <a:lnTo>
                    <a:pt x="143542" y="0"/>
                  </a:lnTo>
                  <a:lnTo>
                    <a:pt x="126778" y="12478"/>
                  </a:lnTo>
                  <a:lnTo>
                    <a:pt x="131064" y="18669"/>
                  </a:lnTo>
                  <a:lnTo>
                    <a:pt x="126778" y="23622"/>
                  </a:lnTo>
                  <a:lnTo>
                    <a:pt x="131731" y="29813"/>
                  </a:lnTo>
                  <a:lnTo>
                    <a:pt x="132302" y="34671"/>
                  </a:lnTo>
                  <a:lnTo>
                    <a:pt x="121729" y="34671"/>
                  </a:lnTo>
                  <a:lnTo>
                    <a:pt x="108109" y="50387"/>
                  </a:lnTo>
                  <a:lnTo>
                    <a:pt x="111823" y="59627"/>
                  </a:lnTo>
                  <a:lnTo>
                    <a:pt x="90488" y="75152"/>
                  </a:lnTo>
                  <a:lnTo>
                    <a:pt x="83248" y="68390"/>
                  </a:lnTo>
                  <a:lnTo>
                    <a:pt x="83248" y="64008"/>
                  </a:lnTo>
                  <a:lnTo>
                    <a:pt x="77629" y="55912"/>
                  </a:lnTo>
                  <a:lnTo>
                    <a:pt x="66484" y="64008"/>
                  </a:lnTo>
                  <a:lnTo>
                    <a:pt x="66484" y="72676"/>
                  </a:lnTo>
                  <a:lnTo>
                    <a:pt x="58388" y="72676"/>
                  </a:lnTo>
                  <a:lnTo>
                    <a:pt x="52197" y="85725"/>
                  </a:lnTo>
                  <a:lnTo>
                    <a:pt x="52197" y="104394"/>
                  </a:lnTo>
                  <a:lnTo>
                    <a:pt x="47815" y="113062"/>
                  </a:lnTo>
                  <a:lnTo>
                    <a:pt x="58388" y="124873"/>
                  </a:lnTo>
                  <a:lnTo>
                    <a:pt x="57150" y="138779"/>
                  </a:lnTo>
                  <a:lnTo>
                    <a:pt x="63341" y="149733"/>
                  </a:lnTo>
                  <a:lnTo>
                    <a:pt x="52197" y="155924"/>
                  </a:lnTo>
                  <a:lnTo>
                    <a:pt x="44767" y="151638"/>
                  </a:lnTo>
                  <a:lnTo>
                    <a:pt x="36671" y="155924"/>
                  </a:lnTo>
                  <a:lnTo>
                    <a:pt x="29242" y="149162"/>
                  </a:lnTo>
                  <a:lnTo>
                    <a:pt x="19050" y="155924"/>
                  </a:lnTo>
                  <a:lnTo>
                    <a:pt x="23622" y="182499"/>
                  </a:lnTo>
                  <a:lnTo>
                    <a:pt x="14288" y="189452"/>
                  </a:lnTo>
                  <a:lnTo>
                    <a:pt x="6858" y="182499"/>
                  </a:lnTo>
                  <a:lnTo>
                    <a:pt x="0" y="189452"/>
                  </a:lnTo>
                  <a:lnTo>
                    <a:pt x="24860" y="197739"/>
                  </a:lnTo>
                  <a:lnTo>
                    <a:pt x="26098" y="205645"/>
                  </a:lnTo>
                  <a:lnTo>
                    <a:pt x="52197" y="197739"/>
                  </a:lnTo>
                  <a:lnTo>
                    <a:pt x="60865" y="202501"/>
                  </a:lnTo>
                  <a:lnTo>
                    <a:pt x="60865" y="210026"/>
                  </a:lnTo>
                  <a:lnTo>
                    <a:pt x="68389" y="215551"/>
                  </a:lnTo>
                  <a:lnTo>
                    <a:pt x="73914" y="213074"/>
                  </a:lnTo>
                  <a:lnTo>
                    <a:pt x="90488" y="230410"/>
                  </a:lnTo>
                  <a:lnTo>
                    <a:pt x="111633" y="207836"/>
                  </a:lnTo>
                  <a:lnTo>
                    <a:pt x="142685" y="193739"/>
                  </a:lnTo>
                  <a:lnTo>
                    <a:pt x="169545" y="204978"/>
                  </a:lnTo>
                  <a:lnTo>
                    <a:pt x="193548" y="195167"/>
                  </a:lnTo>
                  <a:lnTo>
                    <a:pt x="205645" y="208026"/>
                  </a:lnTo>
                  <a:lnTo>
                    <a:pt x="214693" y="202501"/>
                  </a:lnTo>
                  <a:lnTo>
                    <a:pt x="217456" y="195072"/>
                  </a:lnTo>
                  <a:lnTo>
                    <a:pt x="205645" y="183928"/>
                  </a:lnTo>
                  <a:lnTo>
                    <a:pt x="214693" y="175831"/>
                  </a:lnTo>
                  <a:lnTo>
                    <a:pt x="205645" y="165259"/>
                  </a:lnTo>
                  <a:lnTo>
                    <a:pt x="213265" y="149733"/>
                  </a:lnTo>
                  <a:lnTo>
                    <a:pt x="205645" y="142304"/>
                  </a:lnTo>
                  <a:lnTo>
                    <a:pt x="205645" y="134874"/>
                  </a:lnTo>
                  <a:lnTo>
                    <a:pt x="210598" y="134874"/>
                  </a:lnTo>
                  <a:lnTo>
                    <a:pt x="214693" y="126206"/>
                  </a:lnTo>
                  <a:lnTo>
                    <a:pt x="210598" y="115538"/>
                  </a:lnTo>
                  <a:lnTo>
                    <a:pt x="217456" y="101918"/>
                  </a:lnTo>
                  <a:lnTo>
                    <a:pt x="237935" y="82677"/>
                  </a:lnTo>
                  <a:lnTo>
                    <a:pt x="240411" y="69628"/>
                  </a:lnTo>
                  <a:lnTo>
                    <a:pt x="231743" y="59627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8">
              <a:extLst>
                <a:ext uri="{FF2B5EF4-FFF2-40B4-BE49-F238E27FC236}">
                  <a16:creationId xmlns="" xmlns:a16="http://schemas.microsoft.com/office/drawing/2014/main" id="{CDEA387C-E62B-27B8-B47C-574C87B84336}"/>
                </a:ext>
              </a:extLst>
            </p:cNvPr>
            <p:cNvSpPr/>
            <p:nvPr/>
          </p:nvSpPr>
          <p:spPr>
            <a:xfrm>
              <a:off x="1848419" y="4435696"/>
              <a:ext cx="224028" cy="233838"/>
            </a:xfrm>
            <a:custGeom>
              <a:avLst/>
              <a:gdLst>
                <a:gd name="connsiteX0" fmla="*/ 160687 w 224028"/>
                <a:gd name="connsiteY0" fmla="*/ 230029 h 233838"/>
                <a:gd name="connsiteX1" fmla="*/ 150781 w 224028"/>
                <a:gd name="connsiteY1" fmla="*/ 230029 h 233838"/>
                <a:gd name="connsiteX2" fmla="*/ 141446 w 224028"/>
                <a:gd name="connsiteY2" fmla="*/ 233839 h 233838"/>
                <a:gd name="connsiteX3" fmla="*/ 141446 w 224028"/>
                <a:gd name="connsiteY3" fmla="*/ 223076 h 233838"/>
                <a:gd name="connsiteX4" fmla="*/ 119729 w 224028"/>
                <a:gd name="connsiteY4" fmla="*/ 213265 h 233838"/>
                <a:gd name="connsiteX5" fmla="*/ 99251 w 224028"/>
                <a:gd name="connsiteY5" fmla="*/ 215741 h 233838"/>
                <a:gd name="connsiteX6" fmla="*/ 99251 w 224028"/>
                <a:gd name="connsiteY6" fmla="*/ 207074 h 233838"/>
                <a:gd name="connsiteX7" fmla="*/ 78677 w 224028"/>
                <a:gd name="connsiteY7" fmla="*/ 186595 h 233838"/>
                <a:gd name="connsiteX8" fmla="*/ 19050 w 224028"/>
                <a:gd name="connsiteY8" fmla="*/ 186595 h 233838"/>
                <a:gd name="connsiteX9" fmla="*/ 16574 w 224028"/>
                <a:gd name="connsiteY9" fmla="*/ 179356 h 233838"/>
                <a:gd name="connsiteX10" fmla="*/ 19717 w 224028"/>
                <a:gd name="connsiteY10" fmla="*/ 170402 h 233838"/>
                <a:gd name="connsiteX11" fmla="*/ 11621 w 224028"/>
                <a:gd name="connsiteY11" fmla="*/ 173546 h 233838"/>
                <a:gd name="connsiteX12" fmla="*/ 0 w 224028"/>
                <a:gd name="connsiteY12" fmla="*/ 173546 h 233838"/>
                <a:gd name="connsiteX13" fmla="*/ 11621 w 224028"/>
                <a:gd name="connsiteY13" fmla="*/ 155829 h 233838"/>
                <a:gd name="connsiteX14" fmla="*/ 6953 w 224028"/>
                <a:gd name="connsiteY14" fmla="*/ 148209 h 233838"/>
                <a:gd name="connsiteX15" fmla="*/ 0 w 224028"/>
                <a:gd name="connsiteY15" fmla="*/ 128207 h 233838"/>
                <a:gd name="connsiteX16" fmla="*/ 6953 w 224028"/>
                <a:gd name="connsiteY16" fmla="*/ 122587 h 233838"/>
                <a:gd name="connsiteX17" fmla="*/ 3524 w 224028"/>
                <a:gd name="connsiteY17" fmla="*/ 113252 h 233838"/>
                <a:gd name="connsiteX18" fmla="*/ 22193 w 224028"/>
                <a:gd name="connsiteY18" fmla="*/ 113252 h 233838"/>
                <a:gd name="connsiteX19" fmla="*/ 27146 w 224028"/>
                <a:gd name="connsiteY19" fmla="*/ 100203 h 233838"/>
                <a:gd name="connsiteX20" fmla="*/ 23432 w 224028"/>
                <a:gd name="connsiteY20" fmla="*/ 87154 h 233838"/>
                <a:gd name="connsiteX21" fmla="*/ 31528 w 224028"/>
                <a:gd name="connsiteY21" fmla="*/ 82010 h 233838"/>
                <a:gd name="connsiteX22" fmla="*/ 34004 w 224028"/>
                <a:gd name="connsiteY22" fmla="*/ 65437 h 233838"/>
                <a:gd name="connsiteX23" fmla="*/ 45815 w 224028"/>
                <a:gd name="connsiteY23" fmla="*/ 54864 h 233838"/>
                <a:gd name="connsiteX24" fmla="*/ 47054 w 224028"/>
                <a:gd name="connsiteY24" fmla="*/ 46863 h 233838"/>
                <a:gd name="connsiteX25" fmla="*/ 37719 w 224028"/>
                <a:gd name="connsiteY25" fmla="*/ 46863 h 233838"/>
                <a:gd name="connsiteX26" fmla="*/ 35243 w 224028"/>
                <a:gd name="connsiteY26" fmla="*/ 37529 h 233838"/>
                <a:gd name="connsiteX27" fmla="*/ 44577 w 224028"/>
                <a:gd name="connsiteY27" fmla="*/ 28766 h 233838"/>
                <a:gd name="connsiteX28" fmla="*/ 46387 w 224028"/>
                <a:gd name="connsiteY28" fmla="*/ 18860 h 233838"/>
                <a:gd name="connsiteX29" fmla="*/ 71247 w 224028"/>
                <a:gd name="connsiteY29" fmla="*/ 30004 h 233838"/>
                <a:gd name="connsiteX30" fmla="*/ 76867 w 224028"/>
                <a:gd name="connsiteY30" fmla="*/ 37529 h 233838"/>
                <a:gd name="connsiteX31" fmla="*/ 94202 w 224028"/>
                <a:gd name="connsiteY31" fmla="*/ 53626 h 233838"/>
                <a:gd name="connsiteX32" fmla="*/ 109156 w 224028"/>
                <a:gd name="connsiteY32" fmla="*/ 40577 h 233838"/>
                <a:gd name="connsiteX33" fmla="*/ 107918 w 224028"/>
                <a:gd name="connsiteY33" fmla="*/ 32576 h 233838"/>
                <a:gd name="connsiteX34" fmla="*/ 116586 w 224028"/>
                <a:gd name="connsiteY34" fmla="*/ 26956 h 233838"/>
                <a:gd name="connsiteX35" fmla="*/ 112871 w 224028"/>
                <a:gd name="connsiteY35" fmla="*/ 22574 h 233838"/>
                <a:gd name="connsiteX36" fmla="*/ 116015 w 224028"/>
                <a:gd name="connsiteY36" fmla="*/ 18860 h 233838"/>
                <a:gd name="connsiteX37" fmla="*/ 125921 w 224028"/>
                <a:gd name="connsiteY37" fmla="*/ 18860 h 233838"/>
                <a:gd name="connsiteX38" fmla="*/ 124682 w 224028"/>
                <a:gd name="connsiteY38" fmla="*/ 10763 h 233838"/>
                <a:gd name="connsiteX39" fmla="*/ 130302 w 224028"/>
                <a:gd name="connsiteY39" fmla="*/ 5239 h 233838"/>
                <a:gd name="connsiteX40" fmla="*/ 136493 w 224028"/>
                <a:gd name="connsiteY40" fmla="*/ 0 h 233838"/>
                <a:gd name="connsiteX41" fmla="*/ 141446 w 224028"/>
                <a:gd name="connsiteY41" fmla="*/ 7049 h 233838"/>
                <a:gd name="connsiteX42" fmla="*/ 147542 w 224028"/>
                <a:gd name="connsiteY42" fmla="*/ 10763 h 233838"/>
                <a:gd name="connsiteX43" fmla="*/ 160687 w 224028"/>
                <a:gd name="connsiteY43" fmla="*/ 22574 h 233838"/>
                <a:gd name="connsiteX44" fmla="*/ 170021 w 224028"/>
                <a:gd name="connsiteY44" fmla="*/ 30004 h 233838"/>
                <a:gd name="connsiteX45" fmla="*/ 170021 w 224028"/>
                <a:gd name="connsiteY45" fmla="*/ 40577 h 233838"/>
                <a:gd name="connsiteX46" fmla="*/ 187452 w 224028"/>
                <a:gd name="connsiteY46" fmla="*/ 43720 h 233838"/>
                <a:gd name="connsiteX47" fmla="*/ 191167 w 224028"/>
                <a:gd name="connsiteY47" fmla="*/ 56102 h 233838"/>
                <a:gd name="connsiteX48" fmla="*/ 201740 w 224028"/>
                <a:gd name="connsiteY48" fmla="*/ 60484 h 233838"/>
                <a:gd name="connsiteX49" fmla="*/ 197358 w 224028"/>
                <a:gd name="connsiteY49" fmla="*/ 66104 h 233838"/>
                <a:gd name="connsiteX50" fmla="*/ 201740 w 224028"/>
                <a:gd name="connsiteY50" fmla="*/ 72295 h 233838"/>
                <a:gd name="connsiteX51" fmla="*/ 196120 w 224028"/>
                <a:gd name="connsiteY51" fmla="*/ 75248 h 233838"/>
                <a:gd name="connsiteX52" fmla="*/ 195453 w 224028"/>
                <a:gd name="connsiteY52" fmla="*/ 86582 h 233838"/>
                <a:gd name="connsiteX53" fmla="*/ 190500 w 224028"/>
                <a:gd name="connsiteY53" fmla="*/ 90964 h 233838"/>
                <a:gd name="connsiteX54" fmla="*/ 185547 w 224028"/>
                <a:gd name="connsiteY54" fmla="*/ 92774 h 233838"/>
                <a:gd name="connsiteX55" fmla="*/ 194881 w 224028"/>
                <a:gd name="connsiteY55" fmla="*/ 97155 h 233838"/>
                <a:gd name="connsiteX56" fmla="*/ 195453 w 224028"/>
                <a:gd name="connsiteY56" fmla="*/ 105251 h 233838"/>
                <a:gd name="connsiteX57" fmla="*/ 201740 w 224028"/>
                <a:gd name="connsiteY57" fmla="*/ 107728 h 233838"/>
                <a:gd name="connsiteX58" fmla="*/ 208502 w 224028"/>
                <a:gd name="connsiteY58" fmla="*/ 116967 h 233838"/>
                <a:gd name="connsiteX59" fmla="*/ 219075 w 224028"/>
                <a:gd name="connsiteY59" fmla="*/ 113252 h 233838"/>
                <a:gd name="connsiteX60" fmla="*/ 212884 w 224028"/>
                <a:gd name="connsiteY60" fmla="*/ 126302 h 233838"/>
                <a:gd name="connsiteX61" fmla="*/ 212884 w 224028"/>
                <a:gd name="connsiteY61" fmla="*/ 144971 h 233838"/>
                <a:gd name="connsiteX62" fmla="*/ 208502 w 224028"/>
                <a:gd name="connsiteY62" fmla="*/ 153638 h 233838"/>
                <a:gd name="connsiteX63" fmla="*/ 219075 w 224028"/>
                <a:gd name="connsiteY63" fmla="*/ 165449 h 233838"/>
                <a:gd name="connsiteX64" fmla="*/ 217837 w 224028"/>
                <a:gd name="connsiteY64" fmla="*/ 179356 h 233838"/>
                <a:gd name="connsiteX65" fmla="*/ 224028 w 224028"/>
                <a:gd name="connsiteY65" fmla="*/ 190310 h 233838"/>
                <a:gd name="connsiteX66" fmla="*/ 212884 w 224028"/>
                <a:gd name="connsiteY66" fmla="*/ 196501 h 233838"/>
                <a:gd name="connsiteX67" fmla="*/ 205454 w 224028"/>
                <a:gd name="connsiteY67" fmla="*/ 192215 h 233838"/>
                <a:gd name="connsiteX68" fmla="*/ 197358 w 224028"/>
                <a:gd name="connsiteY68" fmla="*/ 196501 h 233838"/>
                <a:gd name="connsiteX69" fmla="*/ 189929 w 224028"/>
                <a:gd name="connsiteY69" fmla="*/ 189738 h 233838"/>
                <a:gd name="connsiteX70" fmla="*/ 179737 w 224028"/>
                <a:gd name="connsiteY70" fmla="*/ 196501 h 233838"/>
                <a:gd name="connsiteX71" fmla="*/ 184309 w 224028"/>
                <a:gd name="connsiteY71" fmla="*/ 223076 h 233838"/>
                <a:gd name="connsiteX72" fmla="*/ 174974 w 224028"/>
                <a:gd name="connsiteY72" fmla="*/ 230029 h 233838"/>
                <a:gd name="connsiteX73" fmla="*/ 167545 w 224028"/>
                <a:gd name="connsiteY73" fmla="*/ 223076 h 233838"/>
                <a:gd name="connsiteX74" fmla="*/ 160687 w 224028"/>
                <a:gd name="connsiteY74" fmla="*/ 230029 h 23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24028" h="233838">
                  <a:moveTo>
                    <a:pt x="160687" y="230029"/>
                  </a:moveTo>
                  <a:lnTo>
                    <a:pt x="150781" y="230029"/>
                  </a:lnTo>
                  <a:lnTo>
                    <a:pt x="141446" y="233839"/>
                  </a:lnTo>
                  <a:lnTo>
                    <a:pt x="141446" y="223076"/>
                  </a:lnTo>
                  <a:lnTo>
                    <a:pt x="119729" y="213265"/>
                  </a:lnTo>
                  <a:lnTo>
                    <a:pt x="99251" y="215741"/>
                  </a:lnTo>
                  <a:lnTo>
                    <a:pt x="99251" y="207074"/>
                  </a:lnTo>
                  <a:lnTo>
                    <a:pt x="78677" y="186595"/>
                  </a:lnTo>
                  <a:lnTo>
                    <a:pt x="19050" y="186595"/>
                  </a:lnTo>
                  <a:lnTo>
                    <a:pt x="16574" y="179356"/>
                  </a:lnTo>
                  <a:lnTo>
                    <a:pt x="19717" y="170402"/>
                  </a:lnTo>
                  <a:lnTo>
                    <a:pt x="11621" y="173546"/>
                  </a:lnTo>
                  <a:lnTo>
                    <a:pt x="0" y="173546"/>
                  </a:lnTo>
                  <a:lnTo>
                    <a:pt x="11621" y="155829"/>
                  </a:lnTo>
                  <a:lnTo>
                    <a:pt x="6953" y="148209"/>
                  </a:lnTo>
                  <a:lnTo>
                    <a:pt x="0" y="128207"/>
                  </a:lnTo>
                  <a:lnTo>
                    <a:pt x="6953" y="122587"/>
                  </a:lnTo>
                  <a:lnTo>
                    <a:pt x="3524" y="113252"/>
                  </a:lnTo>
                  <a:lnTo>
                    <a:pt x="22193" y="113252"/>
                  </a:lnTo>
                  <a:lnTo>
                    <a:pt x="27146" y="100203"/>
                  </a:lnTo>
                  <a:lnTo>
                    <a:pt x="23432" y="87154"/>
                  </a:lnTo>
                  <a:lnTo>
                    <a:pt x="31528" y="82010"/>
                  </a:lnTo>
                  <a:lnTo>
                    <a:pt x="34004" y="65437"/>
                  </a:lnTo>
                  <a:lnTo>
                    <a:pt x="45815" y="54864"/>
                  </a:lnTo>
                  <a:lnTo>
                    <a:pt x="47054" y="46863"/>
                  </a:lnTo>
                  <a:lnTo>
                    <a:pt x="37719" y="46863"/>
                  </a:lnTo>
                  <a:lnTo>
                    <a:pt x="35243" y="37529"/>
                  </a:lnTo>
                  <a:lnTo>
                    <a:pt x="44577" y="28766"/>
                  </a:lnTo>
                  <a:lnTo>
                    <a:pt x="46387" y="18860"/>
                  </a:lnTo>
                  <a:lnTo>
                    <a:pt x="71247" y="30004"/>
                  </a:lnTo>
                  <a:lnTo>
                    <a:pt x="76867" y="37529"/>
                  </a:lnTo>
                  <a:lnTo>
                    <a:pt x="94202" y="53626"/>
                  </a:lnTo>
                  <a:lnTo>
                    <a:pt x="109156" y="40577"/>
                  </a:lnTo>
                  <a:lnTo>
                    <a:pt x="107918" y="32576"/>
                  </a:lnTo>
                  <a:lnTo>
                    <a:pt x="116586" y="26956"/>
                  </a:lnTo>
                  <a:lnTo>
                    <a:pt x="112871" y="22574"/>
                  </a:lnTo>
                  <a:lnTo>
                    <a:pt x="116015" y="18860"/>
                  </a:lnTo>
                  <a:lnTo>
                    <a:pt x="125921" y="18860"/>
                  </a:lnTo>
                  <a:lnTo>
                    <a:pt x="124682" y="10763"/>
                  </a:lnTo>
                  <a:lnTo>
                    <a:pt x="130302" y="5239"/>
                  </a:lnTo>
                  <a:lnTo>
                    <a:pt x="136493" y="0"/>
                  </a:lnTo>
                  <a:lnTo>
                    <a:pt x="141446" y="7049"/>
                  </a:lnTo>
                  <a:lnTo>
                    <a:pt x="147542" y="10763"/>
                  </a:lnTo>
                  <a:lnTo>
                    <a:pt x="160687" y="22574"/>
                  </a:lnTo>
                  <a:lnTo>
                    <a:pt x="170021" y="30004"/>
                  </a:lnTo>
                  <a:lnTo>
                    <a:pt x="170021" y="40577"/>
                  </a:lnTo>
                  <a:lnTo>
                    <a:pt x="187452" y="43720"/>
                  </a:lnTo>
                  <a:lnTo>
                    <a:pt x="191167" y="56102"/>
                  </a:lnTo>
                  <a:lnTo>
                    <a:pt x="201740" y="60484"/>
                  </a:lnTo>
                  <a:lnTo>
                    <a:pt x="197358" y="66104"/>
                  </a:lnTo>
                  <a:lnTo>
                    <a:pt x="201740" y="72295"/>
                  </a:lnTo>
                  <a:lnTo>
                    <a:pt x="196120" y="75248"/>
                  </a:lnTo>
                  <a:lnTo>
                    <a:pt x="195453" y="86582"/>
                  </a:lnTo>
                  <a:lnTo>
                    <a:pt x="190500" y="90964"/>
                  </a:lnTo>
                  <a:lnTo>
                    <a:pt x="185547" y="92774"/>
                  </a:lnTo>
                  <a:lnTo>
                    <a:pt x="194881" y="97155"/>
                  </a:lnTo>
                  <a:lnTo>
                    <a:pt x="195453" y="105251"/>
                  </a:lnTo>
                  <a:lnTo>
                    <a:pt x="201740" y="107728"/>
                  </a:lnTo>
                  <a:lnTo>
                    <a:pt x="208502" y="116967"/>
                  </a:lnTo>
                  <a:lnTo>
                    <a:pt x="219075" y="113252"/>
                  </a:lnTo>
                  <a:lnTo>
                    <a:pt x="212884" y="126302"/>
                  </a:lnTo>
                  <a:lnTo>
                    <a:pt x="212884" y="144971"/>
                  </a:lnTo>
                  <a:lnTo>
                    <a:pt x="208502" y="153638"/>
                  </a:lnTo>
                  <a:lnTo>
                    <a:pt x="219075" y="165449"/>
                  </a:lnTo>
                  <a:lnTo>
                    <a:pt x="217837" y="179356"/>
                  </a:lnTo>
                  <a:lnTo>
                    <a:pt x="224028" y="190310"/>
                  </a:lnTo>
                  <a:lnTo>
                    <a:pt x="212884" y="196501"/>
                  </a:lnTo>
                  <a:lnTo>
                    <a:pt x="205454" y="192215"/>
                  </a:lnTo>
                  <a:lnTo>
                    <a:pt x="197358" y="196501"/>
                  </a:lnTo>
                  <a:lnTo>
                    <a:pt x="189929" y="189738"/>
                  </a:lnTo>
                  <a:lnTo>
                    <a:pt x="179737" y="196501"/>
                  </a:lnTo>
                  <a:lnTo>
                    <a:pt x="184309" y="223076"/>
                  </a:lnTo>
                  <a:lnTo>
                    <a:pt x="174974" y="230029"/>
                  </a:lnTo>
                  <a:lnTo>
                    <a:pt x="167545" y="223076"/>
                  </a:lnTo>
                  <a:lnTo>
                    <a:pt x="160687" y="230029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9">
              <a:extLst>
                <a:ext uri="{FF2B5EF4-FFF2-40B4-BE49-F238E27FC236}">
                  <a16:creationId xmlns="" xmlns:a16="http://schemas.microsoft.com/office/drawing/2014/main" id="{EFA73748-C9AF-1C85-ED09-39420812F36D}"/>
                </a:ext>
              </a:extLst>
            </p:cNvPr>
            <p:cNvSpPr/>
            <p:nvPr/>
          </p:nvSpPr>
          <p:spPr>
            <a:xfrm>
              <a:off x="1646965" y="4379879"/>
              <a:ext cx="248507" cy="238506"/>
            </a:xfrm>
            <a:custGeom>
              <a:avLst/>
              <a:gdLst>
                <a:gd name="connsiteX0" fmla="*/ 247841 w 248507"/>
                <a:gd name="connsiteY0" fmla="*/ 74676 h 238506"/>
                <a:gd name="connsiteX1" fmla="*/ 246031 w 248507"/>
                <a:gd name="connsiteY1" fmla="*/ 84582 h 238506"/>
                <a:gd name="connsiteX2" fmla="*/ 236696 w 248507"/>
                <a:gd name="connsiteY2" fmla="*/ 93345 h 238506"/>
                <a:gd name="connsiteX3" fmla="*/ 239173 w 248507"/>
                <a:gd name="connsiteY3" fmla="*/ 102680 h 238506"/>
                <a:gd name="connsiteX4" fmla="*/ 248507 w 248507"/>
                <a:gd name="connsiteY4" fmla="*/ 102680 h 238506"/>
                <a:gd name="connsiteX5" fmla="*/ 247269 w 248507"/>
                <a:gd name="connsiteY5" fmla="*/ 110681 h 238506"/>
                <a:gd name="connsiteX6" fmla="*/ 235458 w 248507"/>
                <a:gd name="connsiteY6" fmla="*/ 121253 h 238506"/>
                <a:gd name="connsiteX7" fmla="*/ 232982 w 248507"/>
                <a:gd name="connsiteY7" fmla="*/ 137827 h 238506"/>
                <a:gd name="connsiteX8" fmla="*/ 224885 w 248507"/>
                <a:gd name="connsiteY8" fmla="*/ 142970 h 238506"/>
                <a:gd name="connsiteX9" fmla="*/ 228600 w 248507"/>
                <a:gd name="connsiteY9" fmla="*/ 156020 h 238506"/>
                <a:gd name="connsiteX10" fmla="*/ 223647 w 248507"/>
                <a:gd name="connsiteY10" fmla="*/ 169069 h 238506"/>
                <a:gd name="connsiteX11" fmla="*/ 204978 w 248507"/>
                <a:gd name="connsiteY11" fmla="*/ 169069 h 238506"/>
                <a:gd name="connsiteX12" fmla="*/ 208407 w 248507"/>
                <a:gd name="connsiteY12" fmla="*/ 178403 h 238506"/>
                <a:gd name="connsiteX13" fmla="*/ 201454 w 248507"/>
                <a:gd name="connsiteY13" fmla="*/ 184023 h 238506"/>
                <a:gd name="connsiteX14" fmla="*/ 208407 w 248507"/>
                <a:gd name="connsiteY14" fmla="*/ 204026 h 238506"/>
                <a:gd name="connsiteX15" fmla="*/ 213074 w 248507"/>
                <a:gd name="connsiteY15" fmla="*/ 211646 h 238506"/>
                <a:gd name="connsiteX16" fmla="*/ 201454 w 248507"/>
                <a:gd name="connsiteY16" fmla="*/ 229362 h 238506"/>
                <a:gd name="connsiteX17" fmla="*/ 187738 w 248507"/>
                <a:gd name="connsiteY17" fmla="*/ 226886 h 238506"/>
                <a:gd name="connsiteX18" fmla="*/ 187738 w 248507"/>
                <a:gd name="connsiteY18" fmla="*/ 220313 h 238506"/>
                <a:gd name="connsiteX19" fmla="*/ 179832 w 248507"/>
                <a:gd name="connsiteY19" fmla="*/ 222218 h 238506"/>
                <a:gd name="connsiteX20" fmla="*/ 174212 w 248507"/>
                <a:gd name="connsiteY20" fmla="*/ 229362 h 238506"/>
                <a:gd name="connsiteX21" fmla="*/ 164497 w 248507"/>
                <a:gd name="connsiteY21" fmla="*/ 238506 h 238506"/>
                <a:gd name="connsiteX22" fmla="*/ 156972 w 248507"/>
                <a:gd name="connsiteY22" fmla="*/ 238506 h 238506"/>
                <a:gd name="connsiteX23" fmla="*/ 156972 w 248507"/>
                <a:gd name="connsiteY23" fmla="*/ 232505 h 238506"/>
                <a:gd name="connsiteX24" fmla="*/ 166783 w 248507"/>
                <a:gd name="connsiteY24" fmla="*/ 225457 h 238506"/>
                <a:gd name="connsiteX25" fmla="*/ 169164 w 248507"/>
                <a:gd name="connsiteY25" fmla="*/ 218980 h 238506"/>
                <a:gd name="connsiteX26" fmla="*/ 158877 w 248507"/>
                <a:gd name="connsiteY26" fmla="*/ 211646 h 238506"/>
                <a:gd name="connsiteX27" fmla="*/ 151924 w 248507"/>
                <a:gd name="connsiteY27" fmla="*/ 222218 h 238506"/>
                <a:gd name="connsiteX28" fmla="*/ 144875 w 248507"/>
                <a:gd name="connsiteY28" fmla="*/ 215265 h 238506"/>
                <a:gd name="connsiteX29" fmla="*/ 149066 w 248507"/>
                <a:gd name="connsiteY29" fmla="*/ 211646 h 238506"/>
                <a:gd name="connsiteX30" fmla="*/ 148590 w 248507"/>
                <a:gd name="connsiteY30" fmla="*/ 196120 h 238506"/>
                <a:gd name="connsiteX31" fmla="*/ 139732 w 248507"/>
                <a:gd name="connsiteY31" fmla="*/ 196120 h 238506"/>
                <a:gd name="connsiteX32" fmla="*/ 144875 w 248507"/>
                <a:gd name="connsiteY32" fmla="*/ 175165 h 238506"/>
                <a:gd name="connsiteX33" fmla="*/ 134207 w 248507"/>
                <a:gd name="connsiteY33" fmla="*/ 178403 h 238506"/>
                <a:gd name="connsiteX34" fmla="*/ 129921 w 248507"/>
                <a:gd name="connsiteY34" fmla="*/ 181261 h 238506"/>
                <a:gd name="connsiteX35" fmla="*/ 125635 w 248507"/>
                <a:gd name="connsiteY35" fmla="*/ 168783 h 238506"/>
                <a:gd name="connsiteX36" fmla="*/ 125635 w 248507"/>
                <a:gd name="connsiteY36" fmla="*/ 164878 h 238506"/>
                <a:gd name="connsiteX37" fmla="*/ 117919 w 248507"/>
                <a:gd name="connsiteY37" fmla="*/ 163068 h 238506"/>
                <a:gd name="connsiteX38" fmla="*/ 117919 w 248507"/>
                <a:gd name="connsiteY38" fmla="*/ 152305 h 238506"/>
                <a:gd name="connsiteX39" fmla="*/ 109061 w 248507"/>
                <a:gd name="connsiteY39" fmla="*/ 156591 h 238506"/>
                <a:gd name="connsiteX40" fmla="*/ 91345 w 248507"/>
                <a:gd name="connsiteY40" fmla="*/ 154210 h 238506"/>
                <a:gd name="connsiteX41" fmla="*/ 79629 w 248507"/>
                <a:gd name="connsiteY41" fmla="*/ 153734 h 238506"/>
                <a:gd name="connsiteX42" fmla="*/ 79629 w 248507"/>
                <a:gd name="connsiteY42" fmla="*/ 147257 h 238506"/>
                <a:gd name="connsiteX43" fmla="*/ 74105 w 248507"/>
                <a:gd name="connsiteY43" fmla="*/ 137827 h 238506"/>
                <a:gd name="connsiteX44" fmla="*/ 83439 w 248507"/>
                <a:gd name="connsiteY44" fmla="*/ 126683 h 238506"/>
                <a:gd name="connsiteX45" fmla="*/ 67056 w 248507"/>
                <a:gd name="connsiteY45" fmla="*/ 126683 h 238506"/>
                <a:gd name="connsiteX46" fmla="*/ 67056 w 248507"/>
                <a:gd name="connsiteY46" fmla="*/ 120206 h 238506"/>
                <a:gd name="connsiteX47" fmla="*/ 58198 w 248507"/>
                <a:gd name="connsiteY47" fmla="*/ 121539 h 238506"/>
                <a:gd name="connsiteX48" fmla="*/ 36767 w 248507"/>
                <a:gd name="connsiteY48" fmla="*/ 96393 h 238506"/>
                <a:gd name="connsiteX49" fmla="*/ 27527 w 248507"/>
                <a:gd name="connsiteY49" fmla="*/ 93631 h 238506"/>
                <a:gd name="connsiteX50" fmla="*/ 15812 w 248507"/>
                <a:gd name="connsiteY50" fmla="*/ 84296 h 238506"/>
                <a:gd name="connsiteX51" fmla="*/ 20955 w 248507"/>
                <a:gd name="connsiteY51" fmla="*/ 72676 h 238506"/>
                <a:gd name="connsiteX52" fmla="*/ 15812 w 248507"/>
                <a:gd name="connsiteY52" fmla="*/ 66580 h 238506"/>
                <a:gd name="connsiteX53" fmla="*/ 18193 w 248507"/>
                <a:gd name="connsiteY53" fmla="*/ 55816 h 238506"/>
                <a:gd name="connsiteX54" fmla="*/ 8382 w 248507"/>
                <a:gd name="connsiteY54" fmla="*/ 47054 h 238506"/>
                <a:gd name="connsiteX55" fmla="*/ 0 w 248507"/>
                <a:gd name="connsiteY55" fmla="*/ 37243 h 238506"/>
                <a:gd name="connsiteX56" fmla="*/ 3238 w 248507"/>
                <a:gd name="connsiteY56" fmla="*/ 32099 h 238506"/>
                <a:gd name="connsiteX57" fmla="*/ 9811 w 248507"/>
                <a:gd name="connsiteY57" fmla="*/ 32099 h 238506"/>
                <a:gd name="connsiteX58" fmla="*/ 16764 w 248507"/>
                <a:gd name="connsiteY58" fmla="*/ 41434 h 238506"/>
                <a:gd name="connsiteX59" fmla="*/ 21431 w 248507"/>
                <a:gd name="connsiteY59" fmla="*/ 46101 h 238506"/>
                <a:gd name="connsiteX60" fmla="*/ 28004 w 248507"/>
                <a:gd name="connsiteY60" fmla="*/ 46101 h 238506"/>
                <a:gd name="connsiteX61" fmla="*/ 33528 w 248507"/>
                <a:gd name="connsiteY61" fmla="*/ 40481 h 238506"/>
                <a:gd name="connsiteX62" fmla="*/ 28861 w 248507"/>
                <a:gd name="connsiteY62" fmla="*/ 32099 h 238506"/>
                <a:gd name="connsiteX63" fmla="*/ 22860 w 248507"/>
                <a:gd name="connsiteY63" fmla="*/ 27432 h 238506"/>
                <a:gd name="connsiteX64" fmla="*/ 21431 w 248507"/>
                <a:gd name="connsiteY64" fmla="*/ 19526 h 238506"/>
                <a:gd name="connsiteX65" fmla="*/ 8382 w 248507"/>
                <a:gd name="connsiteY65" fmla="*/ 14859 h 238506"/>
                <a:gd name="connsiteX66" fmla="*/ 9335 w 248507"/>
                <a:gd name="connsiteY66" fmla="*/ 0 h 238506"/>
                <a:gd name="connsiteX67" fmla="*/ 20479 w 248507"/>
                <a:gd name="connsiteY67" fmla="*/ 5143 h 238506"/>
                <a:gd name="connsiteX68" fmla="*/ 28385 w 248507"/>
                <a:gd name="connsiteY68" fmla="*/ 18669 h 238506"/>
                <a:gd name="connsiteX69" fmla="*/ 34957 w 248507"/>
                <a:gd name="connsiteY69" fmla="*/ 29337 h 238506"/>
                <a:gd name="connsiteX70" fmla="*/ 41910 w 248507"/>
                <a:gd name="connsiteY70" fmla="*/ 38672 h 238506"/>
                <a:gd name="connsiteX71" fmla="*/ 48006 w 248507"/>
                <a:gd name="connsiteY71" fmla="*/ 43339 h 238506"/>
                <a:gd name="connsiteX72" fmla="*/ 49816 w 248507"/>
                <a:gd name="connsiteY72" fmla="*/ 50292 h 238506"/>
                <a:gd name="connsiteX73" fmla="*/ 51721 w 248507"/>
                <a:gd name="connsiteY73" fmla="*/ 58198 h 238506"/>
                <a:gd name="connsiteX74" fmla="*/ 67056 w 248507"/>
                <a:gd name="connsiteY74" fmla="*/ 55816 h 238506"/>
                <a:gd name="connsiteX75" fmla="*/ 60579 w 248507"/>
                <a:gd name="connsiteY75" fmla="*/ 47054 h 238506"/>
                <a:gd name="connsiteX76" fmla="*/ 56864 w 248507"/>
                <a:gd name="connsiteY76" fmla="*/ 41434 h 238506"/>
                <a:gd name="connsiteX77" fmla="*/ 60103 w 248507"/>
                <a:gd name="connsiteY77" fmla="*/ 38195 h 238506"/>
                <a:gd name="connsiteX78" fmla="*/ 48959 w 248507"/>
                <a:gd name="connsiteY78" fmla="*/ 30290 h 238506"/>
                <a:gd name="connsiteX79" fmla="*/ 47530 w 248507"/>
                <a:gd name="connsiteY79" fmla="*/ 16288 h 238506"/>
                <a:gd name="connsiteX80" fmla="*/ 51245 w 248507"/>
                <a:gd name="connsiteY80" fmla="*/ 8858 h 238506"/>
                <a:gd name="connsiteX81" fmla="*/ 63151 w 248507"/>
                <a:gd name="connsiteY81" fmla="*/ 20479 h 238506"/>
                <a:gd name="connsiteX82" fmla="*/ 72676 w 248507"/>
                <a:gd name="connsiteY82" fmla="*/ 17240 h 238506"/>
                <a:gd name="connsiteX83" fmla="*/ 74581 w 248507"/>
                <a:gd name="connsiteY83" fmla="*/ 29337 h 238506"/>
                <a:gd name="connsiteX84" fmla="*/ 81058 w 248507"/>
                <a:gd name="connsiteY84" fmla="*/ 24670 h 238506"/>
                <a:gd name="connsiteX85" fmla="*/ 89916 w 248507"/>
                <a:gd name="connsiteY85" fmla="*/ 34004 h 238506"/>
                <a:gd name="connsiteX86" fmla="*/ 95060 w 248507"/>
                <a:gd name="connsiteY86" fmla="*/ 31242 h 238506"/>
                <a:gd name="connsiteX87" fmla="*/ 104870 w 248507"/>
                <a:gd name="connsiteY87" fmla="*/ 39148 h 238506"/>
                <a:gd name="connsiteX88" fmla="*/ 101060 w 248507"/>
                <a:gd name="connsiteY88" fmla="*/ 48863 h 238506"/>
                <a:gd name="connsiteX89" fmla="*/ 109442 w 248507"/>
                <a:gd name="connsiteY89" fmla="*/ 51245 h 238506"/>
                <a:gd name="connsiteX90" fmla="*/ 116015 w 248507"/>
                <a:gd name="connsiteY90" fmla="*/ 47054 h 238506"/>
                <a:gd name="connsiteX91" fmla="*/ 124206 w 248507"/>
                <a:gd name="connsiteY91" fmla="*/ 55816 h 238506"/>
                <a:gd name="connsiteX92" fmla="*/ 127540 w 248507"/>
                <a:gd name="connsiteY92" fmla="*/ 48482 h 238506"/>
                <a:gd name="connsiteX93" fmla="*/ 136493 w 248507"/>
                <a:gd name="connsiteY93" fmla="*/ 51721 h 238506"/>
                <a:gd name="connsiteX94" fmla="*/ 138398 w 248507"/>
                <a:gd name="connsiteY94" fmla="*/ 44291 h 238506"/>
                <a:gd name="connsiteX95" fmla="*/ 135160 w 248507"/>
                <a:gd name="connsiteY95" fmla="*/ 31623 h 238506"/>
                <a:gd name="connsiteX96" fmla="*/ 146304 w 248507"/>
                <a:gd name="connsiteY96" fmla="*/ 28861 h 238506"/>
                <a:gd name="connsiteX97" fmla="*/ 157448 w 248507"/>
                <a:gd name="connsiteY97" fmla="*/ 35814 h 238506"/>
                <a:gd name="connsiteX98" fmla="*/ 171926 w 248507"/>
                <a:gd name="connsiteY98" fmla="*/ 21431 h 238506"/>
                <a:gd name="connsiteX99" fmla="*/ 173355 w 248507"/>
                <a:gd name="connsiteY99" fmla="*/ 11621 h 238506"/>
                <a:gd name="connsiteX100" fmla="*/ 178403 w 248507"/>
                <a:gd name="connsiteY100" fmla="*/ 16764 h 238506"/>
                <a:gd name="connsiteX101" fmla="*/ 188214 w 248507"/>
                <a:gd name="connsiteY101" fmla="*/ 7429 h 238506"/>
                <a:gd name="connsiteX102" fmla="*/ 189643 w 248507"/>
                <a:gd name="connsiteY102" fmla="*/ 0 h 238506"/>
                <a:gd name="connsiteX103" fmla="*/ 201454 w 248507"/>
                <a:gd name="connsiteY103" fmla="*/ 16764 h 238506"/>
                <a:gd name="connsiteX104" fmla="*/ 193834 w 248507"/>
                <a:gd name="connsiteY104" fmla="*/ 25146 h 238506"/>
                <a:gd name="connsiteX105" fmla="*/ 214789 w 248507"/>
                <a:gd name="connsiteY105" fmla="*/ 27051 h 238506"/>
                <a:gd name="connsiteX106" fmla="*/ 214789 w 248507"/>
                <a:gd name="connsiteY106" fmla="*/ 43339 h 238506"/>
                <a:gd name="connsiteX107" fmla="*/ 232982 w 248507"/>
                <a:gd name="connsiteY107" fmla="*/ 55816 h 238506"/>
                <a:gd name="connsiteX108" fmla="*/ 241840 w 248507"/>
                <a:gd name="connsiteY108" fmla="*/ 62865 h 238506"/>
                <a:gd name="connsiteX109" fmla="*/ 247841 w 248507"/>
                <a:gd name="connsiteY109" fmla="*/ 74676 h 2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8507" h="238506">
                  <a:moveTo>
                    <a:pt x="247841" y="74676"/>
                  </a:moveTo>
                  <a:lnTo>
                    <a:pt x="246031" y="84582"/>
                  </a:lnTo>
                  <a:lnTo>
                    <a:pt x="236696" y="93345"/>
                  </a:lnTo>
                  <a:lnTo>
                    <a:pt x="239173" y="102680"/>
                  </a:lnTo>
                  <a:lnTo>
                    <a:pt x="248507" y="102680"/>
                  </a:lnTo>
                  <a:lnTo>
                    <a:pt x="247269" y="110681"/>
                  </a:lnTo>
                  <a:lnTo>
                    <a:pt x="235458" y="121253"/>
                  </a:lnTo>
                  <a:lnTo>
                    <a:pt x="232982" y="137827"/>
                  </a:lnTo>
                  <a:lnTo>
                    <a:pt x="224885" y="142970"/>
                  </a:lnTo>
                  <a:lnTo>
                    <a:pt x="228600" y="156020"/>
                  </a:lnTo>
                  <a:lnTo>
                    <a:pt x="223647" y="169069"/>
                  </a:lnTo>
                  <a:lnTo>
                    <a:pt x="204978" y="169069"/>
                  </a:lnTo>
                  <a:lnTo>
                    <a:pt x="208407" y="178403"/>
                  </a:lnTo>
                  <a:lnTo>
                    <a:pt x="201454" y="184023"/>
                  </a:lnTo>
                  <a:lnTo>
                    <a:pt x="208407" y="204026"/>
                  </a:lnTo>
                  <a:lnTo>
                    <a:pt x="213074" y="211646"/>
                  </a:lnTo>
                  <a:lnTo>
                    <a:pt x="201454" y="229362"/>
                  </a:lnTo>
                  <a:lnTo>
                    <a:pt x="187738" y="226886"/>
                  </a:lnTo>
                  <a:lnTo>
                    <a:pt x="187738" y="220313"/>
                  </a:lnTo>
                  <a:lnTo>
                    <a:pt x="179832" y="222218"/>
                  </a:lnTo>
                  <a:lnTo>
                    <a:pt x="174212" y="229362"/>
                  </a:lnTo>
                  <a:lnTo>
                    <a:pt x="164497" y="238506"/>
                  </a:lnTo>
                  <a:lnTo>
                    <a:pt x="156972" y="238506"/>
                  </a:lnTo>
                  <a:lnTo>
                    <a:pt x="156972" y="232505"/>
                  </a:lnTo>
                  <a:lnTo>
                    <a:pt x="166783" y="225457"/>
                  </a:lnTo>
                  <a:lnTo>
                    <a:pt x="169164" y="218980"/>
                  </a:lnTo>
                  <a:lnTo>
                    <a:pt x="158877" y="211646"/>
                  </a:lnTo>
                  <a:lnTo>
                    <a:pt x="151924" y="222218"/>
                  </a:lnTo>
                  <a:lnTo>
                    <a:pt x="144875" y="215265"/>
                  </a:lnTo>
                  <a:lnTo>
                    <a:pt x="149066" y="211646"/>
                  </a:lnTo>
                  <a:lnTo>
                    <a:pt x="148590" y="196120"/>
                  </a:lnTo>
                  <a:lnTo>
                    <a:pt x="139732" y="196120"/>
                  </a:lnTo>
                  <a:lnTo>
                    <a:pt x="144875" y="175165"/>
                  </a:lnTo>
                  <a:lnTo>
                    <a:pt x="134207" y="178403"/>
                  </a:lnTo>
                  <a:lnTo>
                    <a:pt x="129921" y="181261"/>
                  </a:lnTo>
                  <a:lnTo>
                    <a:pt x="125635" y="168783"/>
                  </a:lnTo>
                  <a:lnTo>
                    <a:pt x="125635" y="164878"/>
                  </a:lnTo>
                  <a:lnTo>
                    <a:pt x="117919" y="163068"/>
                  </a:lnTo>
                  <a:lnTo>
                    <a:pt x="117919" y="152305"/>
                  </a:lnTo>
                  <a:lnTo>
                    <a:pt x="109061" y="156591"/>
                  </a:lnTo>
                  <a:lnTo>
                    <a:pt x="91345" y="154210"/>
                  </a:lnTo>
                  <a:lnTo>
                    <a:pt x="79629" y="153734"/>
                  </a:lnTo>
                  <a:lnTo>
                    <a:pt x="79629" y="147257"/>
                  </a:lnTo>
                  <a:lnTo>
                    <a:pt x="74105" y="137827"/>
                  </a:lnTo>
                  <a:lnTo>
                    <a:pt x="83439" y="126683"/>
                  </a:lnTo>
                  <a:lnTo>
                    <a:pt x="67056" y="126683"/>
                  </a:lnTo>
                  <a:lnTo>
                    <a:pt x="67056" y="120206"/>
                  </a:lnTo>
                  <a:lnTo>
                    <a:pt x="58198" y="121539"/>
                  </a:lnTo>
                  <a:lnTo>
                    <a:pt x="36767" y="96393"/>
                  </a:lnTo>
                  <a:lnTo>
                    <a:pt x="27527" y="93631"/>
                  </a:lnTo>
                  <a:lnTo>
                    <a:pt x="15812" y="84296"/>
                  </a:lnTo>
                  <a:lnTo>
                    <a:pt x="20955" y="72676"/>
                  </a:lnTo>
                  <a:lnTo>
                    <a:pt x="15812" y="66580"/>
                  </a:lnTo>
                  <a:lnTo>
                    <a:pt x="18193" y="55816"/>
                  </a:lnTo>
                  <a:lnTo>
                    <a:pt x="8382" y="47054"/>
                  </a:lnTo>
                  <a:lnTo>
                    <a:pt x="0" y="37243"/>
                  </a:lnTo>
                  <a:lnTo>
                    <a:pt x="3238" y="32099"/>
                  </a:lnTo>
                  <a:lnTo>
                    <a:pt x="9811" y="32099"/>
                  </a:lnTo>
                  <a:lnTo>
                    <a:pt x="16764" y="41434"/>
                  </a:lnTo>
                  <a:lnTo>
                    <a:pt x="21431" y="46101"/>
                  </a:lnTo>
                  <a:lnTo>
                    <a:pt x="28004" y="46101"/>
                  </a:lnTo>
                  <a:lnTo>
                    <a:pt x="33528" y="40481"/>
                  </a:lnTo>
                  <a:lnTo>
                    <a:pt x="28861" y="32099"/>
                  </a:lnTo>
                  <a:lnTo>
                    <a:pt x="22860" y="27432"/>
                  </a:lnTo>
                  <a:lnTo>
                    <a:pt x="21431" y="19526"/>
                  </a:lnTo>
                  <a:lnTo>
                    <a:pt x="8382" y="14859"/>
                  </a:lnTo>
                  <a:lnTo>
                    <a:pt x="9335" y="0"/>
                  </a:lnTo>
                  <a:lnTo>
                    <a:pt x="20479" y="5143"/>
                  </a:lnTo>
                  <a:lnTo>
                    <a:pt x="28385" y="18669"/>
                  </a:lnTo>
                  <a:lnTo>
                    <a:pt x="34957" y="29337"/>
                  </a:lnTo>
                  <a:lnTo>
                    <a:pt x="41910" y="38672"/>
                  </a:lnTo>
                  <a:lnTo>
                    <a:pt x="48006" y="43339"/>
                  </a:lnTo>
                  <a:lnTo>
                    <a:pt x="49816" y="50292"/>
                  </a:lnTo>
                  <a:lnTo>
                    <a:pt x="51721" y="58198"/>
                  </a:lnTo>
                  <a:lnTo>
                    <a:pt x="67056" y="55816"/>
                  </a:lnTo>
                  <a:lnTo>
                    <a:pt x="60579" y="47054"/>
                  </a:lnTo>
                  <a:lnTo>
                    <a:pt x="56864" y="41434"/>
                  </a:lnTo>
                  <a:lnTo>
                    <a:pt x="60103" y="38195"/>
                  </a:lnTo>
                  <a:lnTo>
                    <a:pt x="48959" y="30290"/>
                  </a:lnTo>
                  <a:lnTo>
                    <a:pt x="47530" y="16288"/>
                  </a:lnTo>
                  <a:lnTo>
                    <a:pt x="51245" y="8858"/>
                  </a:lnTo>
                  <a:lnTo>
                    <a:pt x="63151" y="20479"/>
                  </a:lnTo>
                  <a:lnTo>
                    <a:pt x="72676" y="17240"/>
                  </a:lnTo>
                  <a:lnTo>
                    <a:pt x="74581" y="29337"/>
                  </a:lnTo>
                  <a:lnTo>
                    <a:pt x="81058" y="24670"/>
                  </a:lnTo>
                  <a:lnTo>
                    <a:pt x="89916" y="34004"/>
                  </a:lnTo>
                  <a:lnTo>
                    <a:pt x="95060" y="31242"/>
                  </a:lnTo>
                  <a:lnTo>
                    <a:pt x="104870" y="39148"/>
                  </a:lnTo>
                  <a:lnTo>
                    <a:pt x="101060" y="48863"/>
                  </a:lnTo>
                  <a:lnTo>
                    <a:pt x="109442" y="51245"/>
                  </a:lnTo>
                  <a:lnTo>
                    <a:pt x="116015" y="47054"/>
                  </a:lnTo>
                  <a:lnTo>
                    <a:pt x="124206" y="55816"/>
                  </a:lnTo>
                  <a:lnTo>
                    <a:pt x="127540" y="48482"/>
                  </a:lnTo>
                  <a:lnTo>
                    <a:pt x="136493" y="51721"/>
                  </a:lnTo>
                  <a:lnTo>
                    <a:pt x="138398" y="44291"/>
                  </a:lnTo>
                  <a:lnTo>
                    <a:pt x="135160" y="31623"/>
                  </a:lnTo>
                  <a:lnTo>
                    <a:pt x="146304" y="28861"/>
                  </a:lnTo>
                  <a:lnTo>
                    <a:pt x="157448" y="35814"/>
                  </a:lnTo>
                  <a:lnTo>
                    <a:pt x="171926" y="21431"/>
                  </a:lnTo>
                  <a:lnTo>
                    <a:pt x="173355" y="11621"/>
                  </a:lnTo>
                  <a:lnTo>
                    <a:pt x="178403" y="16764"/>
                  </a:lnTo>
                  <a:lnTo>
                    <a:pt x="188214" y="7429"/>
                  </a:lnTo>
                  <a:lnTo>
                    <a:pt x="189643" y="0"/>
                  </a:lnTo>
                  <a:lnTo>
                    <a:pt x="201454" y="16764"/>
                  </a:lnTo>
                  <a:lnTo>
                    <a:pt x="193834" y="25146"/>
                  </a:lnTo>
                  <a:lnTo>
                    <a:pt x="214789" y="27051"/>
                  </a:lnTo>
                  <a:lnTo>
                    <a:pt x="214789" y="43339"/>
                  </a:lnTo>
                  <a:lnTo>
                    <a:pt x="232982" y="55816"/>
                  </a:lnTo>
                  <a:lnTo>
                    <a:pt x="241840" y="62865"/>
                  </a:lnTo>
                  <a:lnTo>
                    <a:pt x="247841" y="74676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46A754D3-CDF8-2813-0127-64D41EB2C674}"/>
              </a:ext>
            </a:extLst>
          </p:cNvPr>
          <p:cNvSpPr txBox="1"/>
          <p:nvPr/>
        </p:nvSpPr>
        <p:spPr>
          <a:xfrm>
            <a:off x="3911941" y="2742369"/>
            <a:ext cx="3904551" cy="161890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СПАСИБО </a:t>
            </a:r>
            <a:br>
              <a:rPr lang="ru-RU" sz="2800" b="1" cap="all" spc="-150" dirty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</a:br>
            <a:r>
              <a:rPr lang="ru-RU" sz="2800" b="1" cap="all" spc="-150" dirty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ЗА </a:t>
            </a:r>
            <a:r>
              <a:rPr lang="ru-RU" sz="2800" b="1" cap="all" spc="-150" dirty="0" smtClean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ВНИМАНИЕ,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 smtClean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Передаю слово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cap="all" spc="-150" dirty="0" smtClean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Елене  РУТИАНИДИ</a:t>
            </a:r>
            <a:endParaRPr lang="ru-RU" sz="2800" cap="all" spc="-150" dirty="0">
              <a:ln w="22225">
                <a:noFill/>
              </a:ln>
              <a:solidFill>
                <a:schemeClr val="accent4">
                  <a:lumMod val="25000"/>
                </a:schemeClr>
              </a:solidFill>
              <a:ea typeface="Golos Text" panose="020B0503020202020204" pitchFamily="34" charset="0"/>
            </a:endParaRPr>
          </a:p>
        </p:txBody>
      </p:sp>
      <p:grpSp>
        <p:nvGrpSpPr>
          <p:cNvPr id="91" name="Group 21">
            <a:extLst>
              <a:ext uri="{FF2B5EF4-FFF2-40B4-BE49-F238E27FC236}">
                <a16:creationId xmlns="" xmlns:a16="http://schemas.microsoft.com/office/drawing/2014/main" id="{5BD210D2-FC0F-0064-6D90-43496A94B580}"/>
              </a:ext>
            </a:extLst>
          </p:cNvPr>
          <p:cNvGrpSpPr/>
          <p:nvPr/>
        </p:nvGrpSpPr>
        <p:grpSpPr>
          <a:xfrm>
            <a:off x="921370" y="3158242"/>
            <a:ext cx="1721962" cy="626727"/>
            <a:chOff x="1699404" y="761224"/>
            <a:chExt cx="1721962" cy="626727"/>
          </a:xfrm>
        </p:grpSpPr>
        <p:pic>
          <p:nvPicPr>
            <p:cNvPr id="92" name="Graphic 2">
              <a:extLst>
                <a:ext uri="{FF2B5EF4-FFF2-40B4-BE49-F238E27FC236}">
                  <a16:creationId xmlns="" xmlns:a16="http://schemas.microsoft.com/office/drawing/2014/main" id="{5B3FDE6E-C821-B9EB-9146-C8B781C3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77"/>
            <a:stretch>
              <a:fillRect/>
            </a:stretch>
          </p:blipFill>
          <p:spPr>
            <a:xfrm>
              <a:off x="2309614" y="791827"/>
              <a:ext cx="1111752" cy="565520"/>
            </a:xfrm>
            <a:prstGeom prst="rect">
              <a:avLst/>
            </a:prstGeom>
          </p:spPr>
        </p:pic>
        <p:pic>
          <p:nvPicPr>
            <p:cNvPr id="93" name="Рисунок 11">
              <a:extLst>
                <a:ext uri="{FF2B5EF4-FFF2-40B4-BE49-F238E27FC236}">
                  <a16:creationId xmlns="" xmlns:a16="http://schemas.microsoft.com/office/drawing/2014/main" id="{85A5ADE3-8F02-A038-C622-2B6FBC2D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9404" y="761224"/>
              <a:ext cx="548386" cy="626727"/>
            </a:xfrm>
            <a:prstGeom prst="rect">
              <a:avLst/>
            </a:prstGeom>
          </p:spPr>
        </p:pic>
      </p:grpSp>
      <p:sp>
        <p:nvSpPr>
          <p:cNvPr id="94" name="Subtitle 2">
            <a:extLst>
              <a:ext uri="{FF2B5EF4-FFF2-40B4-BE49-F238E27FC236}">
                <a16:creationId xmlns="" xmlns:a16="http://schemas.microsoft.com/office/drawing/2014/main" id="{D4412D55-F14E-7F0C-AEFF-C22BCBD57ABC}"/>
              </a:ext>
            </a:extLst>
          </p:cNvPr>
          <p:cNvSpPr txBox="1">
            <a:spLocks/>
          </p:cNvSpPr>
          <p:nvPr/>
        </p:nvSpPr>
        <p:spPr>
          <a:xfrm>
            <a:off x="10128397" y="3276005"/>
            <a:ext cx="1232063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Вместе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мы это точно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сделаем!</a:t>
            </a:r>
          </a:p>
        </p:txBody>
      </p:sp>
      <p:cxnSp>
        <p:nvCxnSpPr>
          <p:cNvPr id="183" name="Straight Connector 4">
            <a:extLst>
              <a:ext uri="{FF2B5EF4-FFF2-40B4-BE49-F238E27FC236}">
                <a16:creationId xmlns="" xmlns:a16="http://schemas.microsoft.com/office/drawing/2014/main" id="{CA77010F-22DC-71B3-F625-80E9BD999096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5492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73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762724" y="856621"/>
            <a:ext cx="6356152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600" b="1" dirty="0" err="1" smtClean="0">
                <a:solidFill>
                  <a:srgbClr val="0561FC">
                    <a:lumMod val="50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Сервисы</a:t>
            </a:r>
            <a:r>
              <a:rPr lang="en-US" sz="3600" b="1" dirty="0" smtClean="0">
                <a:solidFill>
                  <a:srgbClr val="0561FC">
                    <a:lumMod val="50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r>
              <a:rPr lang="en-US" sz="3600" b="1" dirty="0">
                <a:solidFill>
                  <a:srgbClr val="0561FC">
                    <a:lumMod val="50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ФНС</a:t>
            </a:r>
            <a:endParaRPr lang="en-US" sz="3600" b="1" dirty="0">
              <a:solidFill>
                <a:srgbClr val="0561FC">
                  <a:lumMod val="50000"/>
                </a:srgbClr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5627257" y="2362250"/>
            <a:ext cx="6356152" cy="2107406"/>
          </a:xfrm>
          <a:prstGeom prst="roundRect">
            <a:avLst>
              <a:gd name="adj" fmla="val 269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814087" y="2502372"/>
            <a:ext cx="2598539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0561FC">
                    <a:lumMod val="50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Электронные сервисы</a:t>
            </a:r>
            <a:endParaRPr lang="en-US" sz="1600" dirty="0">
              <a:solidFill>
                <a:srgbClr val="0561FC">
                  <a:lumMod val="50000"/>
                </a:srgb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5814087" y="2806204"/>
            <a:ext cx="598249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0561FC">
                    <a:lumMod val="50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ФНС предоставляет современные сервисы для бизнеса и населения:</a:t>
            </a:r>
            <a:endParaRPr lang="en-US" sz="1300" dirty="0">
              <a:solidFill>
                <a:srgbClr val="0561FC">
                  <a:lumMod val="50000"/>
                </a:srgbClr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5814087" y="3320777"/>
            <a:ext cx="5982494" cy="1008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5118" indent="-255118">
              <a:lnSpc>
                <a:spcPts val="2009"/>
              </a:lnSpc>
              <a:buSzPct val="100000"/>
              <a:buFontTx/>
              <a:buChar char="•"/>
            </a:pPr>
            <a:r>
              <a:rPr lang="en-US" sz="1300" dirty="0">
                <a:solidFill>
                  <a:srgbClr val="0561FC">
                    <a:lumMod val="50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Личный кабинет налогоплательщика</a:t>
            </a:r>
            <a:endParaRPr lang="en-US" sz="1300" dirty="0">
              <a:solidFill>
                <a:srgbClr val="0561FC">
                  <a:lumMod val="50000"/>
                </a:srgb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FontTx/>
              <a:buChar char="•"/>
            </a:pPr>
            <a:r>
              <a:rPr lang="ru-RU" sz="1300" dirty="0" smtClean="0">
                <a:solidFill>
                  <a:srgbClr val="0561FC">
                    <a:lumMod val="50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Налоговые калькуляторы</a:t>
            </a:r>
            <a:endParaRPr lang="en-US" sz="1300" dirty="0">
              <a:solidFill>
                <a:srgbClr val="0561FC">
                  <a:lumMod val="50000"/>
                </a:srgb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FontTx/>
              <a:buChar char="•"/>
            </a:pPr>
            <a:r>
              <a:rPr lang="ru-RU" sz="1300" dirty="0" smtClean="0">
                <a:solidFill>
                  <a:srgbClr val="0561FC">
                    <a:lumMod val="50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Выбор системы налогообложения</a:t>
            </a:r>
            <a:endParaRPr lang="en-US" sz="1300" dirty="0">
              <a:solidFill>
                <a:srgbClr val="0561FC">
                  <a:lumMod val="50000"/>
                </a:srgb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6" y="1436153"/>
            <a:ext cx="5279467" cy="395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215467" y="4089400"/>
            <a:ext cx="147246" cy="1306353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25598" y="2319965"/>
            <a:ext cx="3064933" cy="251445"/>
          </a:xfrm>
          <a:prstGeom prst="rect">
            <a:avLst/>
          </a:prstGeom>
          <a:solidFill>
            <a:schemeClr val="bg1"/>
          </a:solidFill>
          <a:ln w="6350">
            <a:solidFill>
              <a:srgbClr val="0561FC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72733" y="2251650"/>
            <a:ext cx="221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61FC">
                    <a:lumMod val="50000"/>
                  </a:srgbClr>
                </a:solidFill>
              </a:rPr>
              <a:t>www.nalog.gov.ru</a:t>
            </a:r>
            <a:endParaRPr lang="ru-RU" dirty="0">
              <a:solidFill>
                <a:srgbClr val="0561FC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25" t="9281" r="14955" b="9193"/>
          <a:stretch/>
        </p:blipFill>
        <p:spPr bwMode="auto">
          <a:xfrm>
            <a:off x="353869" y="314325"/>
            <a:ext cx="9914081" cy="6354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85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5632" t="9597" r="16407" b="4691"/>
          <a:stretch/>
        </p:blipFill>
        <p:spPr>
          <a:xfrm>
            <a:off x="1275272" y="208651"/>
            <a:ext cx="9259378" cy="655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8391" t="9080" r="20037" b="3659"/>
          <a:stretch/>
        </p:blipFill>
        <p:spPr>
          <a:xfrm>
            <a:off x="1929765" y="183730"/>
            <a:ext cx="8071485" cy="64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7103" t="9280" r="17821" b="3669"/>
          <a:stretch/>
        </p:blipFill>
        <p:spPr bwMode="auto">
          <a:xfrm>
            <a:off x="1911558" y="284671"/>
            <a:ext cx="8368884" cy="6297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64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8993" t="13211" r="30492" b="5466"/>
          <a:stretch/>
        </p:blipFill>
        <p:spPr>
          <a:xfrm>
            <a:off x="3226484" y="249050"/>
            <a:ext cx="5739031" cy="64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5197" t="8823" r="34559" b="8563"/>
          <a:stretch/>
        </p:blipFill>
        <p:spPr>
          <a:xfrm>
            <a:off x="2684253" y="284061"/>
            <a:ext cx="6823494" cy="63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9844" t="12694" r="36302" b="9339"/>
          <a:stretch/>
        </p:blipFill>
        <p:spPr>
          <a:xfrm>
            <a:off x="2886974" y="220694"/>
            <a:ext cx="6418052" cy="64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5" y="912093"/>
            <a:ext cx="7508379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Обязательные элементы налога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31924" y="1628329"/>
            <a:ext cx="10928152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Без следующих элементов невозможно рассчитать налог и определить обязанность по его уплате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5" y="1997348"/>
            <a:ext cx="5464076" cy="54158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12404" y="2674293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Субъект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812404" y="2978125"/>
            <a:ext cx="5103118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Кто платит — физические или юридические лица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97348"/>
            <a:ext cx="5464076" cy="54158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76480" y="2674293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Объект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6276479" y="2978125"/>
            <a:ext cx="5103118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Что облагается — доходы, прибыль, имущество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25" y="3330178"/>
            <a:ext cx="5464076" cy="54158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12404" y="4007123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Налоговая база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812404" y="4310956"/>
            <a:ext cx="5103118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Сумма, от которой рассчитывается налог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30178"/>
            <a:ext cx="5464076" cy="54158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76480" y="4007123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Ставка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6276479" y="4310956"/>
            <a:ext cx="5103118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Процент, по которому считается налог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Shape 10"/>
          <p:cNvSpPr/>
          <p:nvPr/>
        </p:nvSpPr>
        <p:spPr>
          <a:xfrm>
            <a:off x="631924" y="4815334"/>
            <a:ext cx="10928152" cy="1130499"/>
          </a:xfrm>
          <a:prstGeom prst="roundRect">
            <a:avLst>
              <a:gd name="adj" fmla="val 5031"/>
            </a:avLst>
          </a:prstGeom>
          <a:solidFill>
            <a:srgbClr val="D3E6FD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03" y="5018411"/>
            <a:ext cx="225623" cy="135359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218506" y="4984477"/>
            <a:ext cx="10161092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Факультативные элементы: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льготы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дифференцированные ставки для разных категорий, особый порядок расчёта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 12"/>
          <p:cNvSpPr/>
          <p:nvPr/>
        </p:nvSpPr>
        <p:spPr>
          <a:xfrm>
            <a:off x="1218506" y="5539681"/>
            <a:ext cx="10161092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b="1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Вспомогательные элементы: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требования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 отчётности и документированию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9471" t="9179" r="35377" b="5075"/>
          <a:stretch/>
        </p:blipFill>
        <p:spPr>
          <a:xfrm>
            <a:off x="2983875" y="209368"/>
            <a:ext cx="6224250" cy="664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61</a:t>
            </a:fld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4761" t="13211" r="35284" b="16051"/>
          <a:stretch/>
        </p:blipFill>
        <p:spPr>
          <a:xfrm>
            <a:off x="2474962" y="332128"/>
            <a:ext cx="7242076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126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62</a:t>
            </a:fld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5238" t="8723" r="36146" b="4618"/>
          <a:stretch/>
        </p:blipFill>
        <p:spPr>
          <a:xfrm>
            <a:off x="3116580" y="483725"/>
            <a:ext cx="5958840" cy="597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19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63</a:t>
            </a:fld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4616" t="13601" r="15100" b="3830"/>
          <a:stretch/>
        </p:blipFill>
        <p:spPr bwMode="auto">
          <a:xfrm>
            <a:off x="1395866" y="428903"/>
            <a:ext cx="9400267" cy="6211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1408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zh-CN" sz="3600" b="1" dirty="0">
                <a:solidFill>
                  <a:srgbClr val="005AA9"/>
                </a:solidFill>
              </a:rPr>
              <a:t>Расчет налога при </a:t>
            </a:r>
            <a:r>
              <a:rPr lang="ru-RU" altLang="zh-CN" sz="3600" b="1" dirty="0" smtClean="0">
                <a:solidFill>
                  <a:srgbClr val="005AA9"/>
                </a:solidFill>
              </a:rPr>
              <a:t>УСНО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371" y="1695449"/>
            <a:ext cx="10694997" cy="4238625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altLang="ru-RU" sz="2400" b="1" dirty="0"/>
              <a:t>Объект налогообложения «Доходы» (ставка 4%)</a:t>
            </a:r>
          </a:p>
          <a:p>
            <a:pPr algn="just">
              <a:defRPr/>
            </a:pPr>
            <a:r>
              <a:rPr lang="ru-RU" altLang="ru-RU" sz="2400" dirty="0" smtClean="0"/>
              <a:t>Налог</a:t>
            </a:r>
            <a:r>
              <a:rPr lang="en-US" altLang="ru-RU" sz="2400" baseline="-25000" dirty="0" smtClean="0"/>
              <a:t> </a:t>
            </a:r>
            <a:r>
              <a:rPr lang="ru-RU" altLang="ru-RU" sz="2400" baseline="-25000" dirty="0" smtClean="0"/>
              <a:t>  </a:t>
            </a:r>
            <a:r>
              <a:rPr lang="en-US" altLang="ru-RU" sz="2400" dirty="0"/>
              <a:t>=</a:t>
            </a:r>
            <a:r>
              <a:rPr lang="ru-RU" altLang="ru-RU" sz="2400" baseline="-25000" dirty="0"/>
              <a:t>   </a:t>
            </a:r>
            <a:r>
              <a:rPr lang="ru-RU" altLang="ru-RU" sz="2400" dirty="0"/>
              <a:t>Доход * ставку</a:t>
            </a:r>
          </a:p>
          <a:p>
            <a:pPr algn="just">
              <a:defRPr/>
            </a:pPr>
            <a:endParaRPr lang="ru-RU" altLang="ru-RU" sz="2400" dirty="0"/>
          </a:p>
          <a:p>
            <a:pPr algn="just">
              <a:defRPr/>
            </a:pPr>
            <a:r>
              <a:rPr lang="ru-RU" altLang="ru-RU" sz="2400" dirty="0"/>
              <a:t>Например:</a:t>
            </a:r>
            <a:endParaRPr lang="en-US" altLang="ru-RU" sz="2400" dirty="0"/>
          </a:p>
          <a:p>
            <a:pPr algn="just">
              <a:defRPr/>
            </a:pPr>
            <a:r>
              <a:rPr lang="ru-RU" altLang="ru-RU" sz="2400" dirty="0"/>
              <a:t>48 000 </a:t>
            </a:r>
            <a:r>
              <a:rPr lang="en-US" altLang="ru-RU" sz="2400" dirty="0"/>
              <a:t>=</a:t>
            </a:r>
            <a:r>
              <a:rPr lang="ru-RU" altLang="ru-RU" sz="2400" dirty="0"/>
              <a:t> 1</a:t>
            </a:r>
            <a:r>
              <a:rPr lang="en-US" altLang="ru-RU" sz="2400" dirty="0"/>
              <a:t> 200 000* 4%</a:t>
            </a:r>
          </a:p>
          <a:p>
            <a:pPr algn="just">
              <a:defRPr/>
            </a:pPr>
            <a:endParaRPr lang="en-US" altLang="ru-RU" sz="2400" dirty="0"/>
          </a:p>
          <a:p>
            <a:pPr algn="just">
              <a:defRPr/>
            </a:pPr>
            <a:r>
              <a:rPr lang="ru-RU" altLang="ru-RU" sz="2400" b="1" dirty="0"/>
              <a:t>Объект налогообложения «Доходы</a:t>
            </a:r>
            <a:r>
              <a:rPr lang="en-US" altLang="ru-RU" sz="2400" b="1" dirty="0"/>
              <a:t>- </a:t>
            </a:r>
            <a:r>
              <a:rPr lang="ru-RU" altLang="ru-RU" sz="2400" b="1" dirty="0"/>
              <a:t>Расходы» (ставка 7,5%)</a:t>
            </a:r>
          </a:p>
          <a:p>
            <a:pPr algn="just">
              <a:defRPr/>
            </a:pPr>
            <a:r>
              <a:rPr lang="ru-RU" altLang="ru-RU" sz="2400" dirty="0"/>
              <a:t>Налог</a:t>
            </a:r>
            <a:r>
              <a:rPr lang="en-US" altLang="ru-RU" sz="2400" baseline="-25000" dirty="0"/>
              <a:t> </a:t>
            </a:r>
            <a:r>
              <a:rPr lang="ru-RU" altLang="ru-RU" sz="2400" baseline="-25000" dirty="0"/>
              <a:t> </a:t>
            </a:r>
            <a:r>
              <a:rPr lang="en-US" altLang="ru-RU" sz="2400" dirty="0"/>
              <a:t>= </a:t>
            </a:r>
            <a:r>
              <a:rPr lang="ru-RU" altLang="ru-RU" sz="2400" dirty="0"/>
              <a:t>Доход – Расход  * ставку</a:t>
            </a:r>
          </a:p>
          <a:p>
            <a:pPr algn="just">
              <a:defRPr/>
            </a:pPr>
            <a:endParaRPr lang="ru-RU" altLang="ru-RU" sz="2400" dirty="0"/>
          </a:p>
          <a:p>
            <a:pPr algn="just">
              <a:defRPr/>
            </a:pPr>
            <a:r>
              <a:rPr lang="ru-RU" altLang="ru-RU" sz="2400" dirty="0"/>
              <a:t>Например:</a:t>
            </a:r>
          </a:p>
          <a:p>
            <a:pPr algn="just">
              <a:defRPr/>
            </a:pPr>
            <a:r>
              <a:rPr lang="ru-RU" altLang="ru-RU" sz="2400" dirty="0"/>
              <a:t>75 000</a:t>
            </a:r>
            <a:r>
              <a:rPr lang="en-US" altLang="ru-RU" sz="2400" dirty="0"/>
              <a:t> =</a:t>
            </a:r>
            <a:r>
              <a:rPr lang="ru-RU" altLang="ru-RU" sz="2400" dirty="0"/>
              <a:t> </a:t>
            </a:r>
            <a:r>
              <a:rPr lang="en-US" altLang="ru-RU" sz="2400" dirty="0"/>
              <a:t>1 000 000 * 7.5%</a:t>
            </a:r>
            <a:endParaRPr lang="ru-RU" altLang="ru-RU" sz="2400" dirty="0"/>
          </a:p>
          <a:p>
            <a:endParaRPr lang="ru-RU" sz="2000" dirty="0"/>
          </a:p>
        </p:txBody>
      </p:sp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76114" y="6009028"/>
            <a:ext cx="126818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3856" indent="-259175">
              <a:defRPr sz="19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701" indent="-207340">
              <a:defRPr sz="19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51381" indent="-207340">
              <a:defRPr sz="19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66062" indent="-207340">
              <a:defRPr sz="19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0742" indent="-207340" defTabSz="945990" eaLnBrk="0" fontAlgn="base" hangingPunct="0">
              <a:spcBef>
                <a:spcPct val="0"/>
              </a:spcBef>
              <a:spcAft>
                <a:spcPct val="0"/>
              </a:spcAft>
              <a:defRPr sz="19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695423" indent="-207340" defTabSz="945990" eaLnBrk="0" fontAlgn="base" hangingPunct="0">
              <a:spcBef>
                <a:spcPct val="0"/>
              </a:spcBef>
              <a:spcAft>
                <a:spcPct val="0"/>
              </a:spcAft>
              <a:defRPr sz="19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10103" indent="-207340" defTabSz="945990" eaLnBrk="0" fontAlgn="base" hangingPunct="0">
              <a:spcBef>
                <a:spcPct val="0"/>
              </a:spcBef>
              <a:spcAft>
                <a:spcPct val="0"/>
              </a:spcAft>
              <a:defRPr sz="19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24783" indent="-207340" defTabSz="945990" eaLnBrk="0" fontAlgn="base" hangingPunct="0">
              <a:spcBef>
                <a:spcPct val="0"/>
              </a:spcBef>
              <a:spcAft>
                <a:spcPct val="0"/>
              </a:spcAft>
              <a:defRPr sz="19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0B00100-960D-401E-AFEB-500D06FC025D}" type="slidenum">
              <a:rPr lang="ru-RU" altLang="ru-RU" sz="2449">
                <a:solidFill>
                  <a:prstClr val="white"/>
                </a:solidFill>
                <a:latin typeface="Calibri" panose="020F0502020204030204" pitchFamily="34" charset="0"/>
              </a:rPr>
              <a:pPr/>
              <a:t>64</a:t>
            </a:fld>
            <a:endParaRPr lang="ru-RU" altLang="ru-RU" sz="244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3315" name="TextBox 24"/>
          <p:cNvSpPr txBox="1">
            <a:spLocks noChangeArrowheads="1"/>
          </p:cNvSpPr>
          <p:nvPr/>
        </p:nvSpPr>
        <p:spPr bwMode="auto">
          <a:xfrm>
            <a:off x="2438785" y="501068"/>
            <a:ext cx="7641278" cy="82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605" tIns="47302" rIns="94605" bIns="47302" anchor="ctr"/>
          <a:lstStyle/>
          <a:p>
            <a:endParaRPr lang="ru-RU" altLang="zh-CN" sz="2902" b="1">
              <a:solidFill>
                <a:srgbClr val="005AA9"/>
              </a:solidFill>
              <a:latin typeface="Calibri" panose="020F0502020204030204" pitchFamily="34" charset="0"/>
            </a:endParaRPr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3872873" y="4142117"/>
            <a:ext cx="829353" cy="82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605" tIns="47302" rIns="94605" bIns="47302" anchor="ctr"/>
          <a:lstStyle/>
          <a:p>
            <a:endParaRPr lang="ru-RU" altLang="zh-CN" sz="4354" b="1">
              <a:solidFill>
                <a:srgbClr val="005AA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altLang="zh-CN" sz="4400" dirty="0"/>
              <a:t>В ЛК ИП отображается актуальная информация:</a:t>
            </a:r>
            <a:br>
              <a:rPr lang="ru-RU" altLang="zh-CN" sz="4400" dirty="0"/>
            </a:br>
            <a:endParaRPr lang="ru-RU" sz="4400" dirty="0"/>
          </a:p>
        </p:txBody>
      </p:sp>
      <p:sp>
        <p:nvSpPr>
          <p:cNvPr id="16386" name="Объект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endParaRPr lang="ru-RU" altLang="zh-CN" sz="2800" dirty="0"/>
          </a:p>
          <a:p>
            <a:pPr marL="744409" indent="-414680">
              <a:buFontTx/>
              <a:buChar char="-"/>
              <a:defRPr/>
            </a:pPr>
            <a:r>
              <a:rPr lang="ru-RU" altLang="zh-CN" sz="2800" dirty="0"/>
              <a:t>текущие налоговые </a:t>
            </a:r>
            <a:r>
              <a:rPr lang="ru-RU" altLang="zh-CN" sz="2800" dirty="0" smtClean="0"/>
              <a:t>задолженности</a:t>
            </a:r>
            <a:endParaRPr lang="ru-RU" altLang="zh-CN" sz="2800" dirty="0"/>
          </a:p>
          <a:p>
            <a:pPr marL="744409" indent="-414680">
              <a:buFontTx/>
              <a:buChar char="-"/>
              <a:defRPr/>
            </a:pPr>
            <a:r>
              <a:rPr lang="ru-RU" altLang="zh-CN" sz="2800" dirty="0" smtClean="0"/>
              <a:t>переплаты </a:t>
            </a:r>
            <a:r>
              <a:rPr lang="ru-RU" altLang="zh-CN" sz="2800" dirty="0"/>
              <a:t>по налогам и </a:t>
            </a:r>
            <a:r>
              <a:rPr lang="ru-RU" altLang="zh-CN" sz="2800" dirty="0" smtClean="0"/>
              <a:t>взносам</a:t>
            </a:r>
            <a:endParaRPr lang="ru-RU" altLang="zh-CN" sz="2800" dirty="0"/>
          </a:p>
          <a:p>
            <a:pPr marL="744409" indent="-414680">
              <a:buFontTx/>
              <a:buChar char="-"/>
              <a:defRPr/>
            </a:pPr>
            <a:r>
              <a:rPr lang="ru-RU" altLang="zh-CN" sz="2800" dirty="0" smtClean="0"/>
              <a:t>статус </a:t>
            </a:r>
            <a:r>
              <a:rPr lang="ru-RU" altLang="zh-CN" sz="2800" dirty="0"/>
              <a:t>камеральных </a:t>
            </a:r>
            <a:r>
              <a:rPr lang="ru-RU" altLang="zh-CN" sz="2800" dirty="0" smtClean="0"/>
              <a:t>проверок</a:t>
            </a:r>
            <a:endParaRPr lang="ru-RU" altLang="zh-CN" sz="2800" dirty="0"/>
          </a:p>
          <a:p>
            <a:pPr marL="744409" indent="-414680">
              <a:buFontTx/>
              <a:buChar char="-"/>
              <a:defRPr/>
            </a:pPr>
            <a:r>
              <a:rPr lang="ru-RU" altLang="zh-CN" sz="2800" dirty="0" smtClean="0"/>
              <a:t> </a:t>
            </a:r>
            <a:r>
              <a:rPr lang="ru-RU" altLang="zh-CN" sz="2800" dirty="0"/>
              <a:t>история всех платежей и </a:t>
            </a:r>
            <a:r>
              <a:rPr lang="ru-RU" altLang="zh-CN" sz="2800" dirty="0" smtClean="0"/>
              <a:t>отчетности</a:t>
            </a:r>
            <a:endParaRPr lang="ru-RU" altLang="zh-CN" sz="2800" dirty="0"/>
          </a:p>
        </p:txBody>
      </p:sp>
      <p:sp>
        <p:nvSpPr>
          <p:cNvPr id="1331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17C2B32-D7F3-481E-9B0E-A37A39CD520B}" type="slidenum">
              <a:rPr lang="ru-RU" altLang="ru-RU"/>
              <a:pPr/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46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E40446-3119-0AB4-C56B-DF4D5C4D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7">
            <a:extLst>
              <a:ext uri="{FF2B5EF4-FFF2-40B4-BE49-F238E27FC236}">
                <a16:creationId xmlns="" xmlns:a16="http://schemas.microsoft.com/office/drawing/2014/main" id="{8947046D-6536-EE13-7549-444863E8A6A6}"/>
              </a:ext>
            </a:extLst>
          </p:cNvPr>
          <p:cNvGrpSpPr/>
          <p:nvPr/>
        </p:nvGrpSpPr>
        <p:grpSpPr>
          <a:xfrm>
            <a:off x="606390" y="529046"/>
            <a:ext cx="11146971" cy="5799908"/>
            <a:chOff x="1563052" y="880570"/>
            <a:chExt cx="9064944" cy="5099223"/>
          </a:xfrm>
          <a:solidFill>
            <a:schemeClr val="accent5">
              <a:alpha val="46000"/>
            </a:schemeClr>
          </a:solidFill>
        </p:grpSpPr>
        <p:sp>
          <p:nvSpPr>
            <p:cNvPr id="96" name="Freeform: Shape 14">
              <a:extLst>
                <a:ext uri="{FF2B5EF4-FFF2-40B4-BE49-F238E27FC236}">
                  <a16:creationId xmlns="" xmlns:a16="http://schemas.microsoft.com/office/drawing/2014/main" id="{AED3342C-3400-8467-8696-EB67C1D357AD}"/>
                </a:ext>
              </a:extLst>
            </p:cNvPr>
            <p:cNvSpPr/>
            <p:nvPr/>
          </p:nvSpPr>
          <p:spPr>
            <a:xfrm>
              <a:off x="1968817" y="4986337"/>
              <a:ext cx="517207" cy="812482"/>
            </a:xfrm>
            <a:custGeom>
              <a:avLst/>
              <a:gdLst>
                <a:gd name="connsiteX0" fmla="*/ 508635 w 517207"/>
                <a:gd name="connsiteY0" fmla="*/ 458153 h 812482"/>
                <a:gd name="connsiteX1" fmla="*/ 493395 w 517207"/>
                <a:gd name="connsiteY1" fmla="*/ 442913 h 812482"/>
                <a:gd name="connsiteX2" fmla="*/ 493395 w 517207"/>
                <a:gd name="connsiteY2" fmla="*/ 420053 h 812482"/>
                <a:gd name="connsiteX3" fmla="*/ 507683 w 517207"/>
                <a:gd name="connsiteY3" fmla="*/ 405765 h 812482"/>
                <a:gd name="connsiteX4" fmla="*/ 509587 w 517207"/>
                <a:gd name="connsiteY4" fmla="*/ 381000 h 812482"/>
                <a:gd name="connsiteX5" fmla="*/ 502920 w 517207"/>
                <a:gd name="connsiteY5" fmla="*/ 362903 h 812482"/>
                <a:gd name="connsiteX6" fmla="*/ 488633 w 517207"/>
                <a:gd name="connsiteY6" fmla="*/ 357188 h 812482"/>
                <a:gd name="connsiteX7" fmla="*/ 479108 w 517207"/>
                <a:gd name="connsiteY7" fmla="*/ 342900 h 812482"/>
                <a:gd name="connsiteX8" fmla="*/ 460058 w 517207"/>
                <a:gd name="connsiteY8" fmla="*/ 328613 h 812482"/>
                <a:gd name="connsiteX9" fmla="*/ 460058 w 517207"/>
                <a:gd name="connsiteY9" fmla="*/ 296228 h 812482"/>
                <a:gd name="connsiteX10" fmla="*/ 447675 w 517207"/>
                <a:gd name="connsiteY10" fmla="*/ 278130 h 812482"/>
                <a:gd name="connsiteX11" fmla="*/ 443865 w 517207"/>
                <a:gd name="connsiteY11" fmla="*/ 256222 h 812482"/>
                <a:gd name="connsiteX12" fmla="*/ 428625 w 517207"/>
                <a:gd name="connsiteY12" fmla="*/ 240982 h 812482"/>
                <a:gd name="connsiteX13" fmla="*/ 428625 w 517207"/>
                <a:gd name="connsiteY13" fmla="*/ 223838 h 812482"/>
                <a:gd name="connsiteX14" fmla="*/ 418147 w 517207"/>
                <a:gd name="connsiteY14" fmla="*/ 209550 h 812482"/>
                <a:gd name="connsiteX15" fmla="*/ 403860 w 517207"/>
                <a:gd name="connsiteY15" fmla="*/ 195263 h 812482"/>
                <a:gd name="connsiteX16" fmla="*/ 393383 w 517207"/>
                <a:gd name="connsiteY16" fmla="*/ 175260 h 812482"/>
                <a:gd name="connsiteX17" fmla="*/ 402908 w 517207"/>
                <a:gd name="connsiteY17" fmla="*/ 156210 h 812482"/>
                <a:gd name="connsiteX18" fmla="*/ 393383 w 517207"/>
                <a:gd name="connsiteY18" fmla="*/ 130493 h 812482"/>
                <a:gd name="connsiteX19" fmla="*/ 380047 w 517207"/>
                <a:gd name="connsiteY19" fmla="*/ 117157 h 812482"/>
                <a:gd name="connsiteX20" fmla="*/ 376237 w 517207"/>
                <a:gd name="connsiteY20" fmla="*/ 99060 h 812482"/>
                <a:gd name="connsiteX21" fmla="*/ 362903 w 517207"/>
                <a:gd name="connsiteY21" fmla="*/ 83820 h 812482"/>
                <a:gd name="connsiteX22" fmla="*/ 360045 w 517207"/>
                <a:gd name="connsiteY22" fmla="*/ 63818 h 812482"/>
                <a:gd name="connsiteX23" fmla="*/ 343853 w 517207"/>
                <a:gd name="connsiteY23" fmla="*/ 57150 h 812482"/>
                <a:gd name="connsiteX24" fmla="*/ 319087 w 517207"/>
                <a:gd name="connsiteY24" fmla="*/ 61913 h 812482"/>
                <a:gd name="connsiteX25" fmla="*/ 307658 w 517207"/>
                <a:gd name="connsiteY25" fmla="*/ 50482 h 812482"/>
                <a:gd name="connsiteX26" fmla="*/ 300990 w 517207"/>
                <a:gd name="connsiteY26" fmla="*/ 32385 h 812482"/>
                <a:gd name="connsiteX27" fmla="*/ 289560 w 517207"/>
                <a:gd name="connsiteY27" fmla="*/ 36195 h 812482"/>
                <a:gd name="connsiteX28" fmla="*/ 275272 w 517207"/>
                <a:gd name="connsiteY28" fmla="*/ 36195 h 812482"/>
                <a:gd name="connsiteX29" fmla="*/ 268605 w 517207"/>
                <a:gd name="connsiteY29" fmla="*/ 18097 h 812482"/>
                <a:gd name="connsiteX30" fmla="*/ 252412 w 517207"/>
                <a:gd name="connsiteY30" fmla="*/ 10478 h 812482"/>
                <a:gd name="connsiteX31" fmla="*/ 241935 w 517207"/>
                <a:gd name="connsiteY31" fmla="*/ 0 h 812482"/>
                <a:gd name="connsiteX32" fmla="*/ 226695 w 517207"/>
                <a:gd name="connsiteY32" fmla="*/ 0 h 812482"/>
                <a:gd name="connsiteX33" fmla="*/ 214312 w 517207"/>
                <a:gd name="connsiteY33" fmla="*/ 12382 h 812482"/>
                <a:gd name="connsiteX34" fmla="*/ 194310 w 517207"/>
                <a:gd name="connsiteY34" fmla="*/ 15240 h 812482"/>
                <a:gd name="connsiteX35" fmla="*/ 186690 w 517207"/>
                <a:gd name="connsiteY35" fmla="*/ 3810 h 812482"/>
                <a:gd name="connsiteX36" fmla="*/ 175260 w 517207"/>
                <a:gd name="connsiteY36" fmla="*/ 0 h 812482"/>
                <a:gd name="connsiteX37" fmla="*/ 164783 w 517207"/>
                <a:gd name="connsiteY37" fmla="*/ 12382 h 812482"/>
                <a:gd name="connsiteX38" fmla="*/ 164783 w 517207"/>
                <a:gd name="connsiteY38" fmla="*/ 29528 h 812482"/>
                <a:gd name="connsiteX39" fmla="*/ 153352 w 517207"/>
                <a:gd name="connsiteY39" fmla="*/ 46672 h 812482"/>
                <a:gd name="connsiteX40" fmla="*/ 163830 w 517207"/>
                <a:gd name="connsiteY40" fmla="*/ 55245 h 812482"/>
                <a:gd name="connsiteX41" fmla="*/ 172402 w 517207"/>
                <a:gd name="connsiteY41" fmla="*/ 72390 h 812482"/>
                <a:gd name="connsiteX42" fmla="*/ 160972 w 517207"/>
                <a:gd name="connsiteY42" fmla="*/ 90488 h 812482"/>
                <a:gd name="connsiteX43" fmla="*/ 174308 w 517207"/>
                <a:gd name="connsiteY43" fmla="*/ 103822 h 812482"/>
                <a:gd name="connsiteX44" fmla="*/ 151447 w 517207"/>
                <a:gd name="connsiteY44" fmla="*/ 121920 h 812482"/>
                <a:gd name="connsiteX45" fmla="*/ 136208 w 517207"/>
                <a:gd name="connsiteY45" fmla="*/ 125730 h 812482"/>
                <a:gd name="connsiteX46" fmla="*/ 141922 w 517207"/>
                <a:gd name="connsiteY46" fmla="*/ 145732 h 812482"/>
                <a:gd name="connsiteX47" fmla="*/ 134302 w 517207"/>
                <a:gd name="connsiteY47" fmla="*/ 160972 h 812482"/>
                <a:gd name="connsiteX48" fmla="*/ 113347 w 517207"/>
                <a:gd name="connsiteY48" fmla="*/ 187643 h 812482"/>
                <a:gd name="connsiteX49" fmla="*/ 85725 w 517207"/>
                <a:gd name="connsiteY49" fmla="*/ 187643 h 812482"/>
                <a:gd name="connsiteX50" fmla="*/ 73343 w 517207"/>
                <a:gd name="connsiteY50" fmla="*/ 169545 h 812482"/>
                <a:gd name="connsiteX51" fmla="*/ 65722 w 517207"/>
                <a:gd name="connsiteY51" fmla="*/ 152400 h 812482"/>
                <a:gd name="connsiteX52" fmla="*/ 51435 w 517207"/>
                <a:gd name="connsiteY52" fmla="*/ 152400 h 812482"/>
                <a:gd name="connsiteX53" fmla="*/ 37147 w 517207"/>
                <a:gd name="connsiteY53" fmla="*/ 166688 h 812482"/>
                <a:gd name="connsiteX54" fmla="*/ 17145 w 517207"/>
                <a:gd name="connsiteY54" fmla="*/ 169545 h 812482"/>
                <a:gd name="connsiteX55" fmla="*/ 0 w 517207"/>
                <a:gd name="connsiteY55" fmla="*/ 186690 h 812482"/>
                <a:gd name="connsiteX56" fmla="*/ 6668 w 517207"/>
                <a:gd name="connsiteY56" fmla="*/ 215265 h 812482"/>
                <a:gd name="connsiteX57" fmla="*/ 27622 w 517207"/>
                <a:gd name="connsiteY57" fmla="*/ 247650 h 812482"/>
                <a:gd name="connsiteX58" fmla="*/ 37147 w 517207"/>
                <a:gd name="connsiteY58" fmla="*/ 281940 h 812482"/>
                <a:gd name="connsiteX59" fmla="*/ 68580 w 517207"/>
                <a:gd name="connsiteY59" fmla="*/ 302895 h 812482"/>
                <a:gd name="connsiteX60" fmla="*/ 89535 w 517207"/>
                <a:gd name="connsiteY60" fmla="*/ 312420 h 812482"/>
                <a:gd name="connsiteX61" fmla="*/ 101918 w 517207"/>
                <a:gd name="connsiteY61" fmla="*/ 344805 h 812482"/>
                <a:gd name="connsiteX62" fmla="*/ 125730 w 517207"/>
                <a:gd name="connsiteY62" fmla="*/ 364807 h 812482"/>
                <a:gd name="connsiteX63" fmla="*/ 120015 w 517207"/>
                <a:gd name="connsiteY63" fmla="*/ 393382 h 812482"/>
                <a:gd name="connsiteX64" fmla="*/ 140018 w 517207"/>
                <a:gd name="connsiteY64" fmla="*/ 411480 h 812482"/>
                <a:gd name="connsiteX65" fmla="*/ 145733 w 517207"/>
                <a:gd name="connsiteY65" fmla="*/ 456247 h 812482"/>
                <a:gd name="connsiteX66" fmla="*/ 165735 w 517207"/>
                <a:gd name="connsiteY66" fmla="*/ 476250 h 812482"/>
                <a:gd name="connsiteX67" fmla="*/ 197168 w 517207"/>
                <a:gd name="connsiteY67" fmla="*/ 480060 h 812482"/>
                <a:gd name="connsiteX68" fmla="*/ 215265 w 517207"/>
                <a:gd name="connsiteY68" fmla="*/ 498157 h 812482"/>
                <a:gd name="connsiteX69" fmla="*/ 220028 w 517207"/>
                <a:gd name="connsiteY69" fmla="*/ 513397 h 812482"/>
                <a:gd name="connsiteX70" fmla="*/ 243840 w 517207"/>
                <a:gd name="connsiteY70" fmla="*/ 516255 h 812482"/>
                <a:gd name="connsiteX71" fmla="*/ 250508 w 517207"/>
                <a:gd name="connsiteY71" fmla="*/ 541972 h 812482"/>
                <a:gd name="connsiteX72" fmla="*/ 271462 w 517207"/>
                <a:gd name="connsiteY72" fmla="*/ 564832 h 812482"/>
                <a:gd name="connsiteX73" fmla="*/ 262890 w 517207"/>
                <a:gd name="connsiteY73" fmla="*/ 588645 h 812482"/>
                <a:gd name="connsiteX74" fmla="*/ 250508 w 517207"/>
                <a:gd name="connsiteY74" fmla="*/ 609600 h 812482"/>
                <a:gd name="connsiteX75" fmla="*/ 270510 w 517207"/>
                <a:gd name="connsiteY75" fmla="*/ 635318 h 812482"/>
                <a:gd name="connsiteX76" fmla="*/ 281940 w 517207"/>
                <a:gd name="connsiteY76" fmla="*/ 664845 h 812482"/>
                <a:gd name="connsiteX77" fmla="*/ 281940 w 517207"/>
                <a:gd name="connsiteY77" fmla="*/ 682943 h 812482"/>
                <a:gd name="connsiteX78" fmla="*/ 304800 w 517207"/>
                <a:gd name="connsiteY78" fmla="*/ 698182 h 812482"/>
                <a:gd name="connsiteX79" fmla="*/ 307658 w 517207"/>
                <a:gd name="connsiteY79" fmla="*/ 732472 h 812482"/>
                <a:gd name="connsiteX80" fmla="*/ 322897 w 517207"/>
                <a:gd name="connsiteY80" fmla="*/ 779145 h 812482"/>
                <a:gd name="connsiteX81" fmla="*/ 326708 w 517207"/>
                <a:gd name="connsiteY81" fmla="*/ 805815 h 812482"/>
                <a:gd name="connsiteX82" fmla="*/ 358140 w 517207"/>
                <a:gd name="connsiteY82" fmla="*/ 812482 h 812482"/>
                <a:gd name="connsiteX83" fmla="*/ 390525 w 517207"/>
                <a:gd name="connsiteY83" fmla="*/ 801052 h 812482"/>
                <a:gd name="connsiteX84" fmla="*/ 413385 w 517207"/>
                <a:gd name="connsiteY84" fmla="*/ 810577 h 812482"/>
                <a:gd name="connsiteX85" fmla="*/ 447675 w 517207"/>
                <a:gd name="connsiteY85" fmla="*/ 795338 h 812482"/>
                <a:gd name="connsiteX86" fmla="*/ 444818 w 517207"/>
                <a:gd name="connsiteY86" fmla="*/ 750570 h 812482"/>
                <a:gd name="connsiteX87" fmla="*/ 450533 w 517207"/>
                <a:gd name="connsiteY87" fmla="*/ 713422 h 812482"/>
                <a:gd name="connsiteX88" fmla="*/ 441960 w 517207"/>
                <a:gd name="connsiteY88" fmla="*/ 665797 h 812482"/>
                <a:gd name="connsiteX89" fmla="*/ 441960 w 517207"/>
                <a:gd name="connsiteY89" fmla="*/ 626745 h 812482"/>
                <a:gd name="connsiteX90" fmla="*/ 473393 w 517207"/>
                <a:gd name="connsiteY90" fmla="*/ 576263 h 812482"/>
                <a:gd name="connsiteX91" fmla="*/ 487680 w 517207"/>
                <a:gd name="connsiteY91" fmla="*/ 563880 h 812482"/>
                <a:gd name="connsiteX92" fmla="*/ 487680 w 517207"/>
                <a:gd name="connsiteY92" fmla="*/ 554355 h 812482"/>
                <a:gd name="connsiteX93" fmla="*/ 503872 w 517207"/>
                <a:gd name="connsiteY93" fmla="*/ 538163 h 812482"/>
                <a:gd name="connsiteX94" fmla="*/ 510540 w 517207"/>
                <a:gd name="connsiteY94" fmla="*/ 513397 h 812482"/>
                <a:gd name="connsiteX95" fmla="*/ 517208 w 517207"/>
                <a:gd name="connsiteY95" fmla="*/ 486728 h 812482"/>
                <a:gd name="connsiteX96" fmla="*/ 508635 w 517207"/>
                <a:gd name="connsiteY96" fmla="*/ 458153 h 81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17207" h="812482">
                  <a:moveTo>
                    <a:pt x="508635" y="458153"/>
                  </a:moveTo>
                  <a:lnTo>
                    <a:pt x="493395" y="442913"/>
                  </a:lnTo>
                  <a:lnTo>
                    <a:pt x="493395" y="420053"/>
                  </a:lnTo>
                  <a:lnTo>
                    <a:pt x="507683" y="405765"/>
                  </a:lnTo>
                  <a:lnTo>
                    <a:pt x="509587" y="381000"/>
                  </a:lnTo>
                  <a:lnTo>
                    <a:pt x="502920" y="362903"/>
                  </a:lnTo>
                  <a:lnTo>
                    <a:pt x="488633" y="357188"/>
                  </a:lnTo>
                  <a:lnTo>
                    <a:pt x="479108" y="342900"/>
                  </a:lnTo>
                  <a:lnTo>
                    <a:pt x="460058" y="328613"/>
                  </a:lnTo>
                  <a:lnTo>
                    <a:pt x="460058" y="296228"/>
                  </a:lnTo>
                  <a:lnTo>
                    <a:pt x="447675" y="278130"/>
                  </a:lnTo>
                  <a:lnTo>
                    <a:pt x="443865" y="256222"/>
                  </a:lnTo>
                  <a:lnTo>
                    <a:pt x="428625" y="240982"/>
                  </a:lnTo>
                  <a:lnTo>
                    <a:pt x="428625" y="223838"/>
                  </a:lnTo>
                  <a:lnTo>
                    <a:pt x="418147" y="209550"/>
                  </a:lnTo>
                  <a:lnTo>
                    <a:pt x="403860" y="195263"/>
                  </a:lnTo>
                  <a:lnTo>
                    <a:pt x="393383" y="175260"/>
                  </a:lnTo>
                  <a:lnTo>
                    <a:pt x="402908" y="156210"/>
                  </a:lnTo>
                  <a:lnTo>
                    <a:pt x="393383" y="130493"/>
                  </a:lnTo>
                  <a:lnTo>
                    <a:pt x="380047" y="117157"/>
                  </a:lnTo>
                  <a:lnTo>
                    <a:pt x="376237" y="99060"/>
                  </a:lnTo>
                  <a:lnTo>
                    <a:pt x="362903" y="83820"/>
                  </a:lnTo>
                  <a:lnTo>
                    <a:pt x="360045" y="63818"/>
                  </a:lnTo>
                  <a:lnTo>
                    <a:pt x="343853" y="57150"/>
                  </a:lnTo>
                  <a:lnTo>
                    <a:pt x="319087" y="61913"/>
                  </a:lnTo>
                  <a:lnTo>
                    <a:pt x="307658" y="50482"/>
                  </a:lnTo>
                  <a:lnTo>
                    <a:pt x="300990" y="32385"/>
                  </a:lnTo>
                  <a:lnTo>
                    <a:pt x="289560" y="36195"/>
                  </a:lnTo>
                  <a:lnTo>
                    <a:pt x="275272" y="36195"/>
                  </a:lnTo>
                  <a:lnTo>
                    <a:pt x="268605" y="18097"/>
                  </a:lnTo>
                  <a:lnTo>
                    <a:pt x="252412" y="10478"/>
                  </a:lnTo>
                  <a:lnTo>
                    <a:pt x="241935" y="0"/>
                  </a:lnTo>
                  <a:lnTo>
                    <a:pt x="226695" y="0"/>
                  </a:lnTo>
                  <a:lnTo>
                    <a:pt x="214312" y="12382"/>
                  </a:lnTo>
                  <a:lnTo>
                    <a:pt x="194310" y="15240"/>
                  </a:lnTo>
                  <a:lnTo>
                    <a:pt x="186690" y="3810"/>
                  </a:lnTo>
                  <a:lnTo>
                    <a:pt x="175260" y="0"/>
                  </a:lnTo>
                  <a:lnTo>
                    <a:pt x="164783" y="12382"/>
                  </a:lnTo>
                  <a:lnTo>
                    <a:pt x="164783" y="29528"/>
                  </a:lnTo>
                  <a:lnTo>
                    <a:pt x="153352" y="46672"/>
                  </a:lnTo>
                  <a:lnTo>
                    <a:pt x="163830" y="55245"/>
                  </a:lnTo>
                  <a:lnTo>
                    <a:pt x="172402" y="72390"/>
                  </a:lnTo>
                  <a:lnTo>
                    <a:pt x="160972" y="90488"/>
                  </a:lnTo>
                  <a:lnTo>
                    <a:pt x="174308" y="103822"/>
                  </a:lnTo>
                  <a:lnTo>
                    <a:pt x="151447" y="121920"/>
                  </a:lnTo>
                  <a:lnTo>
                    <a:pt x="136208" y="125730"/>
                  </a:lnTo>
                  <a:lnTo>
                    <a:pt x="141922" y="145732"/>
                  </a:lnTo>
                  <a:lnTo>
                    <a:pt x="134302" y="160972"/>
                  </a:lnTo>
                  <a:lnTo>
                    <a:pt x="113347" y="187643"/>
                  </a:lnTo>
                  <a:lnTo>
                    <a:pt x="85725" y="187643"/>
                  </a:lnTo>
                  <a:lnTo>
                    <a:pt x="73343" y="169545"/>
                  </a:lnTo>
                  <a:lnTo>
                    <a:pt x="65722" y="152400"/>
                  </a:lnTo>
                  <a:lnTo>
                    <a:pt x="51435" y="152400"/>
                  </a:lnTo>
                  <a:lnTo>
                    <a:pt x="37147" y="166688"/>
                  </a:lnTo>
                  <a:lnTo>
                    <a:pt x="17145" y="169545"/>
                  </a:lnTo>
                  <a:lnTo>
                    <a:pt x="0" y="186690"/>
                  </a:lnTo>
                  <a:lnTo>
                    <a:pt x="6668" y="215265"/>
                  </a:lnTo>
                  <a:lnTo>
                    <a:pt x="27622" y="247650"/>
                  </a:lnTo>
                  <a:lnTo>
                    <a:pt x="37147" y="281940"/>
                  </a:lnTo>
                  <a:lnTo>
                    <a:pt x="68580" y="302895"/>
                  </a:lnTo>
                  <a:lnTo>
                    <a:pt x="89535" y="312420"/>
                  </a:lnTo>
                  <a:lnTo>
                    <a:pt x="101918" y="344805"/>
                  </a:lnTo>
                  <a:lnTo>
                    <a:pt x="125730" y="364807"/>
                  </a:lnTo>
                  <a:lnTo>
                    <a:pt x="120015" y="393382"/>
                  </a:lnTo>
                  <a:lnTo>
                    <a:pt x="140018" y="411480"/>
                  </a:lnTo>
                  <a:lnTo>
                    <a:pt x="145733" y="456247"/>
                  </a:lnTo>
                  <a:lnTo>
                    <a:pt x="165735" y="476250"/>
                  </a:lnTo>
                  <a:lnTo>
                    <a:pt x="197168" y="480060"/>
                  </a:lnTo>
                  <a:lnTo>
                    <a:pt x="215265" y="498157"/>
                  </a:lnTo>
                  <a:lnTo>
                    <a:pt x="220028" y="513397"/>
                  </a:lnTo>
                  <a:lnTo>
                    <a:pt x="243840" y="516255"/>
                  </a:lnTo>
                  <a:lnTo>
                    <a:pt x="250508" y="541972"/>
                  </a:lnTo>
                  <a:lnTo>
                    <a:pt x="271462" y="564832"/>
                  </a:lnTo>
                  <a:lnTo>
                    <a:pt x="262890" y="588645"/>
                  </a:lnTo>
                  <a:lnTo>
                    <a:pt x="250508" y="609600"/>
                  </a:lnTo>
                  <a:lnTo>
                    <a:pt x="270510" y="635318"/>
                  </a:lnTo>
                  <a:lnTo>
                    <a:pt x="281940" y="664845"/>
                  </a:lnTo>
                  <a:lnTo>
                    <a:pt x="281940" y="682943"/>
                  </a:lnTo>
                  <a:lnTo>
                    <a:pt x="304800" y="698182"/>
                  </a:lnTo>
                  <a:lnTo>
                    <a:pt x="307658" y="732472"/>
                  </a:lnTo>
                  <a:lnTo>
                    <a:pt x="322897" y="779145"/>
                  </a:lnTo>
                  <a:lnTo>
                    <a:pt x="326708" y="805815"/>
                  </a:lnTo>
                  <a:lnTo>
                    <a:pt x="358140" y="812482"/>
                  </a:lnTo>
                  <a:lnTo>
                    <a:pt x="390525" y="801052"/>
                  </a:lnTo>
                  <a:lnTo>
                    <a:pt x="413385" y="810577"/>
                  </a:lnTo>
                  <a:lnTo>
                    <a:pt x="447675" y="795338"/>
                  </a:lnTo>
                  <a:lnTo>
                    <a:pt x="444818" y="750570"/>
                  </a:lnTo>
                  <a:lnTo>
                    <a:pt x="450533" y="713422"/>
                  </a:lnTo>
                  <a:lnTo>
                    <a:pt x="441960" y="665797"/>
                  </a:lnTo>
                  <a:lnTo>
                    <a:pt x="441960" y="626745"/>
                  </a:lnTo>
                  <a:lnTo>
                    <a:pt x="473393" y="576263"/>
                  </a:lnTo>
                  <a:lnTo>
                    <a:pt x="487680" y="563880"/>
                  </a:lnTo>
                  <a:lnTo>
                    <a:pt x="487680" y="554355"/>
                  </a:lnTo>
                  <a:lnTo>
                    <a:pt x="503872" y="538163"/>
                  </a:lnTo>
                  <a:lnTo>
                    <a:pt x="510540" y="513397"/>
                  </a:lnTo>
                  <a:lnTo>
                    <a:pt x="517208" y="486728"/>
                  </a:lnTo>
                  <a:lnTo>
                    <a:pt x="508635" y="45815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7" name="Freeform: Shape 15">
              <a:extLst>
                <a:ext uri="{FF2B5EF4-FFF2-40B4-BE49-F238E27FC236}">
                  <a16:creationId xmlns="" xmlns:a16="http://schemas.microsoft.com/office/drawing/2014/main" id="{C7E4D156-5ED9-6C22-A1AB-8FBC8ACA9C77}"/>
                </a:ext>
              </a:extLst>
            </p:cNvPr>
            <p:cNvSpPr/>
            <p:nvPr/>
          </p:nvSpPr>
          <p:spPr>
            <a:xfrm>
              <a:off x="2169794" y="3466147"/>
              <a:ext cx="1386839" cy="1147762"/>
            </a:xfrm>
            <a:custGeom>
              <a:avLst/>
              <a:gdLst>
                <a:gd name="connsiteX0" fmla="*/ 1349693 w 1386839"/>
                <a:gd name="connsiteY0" fmla="*/ 424815 h 1147762"/>
                <a:gd name="connsiteX1" fmla="*/ 1332548 w 1386839"/>
                <a:gd name="connsiteY1" fmla="*/ 452438 h 1147762"/>
                <a:gd name="connsiteX2" fmla="*/ 1302068 w 1386839"/>
                <a:gd name="connsiteY2" fmla="*/ 444818 h 1147762"/>
                <a:gd name="connsiteX3" fmla="*/ 1288733 w 1386839"/>
                <a:gd name="connsiteY3" fmla="*/ 458153 h 1147762"/>
                <a:gd name="connsiteX4" fmla="*/ 1269683 w 1386839"/>
                <a:gd name="connsiteY4" fmla="*/ 430530 h 1147762"/>
                <a:gd name="connsiteX5" fmla="*/ 1217295 w 1386839"/>
                <a:gd name="connsiteY5" fmla="*/ 402908 h 1147762"/>
                <a:gd name="connsiteX6" fmla="*/ 1207770 w 1386839"/>
                <a:gd name="connsiteY6" fmla="*/ 375285 h 1147762"/>
                <a:gd name="connsiteX7" fmla="*/ 1180148 w 1386839"/>
                <a:gd name="connsiteY7" fmla="*/ 347663 h 1147762"/>
                <a:gd name="connsiteX8" fmla="*/ 1143953 w 1386839"/>
                <a:gd name="connsiteY8" fmla="*/ 340995 h 1147762"/>
                <a:gd name="connsiteX9" fmla="*/ 1125855 w 1386839"/>
                <a:gd name="connsiteY9" fmla="*/ 300990 h 1147762"/>
                <a:gd name="connsiteX10" fmla="*/ 1097280 w 1386839"/>
                <a:gd name="connsiteY10" fmla="*/ 314325 h 1147762"/>
                <a:gd name="connsiteX11" fmla="*/ 1066800 w 1386839"/>
                <a:gd name="connsiteY11" fmla="*/ 300990 h 1147762"/>
                <a:gd name="connsiteX12" fmla="*/ 1032510 w 1386839"/>
                <a:gd name="connsiteY12" fmla="*/ 309563 h 1147762"/>
                <a:gd name="connsiteX13" fmla="*/ 1002030 w 1386839"/>
                <a:gd name="connsiteY13" fmla="*/ 322897 h 1147762"/>
                <a:gd name="connsiteX14" fmla="*/ 968693 w 1386839"/>
                <a:gd name="connsiteY14" fmla="*/ 289560 h 1147762"/>
                <a:gd name="connsiteX15" fmla="*/ 968693 w 1386839"/>
                <a:gd name="connsiteY15" fmla="*/ 234315 h 1147762"/>
                <a:gd name="connsiteX16" fmla="*/ 942023 w 1386839"/>
                <a:gd name="connsiteY16" fmla="*/ 207645 h 1147762"/>
                <a:gd name="connsiteX17" fmla="*/ 928688 w 1386839"/>
                <a:gd name="connsiteY17" fmla="*/ 220980 h 1147762"/>
                <a:gd name="connsiteX18" fmla="*/ 893445 w 1386839"/>
                <a:gd name="connsiteY18" fmla="*/ 197168 h 1147762"/>
                <a:gd name="connsiteX19" fmla="*/ 878205 w 1386839"/>
                <a:gd name="connsiteY19" fmla="*/ 181928 h 1147762"/>
                <a:gd name="connsiteX20" fmla="*/ 852488 w 1386839"/>
                <a:gd name="connsiteY20" fmla="*/ 184785 h 1147762"/>
                <a:gd name="connsiteX21" fmla="*/ 835343 w 1386839"/>
                <a:gd name="connsiteY21" fmla="*/ 187643 h 1147762"/>
                <a:gd name="connsiteX22" fmla="*/ 819150 w 1386839"/>
                <a:gd name="connsiteY22" fmla="*/ 194310 h 1147762"/>
                <a:gd name="connsiteX23" fmla="*/ 835343 w 1386839"/>
                <a:gd name="connsiteY23" fmla="*/ 187643 h 1147762"/>
                <a:gd name="connsiteX24" fmla="*/ 835343 w 1386839"/>
                <a:gd name="connsiteY24" fmla="*/ 159068 h 1147762"/>
                <a:gd name="connsiteX25" fmla="*/ 842963 w 1386839"/>
                <a:gd name="connsiteY25" fmla="*/ 135255 h 1147762"/>
                <a:gd name="connsiteX26" fmla="*/ 822960 w 1386839"/>
                <a:gd name="connsiteY26" fmla="*/ 128588 h 1147762"/>
                <a:gd name="connsiteX27" fmla="*/ 800100 w 1386839"/>
                <a:gd name="connsiteY27" fmla="*/ 133350 h 1147762"/>
                <a:gd name="connsiteX28" fmla="*/ 783908 w 1386839"/>
                <a:gd name="connsiteY28" fmla="*/ 126683 h 1147762"/>
                <a:gd name="connsiteX29" fmla="*/ 771525 w 1386839"/>
                <a:gd name="connsiteY29" fmla="*/ 119063 h 1147762"/>
                <a:gd name="connsiteX30" fmla="*/ 751523 w 1386839"/>
                <a:gd name="connsiteY30" fmla="*/ 109538 h 1147762"/>
                <a:gd name="connsiteX31" fmla="*/ 728663 w 1386839"/>
                <a:gd name="connsiteY31" fmla="*/ 100013 h 1147762"/>
                <a:gd name="connsiteX32" fmla="*/ 717233 w 1386839"/>
                <a:gd name="connsiteY32" fmla="*/ 88583 h 1147762"/>
                <a:gd name="connsiteX33" fmla="*/ 713423 w 1386839"/>
                <a:gd name="connsiteY33" fmla="*/ 100013 h 1147762"/>
                <a:gd name="connsiteX34" fmla="*/ 695325 w 1386839"/>
                <a:gd name="connsiteY34" fmla="*/ 100013 h 1147762"/>
                <a:gd name="connsiteX35" fmla="*/ 681990 w 1386839"/>
                <a:gd name="connsiteY35" fmla="*/ 83820 h 1147762"/>
                <a:gd name="connsiteX36" fmla="*/ 661988 w 1386839"/>
                <a:gd name="connsiteY36" fmla="*/ 83820 h 1147762"/>
                <a:gd name="connsiteX37" fmla="*/ 657225 w 1386839"/>
                <a:gd name="connsiteY37" fmla="*/ 62865 h 1147762"/>
                <a:gd name="connsiteX38" fmla="*/ 645795 w 1386839"/>
                <a:gd name="connsiteY38" fmla="*/ 51435 h 1147762"/>
                <a:gd name="connsiteX39" fmla="*/ 630555 w 1386839"/>
                <a:gd name="connsiteY39" fmla="*/ 43815 h 1147762"/>
                <a:gd name="connsiteX40" fmla="*/ 611505 w 1386839"/>
                <a:gd name="connsiteY40" fmla="*/ 43815 h 1147762"/>
                <a:gd name="connsiteX41" fmla="*/ 596265 w 1386839"/>
                <a:gd name="connsiteY41" fmla="*/ 59055 h 1147762"/>
                <a:gd name="connsiteX42" fmla="*/ 572453 w 1386839"/>
                <a:gd name="connsiteY42" fmla="*/ 59055 h 1147762"/>
                <a:gd name="connsiteX43" fmla="*/ 561023 w 1386839"/>
                <a:gd name="connsiteY43" fmla="*/ 70485 h 1147762"/>
                <a:gd name="connsiteX44" fmla="*/ 541020 w 1386839"/>
                <a:gd name="connsiteY44" fmla="*/ 68580 h 1147762"/>
                <a:gd name="connsiteX45" fmla="*/ 524828 w 1386839"/>
                <a:gd name="connsiteY45" fmla="*/ 52388 h 1147762"/>
                <a:gd name="connsiteX46" fmla="*/ 494347 w 1386839"/>
                <a:gd name="connsiteY46" fmla="*/ 52388 h 1147762"/>
                <a:gd name="connsiteX47" fmla="*/ 478155 w 1386839"/>
                <a:gd name="connsiteY47" fmla="*/ 41910 h 1147762"/>
                <a:gd name="connsiteX48" fmla="*/ 456247 w 1386839"/>
                <a:gd name="connsiteY48" fmla="*/ 42863 h 1147762"/>
                <a:gd name="connsiteX49" fmla="*/ 443865 w 1386839"/>
                <a:gd name="connsiteY49" fmla="*/ 30480 h 1147762"/>
                <a:gd name="connsiteX50" fmla="*/ 419100 w 1386839"/>
                <a:gd name="connsiteY50" fmla="*/ 30480 h 1147762"/>
                <a:gd name="connsiteX51" fmla="*/ 406718 w 1386839"/>
                <a:gd name="connsiteY51" fmla="*/ 18097 h 1147762"/>
                <a:gd name="connsiteX52" fmla="*/ 398145 w 1386839"/>
                <a:gd name="connsiteY52" fmla="*/ 0 h 1147762"/>
                <a:gd name="connsiteX53" fmla="*/ 376238 w 1386839"/>
                <a:gd name="connsiteY53" fmla="*/ 18097 h 1147762"/>
                <a:gd name="connsiteX54" fmla="*/ 374333 w 1386839"/>
                <a:gd name="connsiteY54" fmla="*/ 36195 h 1147762"/>
                <a:gd name="connsiteX55" fmla="*/ 361950 w 1386839"/>
                <a:gd name="connsiteY55" fmla="*/ 48578 h 1147762"/>
                <a:gd name="connsiteX56" fmla="*/ 359093 w 1386839"/>
                <a:gd name="connsiteY56" fmla="*/ 78105 h 1147762"/>
                <a:gd name="connsiteX57" fmla="*/ 351472 w 1386839"/>
                <a:gd name="connsiteY57" fmla="*/ 95250 h 1147762"/>
                <a:gd name="connsiteX58" fmla="*/ 342900 w 1386839"/>
                <a:gd name="connsiteY58" fmla="*/ 110490 h 1147762"/>
                <a:gd name="connsiteX59" fmla="*/ 322897 w 1386839"/>
                <a:gd name="connsiteY59" fmla="*/ 110490 h 1147762"/>
                <a:gd name="connsiteX60" fmla="*/ 314325 w 1386839"/>
                <a:gd name="connsiteY60" fmla="*/ 134303 h 1147762"/>
                <a:gd name="connsiteX61" fmla="*/ 295275 w 1386839"/>
                <a:gd name="connsiteY61" fmla="*/ 111443 h 1147762"/>
                <a:gd name="connsiteX62" fmla="*/ 271463 w 1386839"/>
                <a:gd name="connsiteY62" fmla="*/ 113347 h 1147762"/>
                <a:gd name="connsiteX63" fmla="*/ 244793 w 1386839"/>
                <a:gd name="connsiteY63" fmla="*/ 136208 h 1147762"/>
                <a:gd name="connsiteX64" fmla="*/ 235268 w 1386839"/>
                <a:gd name="connsiteY64" fmla="*/ 157163 h 1147762"/>
                <a:gd name="connsiteX65" fmla="*/ 206693 w 1386839"/>
                <a:gd name="connsiteY65" fmla="*/ 165735 h 1147762"/>
                <a:gd name="connsiteX66" fmla="*/ 195263 w 1386839"/>
                <a:gd name="connsiteY66" fmla="*/ 197168 h 1147762"/>
                <a:gd name="connsiteX67" fmla="*/ 180022 w 1386839"/>
                <a:gd name="connsiteY67" fmla="*/ 234315 h 1147762"/>
                <a:gd name="connsiteX68" fmla="*/ 171450 w 1386839"/>
                <a:gd name="connsiteY68" fmla="*/ 268605 h 1147762"/>
                <a:gd name="connsiteX69" fmla="*/ 172403 w 1386839"/>
                <a:gd name="connsiteY69" fmla="*/ 292418 h 1147762"/>
                <a:gd name="connsiteX70" fmla="*/ 158115 w 1386839"/>
                <a:gd name="connsiteY70" fmla="*/ 301943 h 1147762"/>
                <a:gd name="connsiteX71" fmla="*/ 179070 w 1386839"/>
                <a:gd name="connsiteY71" fmla="*/ 322897 h 1147762"/>
                <a:gd name="connsiteX72" fmla="*/ 170497 w 1386839"/>
                <a:gd name="connsiteY72" fmla="*/ 354330 h 1147762"/>
                <a:gd name="connsiteX73" fmla="*/ 163830 w 1386839"/>
                <a:gd name="connsiteY73" fmla="*/ 382905 h 1147762"/>
                <a:gd name="connsiteX74" fmla="*/ 137160 w 1386839"/>
                <a:gd name="connsiteY74" fmla="*/ 391478 h 1147762"/>
                <a:gd name="connsiteX75" fmla="*/ 108585 w 1386839"/>
                <a:gd name="connsiteY75" fmla="*/ 381953 h 1147762"/>
                <a:gd name="connsiteX76" fmla="*/ 100013 w 1386839"/>
                <a:gd name="connsiteY76" fmla="*/ 360997 h 1147762"/>
                <a:gd name="connsiteX77" fmla="*/ 84772 w 1386839"/>
                <a:gd name="connsiteY77" fmla="*/ 343853 h 1147762"/>
                <a:gd name="connsiteX78" fmla="*/ 63818 w 1386839"/>
                <a:gd name="connsiteY78" fmla="*/ 344805 h 1147762"/>
                <a:gd name="connsiteX79" fmla="*/ 57150 w 1386839"/>
                <a:gd name="connsiteY79" fmla="*/ 370522 h 1147762"/>
                <a:gd name="connsiteX80" fmla="*/ 39053 w 1386839"/>
                <a:gd name="connsiteY80" fmla="*/ 391478 h 1147762"/>
                <a:gd name="connsiteX81" fmla="*/ 12382 w 1386839"/>
                <a:gd name="connsiteY81" fmla="*/ 418147 h 1147762"/>
                <a:gd name="connsiteX82" fmla="*/ 0 w 1386839"/>
                <a:gd name="connsiteY82" fmla="*/ 441008 h 1147762"/>
                <a:gd name="connsiteX83" fmla="*/ 12382 w 1386839"/>
                <a:gd name="connsiteY83" fmla="*/ 461963 h 1147762"/>
                <a:gd name="connsiteX84" fmla="*/ 27622 w 1386839"/>
                <a:gd name="connsiteY84" fmla="*/ 477203 h 1147762"/>
                <a:gd name="connsiteX85" fmla="*/ 46672 w 1386839"/>
                <a:gd name="connsiteY85" fmla="*/ 461010 h 1147762"/>
                <a:gd name="connsiteX86" fmla="*/ 59055 w 1386839"/>
                <a:gd name="connsiteY86" fmla="*/ 479108 h 1147762"/>
                <a:gd name="connsiteX87" fmla="*/ 74295 w 1386839"/>
                <a:gd name="connsiteY87" fmla="*/ 496253 h 1147762"/>
                <a:gd name="connsiteX88" fmla="*/ 95250 w 1386839"/>
                <a:gd name="connsiteY88" fmla="*/ 499110 h 1147762"/>
                <a:gd name="connsiteX89" fmla="*/ 110490 w 1386839"/>
                <a:gd name="connsiteY89" fmla="*/ 514350 h 1147762"/>
                <a:gd name="connsiteX90" fmla="*/ 121920 w 1386839"/>
                <a:gd name="connsiteY90" fmla="*/ 542925 h 1147762"/>
                <a:gd name="connsiteX91" fmla="*/ 119063 w 1386839"/>
                <a:gd name="connsiteY91" fmla="*/ 565785 h 1147762"/>
                <a:gd name="connsiteX92" fmla="*/ 109538 w 1386839"/>
                <a:gd name="connsiteY92" fmla="*/ 603885 h 1147762"/>
                <a:gd name="connsiteX93" fmla="*/ 97155 w 1386839"/>
                <a:gd name="connsiteY93" fmla="*/ 615315 h 1147762"/>
                <a:gd name="connsiteX94" fmla="*/ 80010 w 1386839"/>
                <a:gd name="connsiteY94" fmla="*/ 615315 h 1147762"/>
                <a:gd name="connsiteX95" fmla="*/ 71438 w 1386839"/>
                <a:gd name="connsiteY95" fmla="*/ 636270 h 1147762"/>
                <a:gd name="connsiteX96" fmla="*/ 57150 w 1386839"/>
                <a:gd name="connsiteY96" fmla="*/ 647700 h 1147762"/>
                <a:gd name="connsiteX97" fmla="*/ 72390 w 1386839"/>
                <a:gd name="connsiteY97" fmla="*/ 671513 h 1147762"/>
                <a:gd name="connsiteX98" fmla="*/ 87630 w 1386839"/>
                <a:gd name="connsiteY98" fmla="*/ 700088 h 1147762"/>
                <a:gd name="connsiteX99" fmla="*/ 87630 w 1386839"/>
                <a:gd name="connsiteY99" fmla="*/ 729615 h 1147762"/>
                <a:gd name="connsiteX100" fmla="*/ 73343 w 1386839"/>
                <a:gd name="connsiteY100" fmla="*/ 761047 h 1147762"/>
                <a:gd name="connsiteX101" fmla="*/ 55245 w 1386839"/>
                <a:gd name="connsiteY101" fmla="*/ 782003 h 1147762"/>
                <a:gd name="connsiteX102" fmla="*/ 61913 w 1386839"/>
                <a:gd name="connsiteY102" fmla="*/ 802005 h 1147762"/>
                <a:gd name="connsiteX103" fmla="*/ 82868 w 1386839"/>
                <a:gd name="connsiteY103" fmla="*/ 819150 h 1147762"/>
                <a:gd name="connsiteX104" fmla="*/ 92393 w 1386839"/>
                <a:gd name="connsiteY104" fmla="*/ 851535 h 1147762"/>
                <a:gd name="connsiteX105" fmla="*/ 123825 w 1386839"/>
                <a:gd name="connsiteY105" fmla="*/ 875347 h 1147762"/>
                <a:gd name="connsiteX106" fmla="*/ 150495 w 1386839"/>
                <a:gd name="connsiteY106" fmla="*/ 895350 h 1147762"/>
                <a:gd name="connsiteX107" fmla="*/ 159068 w 1386839"/>
                <a:gd name="connsiteY107" fmla="*/ 939165 h 1147762"/>
                <a:gd name="connsiteX108" fmla="*/ 150495 w 1386839"/>
                <a:gd name="connsiteY108" fmla="*/ 968693 h 1147762"/>
                <a:gd name="connsiteX109" fmla="*/ 173355 w 1386839"/>
                <a:gd name="connsiteY109" fmla="*/ 994410 h 1147762"/>
                <a:gd name="connsiteX110" fmla="*/ 194310 w 1386839"/>
                <a:gd name="connsiteY110" fmla="*/ 1006793 h 1147762"/>
                <a:gd name="connsiteX111" fmla="*/ 202883 w 1386839"/>
                <a:gd name="connsiteY111" fmla="*/ 1039178 h 1147762"/>
                <a:gd name="connsiteX112" fmla="*/ 206693 w 1386839"/>
                <a:gd name="connsiteY112" fmla="*/ 1043940 h 1147762"/>
                <a:gd name="connsiteX113" fmla="*/ 224790 w 1386839"/>
                <a:gd name="connsiteY113" fmla="*/ 1064895 h 1147762"/>
                <a:gd name="connsiteX114" fmla="*/ 224790 w 1386839"/>
                <a:gd name="connsiteY114" fmla="*/ 1094423 h 1147762"/>
                <a:gd name="connsiteX115" fmla="*/ 248603 w 1386839"/>
                <a:gd name="connsiteY115" fmla="*/ 1105853 h 1147762"/>
                <a:gd name="connsiteX116" fmla="*/ 259080 w 1386839"/>
                <a:gd name="connsiteY116" fmla="*/ 1116330 h 1147762"/>
                <a:gd name="connsiteX117" fmla="*/ 259080 w 1386839"/>
                <a:gd name="connsiteY117" fmla="*/ 1134428 h 1147762"/>
                <a:gd name="connsiteX118" fmla="*/ 283845 w 1386839"/>
                <a:gd name="connsiteY118" fmla="*/ 1134428 h 1147762"/>
                <a:gd name="connsiteX119" fmla="*/ 293370 w 1386839"/>
                <a:gd name="connsiteY119" fmla="*/ 1147763 h 1147762"/>
                <a:gd name="connsiteX120" fmla="*/ 313372 w 1386839"/>
                <a:gd name="connsiteY120" fmla="*/ 1147763 h 1147762"/>
                <a:gd name="connsiteX121" fmla="*/ 325755 w 1386839"/>
                <a:gd name="connsiteY121" fmla="*/ 1135380 h 1147762"/>
                <a:gd name="connsiteX122" fmla="*/ 361950 w 1386839"/>
                <a:gd name="connsiteY122" fmla="*/ 1135380 h 1147762"/>
                <a:gd name="connsiteX123" fmla="*/ 395288 w 1386839"/>
                <a:gd name="connsiteY123" fmla="*/ 1102043 h 1147762"/>
                <a:gd name="connsiteX124" fmla="*/ 405765 w 1386839"/>
                <a:gd name="connsiteY124" fmla="*/ 1067753 h 1147762"/>
                <a:gd name="connsiteX125" fmla="*/ 445770 w 1386839"/>
                <a:gd name="connsiteY125" fmla="*/ 1067753 h 1147762"/>
                <a:gd name="connsiteX126" fmla="*/ 465772 w 1386839"/>
                <a:gd name="connsiteY126" fmla="*/ 1049655 h 1147762"/>
                <a:gd name="connsiteX127" fmla="*/ 486728 w 1386839"/>
                <a:gd name="connsiteY127" fmla="*/ 1053465 h 1147762"/>
                <a:gd name="connsiteX128" fmla="*/ 491490 w 1386839"/>
                <a:gd name="connsiteY128" fmla="*/ 1069658 h 1147762"/>
                <a:gd name="connsiteX129" fmla="*/ 513397 w 1386839"/>
                <a:gd name="connsiteY129" fmla="*/ 1081088 h 1147762"/>
                <a:gd name="connsiteX130" fmla="*/ 541973 w 1386839"/>
                <a:gd name="connsiteY130" fmla="*/ 1081088 h 1147762"/>
                <a:gd name="connsiteX131" fmla="*/ 552450 w 1386839"/>
                <a:gd name="connsiteY131" fmla="*/ 1070610 h 1147762"/>
                <a:gd name="connsiteX132" fmla="*/ 541020 w 1386839"/>
                <a:gd name="connsiteY132" fmla="*/ 1042035 h 1147762"/>
                <a:gd name="connsiteX133" fmla="*/ 561023 w 1386839"/>
                <a:gd name="connsiteY133" fmla="*/ 1033463 h 1147762"/>
                <a:gd name="connsiteX134" fmla="*/ 574358 w 1386839"/>
                <a:gd name="connsiteY134" fmla="*/ 1032510 h 1147762"/>
                <a:gd name="connsiteX135" fmla="*/ 588645 w 1386839"/>
                <a:gd name="connsiteY135" fmla="*/ 1018222 h 1147762"/>
                <a:gd name="connsiteX136" fmla="*/ 613410 w 1386839"/>
                <a:gd name="connsiteY136" fmla="*/ 1004888 h 1147762"/>
                <a:gd name="connsiteX137" fmla="*/ 641033 w 1386839"/>
                <a:gd name="connsiteY137" fmla="*/ 987743 h 1147762"/>
                <a:gd name="connsiteX138" fmla="*/ 648652 w 1386839"/>
                <a:gd name="connsiteY138" fmla="*/ 973455 h 1147762"/>
                <a:gd name="connsiteX139" fmla="*/ 672465 w 1386839"/>
                <a:gd name="connsiteY139" fmla="*/ 973455 h 1147762"/>
                <a:gd name="connsiteX140" fmla="*/ 675323 w 1386839"/>
                <a:gd name="connsiteY140" fmla="*/ 928688 h 1147762"/>
                <a:gd name="connsiteX141" fmla="*/ 663893 w 1386839"/>
                <a:gd name="connsiteY141" fmla="*/ 907733 h 1147762"/>
                <a:gd name="connsiteX142" fmla="*/ 668655 w 1386839"/>
                <a:gd name="connsiteY142" fmla="*/ 870585 h 1147762"/>
                <a:gd name="connsiteX143" fmla="*/ 663893 w 1386839"/>
                <a:gd name="connsiteY143" fmla="*/ 848678 h 1147762"/>
                <a:gd name="connsiteX144" fmla="*/ 677227 w 1386839"/>
                <a:gd name="connsiteY144" fmla="*/ 835343 h 1147762"/>
                <a:gd name="connsiteX145" fmla="*/ 693420 w 1386839"/>
                <a:gd name="connsiteY145" fmla="*/ 817245 h 1147762"/>
                <a:gd name="connsiteX146" fmla="*/ 706755 w 1386839"/>
                <a:gd name="connsiteY146" fmla="*/ 823913 h 1147762"/>
                <a:gd name="connsiteX147" fmla="*/ 722948 w 1386839"/>
                <a:gd name="connsiteY147" fmla="*/ 812483 h 1147762"/>
                <a:gd name="connsiteX148" fmla="*/ 735330 w 1386839"/>
                <a:gd name="connsiteY148" fmla="*/ 800100 h 1147762"/>
                <a:gd name="connsiteX149" fmla="*/ 735330 w 1386839"/>
                <a:gd name="connsiteY149" fmla="*/ 788670 h 1147762"/>
                <a:gd name="connsiteX150" fmla="*/ 751523 w 1386839"/>
                <a:gd name="connsiteY150" fmla="*/ 788670 h 1147762"/>
                <a:gd name="connsiteX151" fmla="*/ 764858 w 1386839"/>
                <a:gd name="connsiteY151" fmla="*/ 775335 h 1147762"/>
                <a:gd name="connsiteX152" fmla="*/ 773430 w 1386839"/>
                <a:gd name="connsiteY152" fmla="*/ 766763 h 1147762"/>
                <a:gd name="connsiteX153" fmla="*/ 790575 w 1386839"/>
                <a:gd name="connsiteY153" fmla="*/ 762000 h 1147762"/>
                <a:gd name="connsiteX154" fmla="*/ 803910 w 1386839"/>
                <a:gd name="connsiteY154" fmla="*/ 748665 h 1147762"/>
                <a:gd name="connsiteX155" fmla="*/ 799148 w 1386839"/>
                <a:gd name="connsiteY155" fmla="*/ 735330 h 1147762"/>
                <a:gd name="connsiteX156" fmla="*/ 799148 w 1386839"/>
                <a:gd name="connsiteY156" fmla="*/ 721995 h 1147762"/>
                <a:gd name="connsiteX157" fmla="*/ 789623 w 1386839"/>
                <a:gd name="connsiteY157" fmla="*/ 712470 h 1147762"/>
                <a:gd name="connsiteX158" fmla="*/ 776288 w 1386839"/>
                <a:gd name="connsiteY158" fmla="*/ 702945 h 1147762"/>
                <a:gd name="connsiteX159" fmla="*/ 776288 w 1386839"/>
                <a:gd name="connsiteY159" fmla="*/ 677228 h 1147762"/>
                <a:gd name="connsiteX160" fmla="*/ 792480 w 1386839"/>
                <a:gd name="connsiteY160" fmla="*/ 661035 h 1147762"/>
                <a:gd name="connsiteX161" fmla="*/ 816293 w 1386839"/>
                <a:gd name="connsiteY161" fmla="*/ 656272 h 1147762"/>
                <a:gd name="connsiteX162" fmla="*/ 833438 w 1386839"/>
                <a:gd name="connsiteY162" fmla="*/ 639128 h 1147762"/>
                <a:gd name="connsiteX163" fmla="*/ 862013 w 1386839"/>
                <a:gd name="connsiteY163" fmla="*/ 634365 h 1147762"/>
                <a:gd name="connsiteX164" fmla="*/ 892493 w 1386839"/>
                <a:gd name="connsiteY164" fmla="*/ 624840 h 1147762"/>
                <a:gd name="connsiteX165" fmla="*/ 928688 w 1386839"/>
                <a:gd name="connsiteY165" fmla="*/ 620078 h 1147762"/>
                <a:gd name="connsiteX166" fmla="*/ 946785 w 1386839"/>
                <a:gd name="connsiteY166" fmla="*/ 601980 h 1147762"/>
                <a:gd name="connsiteX167" fmla="*/ 954405 w 1386839"/>
                <a:gd name="connsiteY167" fmla="*/ 572453 h 1147762"/>
                <a:gd name="connsiteX168" fmla="*/ 970598 w 1386839"/>
                <a:gd name="connsiteY168" fmla="*/ 556260 h 1147762"/>
                <a:gd name="connsiteX169" fmla="*/ 990600 w 1386839"/>
                <a:gd name="connsiteY169" fmla="*/ 576263 h 1147762"/>
                <a:gd name="connsiteX170" fmla="*/ 1019175 w 1386839"/>
                <a:gd name="connsiteY170" fmla="*/ 576263 h 1147762"/>
                <a:gd name="connsiteX171" fmla="*/ 1030605 w 1386839"/>
                <a:gd name="connsiteY171" fmla="*/ 547688 h 1147762"/>
                <a:gd name="connsiteX172" fmla="*/ 1059180 w 1386839"/>
                <a:gd name="connsiteY172" fmla="*/ 547688 h 1147762"/>
                <a:gd name="connsiteX173" fmla="*/ 1092518 w 1386839"/>
                <a:gd name="connsiteY173" fmla="*/ 555308 h 1147762"/>
                <a:gd name="connsiteX174" fmla="*/ 1135380 w 1386839"/>
                <a:gd name="connsiteY174" fmla="*/ 543878 h 1147762"/>
                <a:gd name="connsiteX175" fmla="*/ 1151573 w 1386839"/>
                <a:gd name="connsiteY175" fmla="*/ 527685 h 1147762"/>
                <a:gd name="connsiteX176" fmla="*/ 1176338 w 1386839"/>
                <a:gd name="connsiteY176" fmla="*/ 527685 h 1147762"/>
                <a:gd name="connsiteX177" fmla="*/ 1185863 w 1386839"/>
                <a:gd name="connsiteY177" fmla="*/ 551497 h 1147762"/>
                <a:gd name="connsiteX178" fmla="*/ 1201103 w 1386839"/>
                <a:gd name="connsiteY178" fmla="*/ 566738 h 1147762"/>
                <a:gd name="connsiteX179" fmla="*/ 1227773 w 1386839"/>
                <a:gd name="connsiteY179" fmla="*/ 566738 h 1147762"/>
                <a:gd name="connsiteX180" fmla="*/ 1237298 w 1386839"/>
                <a:gd name="connsiteY180" fmla="*/ 576263 h 1147762"/>
                <a:gd name="connsiteX181" fmla="*/ 1259205 w 1386839"/>
                <a:gd name="connsiteY181" fmla="*/ 554355 h 1147762"/>
                <a:gd name="connsiteX182" fmla="*/ 1293495 w 1386839"/>
                <a:gd name="connsiteY182" fmla="*/ 542925 h 1147762"/>
                <a:gd name="connsiteX183" fmla="*/ 1307783 w 1386839"/>
                <a:gd name="connsiteY183" fmla="*/ 557213 h 1147762"/>
                <a:gd name="connsiteX184" fmla="*/ 1324928 w 1386839"/>
                <a:gd name="connsiteY184" fmla="*/ 539115 h 1147762"/>
                <a:gd name="connsiteX185" fmla="*/ 1364933 w 1386839"/>
                <a:gd name="connsiteY185" fmla="*/ 539115 h 1147762"/>
                <a:gd name="connsiteX186" fmla="*/ 1369695 w 1386839"/>
                <a:gd name="connsiteY186" fmla="*/ 472440 h 1147762"/>
                <a:gd name="connsiteX187" fmla="*/ 1386840 w 1386839"/>
                <a:gd name="connsiteY187" fmla="*/ 453390 h 1147762"/>
                <a:gd name="connsiteX188" fmla="*/ 1349693 w 1386839"/>
                <a:gd name="connsiteY188" fmla="*/ 424815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386839" h="1147762">
                  <a:moveTo>
                    <a:pt x="1349693" y="424815"/>
                  </a:moveTo>
                  <a:lnTo>
                    <a:pt x="1332548" y="452438"/>
                  </a:lnTo>
                  <a:lnTo>
                    <a:pt x="1302068" y="444818"/>
                  </a:lnTo>
                  <a:lnTo>
                    <a:pt x="1288733" y="458153"/>
                  </a:lnTo>
                  <a:lnTo>
                    <a:pt x="1269683" y="430530"/>
                  </a:lnTo>
                  <a:lnTo>
                    <a:pt x="1217295" y="402908"/>
                  </a:lnTo>
                  <a:lnTo>
                    <a:pt x="1207770" y="375285"/>
                  </a:lnTo>
                  <a:lnTo>
                    <a:pt x="1180148" y="347663"/>
                  </a:lnTo>
                  <a:lnTo>
                    <a:pt x="1143953" y="340995"/>
                  </a:lnTo>
                  <a:lnTo>
                    <a:pt x="1125855" y="300990"/>
                  </a:lnTo>
                  <a:lnTo>
                    <a:pt x="1097280" y="314325"/>
                  </a:lnTo>
                  <a:lnTo>
                    <a:pt x="1066800" y="300990"/>
                  </a:lnTo>
                  <a:lnTo>
                    <a:pt x="1032510" y="309563"/>
                  </a:lnTo>
                  <a:lnTo>
                    <a:pt x="1002030" y="322897"/>
                  </a:lnTo>
                  <a:lnTo>
                    <a:pt x="968693" y="289560"/>
                  </a:lnTo>
                  <a:lnTo>
                    <a:pt x="968693" y="234315"/>
                  </a:lnTo>
                  <a:lnTo>
                    <a:pt x="942023" y="207645"/>
                  </a:lnTo>
                  <a:lnTo>
                    <a:pt x="928688" y="220980"/>
                  </a:lnTo>
                  <a:lnTo>
                    <a:pt x="893445" y="197168"/>
                  </a:lnTo>
                  <a:lnTo>
                    <a:pt x="878205" y="181928"/>
                  </a:lnTo>
                  <a:lnTo>
                    <a:pt x="852488" y="184785"/>
                  </a:lnTo>
                  <a:lnTo>
                    <a:pt x="835343" y="187643"/>
                  </a:lnTo>
                  <a:lnTo>
                    <a:pt x="819150" y="194310"/>
                  </a:lnTo>
                  <a:lnTo>
                    <a:pt x="835343" y="187643"/>
                  </a:lnTo>
                  <a:lnTo>
                    <a:pt x="835343" y="159068"/>
                  </a:lnTo>
                  <a:lnTo>
                    <a:pt x="842963" y="135255"/>
                  </a:lnTo>
                  <a:lnTo>
                    <a:pt x="822960" y="128588"/>
                  </a:lnTo>
                  <a:lnTo>
                    <a:pt x="800100" y="133350"/>
                  </a:lnTo>
                  <a:lnTo>
                    <a:pt x="783908" y="126683"/>
                  </a:lnTo>
                  <a:lnTo>
                    <a:pt x="771525" y="119063"/>
                  </a:lnTo>
                  <a:cubicBezTo>
                    <a:pt x="771525" y="119063"/>
                    <a:pt x="755333" y="109538"/>
                    <a:pt x="751523" y="109538"/>
                  </a:cubicBezTo>
                  <a:cubicBezTo>
                    <a:pt x="747713" y="109538"/>
                    <a:pt x="728663" y="100013"/>
                    <a:pt x="728663" y="100013"/>
                  </a:cubicBezTo>
                  <a:lnTo>
                    <a:pt x="717233" y="88583"/>
                  </a:lnTo>
                  <a:lnTo>
                    <a:pt x="713423" y="100013"/>
                  </a:lnTo>
                  <a:lnTo>
                    <a:pt x="695325" y="100013"/>
                  </a:lnTo>
                  <a:lnTo>
                    <a:pt x="681990" y="83820"/>
                  </a:lnTo>
                  <a:lnTo>
                    <a:pt x="661988" y="83820"/>
                  </a:lnTo>
                  <a:cubicBezTo>
                    <a:pt x="661988" y="83820"/>
                    <a:pt x="661035" y="62865"/>
                    <a:pt x="657225" y="62865"/>
                  </a:cubicBezTo>
                  <a:cubicBezTo>
                    <a:pt x="653415" y="62865"/>
                    <a:pt x="645795" y="51435"/>
                    <a:pt x="645795" y="51435"/>
                  </a:cubicBezTo>
                  <a:lnTo>
                    <a:pt x="630555" y="43815"/>
                  </a:lnTo>
                  <a:lnTo>
                    <a:pt x="611505" y="43815"/>
                  </a:lnTo>
                  <a:lnTo>
                    <a:pt x="596265" y="59055"/>
                  </a:lnTo>
                  <a:lnTo>
                    <a:pt x="572453" y="59055"/>
                  </a:lnTo>
                  <a:lnTo>
                    <a:pt x="561023" y="70485"/>
                  </a:lnTo>
                  <a:lnTo>
                    <a:pt x="541020" y="68580"/>
                  </a:lnTo>
                  <a:lnTo>
                    <a:pt x="524828" y="52388"/>
                  </a:lnTo>
                  <a:lnTo>
                    <a:pt x="494347" y="52388"/>
                  </a:lnTo>
                  <a:lnTo>
                    <a:pt x="478155" y="41910"/>
                  </a:lnTo>
                  <a:lnTo>
                    <a:pt x="456247" y="42863"/>
                  </a:lnTo>
                  <a:lnTo>
                    <a:pt x="443865" y="30480"/>
                  </a:lnTo>
                  <a:lnTo>
                    <a:pt x="419100" y="30480"/>
                  </a:lnTo>
                  <a:lnTo>
                    <a:pt x="406718" y="18097"/>
                  </a:lnTo>
                  <a:lnTo>
                    <a:pt x="398145" y="0"/>
                  </a:lnTo>
                  <a:lnTo>
                    <a:pt x="376238" y="18097"/>
                  </a:lnTo>
                  <a:lnTo>
                    <a:pt x="374333" y="36195"/>
                  </a:lnTo>
                  <a:lnTo>
                    <a:pt x="361950" y="48578"/>
                  </a:lnTo>
                  <a:lnTo>
                    <a:pt x="359093" y="78105"/>
                  </a:lnTo>
                  <a:lnTo>
                    <a:pt x="351472" y="95250"/>
                  </a:lnTo>
                  <a:lnTo>
                    <a:pt x="342900" y="110490"/>
                  </a:lnTo>
                  <a:lnTo>
                    <a:pt x="322897" y="110490"/>
                  </a:lnTo>
                  <a:lnTo>
                    <a:pt x="314325" y="134303"/>
                  </a:lnTo>
                  <a:lnTo>
                    <a:pt x="295275" y="111443"/>
                  </a:lnTo>
                  <a:lnTo>
                    <a:pt x="271463" y="113347"/>
                  </a:lnTo>
                  <a:lnTo>
                    <a:pt x="244793" y="136208"/>
                  </a:lnTo>
                  <a:lnTo>
                    <a:pt x="235268" y="157163"/>
                  </a:lnTo>
                  <a:lnTo>
                    <a:pt x="206693" y="165735"/>
                  </a:lnTo>
                  <a:lnTo>
                    <a:pt x="195263" y="197168"/>
                  </a:lnTo>
                  <a:lnTo>
                    <a:pt x="180022" y="234315"/>
                  </a:lnTo>
                  <a:lnTo>
                    <a:pt x="171450" y="268605"/>
                  </a:lnTo>
                  <a:lnTo>
                    <a:pt x="172403" y="292418"/>
                  </a:lnTo>
                  <a:lnTo>
                    <a:pt x="158115" y="301943"/>
                  </a:lnTo>
                  <a:lnTo>
                    <a:pt x="179070" y="322897"/>
                  </a:lnTo>
                  <a:lnTo>
                    <a:pt x="170497" y="354330"/>
                  </a:lnTo>
                  <a:lnTo>
                    <a:pt x="163830" y="382905"/>
                  </a:lnTo>
                  <a:lnTo>
                    <a:pt x="137160" y="391478"/>
                  </a:lnTo>
                  <a:lnTo>
                    <a:pt x="108585" y="381953"/>
                  </a:lnTo>
                  <a:lnTo>
                    <a:pt x="100013" y="360997"/>
                  </a:lnTo>
                  <a:lnTo>
                    <a:pt x="84772" y="343853"/>
                  </a:lnTo>
                  <a:lnTo>
                    <a:pt x="63818" y="344805"/>
                  </a:lnTo>
                  <a:lnTo>
                    <a:pt x="57150" y="370522"/>
                  </a:lnTo>
                  <a:lnTo>
                    <a:pt x="39053" y="391478"/>
                  </a:lnTo>
                  <a:lnTo>
                    <a:pt x="12382" y="418147"/>
                  </a:lnTo>
                  <a:lnTo>
                    <a:pt x="0" y="441008"/>
                  </a:lnTo>
                  <a:lnTo>
                    <a:pt x="12382" y="461963"/>
                  </a:lnTo>
                  <a:lnTo>
                    <a:pt x="27622" y="477203"/>
                  </a:lnTo>
                  <a:lnTo>
                    <a:pt x="46672" y="461010"/>
                  </a:lnTo>
                  <a:lnTo>
                    <a:pt x="59055" y="479108"/>
                  </a:lnTo>
                  <a:lnTo>
                    <a:pt x="74295" y="496253"/>
                  </a:lnTo>
                  <a:lnTo>
                    <a:pt x="95250" y="499110"/>
                  </a:lnTo>
                  <a:lnTo>
                    <a:pt x="110490" y="514350"/>
                  </a:lnTo>
                  <a:lnTo>
                    <a:pt x="121920" y="542925"/>
                  </a:lnTo>
                  <a:lnTo>
                    <a:pt x="119063" y="565785"/>
                  </a:lnTo>
                  <a:lnTo>
                    <a:pt x="109538" y="603885"/>
                  </a:lnTo>
                  <a:lnTo>
                    <a:pt x="97155" y="615315"/>
                  </a:lnTo>
                  <a:lnTo>
                    <a:pt x="80010" y="615315"/>
                  </a:lnTo>
                  <a:lnTo>
                    <a:pt x="71438" y="636270"/>
                  </a:lnTo>
                  <a:lnTo>
                    <a:pt x="57150" y="647700"/>
                  </a:lnTo>
                  <a:lnTo>
                    <a:pt x="72390" y="671513"/>
                  </a:lnTo>
                  <a:lnTo>
                    <a:pt x="87630" y="700088"/>
                  </a:lnTo>
                  <a:lnTo>
                    <a:pt x="87630" y="729615"/>
                  </a:lnTo>
                  <a:lnTo>
                    <a:pt x="73343" y="761047"/>
                  </a:lnTo>
                  <a:lnTo>
                    <a:pt x="55245" y="782003"/>
                  </a:lnTo>
                  <a:lnTo>
                    <a:pt x="61913" y="802005"/>
                  </a:lnTo>
                  <a:lnTo>
                    <a:pt x="82868" y="819150"/>
                  </a:lnTo>
                  <a:lnTo>
                    <a:pt x="92393" y="851535"/>
                  </a:lnTo>
                  <a:lnTo>
                    <a:pt x="123825" y="875347"/>
                  </a:lnTo>
                  <a:lnTo>
                    <a:pt x="150495" y="895350"/>
                  </a:lnTo>
                  <a:lnTo>
                    <a:pt x="159068" y="939165"/>
                  </a:lnTo>
                  <a:lnTo>
                    <a:pt x="150495" y="968693"/>
                  </a:lnTo>
                  <a:lnTo>
                    <a:pt x="173355" y="994410"/>
                  </a:lnTo>
                  <a:lnTo>
                    <a:pt x="194310" y="1006793"/>
                  </a:lnTo>
                  <a:lnTo>
                    <a:pt x="202883" y="1039178"/>
                  </a:lnTo>
                  <a:lnTo>
                    <a:pt x="206693" y="1043940"/>
                  </a:lnTo>
                  <a:lnTo>
                    <a:pt x="224790" y="1064895"/>
                  </a:lnTo>
                  <a:lnTo>
                    <a:pt x="224790" y="1094423"/>
                  </a:lnTo>
                  <a:lnTo>
                    <a:pt x="248603" y="1105853"/>
                  </a:lnTo>
                  <a:lnTo>
                    <a:pt x="259080" y="1116330"/>
                  </a:lnTo>
                  <a:lnTo>
                    <a:pt x="259080" y="1134428"/>
                  </a:lnTo>
                  <a:lnTo>
                    <a:pt x="283845" y="1134428"/>
                  </a:lnTo>
                  <a:lnTo>
                    <a:pt x="293370" y="1147763"/>
                  </a:lnTo>
                  <a:lnTo>
                    <a:pt x="313372" y="1147763"/>
                  </a:lnTo>
                  <a:lnTo>
                    <a:pt x="325755" y="1135380"/>
                  </a:lnTo>
                  <a:lnTo>
                    <a:pt x="361950" y="1135380"/>
                  </a:lnTo>
                  <a:lnTo>
                    <a:pt x="395288" y="1102043"/>
                  </a:lnTo>
                  <a:lnTo>
                    <a:pt x="405765" y="1067753"/>
                  </a:lnTo>
                  <a:lnTo>
                    <a:pt x="445770" y="1067753"/>
                  </a:lnTo>
                  <a:lnTo>
                    <a:pt x="465772" y="1049655"/>
                  </a:lnTo>
                  <a:lnTo>
                    <a:pt x="486728" y="1053465"/>
                  </a:lnTo>
                  <a:lnTo>
                    <a:pt x="491490" y="1069658"/>
                  </a:lnTo>
                  <a:lnTo>
                    <a:pt x="513397" y="1081088"/>
                  </a:lnTo>
                  <a:lnTo>
                    <a:pt x="541973" y="1081088"/>
                  </a:lnTo>
                  <a:lnTo>
                    <a:pt x="552450" y="1070610"/>
                  </a:lnTo>
                  <a:lnTo>
                    <a:pt x="541020" y="1042035"/>
                  </a:lnTo>
                  <a:lnTo>
                    <a:pt x="561023" y="1033463"/>
                  </a:lnTo>
                  <a:lnTo>
                    <a:pt x="574358" y="1032510"/>
                  </a:lnTo>
                  <a:lnTo>
                    <a:pt x="588645" y="1018222"/>
                  </a:lnTo>
                  <a:lnTo>
                    <a:pt x="613410" y="1004888"/>
                  </a:lnTo>
                  <a:lnTo>
                    <a:pt x="641033" y="987743"/>
                  </a:lnTo>
                  <a:lnTo>
                    <a:pt x="648652" y="973455"/>
                  </a:lnTo>
                  <a:lnTo>
                    <a:pt x="672465" y="973455"/>
                  </a:lnTo>
                  <a:lnTo>
                    <a:pt x="675323" y="928688"/>
                  </a:lnTo>
                  <a:lnTo>
                    <a:pt x="663893" y="907733"/>
                  </a:lnTo>
                  <a:lnTo>
                    <a:pt x="668655" y="870585"/>
                  </a:lnTo>
                  <a:lnTo>
                    <a:pt x="663893" y="848678"/>
                  </a:lnTo>
                  <a:lnTo>
                    <a:pt x="677227" y="835343"/>
                  </a:lnTo>
                  <a:lnTo>
                    <a:pt x="693420" y="817245"/>
                  </a:lnTo>
                  <a:lnTo>
                    <a:pt x="706755" y="823913"/>
                  </a:lnTo>
                  <a:lnTo>
                    <a:pt x="722948" y="812483"/>
                  </a:lnTo>
                  <a:lnTo>
                    <a:pt x="735330" y="800100"/>
                  </a:lnTo>
                  <a:lnTo>
                    <a:pt x="735330" y="788670"/>
                  </a:lnTo>
                  <a:lnTo>
                    <a:pt x="751523" y="788670"/>
                  </a:lnTo>
                  <a:lnTo>
                    <a:pt x="764858" y="775335"/>
                  </a:lnTo>
                  <a:lnTo>
                    <a:pt x="773430" y="766763"/>
                  </a:lnTo>
                  <a:lnTo>
                    <a:pt x="790575" y="762000"/>
                  </a:lnTo>
                  <a:lnTo>
                    <a:pt x="803910" y="748665"/>
                  </a:lnTo>
                  <a:lnTo>
                    <a:pt x="799148" y="735330"/>
                  </a:lnTo>
                  <a:lnTo>
                    <a:pt x="799148" y="721995"/>
                  </a:lnTo>
                  <a:lnTo>
                    <a:pt x="789623" y="712470"/>
                  </a:lnTo>
                  <a:lnTo>
                    <a:pt x="776288" y="702945"/>
                  </a:lnTo>
                  <a:lnTo>
                    <a:pt x="776288" y="677228"/>
                  </a:lnTo>
                  <a:lnTo>
                    <a:pt x="792480" y="661035"/>
                  </a:lnTo>
                  <a:lnTo>
                    <a:pt x="816293" y="656272"/>
                  </a:lnTo>
                  <a:lnTo>
                    <a:pt x="833438" y="639128"/>
                  </a:lnTo>
                  <a:lnTo>
                    <a:pt x="862013" y="634365"/>
                  </a:lnTo>
                  <a:lnTo>
                    <a:pt x="892493" y="624840"/>
                  </a:lnTo>
                  <a:lnTo>
                    <a:pt x="928688" y="620078"/>
                  </a:lnTo>
                  <a:lnTo>
                    <a:pt x="946785" y="601980"/>
                  </a:lnTo>
                  <a:lnTo>
                    <a:pt x="954405" y="572453"/>
                  </a:lnTo>
                  <a:lnTo>
                    <a:pt x="970598" y="556260"/>
                  </a:lnTo>
                  <a:lnTo>
                    <a:pt x="990600" y="576263"/>
                  </a:lnTo>
                  <a:lnTo>
                    <a:pt x="1019175" y="576263"/>
                  </a:lnTo>
                  <a:lnTo>
                    <a:pt x="1030605" y="547688"/>
                  </a:lnTo>
                  <a:lnTo>
                    <a:pt x="1059180" y="547688"/>
                  </a:lnTo>
                  <a:lnTo>
                    <a:pt x="1092518" y="555308"/>
                  </a:lnTo>
                  <a:lnTo>
                    <a:pt x="1135380" y="543878"/>
                  </a:lnTo>
                  <a:lnTo>
                    <a:pt x="1151573" y="527685"/>
                  </a:lnTo>
                  <a:lnTo>
                    <a:pt x="1176338" y="527685"/>
                  </a:lnTo>
                  <a:lnTo>
                    <a:pt x="1185863" y="551497"/>
                  </a:lnTo>
                  <a:lnTo>
                    <a:pt x="1201103" y="566738"/>
                  </a:lnTo>
                  <a:lnTo>
                    <a:pt x="1227773" y="566738"/>
                  </a:lnTo>
                  <a:lnTo>
                    <a:pt x="1237298" y="576263"/>
                  </a:lnTo>
                  <a:lnTo>
                    <a:pt x="1259205" y="554355"/>
                  </a:lnTo>
                  <a:lnTo>
                    <a:pt x="1293495" y="542925"/>
                  </a:lnTo>
                  <a:lnTo>
                    <a:pt x="1307783" y="557213"/>
                  </a:lnTo>
                  <a:lnTo>
                    <a:pt x="1324928" y="539115"/>
                  </a:lnTo>
                  <a:lnTo>
                    <a:pt x="1364933" y="539115"/>
                  </a:lnTo>
                  <a:lnTo>
                    <a:pt x="1369695" y="472440"/>
                  </a:lnTo>
                  <a:lnTo>
                    <a:pt x="1386840" y="453390"/>
                  </a:lnTo>
                  <a:lnTo>
                    <a:pt x="1349693" y="424815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8" name="Freeform: Shape 16">
              <a:extLst>
                <a:ext uri="{FF2B5EF4-FFF2-40B4-BE49-F238E27FC236}">
                  <a16:creationId xmlns="" xmlns:a16="http://schemas.microsoft.com/office/drawing/2014/main" id="{6754F5AB-F460-5CCB-E454-BCF82DEEF450}"/>
                </a:ext>
              </a:extLst>
            </p:cNvPr>
            <p:cNvSpPr/>
            <p:nvPr/>
          </p:nvSpPr>
          <p:spPr>
            <a:xfrm>
              <a:off x="2705100" y="3778567"/>
              <a:ext cx="1612582" cy="1556384"/>
            </a:xfrm>
            <a:custGeom>
              <a:avLst/>
              <a:gdLst>
                <a:gd name="connsiteX0" fmla="*/ 1563053 w 1612582"/>
                <a:gd name="connsiteY0" fmla="*/ 286702 h 1556384"/>
                <a:gd name="connsiteX1" fmla="*/ 1526857 w 1612582"/>
                <a:gd name="connsiteY1" fmla="*/ 273367 h 1556384"/>
                <a:gd name="connsiteX2" fmla="*/ 1495425 w 1612582"/>
                <a:gd name="connsiteY2" fmla="*/ 256222 h 1556384"/>
                <a:gd name="connsiteX3" fmla="*/ 1463040 w 1612582"/>
                <a:gd name="connsiteY3" fmla="*/ 234315 h 1556384"/>
                <a:gd name="connsiteX4" fmla="*/ 1447800 w 1612582"/>
                <a:gd name="connsiteY4" fmla="*/ 234315 h 1556384"/>
                <a:gd name="connsiteX5" fmla="*/ 1439228 w 1612582"/>
                <a:gd name="connsiteY5" fmla="*/ 252413 h 1556384"/>
                <a:gd name="connsiteX6" fmla="*/ 1424940 w 1612582"/>
                <a:gd name="connsiteY6" fmla="*/ 257175 h 1556384"/>
                <a:gd name="connsiteX7" fmla="*/ 1414463 w 1612582"/>
                <a:gd name="connsiteY7" fmla="*/ 246697 h 1556384"/>
                <a:gd name="connsiteX8" fmla="*/ 1400175 w 1612582"/>
                <a:gd name="connsiteY8" fmla="*/ 241935 h 1556384"/>
                <a:gd name="connsiteX9" fmla="*/ 1385888 w 1612582"/>
                <a:gd name="connsiteY9" fmla="*/ 256222 h 1556384"/>
                <a:gd name="connsiteX10" fmla="*/ 1360170 w 1612582"/>
                <a:gd name="connsiteY10" fmla="*/ 246697 h 1556384"/>
                <a:gd name="connsiteX11" fmla="*/ 1338263 w 1612582"/>
                <a:gd name="connsiteY11" fmla="*/ 258127 h 1556384"/>
                <a:gd name="connsiteX12" fmla="*/ 1318260 w 1612582"/>
                <a:gd name="connsiteY12" fmla="*/ 238125 h 1556384"/>
                <a:gd name="connsiteX13" fmla="*/ 1287780 w 1612582"/>
                <a:gd name="connsiteY13" fmla="*/ 224790 h 1556384"/>
                <a:gd name="connsiteX14" fmla="*/ 1269683 w 1612582"/>
                <a:gd name="connsiteY14" fmla="*/ 231457 h 1556384"/>
                <a:gd name="connsiteX15" fmla="*/ 1254443 w 1612582"/>
                <a:gd name="connsiteY15" fmla="*/ 213360 h 1556384"/>
                <a:gd name="connsiteX16" fmla="*/ 1257300 w 1612582"/>
                <a:gd name="connsiteY16" fmla="*/ 195263 h 1556384"/>
                <a:gd name="connsiteX17" fmla="*/ 1249680 w 1612582"/>
                <a:gd name="connsiteY17" fmla="*/ 183832 h 1556384"/>
                <a:gd name="connsiteX18" fmla="*/ 1231583 w 1612582"/>
                <a:gd name="connsiteY18" fmla="*/ 177165 h 1556384"/>
                <a:gd name="connsiteX19" fmla="*/ 1218248 w 1612582"/>
                <a:gd name="connsiteY19" fmla="*/ 190500 h 1556384"/>
                <a:gd name="connsiteX20" fmla="*/ 1207770 w 1612582"/>
                <a:gd name="connsiteY20" fmla="*/ 180022 h 1556384"/>
                <a:gd name="connsiteX21" fmla="*/ 1197293 w 1612582"/>
                <a:gd name="connsiteY21" fmla="*/ 190500 h 1556384"/>
                <a:gd name="connsiteX22" fmla="*/ 1168718 w 1612582"/>
                <a:gd name="connsiteY22" fmla="*/ 174307 h 1556384"/>
                <a:gd name="connsiteX23" fmla="*/ 1155383 w 1612582"/>
                <a:gd name="connsiteY23" fmla="*/ 200025 h 1556384"/>
                <a:gd name="connsiteX24" fmla="*/ 1169670 w 1612582"/>
                <a:gd name="connsiteY24" fmla="*/ 214313 h 1556384"/>
                <a:gd name="connsiteX25" fmla="*/ 1169670 w 1612582"/>
                <a:gd name="connsiteY25" fmla="*/ 231457 h 1556384"/>
                <a:gd name="connsiteX26" fmla="*/ 1147763 w 1612582"/>
                <a:gd name="connsiteY26" fmla="*/ 240030 h 1556384"/>
                <a:gd name="connsiteX27" fmla="*/ 1124903 w 1612582"/>
                <a:gd name="connsiteY27" fmla="*/ 240030 h 1556384"/>
                <a:gd name="connsiteX28" fmla="*/ 1111568 w 1612582"/>
                <a:gd name="connsiteY28" fmla="*/ 253365 h 1556384"/>
                <a:gd name="connsiteX29" fmla="*/ 1090613 w 1612582"/>
                <a:gd name="connsiteY29" fmla="*/ 256222 h 1556384"/>
                <a:gd name="connsiteX30" fmla="*/ 1085850 w 1612582"/>
                <a:gd name="connsiteY30" fmla="*/ 240982 h 1556384"/>
                <a:gd name="connsiteX31" fmla="*/ 1074420 w 1612582"/>
                <a:gd name="connsiteY31" fmla="*/ 229552 h 1556384"/>
                <a:gd name="connsiteX32" fmla="*/ 1052513 w 1612582"/>
                <a:gd name="connsiteY32" fmla="*/ 250507 h 1556384"/>
                <a:gd name="connsiteX33" fmla="*/ 1036320 w 1612582"/>
                <a:gd name="connsiteY33" fmla="*/ 234315 h 1556384"/>
                <a:gd name="connsiteX34" fmla="*/ 1010603 w 1612582"/>
                <a:gd name="connsiteY34" fmla="*/ 221932 h 1556384"/>
                <a:gd name="connsiteX35" fmla="*/ 985838 w 1612582"/>
                <a:gd name="connsiteY35" fmla="*/ 227647 h 1556384"/>
                <a:gd name="connsiteX36" fmla="*/ 976313 w 1612582"/>
                <a:gd name="connsiteY36" fmla="*/ 256222 h 1556384"/>
                <a:gd name="connsiteX37" fmla="*/ 960120 w 1612582"/>
                <a:gd name="connsiteY37" fmla="*/ 276225 h 1556384"/>
                <a:gd name="connsiteX38" fmla="*/ 950595 w 1612582"/>
                <a:gd name="connsiteY38" fmla="*/ 266700 h 1556384"/>
                <a:gd name="connsiteX39" fmla="*/ 959168 w 1612582"/>
                <a:gd name="connsiteY39" fmla="*/ 246697 h 1556384"/>
                <a:gd name="connsiteX40" fmla="*/ 953453 w 1612582"/>
                <a:gd name="connsiteY40" fmla="*/ 224790 h 1556384"/>
                <a:gd name="connsiteX41" fmla="*/ 953453 w 1612582"/>
                <a:gd name="connsiteY41" fmla="*/ 202882 h 1556384"/>
                <a:gd name="connsiteX42" fmla="*/ 938213 w 1612582"/>
                <a:gd name="connsiteY42" fmla="*/ 187642 h 1556384"/>
                <a:gd name="connsiteX43" fmla="*/ 938213 w 1612582"/>
                <a:gd name="connsiteY43" fmla="*/ 166688 h 1556384"/>
                <a:gd name="connsiteX44" fmla="*/ 956310 w 1612582"/>
                <a:gd name="connsiteY44" fmla="*/ 148590 h 1556384"/>
                <a:gd name="connsiteX45" fmla="*/ 956310 w 1612582"/>
                <a:gd name="connsiteY45" fmla="*/ 130492 h 1556384"/>
                <a:gd name="connsiteX46" fmla="*/ 983933 w 1612582"/>
                <a:gd name="connsiteY46" fmla="*/ 124777 h 1556384"/>
                <a:gd name="connsiteX47" fmla="*/ 983933 w 1612582"/>
                <a:gd name="connsiteY47" fmla="*/ 96202 h 1556384"/>
                <a:gd name="connsiteX48" fmla="*/ 1001078 w 1612582"/>
                <a:gd name="connsiteY48" fmla="*/ 79057 h 1556384"/>
                <a:gd name="connsiteX49" fmla="*/ 998220 w 1612582"/>
                <a:gd name="connsiteY49" fmla="*/ 57150 h 1556384"/>
                <a:gd name="connsiteX50" fmla="*/ 985838 w 1612582"/>
                <a:gd name="connsiteY50" fmla="*/ 50482 h 1556384"/>
                <a:gd name="connsiteX51" fmla="*/ 990600 w 1612582"/>
                <a:gd name="connsiteY51" fmla="*/ 35242 h 1556384"/>
                <a:gd name="connsiteX52" fmla="*/ 963930 w 1612582"/>
                <a:gd name="connsiteY52" fmla="*/ 3810 h 1556384"/>
                <a:gd name="connsiteX53" fmla="*/ 953453 w 1612582"/>
                <a:gd name="connsiteY53" fmla="*/ 0 h 1556384"/>
                <a:gd name="connsiteX54" fmla="*/ 938213 w 1612582"/>
                <a:gd name="connsiteY54" fmla="*/ 13335 h 1556384"/>
                <a:gd name="connsiteX55" fmla="*/ 887730 w 1612582"/>
                <a:gd name="connsiteY55" fmla="*/ 63817 h 1556384"/>
                <a:gd name="connsiteX56" fmla="*/ 861060 w 1612582"/>
                <a:gd name="connsiteY56" fmla="*/ 52388 h 1556384"/>
                <a:gd name="connsiteX57" fmla="*/ 845820 w 1612582"/>
                <a:gd name="connsiteY57" fmla="*/ 65722 h 1556384"/>
                <a:gd name="connsiteX58" fmla="*/ 876300 w 1612582"/>
                <a:gd name="connsiteY58" fmla="*/ 98107 h 1556384"/>
                <a:gd name="connsiteX59" fmla="*/ 856297 w 1612582"/>
                <a:gd name="connsiteY59" fmla="*/ 107632 h 1556384"/>
                <a:gd name="connsiteX60" fmla="*/ 856297 w 1612582"/>
                <a:gd name="connsiteY60" fmla="*/ 133350 h 1556384"/>
                <a:gd name="connsiteX61" fmla="*/ 846772 w 1612582"/>
                <a:gd name="connsiteY61" fmla="*/ 142875 h 1556384"/>
                <a:gd name="connsiteX62" fmla="*/ 829628 w 1612582"/>
                <a:gd name="connsiteY62" fmla="*/ 161925 h 1556384"/>
                <a:gd name="connsiteX63" fmla="*/ 824865 w 1612582"/>
                <a:gd name="connsiteY63" fmla="*/ 228600 h 1556384"/>
                <a:gd name="connsiteX64" fmla="*/ 784860 w 1612582"/>
                <a:gd name="connsiteY64" fmla="*/ 228600 h 1556384"/>
                <a:gd name="connsiteX65" fmla="*/ 767715 w 1612582"/>
                <a:gd name="connsiteY65" fmla="*/ 246697 h 1556384"/>
                <a:gd name="connsiteX66" fmla="*/ 753428 w 1612582"/>
                <a:gd name="connsiteY66" fmla="*/ 232410 h 1556384"/>
                <a:gd name="connsiteX67" fmla="*/ 719138 w 1612582"/>
                <a:gd name="connsiteY67" fmla="*/ 243840 h 1556384"/>
                <a:gd name="connsiteX68" fmla="*/ 697230 w 1612582"/>
                <a:gd name="connsiteY68" fmla="*/ 265747 h 1556384"/>
                <a:gd name="connsiteX69" fmla="*/ 687705 w 1612582"/>
                <a:gd name="connsiteY69" fmla="*/ 256222 h 1556384"/>
                <a:gd name="connsiteX70" fmla="*/ 661035 w 1612582"/>
                <a:gd name="connsiteY70" fmla="*/ 256222 h 1556384"/>
                <a:gd name="connsiteX71" fmla="*/ 645795 w 1612582"/>
                <a:gd name="connsiteY71" fmla="*/ 240982 h 1556384"/>
                <a:gd name="connsiteX72" fmla="*/ 636270 w 1612582"/>
                <a:gd name="connsiteY72" fmla="*/ 217170 h 1556384"/>
                <a:gd name="connsiteX73" fmla="*/ 611505 w 1612582"/>
                <a:gd name="connsiteY73" fmla="*/ 217170 h 1556384"/>
                <a:gd name="connsiteX74" fmla="*/ 595313 w 1612582"/>
                <a:gd name="connsiteY74" fmla="*/ 233363 h 1556384"/>
                <a:gd name="connsiteX75" fmla="*/ 552450 w 1612582"/>
                <a:gd name="connsiteY75" fmla="*/ 244792 h 1556384"/>
                <a:gd name="connsiteX76" fmla="*/ 519113 w 1612582"/>
                <a:gd name="connsiteY76" fmla="*/ 237172 h 1556384"/>
                <a:gd name="connsiteX77" fmla="*/ 490538 w 1612582"/>
                <a:gd name="connsiteY77" fmla="*/ 237172 h 1556384"/>
                <a:gd name="connsiteX78" fmla="*/ 479108 w 1612582"/>
                <a:gd name="connsiteY78" fmla="*/ 265747 h 1556384"/>
                <a:gd name="connsiteX79" fmla="*/ 450533 w 1612582"/>
                <a:gd name="connsiteY79" fmla="*/ 265747 h 1556384"/>
                <a:gd name="connsiteX80" fmla="*/ 430530 w 1612582"/>
                <a:gd name="connsiteY80" fmla="*/ 245745 h 1556384"/>
                <a:gd name="connsiteX81" fmla="*/ 414338 w 1612582"/>
                <a:gd name="connsiteY81" fmla="*/ 261938 h 1556384"/>
                <a:gd name="connsiteX82" fmla="*/ 406717 w 1612582"/>
                <a:gd name="connsiteY82" fmla="*/ 291465 h 1556384"/>
                <a:gd name="connsiteX83" fmla="*/ 388620 w 1612582"/>
                <a:gd name="connsiteY83" fmla="*/ 309563 h 1556384"/>
                <a:gd name="connsiteX84" fmla="*/ 352425 w 1612582"/>
                <a:gd name="connsiteY84" fmla="*/ 314325 h 1556384"/>
                <a:gd name="connsiteX85" fmla="*/ 321945 w 1612582"/>
                <a:gd name="connsiteY85" fmla="*/ 323850 h 1556384"/>
                <a:gd name="connsiteX86" fmla="*/ 293370 w 1612582"/>
                <a:gd name="connsiteY86" fmla="*/ 328613 h 1556384"/>
                <a:gd name="connsiteX87" fmla="*/ 276225 w 1612582"/>
                <a:gd name="connsiteY87" fmla="*/ 345757 h 1556384"/>
                <a:gd name="connsiteX88" fmla="*/ 252413 w 1612582"/>
                <a:gd name="connsiteY88" fmla="*/ 350520 h 1556384"/>
                <a:gd name="connsiteX89" fmla="*/ 236220 w 1612582"/>
                <a:gd name="connsiteY89" fmla="*/ 366713 h 1556384"/>
                <a:gd name="connsiteX90" fmla="*/ 236220 w 1612582"/>
                <a:gd name="connsiteY90" fmla="*/ 392430 h 1556384"/>
                <a:gd name="connsiteX91" fmla="*/ 259080 w 1612582"/>
                <a:gd name="connsiteY91" fmla="*/ 411480 h 1556384"/>
                <a:gd name="connsiteX92" fmla="*/ 259080 w 1612582"/>
                <a:gd name="connsiteY92" fmla="*/ 424815 h 1556384"/>
                <a:gd name="connsiteX93" fmla="*/ 263842 w 1612582"/>
                <a:gd name="connsiteY93" fmla="*/ 438150 h 1556384"/>
                <a:gd name="connsiteX94" fmla="*/ 250508 w 1612582"/>
                <a:gd name="connsiteY94" fmla="*/ 451485 h 1556384"/>
                <a:gd name="connsiteX95" fmla="*/ 233363 w 1612582"/>
                <a:gd name="connsiteY95" fmla="*/ 456247 h 1556384"/>
                <a:gd name="connsiteX96" fmla="*/ 211455 w 1612582"/>
                <a:gd name="connsiteY96" fmla="*/ 478155 h 1556384"/>
                <a:gd name="connsiteX97" fmla="*/ 195263 w 1612582"/>
                <a:gd name="connsiteY97" fmla="*/ 478155 h 1556384"/>
                <a:gd name="connsiteX98" fmla="*/ 195263 w 1612582"/>
                <a:gd name="connsiteY98" fmla="*/ 489585 h 1556384"/>
                <a:gd name="connsiteX99" fmla="*/ 182880 w 1612582"/>
                <a:gd name="connsiteY99" fmla="*/ 501967 h 1556384"/>
                <a:gd name="connsiteX100" fmla="*/ 166688 w 1612582"/>
                <a:gd name="connsiteY100" fmla="*/ 513397 h 1556384"/>
                <a:gd name="connsiteX101" fmla="*/ 153353 w 1612582"/>
                <a:gd name="connsiteY101" fmla="*/ 506730 h 1556384"/>
                <a:gd name="connsiteX102" fmla="*/ 123825 w 1612582"/>
                <a:gd name="connsiteY102" fmla="*/ 538163 h 1556384"/>
                <a:gd name="connsiteX103" fmla="*/ 128588 w 1612582"/>
                <a:gd name="connsiteY103" fmla="*/ 560070 h 1556384"/>
                <a:gd name="connsiteX104" fmla="*/ 123825 w 1612582"/>
                <a:gd name="connsiteY104" fmla="*/ 597217 h 1556384"/>
                <a:gd name="connsiteX105" fmla="*/ 135255 w 1612582"/>
                <a:gd name="connsiteY105" fmla="*/ 618172 h 1556384"/>
                <a:gd name="connsiteX106" fmla="*/ 132397 w 1612582"/>
                <a:gd name="connsiteY106" fmla="*/ 662940 h 1556384"/>
                <a:gd name="connsiteX107" fmla="*/ 108585 w 1612582"/>
                <a:gd name="connsiteY107" fmla="*/ 662940 h 1556384"/>
                <a:gd name="connsiteX108" fmla="*/ 100965 w 1612582"/>
                <a:gd name="connsiteY108" fmla="*/ 677227 h 1556384"/>
                <a:gd name="connsiteX109" fmla="*/ 73342 w 1612582"/>
                <a:gd name="connsiteY109" fmla="*/ 694372 h 1556384"/>
                <a:gd name="connsiteX110" fmla="*/ 48577 w 1612582"/>
                <a:gd name="connsiteY110" fmla="*/ 707707 h 1556384"/>
                <a:gd name="connsiteX111" fmla="*/ 34290 w 1612582"/>
                <a:gd name="connsiteY111" fmla="*/ 721995 h 1556384"/>
                <a:gd name="connsiteX112" fmla="*/ 20955 w 1612582"/>
                <a:gd name="connsiteY112" fmla="*/ 722947 h 1556384"/>
                <a:gd name="connsiteX113" fmla="*/ 952 w 1612582"/>
                <a:gd name="connsiteY113" fmla="*/ 731520 h 1556384"/>
                <a:gd name="connsiteX114" fmla="*/ 12383 w 1612582"/>
                <a:gd name="connsiteY114" fmla="*/ 760095 h 1556384"/>
                <a:gd name="connsiteX115" fmla="*/ 1905 w 1612582"/>
                <a:gd name="connsiteY115" fmla="*/ 770572 h 1556384"/>
                <a:gd name="connsiteX116" fmla="*/ 0 w 1612582"/>
                <a:gd name="connsiteY116" fmla="*/ 795338 h 1556384"/>
                <a:gd name="connsiteX117" fmla="*/ 8573 w 1612582"/>
                <a:gd name="connsiteY117" fmla="*/ 828675 h 1556384"/>
                <a:gd name="connsiteX118" fmla="*/ 40005 w 1612582"/>
                <a:gd name="connsiteY118" fmla="*/ 832485 h 1556384"/>
                <a:gd name="connsiteX119" fmla="*/ 59055 w 1612582"/>
                <a:gd name="connsiteY119" fmla="*/ 842010 h 1556384"/>
                <a:gd name="connsiteX120" fmla="*/ 59055 w 1612582"/>
                <a:gd name="connsiteY120" fmla="*/ 859155 h 1556384"/>
                <a:gd name="connsiteX121" fmla="*/ 87630 w 1612582"/>
                <a:gd name="connsiteY121" fmla="*/ 858202 h 1556384"/>
                <a:gd name="connsiteX122" fmla="*/ 120967 w 1612582"/>
                <a:gd name="connsiteY122" fmla="*/ 890588 h 1556384"/>
                <a:gd name="connsiteX123" fmla="*/ 124778 w 1612582"/>
                <a:gd name="connsiteY123" fmla="*/ 929640 h 1556384"/>
                <a:gd name="connsiteX124" fmla="*/ 99060 w 1612582"/>
                <a:gd name="connsiteY124" fmla="*/ 954405 h 1556384"/>
                <a:gd name="connsiteX125" fmla="*/ 118110 w 1612582"/>
                <a:gd name="connsiteY125" fmla="*/ 972502 h 1556384"/>
                <a:gd name="connsiteX126" fmla="*/ 128588 w 1612582"/>
                <a:gd name="connsiteY126" fmla="*/ 962025 h 1556384"/>
                <a:gd name="connsiteX127" fmla="*/ 148590 w 1612582"/>
                <a:gd name="connsiteY127" fmla="*/ 969645 h 1556384"/>
                <a:gd name="connsiteX128" fmla="*/ 154305 w 1612582"/>
                <a:gd name="connsiteY128" fmla="*/ 998220 h 1556384"/>
                <a:gd name="connsiteX129" fmla="*/ 167640 w 1612582"/>
                <a:gd name="connsiteY129" fmla="*/ 1011555 h 1556384"/>
                <a:gd name="connsiteX130" fmla="*/ 187642 w 1612582"/>
                <a:gd name="connsiteY130" fmla="*/ 1011555 h 1556384"/>
                <a:gd name="connsiteX131" fmla="*/ 191453 w 1612582"/>
                <a:gd name="connsiteY131" fmla="*/ 1032510 h 1556384"/>
                <a:gd name="connsiteX132" fmla="*/ 208597 w 1612582"/>
                <a:gd name="connsiteY132" fmla="*/ 1049655 h 1556384"/>
                <a:gd name="connsiteX133" fmla="*/ 209550 w 1612582"/>
                <a:gd name="connsiteY133" fmla="*/ 1078230 h 1556384"/>
                <a:gd name="connsiteX134" fmla="*/ 233363 w 1612582"/>
                <a:gd name="connsiteY134" fmla="*/ 1078230 h 1556384"/>
                <a:gd name="connsiteX135" fmla="*/ 248603 w 1612582"/>
                <a:gd name="connsiteY135" fmla="*/ 1093470 h 1556384"/>
                <a:gd name="connsiteX136" fmla="*/ 239078 w 1612582"/>
                <a:gd name="connsiteY136" fmla="*/ 1121092 h 1556384"/>
                <a:gd name="connsiteX137" fmla="*/ 239078 w 1612582"/>
                <a:gd name="connsiteY137" fmla="*/ 1149667 h 1556384"/>
                <a:gd name="connsiteX138" fmla="*/ 259080 w 1612582"/>
                <a:gd name="connsiteY138" fmla="*/ 1169670 h 1556384"/>
                <a:gd name="connsiteX139" fmla="*/ 293370 w 1612582"/>
                <a:gd name="connsiteY139" fmla="*/ 1176338 h 1556384"/>
                <a:gd name="connsiteX140" fmla="*/ 296228 w 1612582"/>
                <a:gd name="connsiteY140" fmla="*/ 1149667 h 1556384"/>
                <a:gd name="connsiteX141" fmla="*/ 314325 w 1612582"/>
                <a:gd name="connsiteY141" fmla="*/ 1131570 h 1556384"/>
                <a:gd name="connsiteX142" fmla="*/ 320992 w 1612582"/>
                <a:gd name="connsiteY142" fmla="*/ 1116330 h 1556384"/>
                <a:gd name="connsiteX143" fmla="*/ 353378 w 1612582"/>
                <a:gd name="connsiteY143" fmla="*/ 1116330 h 1556384"/>
                <a:gd name="connsiteX144" fmla="*/ 382905 w 1612582"/>
                <a:gd name="connsiteY144" fmla="*/ 1116330 h 1556384"/>
                <a:gd name="connsiteX145" fmla="*/ 397192 w 1612582"/>
                <a:gd name="connsiteY145" fmla="*/ 1095375 h 1556384"/>
                <a:gd name="connsiteX146" fmla="*/ 426720 w 1612582"/>
                <a:gd name="connsiteY146" fmla="*/ 1095375 h 1556384"/>
                <a:gd name="connsiteX147" fmla="*/ 455295 w 1612582"/>
                <a:gd name="connsiteY147" fmla="*/ 1110615 h 1556384"/>
                <a:gd name="connsiteX148" fmla="*/ 487680 w 1612582"/>
                <a:gd name="connsiteY148" fmla="*/ 1099185 h 1556384"/>
                <a:gd name="connsiteX149" fmla="*/ 505778 w 1612582"/>
                <a:gd name="connsiteY149" fmla="*/ 1081088 h 1556384"/>
                <a:gd name="connsiteX150" fmla="*/ 540068 w 1612582"/>
                <a:gd name="connsiteY150" fmla="*/ 1087755 h 1556384"/>
                <a:gd name="connsiteX151" fmla="*/ 549593 w 1612582"/>
                <a:gd name="connsiteY151" fmla="*/ 1116330 h 1556384"/>
                <a:gd name="connsiteX152" fmla="*/ 549593 w 1612582"/>
                <a:gd name="connsiteY152" fmla="*/ 1143000 h 1556384"/>
                <a:gd name="connsiteX153" fmla="*/ 569595 w 1612582"/>
                <a:gd name="connsiteY153" fmla="*/ 1143000 h 1556384"/>
                <a:gd name="connsiteX154" fmla="*/ 603885 w 1612582"/>
                <a:gd name="connsiteY154" fmla="*/ 1137285 h 1556384"/>
                <a:gd name="connsiteX155" fmla="*/ 621983 w 1612582"/>
                <a:gd name="connsiteY155" fmla="*/ 1155382 h 1556384"/>
                <a:gd name="connsiteX156" fmla="*/ 631508 w 1612582"/>
                <a:gd name="connsiteY156" fmla="*/ 1179195 h 1556384"/>
                <a:gd name="connsiteX157" fmla="*/ 665797 w 1612582"/>
                <a:gd name="connsiteY157" fmla="*/ 1191577 h 1556384"/>
                <a:gd name="connsiteX158" fmla="*/ 686753 w 1612582"/>
                <a:gd name="connsiteY158" fmla="*/ 1217295 h 1556384"/>
                <a:gd name="connsiteX159" fmla="*/ 692468 w 1612582"/>
                <a:gd name="connsiteY159" fmla="*/ 1255395 h 1556384"/>
                <a:gd name="connsiteX160" fmla="*/ 706755 w 1612582"/>
                <a:gd name="connsiteY160" fmla="*/ 1292542 h 1556384"/>
                <a:gd name="connsiteX161" fmla="*/ 718185 w 1612582"/>
                <a:gd name="connsiteY161" fmla="*/ 1316355 h 1556384"/>
                <a:gd name="connsiteX162" fmla="*/ 701040 w 1612582"/>
                <a:gd name="connsiteY162" fmla="*/ 1333500 h 1556384"/>
                <a:gd name="connsiteX163" fmla="*/ 701040 w 1612582"/>
                <a:gd name="connsiteY163" fmla="*/ 1356360 h 1556384"/>
                <a:gd name="connsiteX164" fmla="*/ 719138 w 1612582"/>
                <a:gd name="connsiteY164" fmla="*/ 1356360 h 1556384"/>
                <a:gd name="connsiteX165" fmla="*/ 736283 w 1612582"/>
                <a:gd name="connsiteY165" fmla="*/ 1327785 h 1556384"/>
                <a:gd name="connsiteX166" fmla="*/ 760095 w 1612582"/>
                <a:gd name="connsiteY166" fmla="*/ 1348740 h 1556384"/>
                <a:gd name="connsiteX167" fmla="*/ 777240 w 1612582"/>
                <a:gd name="connsiteY167" fmla="*/ 1381125 h 1556384"/>
                <a:gd name="connsiteX168" fmla="*/ 801053 w 1612582"/>
                <a:gd name="connsiteY168" fmla="*/ 1387792 h 1556384"/>
                <a:gd name="connsiteX169" fmla="*/ 830580 w 1612582"/>
                <a:gd name="connsiteY169" fmla="*/ 1383982 h 1556384"/>
                <a:gd name="connsiteX170" fmla="*/ 862965 w 1612582"/>
                <a:gd name="connsiteY170" fmla="*/ 1368742 h 1556384"/>
                <a:gd name="connsiteX171" fmla="*/ 886778 w 1612582"/>
                <a:gd name="connsiteY171" fmla="*/ 1381125 h 1556384"/>
                <a:gd name="connsiteX172" fmla="*/ 913447 w 1612582"/>
                <a:gd name="connsiteY172" fmla="*/ 1402080 h 1556384"/>
                <a:gd name="connsiteX173" fmla="*/ 922972 w 1612582"/>
                <a:gd name="connsiteY173" fmla="*/ 1423035 h 1556384"/>
                <a:gd name="connsiteX174" fmla="*/ 949643 w 1612582"/>
                <a:gd name="connsiteY174" fmla="*/ 1413510 h 1556384"/>
                <a:gd name="connsiteX175" fmla="*/ 982028 w 1612582"/>
                <a:gd name="connsiteY175" fmla="*/ 1413510 h 1556384"/>
                <a:gd name="connsiteX176" fmla="*/ 1000125 w 1612582"/>
                <a:gd name="connsiteY176" fmla="*/ 1431607 h 1556384"/>
                <a:gd name="connsiteX177" fmla="*/ 1000125 w 1612582"/>
                <a:gd name="connsiteY177" fmla="*/ 1467802 h 1556384"/>
                <a:gd name="connsiteX178" fmla="*/ 1021080 w 1612582"/>
                <a:gd name="connsiteY178" fmla="*/ 1488757 h 1556384"/>
                <a:gd name="connsiteX179" fmla="*/ 1026795 w 1612582"/>
                <a:gd name="connsiteY179" fmla="*/ 1504950 h 1556384"/>
                <a:gd name="connsiteX180" fmla="*/ 1054418 w 1612582"/>
                <a:gd name="connsiteY180" fmla="*/ 1532573 h 1556384"/>
                <a:gd name="connsiteX181" fmla="*/ 1079183 w 1612582"/>
                <a:gd name="connsiteY181" fmla="*/ 1532573 h 1556384"/>
                <a:gd name="connsiteX182" fmla="*/ 1094423 w 1612582"/>
                <a:gd name="connsiteY182" fmla="*/ 1517332 h 1556384"/>
                <a:gd name="connsiteX183" fmla="*/ 1108710 w 1612582"/>
                <a:gd name="connsiteY183" fmla="*/ 1517332 h 1556384"/>
                <a:gd name="connsiteX184" fmla="*/ 1120140 w 1612582"/>
                <a:gd name="connsiteY184" fmla="*/ 1540192 h 1556384"/>
                <a:gd name="connsiteX185" fmla="*/ 1136333 w 1612582"/>
                <a:gd name="connsiteY185" fmla="*/ 1556385 h 1556384"/>
                <a:gd name="connsiteX186" fmla="*/ 1167765 w 1612582"/>
                <a:gd name="connsiteY186" fmla="*/ 1554480 h 1556384"/>
                <a:gd name="connsiteX187" fmla="*/ 1199198 w 1612582"/>
                <a:gd name="connsiteY187" fmla="*/ 1554480 h 1556384"/>
                <a:gd name="connsiteX188" fmla="*/ 1217295 w 1612582"/>
                <a:gd name="connsiteY188" fmla="*/ 1536382 h 1556384"/>
                <a:gd name="connsiteX189" fmla="*/ 1237298 w 1612582"/>
                <a:gd name="connsiteY189" fmla="*/ 1509713 h 1556384"/>
                <a:gd name="connsiteX190" fmla="*/ 1217295 w 1612582"/>
                <a:gd name="connsiteY190" fmla="*/ 1489710 h 1556384"/>
                <a:gd name="connsiteX191" fmla="*/ 1211580 w 1612582"/>
                <a:gd name="connsiteY191" fmla="*/ 1465898 h 1556384"/>
                <a:gd name="connsiteX192" fmla="*/ 1198245 w 1612582"/>
                <a:gd name="connsiteY192" fmla="*/ 1452563 h 1556384"/>
                <a:gd name="connsiteX193" fmla="*/ 1178243 w 1612582"/>
                <a:gd name="connsiteY193" fmla="*/ 1432560 h 1556384"/>
                <a:gd name="connsiteX194" fmla="*/ 1168718 w 1612582"/>
                <a:gd name="connsiteY194" fmla="*/ 1412557 h 1556384"/>
                <a:gd name="connsiteX195" fmla="*/ 1164908 w 1612582"/>
                <a:gd name="connsiteY195" fmla="*/ 1390650 h 1556384"/>
                <a:gd name="connsiteX196" fmla="*/ 1149668 w 1612582"/>
                <a:gd name="connsiteY196" fmla="*/ 1390650 h 1556384"/>
                <a:gd name="connsiteX197" fmla="*/ 1147763 w 1612582"/>
                <a:gd name="connsiteY197" fmla="*/ 1372552 h 1556384"/>
                <a:gd name="connsiteX198" fmla="*/ 1174433 w 1612582"/>
                <a:gd name="connsiteY198" fmla="*/ 1359217 h 1556384"/>
                <a:gd name="connsiteX199" fmla="*/ 1182053 w 1612582"/>
                <a:gd name="connsiteY199" fmla="*/ 1341120 h 1556384"/>
                <a:gd name="connsiteX200" fmla="*/ 1171575 w 1612582"/>
                <a:gd name="connsiteY200" fmla="*/ 1323023 h 1556384"/>
                <a:gd name="connsiteX201" fmla="*/ 1157288 w 1612582"/>
                <a:gd name="connsiteY201" fmla="*/ 1323023 h 1556384"/>
                <a:gd name="connsiteX202" fmla="*/ 1134428 w 1612582"/>
                <a:gd name="connsiteY202" fmla="*/ 1312545 h 1556384"/>
                <a:gd name="connsiteX203" fmla="*/ 1118235 w 1612582"/>
                <a:gd name="connsiteY203" fmla="*/ 1319213 h 1556384"/>
                <a:gd name="connsiteX204" fmla="*/ 1090613 w 1612582"/>
                <a:gd name="connsiteY204" fmla="*/ 1319213 h 1556384"/>
                <a:gd name="connsiteX205" fmla="*/ 1067753 w 1612582"/>
                <a:gd name="connsiteY205" fmla="*/ 1319213 h 1556384"/>
                <a:gd name="connsiteX206" fmla="*/ 1076325 w 1612582"/>
                <a:gd name="connsiteY206" fmla="*/ 1303973 h 1556384"/>
                <a:gd name="connsiteX207" fmla="*/ 1098233 w 1612582"/>
                <a:gd name="connsiteY207" fmla="*/ 1293495 h 1556384"/>
                <a:gd name="connsiteX208" fmla="*/ 1102043 w 1612582"/>
                <a:gd name="connsiteY208" fmla="*/ 1272540 h 1556384"/>
                <a:gd name="connsiteX209" fmla="*/ 1121093 w 1612582"/>
                <a:gd name="connsiteY209" fmla="*/ 1237298 h 1556384"/>
                <a:gd name="connsiteX210" fmla="*/ 1136333 w 1612582"/>
                <a:gd name="connsiteY210" fmla="*/ 1237298 h 1556384"/>
                <a:gd name="connsiteX211" fmla="*/ 1136333 w 1612582"/>
                <a:gd name="connsiteY211" fmla="*/ 1212532 h 1556384"/>
                <a:gd name="connsiteX212" fmla="*/ 1155383 w 1612582"/>
                <a:gd name="connsiteY212" fmla="*/ 1187767 h 1556384"/>
                <a:gd name="connsiteX213" fmla="*/ 1155383 w 1612582"/>
                <a:gd name="connsiteY213" fmla="*/ 1171575 h 1556384"/>
                <a:gd name="connsiteX214" fmla="*/ 1183958 w 1612582"/>
                <a:gd name="connsiteY214" fmla="*/ 1143000 h 1556384"/>
                <a:gd name="connsiteX215" fmla="*/ 1205865 w 1612582"/>
                <a:gd name="connsiteY215" fmla="*/ 1135380 h 1556384"/>
                <a:gd name="connsiteX216" fmla="*/ 1205865 w 1612582"/>
                <a:gd name="connsiteY216" fmla="*/ 1124902 h 1556384"/>
                <a:gd name="connsiteX217" fmla="*/ 1229678 w 1612582"/>
                <a:gd name="connsiteY217" fmla="*/ 1122998 h 1556384"/>
                <a:gd name="connsiteX218" fmla="*/ 1240155 w 1612582"/>
                <a:gd name="connsiteY218" fmla="*/ 1136332 h 1556384"/>
                <a:gd name="connsiteX219" fmla="*/ 1256348 w 1612582"/>
                <a:gd name="connsiteY219" fmla="*/ 1136332 h 1556384"/>
                <a:gd name="connsiteX220" fmla="*/ 1256348 w 1612582"/>
                <a:gd name="connsiteY220" fmla="*/ 1108710 h 1556384"/>
                <a:gd name="connsiteX221" fmla="*/ 1245870 w 1612582"/>
                <a:gd name="connsiteY221" fmla="*/ 1078230 h 1556384"/>
                <a:gd name="connsiteX222" fmla="*/ 1211580 w 1612582"/>
                <a:gd name="connsiteY222" fmla="*/ 1067752 h 1556384"/>
                <a:gd name="connsiteX223" fmla="*/ 1196340 w 1612582"/>
                <a:gd name="connsiteY223" fmla="*/ 1078230 h 1556384"/>
                <a:gd name="connsiteX224" fmla="*/ 1161098 w 1612582"/>
                <a:gd name="connsiteY224" fmla="*/ 1074420 h 1556384"/>
                <a:gd name="connsiteX225" fmla="*/ 1143000 w 1612582"/>
                <a:gd name="connsiteY225" fmla="*/ 1045845 h 1556384"/>
                <a:gd name="connsiteX226" fmla="*/ 1138238 w 1612582"/>
                <a:gd name="connsiteY226" fmla="*/ 1007745 h 1556384"/>
                <a:gd name="connsiteX227" fmla="*/ 1124903 w 1612582"/>
                <a:gd name="connsiteY227" fmla="*/ 994410 h 1556384"/>
                <a:gd name="connsiteX228" fmla="*/ 1119188 w 1612582"/>
                <a:gd name="connsiteY228" fmla="*/ 966788 h 1556384"/>
                <a:gd name="connsiteX229" fmla="*/ 1149668 w 1612582"/>
                <a:gd name="connsiteY229" fmla="*/ 943927 h 1556384"/>
                <a:gd name="connsiteX230" fmla="*/ 1171575 w 1612582"/>
                <a:gd name="connsiteY230" fmla="*/ 950595 h 1556384"/>
                <a:gd name="connsiteX231" fmla="*/ 1194435 w 1612582"/>
                <a:gd name="connsiteY231" fmla="*/ 962025 h 1556384"/>
                <a:gd name="connsiteX232" fmla="*/ 1210628 w 1612582"/>
                <a:gd name="connsiteY232" fmla="*/ 978217 h 1556384"/>
                <a:gd name="connsiteX233" fmla="*/ 1210628 w 1612582"/>
                <a:gd name="connsiteY233" fmla="*/ 997267 h 1556384"/>
                <a:gd name="connsiteX234" fmla="*/ 1240155 w 1612582"/>
                <a:gd name="connsiteY234" fmla="*/ 1007745 h 1556384"/>
                <a:gd name="connsiteX235" fmla="*/ 1259205 w 1612582"/>
                <a:gd name="connsiteY235" fmla="*/ 988695 h 1556384"/>
                <a:gd name="connsiteX236" fmla="*/ 1290638 w 1612582"/>
                <a:gd name="connsiteY236" fmla="*/ 981075 h 1556384"/>
                <a:gd name="connsiteX237" fmla="*/ 1290638 w 1612582"/>
                <a:gd name="connsiteY237" fmla="*/ 963930 h 1556384"/>
                <a:gd name="connsiteX238" fmla="*/ 1307782 w 1612582"/>
                <a:gd name="connsiteY238" fmla="*/ 932497 h 1556384"/>
                <a:gd name="connsiteX239" fmla="*/ 1314450 w 1612582"/>
                <a:gd name="connsiteY239" fmla="*/ 910590 h 1556384"/>
                <a:gd name="connsiteX240" fmla="*/ 1308735 w 1612582"/>
                <a:gd name="connsiteY240" fmla="*/ 886777 h 1556384"/>
                <a:gd name="connsiteX241" fmla="*/ 1290638 w 1612582"/>
                <a:gd name="connsiteY241" fmla="*/ 904875 h 1556384"/>
                <a:gd name="connsiteX242" fmla="*/ 1273493 w 1612582"/>
                <a:gd name="connsiteY242" fmla="*/ 880110 h 1556384"/>
                <a:gd name="connsiteX243" fmla="*/ 1257300 w 1612582"/>
                <a:gd name="connsiteY243" fmla="*/ 880110 h 1556384"/>
                <a:gd name="connsiteX244" fmla="*/ 1224915 w 1612582"/>
                <a:gd name="connsiteY244" fmla="*/ 856297 h 1556384"/>
                <a:gd name="connsiteX245" fmla="*/ 1206818 w 1612582"/>
                <a:gd name="connsiteY245" fmla="*/ 831532 h 1556384"/>
                <a:gd name="connsiteX246" fmla="*/ 1224915 w 1612582"/>
                <a:gd name="connsiteY246" fmla="*/ 811530 h 1556384"/>
                <a:gd name="connsiteX247" fmla="*/ 1236345 w 1612582"/>
                <a:gd name="connsiteY247" fmla="*/ 800100 h 1556384"/>
                <a:gd name="connsiteX248" fmla="*/ 1236345 w 1612582"/>
                <a:gd name="connsiteY248" fmla="*/ 774382 h 1556384"/>
                <a:gd name="connsiteX249" fmla="*/ 1245870 w 1612582"/>
                <a:gd name="connsiteY249" fmla="*/ 755332 h 1556384"/>
                <a:gd name="connsiteX250" fmla="*/ 1254443 w 1612582"/>
                <a:gd name="connsiteY250" fmla="*/ 763905 h 1556384"/>
                <a:gd name="connsiteX251" fmla="*/ 1282065 w 1612582"/>
                <a:gd name="connsiteY251" fmla="*/ 763905 h 1556384"/>
                <a:gd name="connsiteX252" fmla="*/ 1304925 w 1612582"/>
                <a:gd name="connsiteY252" fmla="*/ 752475 h 1556384"/>
                <a:gd name="connsiteX253" fmla="*/ 1311593 w 1612582"/>
                <a:gd name="connsiteY253" fmla="*/ 725805 h 1556384"/>
                <a:gd name="connsiteX254" fmla="*/ 1326832 w 1612582"/>
                <a:gd name="connsiteY254" fmla="*/ 701040 h 1556384"/>
                <a:gd name="connsiteX255" fmla="*/ 1345882 w 1612582"/>
                <a:gd name="connsiteY255" fmla="*/ 701040 h 1556384"/>
                <a:gd name="connsiteX256" fmla="*/ 1363028 w 1612582"/>
                <a:gd name="connsiteY256" fmla="*/ 726757 h 1556384"/>
                <a:gd name="connsiteX257" fmla="*/ 1373505 w 1612582"/>
                <a:gd name="connsiteY257" fmla="*/ 716280 h 1556384"/>
                <a:gd name="connsiteX258" fmla="*/ 1388745 w 1612582"/>
                <a:gd name="connsiteY258" fmla="*/ 701040 h 1556384"/>
                <a:gd name="connsiteX259" fmla="*/ 1377315 w 1612582"/>
                <a:gd name="connsiteY259" fmla="*/ 689610 h 1556384"/>
                <a:gd name="connsiteX260" fmla="*/ 1376363 w 1612582"/>
                <a:gd name="connsiteY260" fmla="*/ 676275 h 1556384"/>
                <a:gd name="connsiteX261" fmla="*/ 1402080 w 1612582"/>
                <a:gd name="connsiteY261" fmla="*/ 659130 h 1556384"/>
                <a:gd name="connsiteX262" fmla="*/ 1426845 w 1612582"/>
                <a:gd name="connsiteY262" fmla="*/ 664845 h 1556384"/>
                <a:gd name="connsiteX263" fmla="*/ 1443990 w 1612582"/>
                <a:gd name="connsiteY263" fmla="*/ 650557 h 1556384"/>
                <a:gd name="connsiteX264" fmla="*/ 1461135 w 1612582"/>
                <a:gd name="connsiteY264" fmla="*/ 633413 h 1556384"/>
                <a:gd name="connsiteX265" fmla="*/ 1445895 w 1612582"/>
                <a:gd name="connsiteY265" fmla="*/ 617220 h 1556384"/>
                <a:gd name="connsiteX266" fmla="*/ 1445895 w 1612582"/>
                <a:gd name="connsiteY266" fmla="*/ 606742 h 1556384"/>
                <a:gd name="connsiteX267" fmla="*/ 1460182 w 1612582"/>
                <a:gd name="connsiteY267" fmla="*/ 592455 h 1556384"/>
                <a:gd name="connsiteX268" fmla="*/ 1469707 w 1612582"/>
                <a:gd name="connsiteY268" fmla="*/ 561022 h 1556384"/>
                <a:gd name="connsiteX269" fmla="*/ 1451610 w 1612582"/>
                <a:gd name="connsiteY269" fmla="*/ 532447 h 1556384"/>
                <a:gd name="connsiteX270" fmla="*/ 1451610 w 1612582"/>
                <a:gd name="connsiteY270" fmla="*/ 496252 h 1556384"/>
                <a:gd name="connsiteX271" fmla="*/ 1474470 w 1612582"/>
                <a:gd name="connsiteY271" fmla="*/ 476250 h 1556384"/>
                <a:gd name="connsiteX272" fmla="*/ 1499235 w 1612582"/>
                <a:gd name="connsiteY272" fmla="*/ 476250 h 1556384"/>
                <a:gd name="connsiteX273" fmla="*/ 1518285 w 1612582"/>
                <a:gd name="connsiteY273" fmla="*/ 457200 h 1556384"/>
                <a:gd name="connsiteX274" fmla="*/ 1539240 w 1612582"/>
                <a:gd name="connsiteY274" fmla="*/ 425767 h 1556384"/>
                <a:gd name="connsiteX275" fmla="*/ 1567815 w 1612582"/>
                <a:gd name="connsiteY275" fmla="*/ 400050 h 1556384"/>
                <a:gd name="connsiteX276" fmla="*/ 1584007 w 1612582"/>
                <a:gd name="connsiteY276" fmla="*/ 360997 h 1556384"/>
                <a:gd name="connsiteX277" fmla="*/ 1584007 w 1612582"/>
                <a:gd name="connsiteY277" fmla="*/ 332422 h 1556384"/>
                <a:gd name="connsiteX278" fmla="*/ 1612582 w 1612582"/>
                <a:gd name="connsiteY278" fmla="*/ 317182 h 1556384"/>
                <a:gd name="connsiteX279" fmla="*/ 1612582 w 1612582"/>
                <a:gd name="connsiteY279" fmla="*/ 295275 h 1556384"/>
                <a:gd name="connsiteX280" fmla="*/ 1563053 w 1612582"/>
                <a:gd name="connsiteY280" fmla="*/ 286702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612582" h="1556384">
                  <a:moveTo>
                    <a:pt x="1563053" y="286702"/>
                  </a:moveTo>
                  <a:lnTo>
                    <a:pt x="1526857" y="273367"/>
                  </a:lnTo>
                  <a:lnTo>
                    <a:pt x="1495425" y="256222"/>
                  </a:lnTo>
                  <a:lnTo>
                    <a:pt x="1463040" y="234315"/>
                  </a:lnTo>
                  <a:lnTo>
                    <a:pt x="1447800" y="234315"/>
                  </a:lnTo>
                  <a:lnTo>
                    <a:pt x="1439228" y="252413"/>
                  </a:lnTo>
                  <a:lnTo>
                    <a:pt x="1424940" y="257175"/>
                  </a:lnTo>
                  <a:lnTo>
                    <a:pt x="1414463" y="246697"/>
                  </a:lnTo>
                  <a:lnTo>
                    <a:pt x="1400175" y="241935"/>
                  </a:lnTo>
                  <a:lnTo>
                    <a:pt x="1385888" y="256222"/>
                  </a:lnTo>
                  <a:lnTo>
                    <a:pt x="1360170" y="246697"/>
                  </a:lnTo>
                  <a:lnTo>
                    <a:pt x="1338263" y="258127"/>
                  </a:lnTo>
                  <a:lnTo>
                    <a:pt x="1318260" y="238125"/>
                  </a:lnTo>
                  <a:lnTo>
                    <a:pt x="1287780" y="224790"/>
                  </a:lnTo>
                  <a:lnTo>
                    <a:pt x="1269683" y="231457"/>
                  </a:lnTo>
                  <a:lnTo>
                    <a:pt x="1254443" y="213360"/>
                  </a:lnTo>
                  <a:lnTo>
                    <a:pt x="1257300" y="195263"/>
                  </a:lnTo>
                  <a:lnTo>
                    <a:pt x="1249680" y="183832"/>
                  </a:lnTo>
                  <a:lnTo>
                    <a:pt x="1231583" y="177165"/>
                  </a:lnTo>
                  <a:lnTo>
                    <a:pt x="1218248" y="190500"/>
                  </a:lnTo>
                  <a:lnTo>
                    <a:pt x="1207770" y="180022"/>
                  </a:lnTo>
                  <a:lnTo>
                    <a:pt x="1197293" y="190500"/>
                  </a:lnTo>
                  <a:lnTo>
                    <a:pt x="1168718" y="174307"/>
                  </a:lnTo>
                  <a:lnTo>
                    <a:pt x="1155383" y="200025"/>
                  </a:lnTo>
                  <a:lnTo>
                    <a:pt x="1169670" y="214313"/>
                  </a:lnTo>
                  <a:lnTo>
                    <a:pt x="1169670" y="231457"/>
                  </a:lnTo>
                  <a:lnTo>
                    <a:pt x="1147763" y="240030"/>
                  </a:lnTo>
                  <a:lnTo>
                    <a:pt x="1124903" y="240030"/>
                  </a:lnTo>
                  <a:lnTo>
                    <a:pt x="1111568" y="253365"/>
                  </a:lnTo>
                  <a:lnTo>
                    <a:pt x="1090613" y="256222"/>
                  </a:lnTo>
                  <a:lnTo>
                    <a:pt x="1085850" y="240982"/>
                  </a:lnTo>
                  <a:lnTo>
                    <a:pt x="1074420" y="229552"/>
                  </a:lnTo>
                  <a:lnTo>
                    <a:pt x="1052513" y="250507"/>
                  </a:lnTo>
                  <a:lnTo>
                    <a:pt x="1036320" y="234315"/>
                  </a:lnTo>
                  <a:lnTo>
                    <a:pt x="1010603" y="221932"/>
                  </a:lnTo>
                  <a:lnTo>
                    <a:pt x="985838" y="227647"/>
                  </a:lnTo>
                  <a:lnTo>
                    <a:pt x="976313" y="256222"/>
                  </a:lnTo>
                  <a:lnTo>
                    <a:pt x="960120" y="276225"/>
                  </a:lnTo>
                  <a:lnTo>
                    <a:pt x="950595" y="266700"/>
                  </a:lnTo>
                  <a:lnTo>
                    <a:pt x="959168" y="246697"/>
                  </a:lnTo>
                  <a:lnTo>
                    <a:pt x="953453" y="224790"/>
                  </a:lnTo>
                  <a:lnTo>
                    <a:pt x="953453" y="202882"/>
                  </a:lnTo>
                  <a:lnTo>
                    <a:pt x="938213" y="187642"/>
                  </a:lnTo>
                  <a:lnTo>
                    <a:pt x="938213" y="166688"/>
                  </a:lnTo>
                  <a:lnTo>
                    <a:pt x="956310" y="148590"/>
                  </a:lnTo>
                  <a:lnTo>
                    <a:pt x="956310" y="130492"/>
                  </a:lnTo>
                  <a:lnTo>
                    <a:pt x="983933" y="124777"/>
                  </a:lnTo>
                  <a:lnTo>
                    <a:pt x="983933" y="96202"/>
                  </a:lnTo>
                  <a:lnTo>
                    <a:pt x="1001078" y="79057"/>
                  </a:lnTo>
                  <a:lnTo>
                    <a:pt x="998220" y="57150"/>
                  </a:lnTo>
                  <a:lnTo>
                    <a:pt x="985838" y="50482"/>
                  </a:lnTo>
                  <a:lnTo>
                    <a:pt x="990600" y="35242"/>
                  </a:lnTo>
                  <a:lnTo>
                    <a:pt x="963930" y="3810"/>
                  </a:lnTo>
                  <a:lnTo>
                    <a:pt x="953453" y="0"/>
                  </a:lnTo>
                  <a:lnTo>
                    <a:pt x="938213" y="13335"/>
                  </a:lnTo>
                  <a:lnTo>
                    <a:pt x="887730" y="63817"/>
                  </a:lnTo>
                  <a:lnTo>
                    <a:pt x="861060" y="52388"/>
                  </a:lnTo>
                  <a:lnTo>
                    <a:pt x="845820" y="65722"/>
                  </a:lnTo>
                  <a:lnTo>
                    <a:pt x="876300" y="98107"/>
                  </a:lnTo>
                  <a:lnTo>
                    <a:pt x="856297" y="107632"/>
                  </a:lnTo>
                  <a:lnTo>
                    <a:pt x="856297" y="133350"/>
                  </a:lnTo>
                  <a:lnTo>
                    <a:pt x="846772" y="142875"/>
                  </a:lnTo>
                  <a:lnTo>
                    <a:pt x="829628" y="161925"/>
                  </a:lnTo>
                  <a:lnTo>
                    <a:pt x="824865" y="228600"/>
                  </a:lnTo>
                  <a:lnTo>
                    <a:pt x="784860" y="228600"/>
                  </a:lnTo>
                  <a:lnTo>
                    <a:pt x="767715" y="246697"/>
                  </a:lnTo>
                  <a:lnTo>
                    <a:pt x="753428" y="232410"/>
                  </a:lnTo>
                  <a:lnTo>
                    <a:pt x="719138" y="243840"/>
                  </a:lnTo>
                  <a:lnTo>
                    <a:pt x="697230" y="265747"/>
                  </a:lnTo>
                  <a:lnTo>
                    <a:pt x="687705" y="256222"/>
                  </a:lnTo>
                  <a:lnTo>
                    <a:pt x="661035" y="256222"/>
                  </a:lnTo>
                  <a:lnTo>
                    <a:pt x="645795" y="240982"/>
                  </a:lnTo>
                  <a:lnTo>
                    <a:pt x="636270" y="217170"/>
                  </a:lnTo>
                  <a:lnTo>
                    <a:pt x="611505" y="217170"/>
                  </a:lnTo>
                  <a:lnTo>
                    <a:pt x="595313" y="233363"/>
                  </a:lnTo>
                  <a:lnTo>
                    <a:pt x="552450" y="244792"/>
                  </a:lnTo>
                  <a:lnTo>
                    <a:pt x="519113" y="237172"/>
                  </a:lnTo>
                  <a:lnTo>
                    <a:pt x="490538" y="237172"/>
                  </a:lnTo>
                  <a:lnTo>
                    <a:pt x="479108" y="265747"/>
                  </a:lnTo>
                  <a:lnTo>
                    <a:pt x="450533" y="265747"/>
                  </a:lnTo>
                  <a:lnTo>
                    <a:pt x="430530" y="245745"/>
                  </a:lnTo>
                  <a:lnTo>
                    <a:pt x="414338" y="261938"/>
                  </a:lnTo>
                  <a:lnTo>
                    <a:pt x="406717" y="291465"/>
                  </a:lnTo>
                  <a:lnTo>
                    <a:pt x="388620" y="309563"/>
                  </a:lnTo>
                  <a:lnTo>
                    <a:pt x="352425" y="314325"/>
                  </a:lnTo>
                  <a:lnTo>
                    <a:pt x="321945" y="323850"/>
                  </a:lnTo>
                  <a:lnTo>
                    <a:pt x="293370" y="328613"/>
                  </a:lnTo>
                  <a:lnTo>
                    <a:pt x="276225" y="345757"/>
                  </a:lnTo>
                  <a:lnTo>
                    <a:pt x="252413" y="350520"/>
                  </a:lnTo>
                  <a:lnTo>
                    <a:pt x="236220" y="366713"/>
                  </a:lnTo>
                  <a:lnTo>
                    <a:pt x="236220" y="392430"/>
                  </a:lnTo>
                  <a:lnTo>
                    <a:pt x="259080" y="411480"/>
                  </a:lnTo>
                  <a:lnTo>
                    <a:pt x="259080" y="424815"/>
                  </a:lnTo>
                  <a:lnTo>
                    <a:pt x="263842" y="438150"/>
                  </a:lnTo>
                  <a:lnTo>
                    <a:pt x="250508" y="451485"/>
                  </a:lnTo>
                  <a:lnTo>
                    <a:pt x="233363" y="456247"/>
                  </a:lnTo>
                  <a:lnTo>
                    <a:pt x="211455" y="478155"/>
                  </a:lnTo>
                  <a:lnTo>
                    <a:pt x="195263" y="478155"/>
                  </a:lnTo>
                  <a:lnTo>
                    <a:pt x="195263" y="489585"/>
                  </a:lnTo>
                  <a:lnTo>
                    <a:pt x="182880" y="501967"/>
                  </a:lnTo>
                  <a:lnTo>
                    <a:pt x="166688" y="513397"/>
                  </a:lnTo>
                  <a:lnTo>
                    <a:pt x="153353" y="506730"/>
                  </a:lnTo>
                  <a:lnTo>
                    <a:pt x="123825" y="538163"/>
                  </a:lnTo>
                  <a:lnTo>
                    <a:pt x="128588" y="560070"/>
                  </a:lnTo>
                  <a:lnTo>
                    <a:pt x="123825" y="597217"/>
                  </a:lnTo>
                  <a:lnTo>
                    <a:pt x="135255" y="618172"/>
                  </a:lnTo>
                  <a:lnTo>
                    <a:pt x="132397" y="662940"/>
                  </a:lnTo>
                  <a:lnTo>
                    <a:pt x="108585" y="662940"/>
                  </a:lnTo>
                  <a:lnTo>
                    <a:pt x="100965" y="677227"/>
                  </a:lnTo>
                  <a:lnTo>
                    <a:pt x="73342" y="694372"/>
                  </a:lnTo>
                  <a:lnTo>
                    <a:pt x="48577" y="707707"/>
                  </a:lnTo>
                  <a:lnTo>
                    <a:pt x="34290" y="721995"/>
                  </a:lnTo>
                  <a:lnTo>
                    <a:pt x="20955" y="722947"/>
                  </a:lnTo>
                  <a:lnTo>
                    <a:pt x="952" y="731520"/>
                  </a:lnTo>
                  <a:lnTo>
                    <a:pt x="12383" y="760095"/>
                  </a:lnTo>
                  <a:lnTo>
                    <a:pt x="1905" y="770572"/>
                  </a:lnTo>
                  <a:lnTo>
                    <a:pt x="0" y="795338"/>
                  </a:lnTo>
                  <a:lnTo>
                    <a:pt x="8573" y="828675"/>
                  </a:lnTo>
                  <a:lnTo>
                    <a:pt x="40005" y="832485"/>
                  </a:lnTo>
                  <a:lnTo>
                    <a:pt x="59055" y="842010"/>
                  </a:lnTo>
                  <a:lnTo>
                    <a:pt x="59055" y="859155"/>
                  </a:lnTo>
                  <a:lnTo>
                    <a:pt x="87630" y="858202"/>
                  </a:lnTo>
                  <a:lnTo>
                    <a:pt x="120967" y="890588"/>
                  </a:lnTo>
                  <a:lnTo>
                    <a:pt x="124778" y="929640"/>
                  </a:lnTo>
                  <a:lnTo>
                    <a:pt x="99060" y="954405"/>
                  </a:lnTo>
                  <a:lnTo>
                    <a:pt x="118110" y="972502"/>
                  </a:lnTo>
                  <a:lnTo>
                    <a:pt x="128588" y="962025"/>
                  </a:lnTo>
                  <a:lnTo>
                    <a:pt x="148590" y="969645"/>
                  </a:lnTo>
                  <a:lnTo>
                    <a:pt x="154305" y="998220"/>
                  </a:lnTo>
                  <a:lnTo>
                    <a:pt x="167640" y="1011555"/>
                  </a:lnTo>
                  <a:lnTo>
                    <a:pt x="187642" y="1011555"/>
                  </a:lnTo>
                  <a:lnTo>
                    <a:pt x="191453" y="1032510"/>
                  </a:lnTo>
                  <a:lnTo>
                    <a:pt x="208597" y="1049655"/>
                  </a:lnTo>
                  <a:lnTo>
                    <a:pt x="209550" y="1078230"/>
                  </a:lnTo>
                  <a:lnTo>
                    <a:pt x="233363" y="1078230"/>
                  </a:lnTo>
                  <a:lnTo>
                    <a:pt x="248603" y="1093470"/>
                  </a:lnTo>
                  <a:lnTo>
                    <a:pt x="239078" y="1121092"/>
                  </a:lnTo>
                  <a:lnTo>
                    <a:pt x="239078" y="1149667"/>
                  </a:lnTo>
                  <a:lnTo>
                    <a:pt x="259080" y="1169670"/>
                  </a:lnTo>
                  <a:lnTo>
                    <a:pt x="293370" y="1176338"/>
                  </a:lnTo>
                  <a:lnTo>
                    <a:pt x="296228" y="1149667"/>
                  </a:lnTo>
                  <a:lnTo>
                    <a:pt x="314325" y="1131570"/>
                  </a:lnTo>
                  <a:lnTo>
                    <a:pt x="320992" y="1116330"/>
                  </a:lnTo>
                  <a:lnTo>
                    <a:pt x="353378" y="1116330"/>
                  </a:lnTo>
                  <a:lnTo>
                    <a:pt x="382905" y="1116330"/>
                  </a:lnTo>
                  <a:lnTo>
                    <a:pt x="397192" y="1095375"/>
                  </a:lnTo>
                  <a:lnTo>
                    <a:pt x="426720" y="1095375"/>
                  </a:lnTo>
                  <a:lnTo>
                    <a:pt x="455295" y="1110615"/>
                  </a:lnTo>
                  <a:lnTo>
                    <a:pt x="487680" y="1099185"/>
                  </a:lnTo>
                  <a:lnTo>
                    <a:pt x="505778" y="1081088"/>
                  </a:lnTo>
                  <a:lnTo>
                    <a:pt x="540068" y="1087755"/>
                  </a:lnTo>
                  <a:lnTo>
                    <a:pt x="549593" y="1116330"/>
                  </a:lnTo>
                  <a:lnTo>
                    <a:pt x="549593" y="1143000"/>
                  </a:lnTo>
                  <a:lnTo>
                    <a:pt x="569595" y="1143000"/>
                  </a:lnTo>
                  <a:lnTo>
                    <a:pt x="603885" y="1137285"/>
                  </a:lnTo>
                  <a:lnTo>
                    <a:pt x="621983" y="1155382"/>
                  </a:lnTo>
                  <a:lnTo>
                    <a:pt x="631508" y="1179195"/>
                  </a:lnTo>
                  <a:lnTo>
                    <a:pt x="665797" y="1191577"/>
                  </a:lnTo>
                  <a:lnTo>
                    <a:pt x="686753" y="1217295"/>
                  </a:lnTo>
                  <a:lnTo>
                    <a:pt x="692468" y="1255395"/>
                  </a:lnTo>
                  <a:lnTo>
                    <a:pt x="706755" y="1292542"/>
                  </a:lnTo>
                  <a:lnTo>
                    <a:pt x="718185" y="1316355"/>
                  </a:lnTo>
                  <a:lnTo>
                    <a:pt x="701040" y="1333500"/>
                  </a:lnTo>
                  <a:lnTo>
                    <a:pt x="701040" y="1356360"/>
                  </a:lnTo>
                  <a:lnTo>
                    <a:pt x="719138" y="1356360"/>
                  </a:lnTo>
                  <a:lnTo>
                    <a:pt x="736283" y="1327785"/>
                  </a:lnTo>
                  <a:lnTo>
                    <a:pt x="760095" y="1348740"/>
                  </a:lnTo>
                  <a:lnTo>
                    <a:pt x="777240" y="1381125"/>
                  </a:lnTo>
                  <a:lnTo>
                    <a:pt x="801053" y="1387792"/>
                  </a:lnTo>
                  <a:lnTo>
                    <a:pt x="830580" y="1383982"/>
                  </a:lnTo>
                  <a:lnTo>
                    <a:pt x="862965" y="1368742"/>
                  </a:lnTo>
                  <a:lnTo>
                    <a:pt x="886778" y="1381125"/>
                  </a:lnTo>
                  <a:lnTo>
                    <a:pt x="913447" y="1402080"/>
                  </a:lnTo>
                  <a:lnTo>
                    <a:pt x="922972" y="1423035"/>
                  </a:lnTo>
                  <a:lnTo>
                    <a:pt x="949643" y="1413510"/>
                  </a:lnTo>
                  <a:lnTo>
                    <a:pt x="982028" y="1413510"/>
                  </a:lnTo>
                  <a:lnTo>
                    <a:pt x="1000125" y="1431607"/>
                  </a:lnTo>
                  <a:lnTo>
                    <a:pt x="1000125" y="1467802"/>
                  </a:lnTo>
                  <a:lnTo>
                    <a:pt x="1021080" y="1488757"/>
                  </a:lnTo>
                  <a:lnTo>
                    <a:pt x="1026795" y="1504950"/>
                  </a:lnTo>
                  <a:lnTo>
                    <a:pt x="1054418" y="1532573"/>
                  </a:lnTo>
                  <a:lnTo>
                    <a:pt x="1079183" y="1532573"/>
                  </a:lnTo>
                  <a:lnTo>
                    <a:pt x="1094423" y="1517332"/>
                  </a:lnTo>
                  <a:lnTo>
                    <a:pt x="1108710" y="1517332"/>
                  </a:lnTo>
                  <a:lnTo>
                    <a:pt x="1120140" y="1540192"/>
                  </a:lnTo>
                  <a:lnTo>
                    <a:pt x="1136333" y="1556385"/>
                  </a:lnTo>
                  <a:lnTo>
                    <a:pt x="1167765" y="1554480"/>
                  </a:lnTo>
                  <a:lnTo>
                    <a:pt x="1199198" y="1554480"/>
                  </a:lnTo>
                  <a:lnTo>
                    <a:pt x="1217295" y="1536382"/>
                  </a:lnTo>
                  <a:lnTo>
                    <a:pt x="1237298" y="1509713"/>
                  </a:lnTo>
                  <a:lnTo>
                    <a:pt x="1217295" y="1489710"/>
                  </a:lnTo>
                  <a:lnTo>
                    <a:pt x="1211580" y="1465898"/>
                  </a:lnTo>
                  <a:lnTo>
                    <a:pt x="1198245" y="1452563"/>
                  </a:lnTo>
                  <a:lnTo>
                    <a:pt x="1178243" y="1432560"/>
                  </a:lnTo>
                  <a:lnTo>
                    <a:pt x="1168718" y="1412557"/>
                  </a:lnTo>
                  <a:lnTo>
                    <a:pt x="1164908" y="1390650"/>
                  </a:lnTo>
                  <a:lnTo>
                    <a:pt x="1149668" y="1390650"/>
                  </a:lnTo>
                  <a:lnTo>
                    <a:pt x="1147763" y="1372552"/>
                  </a:lnTo>
                  <a:lnTo>
                    <a:pt x="1174433" y="1359217"/>
                  </a:lnTo>
                  <a:lnTo>
                    <a:pt x="1182053" y="1341120"/>
                  </a:lnTo>
                  <a:lnTo>
                    <a:pt x="1171575" y="1323023"/>
                  </a:lnTo>
                  <a:lnTo>
                    <a:pt x="1157288" y="1323023"/>
                  </a:lnTo>
                  <a:lnTo>
                    <a:pt x="1134428" y="1312545"/>
                  </a:lnTo>
                  <a:lnTo>
                    <a:pt x="1118235" y="1319213"/>
                  </a:lnTo>
                  <a:lnTo>
                    <a:pt x="1090613" y="1319213"/>
                  </a:lnTo>
                  <a:lnTo>
                    <a:pt x="1067753" y="1319213"/>
                  </a:lnTo>
                  <a:lnTo>
                    <a:pt x="1076325" y="1303973"/>
                  </a:lnTo>
                  <a:lnTo>
                    <a:pt x="1098233" y="1293495"/>
                  </a:lnTo>
                  <a:lnTo>
                    <a:pt x="1102043" y="1272540"/>
                  </a:lnTo>
                  <a:lnTo>
                    <a:pt x="1121093" y="1237298"/>
                  </a:lnTo>
                  <a:lnTo>
                    <a:pt x="1136333" y="1237298"/>
                  </a:lnTo>
                  <a:lnTo>
                    <a:pt x="1136333" y="1212532"/>
                  </a:lnTo>
                  <a:lnTo>
                    <a:pt x="1155383" y="1187767"/>
                  </a:lnTo>
                  <a:lnTo>
                    <a:pt x="1155383" y="1171575"/>
                  </a:lnTo>
                  <a:lnTo>
                    <a:pt x="1183958" y="1143000"/>
                  </a:lnTo>
                  <a:lnTo>
                    <a:pt x="1205865" y="1135380"/>
                  </a:lnTo>
                  <a:lnTo>
                    <a:pt x="1205865" y="1124902"/>
                  </a:lnTo>
                  <a:lnTo>
                    <a:pt x="1229678" y="1122998"/>
                  </a:lnTo>
                  <a:lnTo>
                    <a:pt x="1240155" y="1136332"/>
                  </a:lnTo>
                  <a:lnTo>
                    <a:pt x="1256348" y="1136332"/>
                  </a:lnTo>
                  <a:lnTo>
                    <a:pt x="1256348" y="1108710"/>
                  </a:lnTo>
                  <a:lnTo>
                    <a:pt x="1245870" y="1078230"/>
                  </a:lnTo>
                  <a:lnTo>
                    <a:pt x="1211580" y="1067752"/>
                  </a:lnTo>
                  <a:lnTo>
                    <a:pt x="1196340" y="1078230"/>
                  </a:lnTo>
                  <a:lnTo>
                    <a:pt x="1161098" y="1074420"/>
                  </a:lnTo>
                  <a:lnTo>
                    <a:pt x="1143000" y="1045845"/>
                  </a:lnTo>
                  <a:lnTo>
                    <a:pt x="1138238" y="1007745"/>
                  </a:lnTo>
                  <a:lnTo>
                    <a:pt x="1124903" y="994410"/>
                  </a:lnTo>
                  <a:lnTo>
                    <a:pt x="1119188" y="966788"/>
                  </a:lnTo>
                  <a:lnTo>
                    <a:pt x="1149668" y="943927"/>
                  </a:lnTo>
                  <a:lnTo>
                    <a:pt x="1171575" y="950595"/>
                  </a:lnTo>
                  <a:lnTo>
                    <a:pt x="1194435" y="962025"/>
                  </a:lnTo>
                  <a:lnTo>
                    <a:pt x="1210628" y="978217"/>
                  </a:lnTo>
                  <a:lnTo>
                    <a:pt x="1210628" y="997267"/>
                  </a:lnTo>
                  <a:lnTo>
                    <a:pt x="1240155" y="1007745"/>
                  </a:lnTo>
                  <a:lnTo>
                    <a:pt x="1259205" y="988695"/>
                  </a:lnTo>
                  <a:lnTo>
                    <a:pt x="1290638" y="981075"/>
                  </a:lnTo>
                  <a:lnTo>
                    <a:pt x="1290638" y="963930"/>
                  </a:lnTo>
                  <a:lnTo>
                    <a:pt x="1307782" y="932497"/>
                  </a:lnTo>
                  <a:lnTo>
                    <a:pt x="1314450" y="910590"/>
                  </a:lnTo>
                  <a:lnTo>
                    <a:pt x="1308735" y="886777"/>
                  </a:lnTo>
                  <a:lnTo>
                    <a:pt x="1290638" y="904875"/>
                  </a:lnTo>
                  <a:lnTo>
                    <a:pt x="1273493" y="880110"/>
                  </a:lnTo>
                  <a:lnTo>
                    <a:pt x="1257300" y="880110"/>
                  </a:lnTo>
                  <a:lnTo>
                    <a:pt x="1224915" y="856297"/>
                  </a:lnTo>
                  <a:lnTo>
                    <a:pt x="1206818" y="831532"/>
                  </a:lnTo>
                  <a:lnTo>
                    <a:pt x="1224915" y="811530"/>
                  </a:lnTo>
                  <a:lnTo>
                    <a:pt x="1236345" y="800100"/>
                  </a:lnTo>
                  <a:lnTo>
                    <a:pt x="1236345" y="774382"/>
                  </a:lnTo>
                  <a:lnTo>
                    <a:pt x="1245870" y="755332"/>
                  </a:lnTo>
                  <a:lnTo>
                    <a:pt x="1254443" y="763905"/>
                  </a:lnTo>
                  <a:lnTo>
                    <a:pt x="1282065" y="763905"/>
                  </a:lnTo>
                  <a:lnTo>
                    <a:pt x="1304925" y="752475"/>
                  </a:lnTo>
                  <a:lnTo>
                    <a:pt x="1311593" y="725805"/>
                  </a:lnTo>
                  <a:lnTo>
                    <a:pt x="1326832" y="701040"/>
                  </a:lnTo>
                  <a:lnTo>
                    <a:pt x="1345882" y="701040"/>
                  </a:lnTo>
                  <a:lnTo>
                    <a:pt x="1363028" y="726757"/>
                  </a:lnTo>
                  <a:lnTo>
                    <a:pt x="1373505" y="716280"/>
                  </a:lnTo>
                  <a:lnTo>
                    <a:pt x="1388745" y="701040"/>
                  </a:lnTo>
                  <a:lnTo>
                    <a:pt x="1377315" y="689610"/>
                  </a:lnTo>
                  <a:lnTo>
                    <a:pt x="1376363" y="676275"/>
                  </a:lnTo>
                  <a:lnTo>
                    <a:pt x="1402080" y="659130"/>
                  </a:lnTo>
                  <a:lnTo>
                    <a:pt x="1426845" y="664845"/>
                  </a:lnTo>
                  <a:lnTo>
                    <a:pt x="1443990" y="650557"/>
                  </a:lnTo>
                  <a:lnTo>
                    <a:pt x="1461135" y="633413"/>
                  </a:lnTo>
                  <a:lnTo>
                    <a:pt x="1445895" y="617220"/>
                  </a:lnTo>
                  <a:lnTo>
                    <a:pt x="1445895" y="606742"/>
                  </a:lnTo>
                  <a:lnTo>
                    <a:pt x="1460182" y="592455"/>
                  </a:lnTo>
                  <a:lnTo>
                    <a:pt x="1469707" y="561022"/>
                  </a:lnTo>
                  <a:lnTo>
                    <a:pt x="1451610" y="532447"/>
                  </a:lnTo>
                  <a:lnTo>
                    <a:pt x="1451610" y="496252"/>
                  </a:lnTo>
                  <a:lnTo>
                    <a:pt x="1474470" y="476250"/>
                  </a:lnTo>
                  <a:lnTo>
                    <a:pt x="1499235" y="476250"/>
                  </a:lnTo>
                  <a:lnTo>
                    <a:pt x="1518285" y="457200"/>
                  </a:lnTo>
                  <a:lnTo>
                    <a:pt x="1539240" y="425767"/>
                  </a:lnTo>
                  <a:lnTo>
                    <a:pt x="1567815" y="400050"/>
                  </a:lnTo>
                  <a:lnTo>
                    <a:pt x="1584007" y="360997"/>
                  </a:lnTo>
                  <a:lnTo>
                    <a:pt x="1584007" y="332422"/>
                  </a:lnTo>
                  <a:lnTo>
                    <a:pt x="1612582" y="317182"/>
                  </a:lnTo>
                  <a:lnTo>
                    <a:pt x="1612582" y="295275"/>
                  </a:lnTo>
                  <a:lnTo>
                    <a:pt x="1563053" y="286702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9" name="Рисунок 3">
              <a:extLst>
                <a:ext uri="{FF2B5EF4-FFF2-40B4-BE49-F238E27FC236}">
                  <a16:creationId xmlns="" xmlns:a16="http://schemas.microsoft.com/office/drawing/2014/main" id="{499105F8-1967-D36E-F007-F1A0A131EB9C}"/>
                </a:ext>
              </a:extLst>
            </p:cNvPr>
            <p:cNvGrpSpPr/>
            <p:nvPr/>
          </p:nvGrpSpPr>
          <p:grpSpPr>
            <a:xfrm>
              <a:off x="3775709" y="2869882"/>
              <a:ext cx="2063115" cy="2320289"/>
              <a:chOff x="3775709" y="2869882"/>
              <a:chExt cx="2063115" cy="2320289"/>
            </a:xfrm>
            <a:grpFill/>
          </p:grpSpPr>
          <p:sp>
            <p:nvSpPr>
              <p:cNvPr id="178" name="Freeform: Shape 180">
                <a:extLst>
                  <a:ext uri="{FF2B5EF4-FFF2-40B4-BE49-F238E27FC236}">
                    <a16:creationId xmlns="" xmlns:a16="http://schemas.microsoft.com/office/drawing/2014/main" id="{4F7FE903-5C89-D048-0252-AA8B4DC4824B}"/>
                  </a:ext>
                </a:extLst>
              </p:cNvPr>
              <p:cNvSpPr/>
              <p:nvPr/>
            </p:nvSpPr>
            <p:spPr>
              <a:xfrm>
                <a:off x="5538787" y="3043237"/>
                <a:ext cx="60007" cy="41909"/>
              </a:xfrm>
              <a:custGeom>
                <a:avLst/>
                <a:gdLst>
                  <a:gd name="connsiteX0" fmla="*/ 13335 w 60007"/>
                  <a:gd name="connsiteY0" fmla="*/ 41910 h 41909"/>
                  <a:gd name="connsiteX1" fmla="*/ 24765 w 60007"/>
                  <a:gd name="connsiteY1" fmla="*/ 31433 h 41909"/>
                  <a:gd name="connsiteX2" fmla="*/ 42863 w 60007"/>
                  <a:gd name="connsiteY2" fmla="*/ 31433 h 41909"/>
                  <a:gd name="connsiteX3" fmla="*/ 60007 w 60007"/>
                  <a:gd name="connsiteY3" fmla="*/ 16192 h 41909"/>
                  <a:gd name="connsiteX4" fmla="*/ 44768 w 60007"/>
                  <a:gd name="connsiteY4" fmla="*/ 0 h 41909"/>
                  <a:gd name="connsiteX5" fmla="*/ 29528 w 60007"/>
                  <a:gd name="connsiteY5" fmla="*/ 4763 h 41909"/>
                  <a:gd name="connsiteX6" fmla="*/ 15240 w 60007"/>
                  <a:gd name="connsiteY6" fmla="*/ 18097 h 41909"/>
                  <a:gd name="connsiteX7" fmla="*/ 0 w 60007"/>
                  <a:gd name="connsiteY7" fmla="*/ 31433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07" h="41909">
                    <a:moveTo>
                      <a:pt x="13335" y="41910"/>
                    </a:moveTo>
                    <a:lnTo>
                      <a:pt x="24765" y="31433"/>
                    </a:lnTo>
                    <a:lnTo>
                      <a:pt x="42863" y="31433"/>
                    </a:lnTo>
                    <a:lnTo>
                      <a:pt x="60007" y="16192"/>
                    </a:lnTo>
                    <a:lnTo>
                      <a:pt x="44768" y="0"/>
                    </a:lnTo>
                    <a:lnTo>
                      <a:pt x="29528" y="4763"/>
                    </a:lnTo>
                    <a:lnTo>
                      <a:pt x="15240" y="18097"/>
                    </a:lnTo>
                    <a:lnTo>
                      <a:pt x="0" y="314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: Shape 181">
                <a:extLst>
                  <a:ext uri="{FF2B5EF4-FFF2-40B4-BE49-F238E27FC236}">
                    <a16:creationId xmlns="" xmlns:a16="http://schemas.microsoft.com/office/drawing/2014/main" id="{DCDFB7A9-98EC-D7AE-9D78-248328D25F13}"/>
                  </a:ext>
                </a:extLst>
              </p:cNvPr>
              <p:cNvSpPr/>
              <p:nvPr/>
            </p:nvSpPr>
            <p:spPr>
              <a:xfrm>
                <a:off x="5510212" y="2905125"/>
                <a:ext cx="41909" cy="21907"/>
              </a:xfrm>
              <a:custGeom>
                <a:avLst/>
                <a:gdLst>
                  <a:gd name="connsiteX0" fmla="*/ 22860 w 41909"/>
                  <a:gd name="connsiteY0" fmla="*/ 11430 h 21907"/>
                  <a:gd name="connsiteX1" fmla="*/ 41910 w 41909"/>
                  <a:gd name="connsiteY1" fmla="*/ 17145 h 21907"/>
                  <a:gd name="connsiteX2" fmla="*/ 37147 w 41909"/>
                  <a:gd name="connsiteY2" fmla="*/ 5715 h 21907"/>
                  <a:gd name="connsiteX3" fmla="*/ 11430 w 41909"/>
                  <a:gd name="connsiteY3" fmla="*/ 0 h 21907"/>
                  <a:gd name="connsiteX4" fmla="*/ 0 w 41909"/>
                  <a:gd name="connsiteY4" fmla="*/ 10478 h 21907"/>
                  <a:gd name="connsiteX5" fmla="*/ 7620 w 41909"/>
                  <a:gd name="connsiteY5" fmla="*/ 21908 h 2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09" h="21907">
                    <a:moveTo>
                      <a:pt x="22860" y="11430"/>
                    </a:moveTo>
                    <a:lnTo>
                      <a:pt x="41910" y="17145"/>
                    </a:lnTo>
                    <a:lnTo>
                      <a:pt x="37147" y="5715"/>
                    </a:lnTo>
                    <a:lnTo>
                      <a:pt x="11430" y="0"/>
                    </a:lnTo>
                    <a:lnTo>
                      <a:pt x="0" y="10478"/>
                    </a:lnTo>
                    <a:lnTo>
                      <a:pt x="7620" y="21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: Shape 182">
                <a:extLst>
                  <a:ext uri="{FF2B5EF4-FFF2-40B4-BE49-F238E27FC236}">
                    <a16:creationId xmlns="" xmlns:a16="http://schemas.microsoft.com/office/drawing/2014/main" id="{DC5096E8-27C3-C0F1-0294-9E6C196DFB84}"/>
                  </a:ext>
                </a:extLst>
              </p:cNvPr>
              <p:cNvSpPr/>
              <p:nvPr/>
            </p:nvSpPr>
            <p:spPr>
              <a:xfrm>
                <a:off x="5456872" y="2956559"/>
                <a:ext cx="20955" cy="25717"/>
              </a:xfrm>
              <a:custGeom>
                <a:avLst/>
                <a:gdLst>
                  <a:gd name="connsiteX0" fmla="*/ 20955 w 20955"/>
                  <a:gd name="connsiteY0" fmla="*/ 11430 h 25717"/>
                  <a:gd name="connsiteX1" fmla="*/ 5715 w 20955"/>
                  <a:gd name="connsiteY1" fmla="*/ 0 h 25717"/>
                  <a:gd name="connsiteX2" fmla="*/ 0 w 20955"/>
                  <a:gd name="connsiteY2" fmla="*/ 17145 h 25717"/>
                  <a:gd name="connsiteX3" fmla="*/ 9525 w 20955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" h="25717">
                    <a:moveTo>
                      <a:pt x="20955" y="11430"/>
                    </a:moveTo>
                    <a:lnTo>
                      <a:pt x="5715" y="0"/>
                    </a:lnTo>
                    <a:lnTo>
                      <a:pt x="0" y="17145"/>
                    </a:lnTo>
                    <a:lnTo>
                      <a:pt x="9525" y="257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: Shape 183">
                <a:extLst>
                  <a:ext uri="{FF2B5EF4-FFF2-40B4-BE49-F238E27FC236}">
                    <a16:creationId xmlns="" xmlns:a16="http://schemas.microsoft.com/office/drawing/2014/main" id="{7BEE3276-92DF-4A57-D2F3-65D5D6F1A07E}"/>
                  </a:ext>
                </a:extLst>
              </p:cNvPr>
              <p:cNvSpPr/>
              <p:nvPr/>
            </p:nvSpPr>
            <p:spPr>
              <a:xfrm>
                <a:off x="5306377" y="2869882"/>
                <a:ext cx="60007" cy="54292"/>
              </a:xfrm>
              <a:custGeom>
                <a:avLst/>
                <a:gdLst>
                  <a:gd name="connsiteX0" fmla="*/ 2857 w 60007"/>
                  <a:gd name="connsiteY0" fmla="*/ 48577 h 54292"/>
                  <a:gd name="connsiteX1" fmla="*/ 25717 w 60007"/>
                  <a:gd name="connsiteY1" fmla="*/ 54292 h 54292"/>
                  <a:gd name="connsiteX2" fmla="*/ 47625 w 60007"/>
                  <a:gd name="connsiteY2" fmla="*/ 44767 h 54292"/>
                  <a:gd name="connsiteX3" fmla="*/ 60007 w 60007"/>
                  <a:gd name="connsiteY3" fmla="*/ 45720 h 54292"/>
                  <a:gd name="connsiteX4" fmla="*/ 60007 w 60007"/>
                  <a:gd name="connsiteY4" fmla="*/ 33338 h 54292"/>
                  <a:gd name="connsiteX5" fmla="*/ 40005 w 60007"/>
                  <a:gd name="connsiteY5" fmla="*/ 27622 h 54292"/>
                  <a:gd name="connsiteX6" fmla="*/ 50482 w 60007"/>
                  <a:gd name="connsiteY6" fmla="*/ 16192 h 54292"/>
                  <a:gd name="connsiteX7" fmla="*/ 39053 w 60007"/>
                  <a:gd name="connsiteY7" fmla="*/ 0 h 54292"/>
                  <a:gd name="connsiteX8" fmla="*/ 24765 w 60007"/>
                  <a:gd name="connsiteY8" fmla="*/ 4763 h 54292"/>
                  <a:gd name="connsiteX9" fmla="*/ 19050 w 60007"/>
                  <a:gd name="connsiteY9" fmla="*/ 3810 h 54292"/>
                  <a:gd name="connsiteX10" fmla="*/ 5715 w 60007"/>
                  <a:gd name="connsiteY10" fmla="*/ 13335 h 54292"/>
                  <a:gd name="connsiteX11" fmla="*/ 10478 w 60007"/>
                  <a:gd name="connsiteY11" fmla="*/ 25717 h 54292"/>
                  <a:gd name="connsiteX12" fmla="*/ 0 w 60007"/>
                  <a:gd name="connsiteY12" fmla="*/ 39052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007" h="54292">
                    <a:moveTo>
                      <a:pt x="2857" y="48577"/>
                    </a:moveTo>
                    <a:lnTo>
                      <a:pt x="25717" y="54292"/>
                    </a:lnTo>
                    <a:lnTo>
                      <a:pt x="47625" y="44767"/>
                    </a:lnTo>
                    <a:lnTo>
                      <a:pt x="60007" y="45720"/>
                    </a:lnTo>
                    <a:lnTo>
                      <a:pt x="60007" y="33338"/>
                    </a:lnTo>
                    <a:lnTo>
                      <a:pt x="40005" y="27622"/>
                    </a:lnTo>
                    <a:lnTo>
                      <a:pt x="50482" y="16192"/>
                    </a:lnTo>
                    <a:lnTo>
                      <a:pt x="39053" y="0"/>
                    </a:lnTo>
                    <a:lnTo>
                      <a:pt x="24765" y="4763"/>
                    </a:lnTo>
                    <a:lnTo>
                      <a:pt x="19050" y="3810"/>
                    </a:lnTo>
                    <a:lnTo>
                      <a:pt x="5715" y="13335"/>
                    </a:lnTo>
                    <a:lnTo>
                      <a:pt x="10478" y="25717"/>
                    </a:lnTo>
                    <a:lnTo>
                      <a:pt x="0" y="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: Shape 184">
                <a:extLst>
                  <a:ext uri="{FF2B5EF4-FFF2-40B4-BE49-F238E27FC236}">
                    <a16:creationId xmlns="" xmlns:a16="http://schemas.microsoft.com/office/drawing/2014/main" id="{AA397190-27F3-AE54-E389-F61FD49F4A9B}"/>
                  </a:ext>
                </a:extLst>
              </p:cNvPr>
              <p:cNvSpPr/>
              <p:nvPr/>
            </p:nvSpPr>
            <p:spPr>
              <a:xfrm>
                <a:off x="3775709" y="2924175"/>
                <a:ext cx="2063115" cy="2265997"/>
              </a:xfrm>
              <a:custGeom>
                <a:avLst/>
                <a:gdLst>
                  <a:gd name="connsiteX0" fmla="*/ 2044065 w 2063115"/>
                  <a:gd name="connsiteY0" fmla="*/ 1233488 h 2265997"/>
                  <a:gd name="connsiteX1" fmla="*/ 2063115 w 2063115"/>
                  <a:gd name="connsiteY1" fmla="*/ 1214438 h 2265997"/>
                  <a:gd name="connsiteX2" fmla="*/ 2053590 w 2063115"/>
                  <a:gd name="connsiteY2" fmla="*/ 1191578 h 2265997"/>
                  <a:gd name="connsiteX3" fmla="*/ 2059305 w 2063115"/>
                  <a:gd name="connsiteY3" fmla="*/ 1162050 h 2265997"/>
                  <a:gd name="connsiteX4" fmla="*/ 2053590 w 2063115"/>
                  <a:gd name="connsiteY4" fmla="*/ 1127760 h 2265997"/>
                  <a:gd name="connsiteX5" fmla="*/ 2037398 w 2063115"/>
                  <a:gd name="connsiteY5" fmla="*/ 1143953 h 2265997"/>
                  <a:gd name="connsiteX6" fmla="*/ 2021205 w 2063115"/>
                  <a:gd name="connsiteY6" fmla="*/ 1127760 h 2265997"/>
                  <a:gd name="connsiteX7" fmla="*/ 1988820 w 2063115"/>
                  <a:gd name="connsiteY7" fmla="*/ 1121093 h 2265997"/>
                  <a:gd name="connsiteX8" fmla="*/ 1982153 w 2063115"/>
                  <a:gd name="connsiteY8" fmla="*/ 1091565 h 2265997"/>
                  <a:gd name="connsiteX9" fmla="*/ 1996440 w 2063115"/>
                  <a:gd name="connsiteY9" fmla="*/ 1077278 h 2265997"/>
                  <a:gd name="connsiteX10" fmla="*/ 1993583 w 2063115"/>
                  <a:gd name="connsiteY10" fmla="*/ 1044893 h 2265997"/>
                  <a:gd name="connsiteX11" fmla="*/ 1981200 w 2063115"/>
                  <a:gd name="connsiteY11" fmla="*/ 1019175 h 2265997"/>
                  <a:gd name="connsiteX12" fmla="*/ 1964055 w 2063115"/>
                  <a:gd name="connsiteY12" fmla="*/ 1002030 h 2265997"/>
                  <a:gd name="connsiteX13" fmla="*/ 1946910 w 2063115"/>
                  <a:gd name="connsiteY13" fmla="*/ 1002030 h 2265997"/>
                  <a:gd name="connsiteX14" fmla="*/ 1931670 w 2063115"/>
                  <a:gd name="connsiteY14" fmla="*/ 973455 h 2265997"/>
                  <a:gd name="connsiteX15" fmla="*/ 1944053 w 2063115"/>
                  <a:gd name="connsiteY15" fmla="*/ 963930 h 2265997"/>
                  <a:gd name="connsiteX16" fmla="*/ 1944053 w 2063115"/>
                  <a:gd name="connsiteY16" fmla="*/ 938213 h 2265997"/>
                  <a:gd name="connsiteX17" fmla="*/ 1934528 w 2063115"/>
                  <a:gd name="connsiteY17" fmla="*/ 921068 h 2265997"/>
                  <a:gd name="connsiteX18" fmla="*/ 1934528 w 2063115"/>
                  <a:gd name="connsiteY18" fmla="*/ 906780 h 2265997"/>
                  <a:gd name="connsiteX19" fmla="*/ 1953578 w 2063115"/>
                  <a:gd name="connsiteY19" fmla="*/ 888682 h 2265997"/>
                  <a:gd name="connsiteX20" fmla="*/ 1941195 w 2063115"/>
                  <a:gd name="connsiteY20" fmla="*/ 863918 h 2265997"/>
                  <a:gd name="connsiteX21" fmla="*/ 1909763 w 2063115"/>
                  <a:gd name="connsiteY21" fmla="*/ 845820 h 2265997"/>
                  <a:gd name="connsiteX22" fmla="*/ 1909763 w 2063115"/>
                  <a:gd name="connsiteY22" fmla="*/ 825818 h 2265997"/>
                  <a:gd name="connsiteX23" fmla="*/ 1897380 w 2063115"/>
                  <a:gd name="connsiteY23" fmla="*/ 813435 h 2265997"/>
                  <a:gd name="connsiteX24" fmla="*/ 1909763 w 2063115"/>
                  <a:gd name="connsiteY24" fmla="*/ 792480 h 2265997"/>
                  <a:gd name="connsiteX25" fmla="*/ 1905000 w 2063115"/>
                  <a:gd name="connsiteY25" fmla="*/ 766763 h 2265997"/>
                  <a:gd name="connsiteX26" fmla="*/ 1891665 w 2063115"/>
                  <a:gd name="connsiteY26" fmla="*/ 753428 h 2265997"/>
                  <a:gd name="connsiteX27" fmla="*/ 1892618 w 2063115"/>
                  <a:gd name="connsiteY27" fmla="*/ 730568 h 2265997"/>
                  <a:gd name="connsiteX28" fmla="*/ 1912620 w 2063115"/>
                  <a:gd name="connsiteY28" fmla="*/ 734378 h 2265997"/>
                  <a:gd name="connsiteX29" fmla="*/ 1918335 w 2063115"/>
                  <a:gd name="connsiteY29" fmla="*/ 717232 h 2265997"/>
                  <a:gd name="connsiteX30" fmla="*/ 1933575 w 2063115"/>
                  <a:gd name="connsiteY30" fmla="*/ 701993 h 2265997"/>
                  <a:gd name="connsiteX31" fmla="*/ 1943100 w 2063115"/>
                  <a:gd name="connsiteY31" fmla="*/ 675322 h 2265997"/>
                  <a:gd name="connsiteX32" fmla="*/ 1931670 w 2063115"/>
                  <a:gd name="connsiteY32" fmla="*/ 654368 h 2265997"/>
                  <a:gd name="connsiteX33" fmla="*/ 1942148 w 2063115"/>
                  <a:gd name="connsiteY33" fmla="*/ 654368 h 2265997"/>
                  <a:gd name="connsiteX34" fmla="*/ 1949768 w 2063115"/>
                  <a:gd name="connsiteY34" fmla="*/ 634365 h 2265997"/>
                  <a:gd name="connsiteX35" fmla="*/ 1936433 w 2063115"/>
                  <a:gd name="connsiteY35" fmla="*/ 601980 h 2265997"/>
                  <a:gd name="connsiteX36" fmla="*/ 1936433 w 2063115"/>
                  <a:gd name="connsiteY36" fmla="*/ 581025 h 2265997"/>
                  <a:gd name="connsiteX37" fmla="*/ 1914525 w 2063115"/>
                  <a:gd name="connsiteY37" fmla="*/ 577215 h 2265997"/>
                  <a:gd name="connsiteX38" fmla="*/ 1915478 w 2063115"/>
                  <a:gd name="connsiteY38" fmla="*/ 549593 h 2265997"/>
                  <a:gd name="connsiteX39" fmla="*/ 1898333 w 2063115"/>
                  <a:gd name="connsiteY39" fmla="*/ 565785 h 2265997"/>
                  <a:gd name="connsiteX40" fmla="*/ 1889760 w 2063115"/>
                  <a:gd name="connsiteY40" fmla="*/ 557213 h 2265997"/>
                  <a:gd name="connsiteX41" fmla="*/ 1872615 w 2063115"/>
                  <a:gd name="connsiteY41" fmla="*/ 572453 h 2265997"/>
                  <a:gd name="connsiteX42" fmla="*/ 1863090 w 2063115"/>
                  <a:gd name="connsiteY42" fmla="*/ 562928 h 2265997"/>
                  <a:gd name="connsiteX43" fmla="*/ 1859280 w 2063115"/>
                  <a:gd name="connsiteY43" fmla="*/ 544830 h 2265997"/>
                  <a:gd name="connsiteX44" fmla="*/ 1832610 w 2063115"/>
                  <a:gd name="connsiteY44" fmla="*/ 541020 h 2265997"/>
                  <a:gd name="connsiteX45" fmla="*/ 1814513 w 2063115"/>
                  <a:gd name="connsiteY45" fmla="*/ 522922 h 2265997"/>
                  <a:gd name="connsiteX46" fmla="*/ 1810703 w 2063115"/>
                  <a:gd name="connsiteY46" fmla="*/ 507682 h 2265997"/>
                  <a:gd name="connsiteX47" fmla="*/ 1798320 w 2063115"/>
                  <a:gd name="connsiteY47" fmla="*/ 495300 h 2265997"/>
                  <a:gd name="connsiteX48" fmla="*/ 1797368 w 2063115"/>
                  <a:gd name="connsiteY48" fmla="*/ 469582 h 2265997"/>
                  <a:gd name="connsiteX49" fmla="*/ 1823085 w 2063115"/>
                  <a:gd name="connsiteY49" fmla="*/ 450532 h 2265997"/>
                  <a:gd name="connsiteX50" fmla="*/ 1844040 w 2063115"/>
                  <a:gd name="connsiteY50" fmla="*/ 429578 h 2265997"/>
                  <a:gd name="connsiteX51" fmla="*/ 1854518 w 2063115"/>
                  <a:gd name="connsiteY51" fmla="*/ 412432 h 2265997"/>
                  <a:gd name="connsiteX52" fmla="*/ 1883093 w 2063115"/>
                  <a:gd name="connsiteY52" fmla="*/ 412432 h 2265997"/>
                  <a:gd name="connsiteX53" fmla="*/ 1883093 w 2063115"/>
                  <a:gd name="connsiteY53" fmla="*/ 363855 h 2265997"/>
                  <a:gd name="connsiteX54" fmla="*/ 1885950 w 2063115"/>
                  <a:gd name="connsiteY54" fmla="*/ 329565 h 2265997"/>
                  <a:gd name="connsiteX55" fmla="*/ 1855470 w 2063115"/>
                  <a:gd name="connsiteY55" fmla="*/ 312420 h 2265997"/>
                  <a:gd name="connsiteX56" fmla="*/ 1846898 w 2063115"/>
                  <a:gd name="connsiteY56" fmla="*/ 296228 h 2265997"/>
                  <a:gd name="connsiteX57" fmla="*/ 1840230 w 2063115"/>
                  <a:gd name="connsiteY57" fmla="*/ 302895 h 2265997"/>
                  <a:gd name="connsiteX58" fmla="*/ 1831658 w 2063115"/>
                  <a:gd name="connsiteY58" fmla="*/ 283845 h 2265997"/>
                  <a:gd name="connsiteX59" fmla="*/ 1839278 w 2063115"/>
                  <a:gd name="connsiteY59" fmla="*/ 276225 h 2265997"/>
                  <a:gd name="connsiteX60" fmla="*/ 1851660 w 2063115"/>
                  <a:gd name="connsiteY60" fmla="*/ 263842 h 2265997"/>
                  <a:gd name="connsiteX61" fmla="*/ 1878330 w 2063115"/>
                  <a:gd name="connsiteY61" fmla="*/ 260033 h 2265997"/>
                  <a:gd name="connsiteX62" fmla="*/ 1875473 w 2063115"/>
                  <a:gd name="connsiteY62" fmla="*/ 244792 h 2265997"/>
                  <a:gd name="connsiteX63" fmla="*/ 1888808 w 2063115"/>
                  <a:gd name="connsiteY63" fmla="*/ 231458 h 2265997"/>
                  <a:gd name="connsiteX64" fmla="*/ 1884045 w 2063115"/>
                  <a:gd name="connsiteY64" fmla="*/ 213360 h 2265997"/>
                  <a:gd name="connsiteX65" fmla="*/ 1864043 w 2063115"/>
                  <a:gd name="connsiteY65" fmla="*/ 202883 h 2265997"/>
                  <a:gd name="connsiteX66" fmla="*/ 1844993 w 2063115"/>
                  <a:gd name="connsiteY66" fmla="*/ 198120 h 2265997"/>
                  <a:gd name="connsiteX67" fmla="*/ 1834515 w 2063115"/>
                  <a:gd name="connsiteY67" fmla="*/ 187642 h 2265997"/>
                  <a:gd name="connsiteX68" fmla="*/ 1828800 w 2063115"/>
                  <a:gd name="connsiteY68" fmla="*/ 172403 h 2265997"/>
                  <a:gd name="connsiteX69" fmla="*/ 1815465 w 2063115"/>
                  <a:gd name="connsiteY69" fmla="*/ 172403 h 2265997"/>
                  <a:gd name="connsiteX70" fmla="*/ 1814513 w 2063115"/>
                  <a:gd name="connsiteY70" fmla="*/ 155258 h 2265997"/>
                  <a:gd name="connsiteX71" fmla="*/ 1798320 w 2063115"/>
                  <a:gd name="connsiteY71" fmla="*/ 171450 h 2265997"/>
                  <a:gd name="connsiteX72" fmla="*/ 1800225 w 2063115"/>
                  <a:gd name="connsiteY72" fmla="*/ 187642 h 2265997"/>
                  <a:gd name="connsiteX73" fmla="*/ 1805940 w 2063115"/>
                  <a:gd name="connsiteY73" fmla="*/ 205740 h 2265997"/>
                  <a:gd name="connsiteX74" fmla="*/ 1788795 w 2063115"/>
                  <a:gd name="connsiteY74" fmla="*/ 220980 h 2265997"/>
                  <a:gd name="connsiteX75" fmla="*/ 1765935 w 2063115"/>
                  <a:gd name="connsiteY75" fmla="*/ 198120 h 2265997"/>
                  <a:gd name="connsiteX76" fmla="*/ 1751648 w 2063115"/>
                  <a:gd name="connsiteY76" fmla="*/ 183833 h 2265997"/>
                  <a:gd name="connsiteX77" fmla="*/ 1722120 w 2063115"/>
                  <a:gd name="connsiteY77" fmla="*/ 203835 h 2265997"/>
                  <a:gd name="connsiteX78" fmla="*/ 1731645 w 2063115"/>
                  <a:gd name="connsiteY78" fmla="*/ 235267 h 2265997"/>
                  <a:gd name="connsiteX79" fmla="*/ 1752600 w 2063115"/>
                  <a:gd name="connsiteY79" fmla="*/ 256222 h 2265997"/>
                  <a:gd name="connsiteX80" fmla="*/ 1752600 w 2063115"/>
                  <a:gd name="connsiteY80" fmla="*/ 267653 h 2265997"/>
                  <a:gd name="connsiteX81" fmla="*/ 1778318 w 2063115"/>
                  <a:gd name="connsiteY81" fmla="*/ 280035 h 2265997"/>
                  <a:gd name="connsiteX82" fmla="*/ 1794510 w 2063115"/>
                  <a:gd name="connsiteY82" fmla="*/ 296228 h 2265997"/>
                  <a:gd name="connsiteX83" fmla="*/ 1804035 w 2063115"/>
                  <a:gd name="connsiteY83" fmla="*/ 318135 h 2265997"/>
                  <a:gd name="connsiteX84" fmla="*/ 1804035 w 2063115"/>
                  <a:gd name="connsiteY84" fmla="*/ 335280 h 2265997"/>
                  <a:gd name="connsiteX85" fmla="*/ 1780223 w 2063115"/>
                  <a:gd name="connsiteY85" fmla="*/ 312420 h 2265997"/>
                  <a:gd name="connsiteX86" fmla="*/ 1758315 w 2063115"/>
                  <a:gd name="connsiteY86" fmla="*/ 290513 h 2265997"/>
                  <a:gd name="connsiteX87" fmla="*/ 1736408 w 2063115"/>
                  <a:gd name="connsiteY87" fmla="*/ 303847 h 2265997"/>
                  <a:gd name="connsiteX88" fmla="*/ 1719263 w 2063115"/>
                  <a:gd name="connsiteY88" fmla="*/ 289560 h 2265997"/>
                  <a:gd name="connsiteX89" fmla="*/ 1689735 w 2063115"/>
                  <a:gd name="connsiteY89" fmla="*/ 266700 h 2265997"/>
                  <a:gd name="connsiteX90" fmla="*/ 1689735 w 2063115"/>
                  <a:gd name="connsiteY90" fmla="*/ 240983 h 2265997"/>
                  <a:gd name="connsiteX91" fmla="*/ 1689735 w 2063115"/>
                  <a:gd name="connsiteY91" fmla="*/ 205740 h 2265997"/>
                  <a:gd name="connsiteX92" fmla="*/ 1715453 w 2063115"/>
                  <a:gd name="connsiteY92" fmla="*/ 180022 h 2265997"/>
                  <a:gd name="connsiteX93" fmla="*/ 1721168 w 2063115"/>
                  <a:gd name="connsiteY93" fmla="*/ 142875 h 2265997"/>
                  <a:gd name="connsiteX94" fmla="*/ 1721168 w 2063115"/>
                  <a:gd name="connsiteY94" fmla="*/ 101917 h 2265997"/>
                  <a:gd name="connsiteX95" fmla="*/ 1727835 w 2063115"/>
                  <a:gd name="connsiteY95" fmla="*/ 72390 h 2265997"/>
                  <a:gd name="connsiteX96" fmla="*/ 1704975 w 2063115"/>
                  <a:gd name="connsiteY96" fmla="*/ 72390 h 2265997"/>
                  <a:gd name="connsiteX97" fmla="*/ 1695450 w 2063115"/>
                  <a:gd name="connsiteY97" fmla="*/ 93345 h 2265997"/>
                  <a:gd name="connsiteX98" fmla="*/ 1704975 w 2063115"/>
                  <a:gd name="connsiteY98" fmla="*/ 117158 h 2265997"/>
                  <a:gd name="connsiteX99" fmla="*/ 1693545 w 2063115"/>
                  <a:gd name="connsiteY99" fmla="*/ 146685 h 2265997"/>
                  <a:gd name="connsiteX100" fmla="*/ 1676400 w 2063115"/>
                  <a:gd name="connsiteY100" fmla="*/ 173355 h 2265997"/>
                  <a:gd name="connsiteX101" fmla="*/ 1646873 w 2063115"/>
                  <a:gd name="connsiteY101" fmla="*/ 173355 h 2265997"/>
                  <a:gd name="connsiteX102" fmla="*/ 1611630 w 2063115"/>
                  <a:gd name="connsiteY102" fmla="*/ 208597 h 2265997"/>
                  <a:gd name="connsiteX103" fmla="*/ 1588770 w 2063115"/>
                  <a:gd name="connsiteY103" fmla="*/ 231458 h 2265997"/>
                  <a:gd name="connsiteX104" fmla="*/ 1608773 w 2063115"/>
                  <a:gd name="connsiteY104" fmla="*/ 251460 h 2265997"/>
                  <a:gd name="connsiteX105" fmla="*/ 1604963 w 2063115"/>
                  <a:gd name="connsiteY105" fmla="*/ 280035 h 2265997"/>
                  <a:gd name="connsiteX106" fmla="*/ 1613535 w 2063115"/>
                  <a:gd name="connsiteY106" fmla="*/ 306705 h 2265997"/>
                  <a:gd name="connsiteX107" fmla="*/ 1623060 w 2063115"/>
                  <a:gd name="connsiteY107" fmla="*/ 338138 h 2265997"/>
                  <a:gd name="connsiteX108" fmla="*/ 1594485 w 2063115"/>
                  <a:gd name="connsiteY108" fmla="*/ 366713 h 2265997"/>
                  <a:gd name="connsiteX109" fmla="*/ 1582103 w 2063115"/>
                  <a:gd name="connsiteY109" fmla="*/ 403860 h 2265997"/>
                  <a:gd name="connsiteX110" fmla="*/ 1562100 w 2063115"/>
                  <a:gd name="connsiteY110" fmla="*/ 435293 h 2265997"/>
                  <a:gd name="connsiteX111" fmla="*/ 1565910 w 2063115"/>
                  <a:gd name="connsiteY111" fmla="*/ 480060 h 2265997"/>
                  <a:gd name="connsiteX112" fmla="*/ 1548765 w 2063115"/>
                  <a:gd name="connsiteY112" fmla="*/ 497205 h 2265997"/>
                  <a:gd name="connsiteX113" fmla="*/ 1552575 w 2063115"/>
                  <a:gd name="connsiteY113" fmla="*/ 523875 h 2265997"/>
                  <a:gd name="connsiteX114" fmla="*/ 1578293 w 2063115"/>
                  <a:gd name="connsiteY114" fmla="*/ 523875 h 2265997"/>
                  <a:gd name="connsiteX115" fmla="*/ 1589723 w 2063115"/>
                  <a:gd name="connsiteY115" fmla="*/ 539115 h 2265997"/>
                  <a:gd name="connsiteX116" fmla="*/ 1610678 w 2063115"/>
                  <a:gd name="connsiteY116" fmla="*/ 529590 h 2265997"/>
                  <a:gd name="connsiteX117" fmla="*/ 1626870 w 2063115"/>
                  <a:gd name="connsiteY117" fmla="*/ 513397 h 2265997"/>
                  <a:gd name="connsiteX118" fmla="*/ 1646873 w 2063115"/>
                  <a:gd name="connsiteY118" fmla="*/ 533400 h 2265997"/>
                  <a:gd name="connsiteX119" fmla="*/ 1681163 w 2063115"/>
                  <a:gd name="connsiteY119" fmla="*/ 545782 h 2265997"/>
                  <a:gd name="connsiteX120" fmla="*/ 1692593 w 2063115"/>
                  <a:gd name="connsiteY120" fmla="*/ 557213 h 2265997"/>
                  <a:gd name="connsiteX121" fmla="*/ 1710690 w 2063115"/>
                  <a:gd name="connsiteY121" fmla="*/ 574357 h 2265997"/>
                  <a:gd name="connsiteX122" fmla="*/ 1724978 w 2063115"/>
                  <a:gd name="connsiteY122" fmla="*/ 602932 h 2265997"/>
                  <a:gd name="connsiteX123" fmla="*/ 1715453 w 2063115"/>
                  <a:gd name="connsiteY123" fmla="*/ 625793 h 2265997"/>
                  <a:gd name="connsiteX124" fmla="*/ 1724025 w 2063115"/>
                  <a:gd name="connsiteY124" fmla="*/ 652463 h 2265997"/>
                  <a:gd name="connsiteX125" fmla="*/ 1715453 w 2063115"/>
                  <a:gd name="connsiteY125" fmla="*/ 670560 h 2265997"/>
                  <a:gd name="connsiteX126" fmla="*/ 1692593 w 2063115"/>
                  <a:gd name="connsiteY126" fmla="*/ 677228 h 2265997"/>
                  <a:gd name="connsiteX127" fmla="*/ 1695450 w 2063115"/>
                  <a:gd name="connsiteY127" fmla="*/ 702945 h 2265997"/>
                  <a:gd name="connsiteX128" fmla="*/ 1695450 w 2063115"/>
                  <a:gd name="connsiteY128" fmla="*/ 720090 h 2265997"/>
                  <a:gd name="connsiteX129" fmla="*/ 1707833 w 2063115"/>
                  <a:gd name="connsiteY129" fmla="*/ 732472 h 2265997"/>
                  <a:gd name="connsiteX130" fmla="*/ 1739265 w 2063115"/>
                  <a:gd name="connsiteY130" fmla="*/ 741997 h 2265997"/>
                  <a:gd name="connsiteX131" fmla="*/ 1739265 w 2063115"/>
                  <a:gd name="connsiteY131" fmla="*/ 762000 h 2265997"/>
                  <a:gd name="connsiteX132" fmla="*/ 1706880 w 2063115"/>
                  <a:gd name="connsiteY132" fmla="*/ 755332 h 2265997"/>
                  <a:gd name="connsiteX133" fmla="*/ 1678305 w 2063115"/>
                  <a:gd name="connsiteY133" fmla="*/ 726757 h 2265997"/>
                  <a:gd name="connsiteX134" fmla="*/ 1678305 w 2063115"/>
                  <a:gd name="connsiteY134" fmla="*/ 705803 h 2265997"/>
                  <a:gd name="connsiteX135" fmla="*/ 1677353 w 2063115"/>
                  <a:gd name="connsiteY135" fmla="*/ 671513 h 2265997"/>
                  <a:gd name="connsiteX136" fmla="*/ 1700213 w 2063115"/>
                  <a:gd name="connsiteY136" fmla="*/ 648653 h 2265997"/>
                  <a:gd name="connsiteX137" fmla="*/ 1683068 w 2063115"/>
                  <a:gd name="connsiteY137" fmla="*/ 604838 h 2265997"/>
                  <a:gd name="connsiteX138" fmla="*/ 1669733 w 2063115"/>
                  <a:gd name="connsiteY138" fmla="*/ 591503 h 2265997"/>
                  <a:gd name="connsiteX139" fmla="*/ 1660208 w 2063115"/>
                  <a:gd name="connsiteY139" fmla="*/ 563880 h 2265997"/>
                  <a:gd name="connsiteX140" fmla="*/ 1627823 w 2063115"/>
                  <a:gd name="connsiteY140" fmla="*/ 567690 h 2265997"/>
                  <a:gd name="connsiteX141" fmla="*/ 1598295 w 2063115"/>
                  <a:gd name="connsiteY141" fmla="*/ 567690 h 2265997"/>
                  <a:gd name="connsiteX142" fmla="*/ 1579245 w 2063115"/>
                  <a:gd name="connsiteY142" fmla="*/ 586740 h 2265997"/>
                  <a:gd name="connsiteX143" fmla="*/ 1560195 w 2063115"/>
                  <a:gd name="connsiteY143" fmla="*/ 605790 h 2265997"/>
                  <a:gd name="connsiteX144" fmla="*/ 1563053 w 2063115"/>
                  <a:gd name="connsiteY144" fmla="*/ 632460 h 2265997"/>
                  <a:gd name="connsiteX145" fmla="*/ 1569720 w 2063115"/>
                  <a:gd name="connsiteY145" fmla="*/ 661988 h 2265997"/>
                  <a:gd name="connsiteX146" fmla="*/ 1561148 w 2063115"/>
                  <a:gd name="connsiteY146" fmla="*/ 696278 h 2265997"/>
                  <a:gd name="connsiteX147" fmla="*/ 1543050 w 2063115"/>
                  <a:gd name="connsiteY147" fmla="*/ 714375 h 2265997"/>
                  <a:gd name="connsiteX148" fmla="*/ 1521143 w 2063115"/>
                  <a:gd name="connsiteY148" fmla="*/ 736282 h 2265997"/>
                  <a:gd name="connsiteX149" fmla="*/ 1508760 w 2063115"/>
                  <a:gd name="connsiteY149" fmla="*/ 748665 h 2265997"/>
                  <a:gd name="connsiteX150" fmla="*/ 1508760 w 2063115"/>
                  <a:gd name="connsiteY150" fmla="*/ 778193 h 2265997"/>
                  <a:gd name="connsiteX151" fmla="*/ 1480185 w 2063115"/>
                  <a:gd name="connsiteY151" fmla="*/ 793432 h 2265997"/>
                  <a:gd name="connsiteX152" fmla="*/ 1444943 w 2063115"/>
                  <a:gd name="connsiteY152" fmla="*/ 802957 h 2265997"/>
                  <a:gd name="connsiteX153" fmla="*/ 1436370 w 2063115"/>
                  <a:gd name="connsiteY153" fmla="*/ 811530 h 2265997"/>
                  <a:gd name="connsiteX154" fmla="*/ 1418273 w 2063115"/>
                  <a:gd name="connsiteY154" fmla="*/ 811530 h 2265997"/>
                  <a:gd name="connsiteX155" fmla="*/ 1403033 w 2063115"/>
                  <a:gd name="connsiteY155" fmla="*/ 826770 h 2265997"/>
                  <a:gd name="connsiteX156" fmla="*/ 1398270 w 2063115"/>
                  <a:gd name="connsiteY156" fmla="*/ 851535 h 2265997"/>
                  <a:gd name="connsiteX157" fmla="*/ 1372553 w 2063115"/>
                  <a:gd name="connsiteY157" fmla="*/ 851535 h 2265997"/>
                  <a:gd name="connsiteX158" fmla="*/ 1355408 w 2063115"/>
                  <a:gd name="connsiteY158" fmla="*/ 827722 h 2265997"/>
                  <a:gd name="connsiteX159" fmla="*/ 1331595 w 2063115"/>
                  <a:gd name="connsiteY159" fmla="*/ 828675 h 2265997"/>
                  <a:gd name="connsiteX160" fmla="*/ 1303020 w 2063115"/>
                  <a:gd name="connsiteY160" fmla="*/ 808672 h 2265997"/>
                  <a:gd name="connsiteX161" fmla="*/ 1282065 w 2063115"/>
                  <a:gd name="connsiteY161" fmla="*/ 799147 h 2265997"/>
                  <a:gd name="connsiteX162" fmla="*/ 1261110 w 2063115"/>
                  <a:gd name="connsiteY162" fmla="*/ 766763 h 2265997"/>
                  <a:gd name="connsiteX163" fmla="*/ 1261110 w 2063115"/>
                  <a:gd name="connsiteY163" fmla="*/ 740093 h 2265997"/>
                  <a:gd name="connsiteX164" fmla="*/ 1282065 w 2063115"/>
                  <a:gd name="connsiteY164" fmla="*/ 746760 h 2265997"/>
                  <a:gd name="connsiteX165" fmla="*/ 1297305 w 2063115"/>
                  <a:gd name="connsiteY165" fmla="*/ 762000 h 2265997"/>
                  <a:gd name="connsiteX166" fmla="*/ 1320165 w 2063115"/>
                  <a:gd name="connsiteY166" fmla="*/ 777240 h 2265997"/>
                  <a:gd name="connsiteX167" fmla="*/ 1341120 w 2063115"/>
                  <a:gd name="connsiteY167" fmla="*/ 762953 h 2265997"/>
                  <a:gd name="connsiteX168" fmla="*/ 1376363 w 2063115"/>
                  <a:gd name="connsiteY168" fmla="*/ 769620 h 2265997"/>
                  <a:gd name="connsiteX169" fmla="*/ 1396365 w 2063115"/>
                  <a:gd name="connsiteY169" fmla="*/ 758190 h 2265997"/>
                  <a:gd name="connsiteX170" fmla="*/ 1417320 w 2063115"/>
                  <a:gd name="connsiteY170" fmla="*/ 726757 h 2265997"/>
                  <a:gd name="connsiteX171" fmla="*/ 1454468 w 2063115"/>
                  <a:gd name="connsiteY171" fmla="*/ 689610 h 2265997"/>
                  <a:gd name="connsiteX172" fmla="*/ 1485900 w 2063115"/>
                  <a:gd name="connsiteY172" fmla="*/ 681038 h 2265997"/>
                  <a:gd name="connsiteX173" fmla="*/ 1491615 w 2063115"/>
                  <a:gd name="connsiteY173" fmla="*/ 628650 h 2265997"/>
                  <a:gd name="connsiteX174" fmla="*/ 1523048 w 2063115"/>
                  <a:gd name="connsiteY174" fmla="*/ 604838 h 2265997"/>
                  <a:gd name="connsiteX175" fmla="*/ 1526858 w 2063115"/>
                  <a:gd name="connsiteY175" fmla="*/ 581978 h 2265997"/>
                  <a:gd name="connsiteX176" fmla="*/ 1502093 w 2063115"/>
                  <a:gd name="connsiteY176" fmla="*/ 557213 h 2265997"/>
                  <a:gd name="connsiteX177" fmla="*/ 1491615 w 2063115"/>
                  <a:gd name="connsiteY177" fmla="*/ 520065 h 2265997"/>
                  <a:gd name="connsiteX178" fmla="*/ 1503045 w 2063115"/>
                  <a:gd name="connsiteY178" fmla="*/ 493395 h 2265997"/>
                  <a:gd name="connsiteX179" fmla="*/ 1518285 w 2063115"/>
                  <a:gd name="connsiteY179" fmla="*/ 440055 h 2265997"/>
                  <a:gd name="connsiteX180" fmla="*/ 1527810 w 2063115"/>
                  <a:gd name="connsiteY180" fmla="*/ 379095 h 2265997"/>
                  <a:gd name="connsiteX181" fmla="*/ 1556385 w 2063115"/>
                  <a:gd name="connsiteY181" fmla="*/ 337185 h 2265997"/>
                  <a:gd name="connsiteX182" fmla="*/ 1563053 w 2063115"/>
                  <a:gd name="connsiteY182" fmla="*/ 299085 h 2265997"/>
                  <a:gd name="connsiteX183" fmla="*/ 1571625 w 2063115"/>
                  <a:gd name="connsiteY183" fmla="*/ 251460 h 2265997"/>
                  <a:gd name="connsiteX184" fmla="*/ 1547813 w 2063115"/>
                  <a:gd name="connsiteY184" fmla="*/ 230505 h 2265997"/>
                  <a:gd name="connsiteX185" fmla="*/ 1559243 w 2063115"/>
                  <a:gd name="connsiteY185" fmla="*/ 193358 h 2265997"/>
                  <a:gd name="connsiteX186" fmla="*/ 1599248 w 2063115"/>
                  <a:gd name="connsiteY186" fmla="*/ 153353 h 2265997"/>
                  <a:gd name="connsiteX187" fmla="*/ 1605915 w 2063115"/>
                  <a:gd name="connsiteY187" fmla="*/ 101917 h 2265997"/>
                  <a:gd name="connsiteX188" fmla="*/ 1620203 w 2063115"/>
                  <a:gd name="connsiteY188" fmla="*/ 87630 h 2265997"/>
                  <a:gd name="connsiteX189" fmla="*/ 1607820 w 2063115"/>
                  <a:gd name="connsiteY189" fmla="*/ 40005 h 2265997"/>
                  <a:gd name="connsiteX190" fmla="*/ 1578293 w 2063115"/>
                  <a:gd name="connsiteY190" fmla="*/ 40005 h 2265997"/>
                  <a:gd name="connsiteX191" fmla="*/ 1561148 w 2063115"/>
                  <a:gd name="connsiteY191" fmla="*/ 22860 h 2265997"/>
                  <a:gd name="connsiteX192" fmla="*/ 1526858 w 2063115"/>
                  <a:gd name="connsiteY192" fmla="*/ 22860 h 2265997"/>
                  <a:gd name="connsiteX193" fmla="*/ 1510665 w 2063115"/>
                  <a:gd name="connsiteY193" fmla="*/ 0 h 2265997"/>
                  <a:gd name="connsiteX194" fmla="*/ 1483995 w 2063115"/>
                  <a:gd name="connsiteY194" fmla="*/ 14288 h 2265997"/>
                  <a:gd name="connsiteX195" fmla="*/ 1468755 w 2063115"/>
                  <a:gd name="connsiteY195" fmla="*/ 48578 h 2265997"/>
                  <a:gd name="connsiteX196" fmla="*/ 1454468 w 2063115"/>
                  <a:gd name="connsiteY196" fmla="*/ 82867 h 2265997"/>
                  <a:gd name="connsiteX197" fmla="*/ 1436370 w 2063115"/>
                  <a:gd name="connsiteY197" fmla="*/ 123825 h 2265997"/>
                  <a:gd name="connsiteX198" fmla="*/ 1412558 w 2063115"/>
                  <a:gd name="connsiteY198" fmla="*/ 147638 h 2265997"/>
                  <a:gd name="connsiteX199" fmla="*/ 1402080 w 2063115"/>
                  <a:gd name="connsiteY199" fmla="*/ 158115 h 2265997"/>
                  <a:gd name="connsiteX200" fmla="*/ 1371600 w 2063115"/>
                  <a:gd name="connsiteY200" fmla="*/ 173355 h 2265997"/>
                  <a:gd name="connsiteX201" fmla="*/ 1343025 w 2063115"/>
                  <a:gd name="connsiteY201" fmla="*/ 182880 h 2265997"/>
                  <a:gd name="connsiteX202" fmla="*/ 1327785 w 2063115"/>
                  <a:gd name="connsiteY202" fmla="*/ 202883 h 2265997"/>
                  <a:gd name="connsiteX203" fmla="*/ 1318260 w 2063115"/>
                  <a:gd name="connsiteY203" fmla="*/ 231458 h 2265997"/>
                  <a:gd name="connsiteX204" fmla="*/ 1336358 w 2063115"/>
                  <a:gd name="connsiteY204" fmla="*/ 237172 h 2265997"/>
                  <a:gd name="connsiteX205" fmla="*/ 1336358 w 2063115"/>
                  <a:gd name="connsiteY205" fmla="*/ 258128 h 2265997"/>
                  <a:gd name="connsiteX206" fmla="*/ 1323975 w 2063115"/>
                  <a:gd name="connsiteY206" fmla="*/ 275272 h 2265997"/>
                  <a:gd name="connsiteX207" fmla="*/ 1317308 w 2063115"/>
                  <a:gd name="connsiteY207" fmla="*/ 309563 h 2265997"/>
                  <a:gd name="connsiteX208" fmla="*/ 1317308 w 2063115"/>
                  <a:gd name="connsiteY208" fmla="*/ 332422 h 2265997"/>
                  <a:gd name="connsiteX209" fmla="*/ 1288733 w 2063115"/>
                  <a:gd name="connsiteY209" fmla="*/ 346710 h 2265997"/>
                  <a:gd name="connsiteX210" fmla="*/ 1275398 w 2063115"/>
                  <a:gd name="connsiteY210" fmla="*/ 360045 h 2265997"/>
                  <a:gd name="connsiteX211" fmla="*/ 1290638 w 2063115"/>
                  <a:gd name="connsiteY211" fmla="*/ 390525 h 2265997"/>
                  <a:gd name="connsiteX212" fmla="*/ 1317308 w 2063115"/>
                  <a:gd name="connsiteY212" fmla="*/ 408622 h 2265997"/>
                  <a:gd name="connsiteX213" fmla="*/ 1311593 w 2063115"/>
                  <a:gd name="connsiteY213" fmla="*/ 447675 h 2265997"/>
                  <a:gd name="connsiteX214" fmla="*/ 1326833 w 2063115"/>
                  <a:gd name="connsiteY214" fmla="*/ 484822 h 2265997"/>
                  <a:gd name="connsiteX215" fmla="*/ 1349693 w 2063115"/>
                  <a:gd name="connsiteY215" fmla="*/ 491490 h 2265997"/>
                  <a:gd name="connsiteX216" fmla="*/ 1317308 w 2063115"/>
                  <a:gd name="connsiteY216" fmla="*/ 521018 h 2265997"/>
                  <a:gd name="connsiteX217" fmla="*/ 1317308 w 2063115"/>
                  <a:gd name="connsiteY217" fmla="*/ 550545 h 2265997"/>
                  <a:gd name="connsiteX218" fmla="*/ 1288733 w 2063115"/>
                  <a:gd name="connsiteY218" fmla="*/ 567690 h 2265997"/>
                  <a:gd name="connsiteX219" fmla="*/ 1268730 w 2063115"/>
                  <a:gd name="connsiteY219" fmla="*/ 536257 h 2265997"/>
                  <a:gd name="connsiteX220" fmla="*/ 1268730 w 2063115"/>
                  <a:gd name="connsiteY220" fmla="*/ 507682 h 2265997"/>
                  <a:gd name="connsiteX221" fmla="*/ 1244918 w 2063115"/>
                  <a:gd name="connsiteY221" fmla="*/ 475297 h 2265997"/>
                  <a:gd name="connsiteX222" fmla="*/ 1222058 w 2063115"/>
                  <a:gd name="connsiteY222" fmla="*/ 440055 h 2265997"/>
                  <a:gd name="connsiteX223" fmla="*/ 1188720 w 2063115"/>
                  <a:gd name="connsiteY223" fmla="*/ 406718 h 2265997"/>
                  <a:gd name="connsiteX224" fmla="*/ 1177290 w 2063115"/>
                  <a:gd name="connsiteY224" fmla="*/ 383858 h 2265997"/>
                  <a:gd name="connsiteX225" fmla="*/ 1165860 w 2063115"/>
                  <a:gd name="connsiteY225" fmla="*/ 401003 h 2265997"/>
                  <a:gd name="connsiteX226" fmla="*/ 1143953 w 2063115"/>
                  <a:gd name="connsiteY226" fmla="*/ 422910 h 2265997"/>
                  <a:gd name="connsiteX227" fmla="*/ 1157288 w 2063115"/>
                  <a:gd name="connsiteY227" fmla="*/ 436245 h 2265997"/>
                  <a:gd name="connsiteX228" fmla="*/ 1160145 w 2063115"/>
                  <a:gd name="connsiteY228" fmla="*/ 446722 h 2265997"/>
                  <a:gd name="connsiteX229" fmla="*/ 1170623 w 2063115"/>
                  <a:gd name="connsiteY229" fmla="*/ 450532 h 2265997"/>
                  <a:gd name="connsiteX230" fmla="*/ 1170623 w 2063115"/>
                  <a:gd name="connsiteY230" fmla="*/ 498157 h 2265997"/>
                  <a:gd name="connsiteX231" fmla="*/ 1157288 w 2063115"/>
                  <a:gd name="connsiteY231" fmla="*/ 498157 h 2265997"/>
                  <a:gd name="connsiteX232" fmla="*/ 1150620 w 2063115"/>
                  <a:gd name="connsiteY232" fmla="*/ 513397 h 2265997"/>
                  <a:gd name="connsiteX233" fmla="*/ 1139190 w 2063115"/>
                  <a:gd name="connsiteY233" fmla="*/ 519113 h 2265997"/>
                  <a:gd name="connsiteX234" fmla="*/ 1137285 w 2063115"/>
                  <a:gd name="connsiteY234" fmla="*/ 534353 h 2265997"/>
                  <a:gd name="connsiteX235" fmla="*/ 1135380 w 2063115"/>
                  <a:gd name="connsiteY235" fmla="*/ 544830 h 2265997"/>
                  <a:gd name="connsiteX236" fmla="*/ 1163955 w 2063115"/>
                  <a:gd name="connsiteY236" fmla="*/ 559118 h 2265997"/>
                  <a:gd name="connsiteX237" fmla="*/ 1163955 w 2063115"/>
                  <a:gd name="connsiteY237" fmla="*/ 577215 h 2265997"/>
                  <a:gd name="connsiteX238" fmla="*/ 1138238 w 2063115"/>
                  <a:gd name="connsiteY238" fmla="*/ 587693 h 2265997"/>
                  <a:gd name="connsiteX239" fmla="*/ 1160145 w 2063115"/>
                  <a:gd name="connsiteY239" fmla="*/ 609600 h 2265997"/>
                  <a:gd name="connsiteX240" fmla="*/ 1125855 w 2063115"/>
                  <a:gd name="connsiteY240" fmla="*/ 626745 h 2265997"/>
                  <a:gd name="connsiteX241" fmla="*/ 1100138 w 2063115"/>
                  <a:gd name="connsiteY241" fmla="*/ 652463 h 2265997"/>
                  <a:gd name="connsiteX242" fmla="*/ 1073468 w 2063115"/>
                  <a:gd name="connsiteY242" fmla="*/ 652463 h 2265997"/>
                  <a:gd name="connsiteX243" fmla="*/ 1063943 w 2063115"/>
                  <a:gd name="connsiteY243" fmla="*/ 683895 h 2265997"/>
                  <a:gd name="connsiteX244" fmla="*/ 1016318 w 2063115"/>
                  <a:gd name="connsiteY244" fmla="*/ 683895 h 2265997"/>
                  <a:gd name="connsiteX245" fmla="*/ 971550 w 2063115"/>
                  <a:gd name="connsiteY245" fmla="*/ 693420 h 2265997"/>
                  <a:gd name="connsiteX246" fmla="*/ 926783 w 2063115"/>
                  <a:gd name="connsiteY246" fmla="*/ 719138 h 2265997"/>
                  <a:gd name="connsiteX247" fmla="*/ 889635 w 2063115"/>
                  <a:gd name="connsiteY247" fmla="*/ 748665 h 2265997"/>
                  <a:gd name="connsiteX248" fmla="*/ 862965 w 2063115"/>
                  <a:gd name="connsiteY248" fmla="*/ 752475 h 2265997"/>
                  <a:gd name="connsiteX249" fmla="*/ 847725 w 2063115"/>
                  <a:gd name="connsiteY249" fmla="*/ 769620 h 2265997"/>
                  <a:gd name="connsiteX250" fmla="*/ 821055 w 2063115"/>
                  <a:gd name="connsiteY250" fmla="*/ 782955 h 2265997"/>
                  <a:gd name="connsiteX251" fmla="*/ 794385 w 2063115"/>
                  <a:gd name="connsiteY251" fmla="*/ 809625 h 2265997"/>
                  <a:gd name="connsiteX252" fmla="*/ 769620 w 2063115"/>
                  <a:gd name="connsiteY252" fmla="*/ 812482 h 2265997"/>
                  <a:gd name="connsiteX253" fmla="*/ 769620 w 2063115"/>
                  <a:gd name="connsiteY253" fmla="*/ 790575 h 2265997"/>
                  <a:gd name="connsiteX254" fmla="*/ 751522 w 2063115"/>
                  <a:gd name="connsiteY254" fmla="*/ 783907 h 2265997"/>
                  <a:gd name="connsiteX255" fmla="*/ 729615 w 2063115"/>
                  <a:gd name="connsiteY255" fmla="*/ 805815 h 2265997"/>
                  <a:gd name="connsiteX256" fmla="*/ 700088 w 2063115"/>
                  <a:gd name="connsiteY256" fmla="*/ 835343 h 2265997"/>
                  <a:gd name="connsiteX257" fmla="*/ 687705 w 2063115"/>
                  <a:gd name="connsiteY257" fmla="*/ 860107 h 2265997"/>
                  <a:gd name="connsiteX258" fmla="*/ 693420 w 2063115"/>
                  <a:gd name="connsiteY258" fmla="*/ 890588 h 2265997"/>
                  <a:gd name="connsiteX259" fmla="*/ 659130 w 2063115"/>
                  <a:gd name="connsiteY259" fmla="*/ 911543 h 2265997"/>
                  <a:gd name="connsiteX260" fmla="*/ 656272 w 2063115"/>
                  <a:gd name="connsiteY260" fmla="*/ 937260 h 2265997"/>
                  <a:gd name="connsiteX261" fmla="*/ 627697 w 2063115"/>
                  <a:gd name="connsiteY261" fmla="*/ 955357 h 2265997"/>
                  <a:gd name="connsiteX262" fmla="*/ 608647 w 2063115"/>
                  <a:gd name="connsiteY262" fmla="*/ 991553 h 2265997"/>
                  <a:gd name="connsiteX263" fmla="*/ 614363 w 2063115"/>
                  <a:gd name="connsiteY263" fmla="*/ 1016318 h 2265997"/>
                  <a:gd name="connsiteX264" fmla="*/ 602933 w 2063115"/>
                  <a:gd name="connsiteY264" fmla="*/ 1038225 h 2265997"/>
                  <a:gd name="connsiteX265" fmla="*/ 602933 w 2063115"/>
                  <a:gd name="connsiteY265" fmla="*/ 1057275 h 2265997"/>
                  <a:gd name="connsiteX266" fmla="*/ 567690 w 2063115"/>
                  <a:gd name="connsiteY266" fmla="*/ 1092518 h 2265997"/>
                  <a:gd name="connsiteX267" fmla="*/ 562928 w 2063115"/>
                  <a:gd name="connsiteY267" fmla="*/ 1117282 h 2265997"/>
                  <a:gd name="connsiteX268" fmla="*/ 574358 w 2063115"/>
                  <a:gd name="connsiteY268" fmla="*/ 1124903 h 2265997"/>
                  <a:gd name="connsiteX269" fmla="*/ 562928 w 2063115"/>
                  <a:gd name="connsiteY269" fmla="*/ 1117282 h 2265997"/>
                  <a:gd name="connsiteX270" fmla="*/ 549593 w 2063115"/>
                  <a:gd name="connsiteY270" fmla="*/ 1130618 h 2265997"/>
                  <a:gd name="connsiteX271" fmla="*/ 541972 w 2063115"/>
                  <a:gd name="connsiteY271" fmla="*/ 1150620 h 2265997"/>
                  <a:gd name="connsiteX272" fmla="*/ 541972 w 2063115"/>
                  <a:gd name="connsiteY272" fmla="*/ 1172528 h 2265997"/>
                  <a:gd name="connsiteX273" fmla="*/ 513397 w 2063115"/>
                  <a:gd name="connsiteY273" fmla="*/ 1187768 h 2265997"/>
                  <a:gd name="connsiteX274" fmla="*/ 513397 w 2063115"/>
                  <a:gd name="connsiteY274" fmla="*/ 1216343 h 2265997"/>
                  <a:gd name="connsiteX275" fmla="*/ 497205 w 2063115"/>
                  <a:gd name="connsiteY275" fmla="*/ 1255395 h 2265997"/>
                  <a:gd name="connsiteX276" fmla="*/ 468630 w 2063115"/>
                  <a:gd name="connsiteY276" fmla="*/ 1281113 h 2265997"/>
                  <a:gd name="connsiteX277" fmla="*/ 447675 w 2063115"/>
                  <a:gd name="connsiteY277" fmla="*/ 1312545 h 2265997"/>
                  <a:gd name="connsiteX278" fmla="*/ 428625 w 2063115"/>
                  <a:gd name="connsiteY278" fmla="*/ 1331595 h 2265997"/>
                  <a:gd name="connsiteX279" fmla="*/ 403860 w 2063115"/>
                  <a:gd name="connsiteY279" fmla="*/ 1331595 h 2265997"/>
                  <a:gd name="connsiteX280" fmla="*/ 381000 w 2063115"/>
                  <a:gd name="connsiteY280" fmla="*/ 1351598 h 2265997"/>
                  <a:gd name="connsiteX281" fmla="*/ 381000 w 2063115"/>
                  <a:gd name="connsiteY281" fmla="*/ 1387793 h 2265997"/>
                  <a:gd name="connsiteX282" fmla="*/ 399097 w 2063115"/>
                  <a:gd name="connsiteY282" fmla="*/ 1416368 h 2265997"/>
                  <a:gd name="connsiteX283" fmla="*/ 389572 w 2063115"/>
                  <a:gd name="connsiteY283" fmla="*/ 1447800 h 2265997"/>
                  <a:gd name="connsiteX284" fmla="*/ 375285 w 2063115"/>
                  <a:gd name="connsiteY284" fmla="*/ 1462088 h 2265997"/>
                  <a:gd name="connsiteX285" fmla="*/ 375285 w 2063115"/>
                  <a:gd name="connsiteY285" fmla="*/ 1472565 h 2265997"/>
                  <a:gd name="connsiteX286" fmla="*/ 390525 w 2063115"/>
                  <a:gd name="connsiteY286" fmla="*/ 1488757 h 2265997"/>
                  <a:gd name="connsiteX287" fmla="*/ 373380 w 2063115"/>
                  <a:gd name="connsiteY287" fmla="*/ 1505903 h 2265997"/>
                  <a:gd name="connsiteX288" fmla="*/ 356235 w 2063115"/>
                  <a:gd name="connsiteY288" fmla="*/ 1520190 h 2265997"/>
                  <a:gd name="connsiteX289" fmla="*/ 331470 w 2063115"/>
                  <a:gd name="connsiteY289" fmla="*/ 1514475 h 2265997"/>
                  <a:gd name="connsiteX290" fmla="*/ 305753 w 2063115"/>
                  <a:gd name="connsiteY290" fmla="*/ 1531620 h 2265997"/>
                  <a:gd name="connsiteX291" fmla="*/ 306705 w 2063115"/>
                  <a:gd name="connsiteY291" fmla="*/ 1544955 h 2265997"/>
                  <a:gd name="connsiteX292" fmla="*/ 318135 w 2063115"/>
                  <a:gd name="connsiteY292" fmla="*/ 1556385 h 2265997"/>
                  <a:gd name="connsiteX293" fmla="*/ 302895 w 2063115"/>
                  <a:gd name="connsiteY293" fmla="*/ 1571625 h 2265997"/>
                  <a:gd name="connsiteX294" fmla="*/ 291465 w 2063115"/>
                  <a:gd name="connsiteY294" fmla="*/ 1581150 h 2265997"/>
                  <a:gd name="connsiteX295" fmla="*/ 274320 w 2063115"/>
                  <a:gd name="connsiteY295" fmla="*/ 1555432 h 2265997"/>
                  <a:gd name="connsiteX296" fmla="*/ 255270 w 2063115"/>
                  <a:gd name="connsiteY296" fmla="*/ 1555432 h 2265997"/>
                  <a:gd name="connsiteX297" fmla="*/ 240030 w 2063115"/>
                  <a:gd name="connsiteY297" fmla="*/ 1580198 h 2265997"/>
                  <a:gd name="connsiteX298" fmla="*/ 233363 w 2063115"/>
                  <a:gd name="connsiteY298" fmla="*/ 1606868 h 2265997"/>
                  <a:gd name="connsiteX299" fmla="*/ 210503 w 2063115"/>
                  <a:gd name="connsiteY299" fmla="*/ 1618298 h 2265997"/>
                  <a:gd name="connsiteX300" fmla="*/ 182880 w 2063115"/>
                  <a:gd name="connsiteY300" fmla="*/ 1618298 h 2265997"/>
                  <a:gd name="connsiteX301" fmla="*/ 174308 w 2063115"/>
                  <a:gd name="connsiteY301" fmla="*/ 1609725 h 2265997"/>
                  <a:gd name="connsiteX302" fmla="*/ 164783 w 2063115"/>
                  <a:gd name="connsiteY302" fmla="*/ 1628775 h 2265997"/>
                  <a:gd name="connsiteX303" fmla="*/ 164783 w 2063115"/>
                  <a:gd name="connsiteY303" fmla="*/ 1653540 h 2265997"/>
                  <a:gd name="connsiteX304" fmla="*/ 153353 w 2063115"/>
                  <a:gd name="connsiteY304" fmla="*/ 1664970 h 2265997"/>
                  <a:gd name="connsiteX305" fmla="*/ 135255 w 2063115"/>
                  <a:gd name="connsiteY305" fmla="*/ 1684973 h 2265997"/>
                  <a:gd name="connsiteX306" fmla="*/ 153353 w 2063115"/>
                  <a:gd name="connsiteY306" fmla="*/ 1709738 h 2265997"/>
                  <a:gd name="connsiteX307" fmla="*/ 185738 w 2063115"/>
                  <a:gd name="connsiteY307" fmla="*/ 1733550 h 2265997"/>
                  <a:gd name="connsiteX308" fmla="*/ 205740 w 2063115"/>
                  <a:gd name="connsiteY308" fmla="*/ 1733550 h 2265997"/>
                  <a:gd name="connsiteX309" fmla="*/ 222885 w 2063115"/>
                  <a:gd name="connsiteY309" fmla="*/ 1758315 h 2265997"/>
                  <a:gd name="connsiteX310" fmla="*/ 240983 w 2063115"/>
                  <a:gd name="connsiteY310" fmla="*/ 1740218 h 2265997"/>
                  <a:gd name="connsiteX311" fmla="*/ 246697 w 2063115"/>
                  <a:gd name="connsiteY311" fmla="*/ 1764030 h 2265997"/>
                  <a:gd name="connsiteX312" fmla="*/ 240030 w 2063115"/>
                  <a:gd name="connsiteY312" fmla="*/ 1785938 h 2265997"/>
                  <a:gd name="connsiteX313" fmla="*/ 222885 w 2063115"/>
                  <a:gd name="connsiteY313" fmla="*/ 1817370 h 2265997"/>
                  <a:gd name="connsiteX314" fmla="*/ 222885 w 2063115"/>
                  <a:gd name="connsiteY314" fmla="*/ 1834515 h 2265997"/>
                  <a:gd name="connsiteX315" fmla="*/ 191453 w 2063115"/>
                  <a:gd name="connsiteY315" fmla="*/ 1842135 h 2265997"/>
                  <a:gd name="connsiteX316" fmla="*/ 172403 w 2063115"/>
                  <a:gd name="connsiteY316" fmla="*/ 1861185 h 2265997"/>
                  <a:gd name="connsiteX317" fmla="*/ 142875 w 2063115"/>
                  <a:gd name="connsiteY317" fmla="*/ 1850707 h 2265997"/>
                  <a:gd name="connsiteX318" fmla="*/ 142875 w 2063115"/>
                  <a:gd name="connsiteY318" fmla="*/ 1831657 h 2265997"/>
                  <a:gd name="connsiteX319" fmla="*/ 126683 w 2063115"/>
                  <a:gd name="connsiteY319" fmla="*/ 1815465 h 2265997"/>
                  <a:gd name="connsiteX320" fmla="*/ 103823 w 2063115"/>
                  <a:gd name="connsiteY320" fmla="*/ 1804035 h 2265997"/>
                  <a:gd name="connsiteX321" fmla="*/ 81915 w 2063115"/>
                  <a:gd name="connsiteY321" fmla="*/ 1797368 h 2265997"/>
                  <a:gd name="connsiteX322" fmla="*/ 51435 w 2063115"/>
                  <a:gd name="connsiteY322" fmla="*/ 1820228 h 2265997"/>
                  <a:gd name="connsiteX323" fmla="*/ 57150 w 2063115"/>
                  <a:gd name="connsiteY323" fmla="*/ 1847850 h 2265997"/>
                  <a:gd name="connsiteX324" fmla="*/ 70485 w 2063115"/>
                  <a:gd name="connsiteY324" fmla="*/ 1861185 h 2265997"/>
                  <a:gd name="connsiteX325" fmla="*/ 75248 w 2063115"/>
                  <a:gd name="connsiteY325" fmla="*/ 1899285 h 2265997"/>
                  <a:gd name="connsiteX326" fmla="*/ 93345 w 2063115"/>
                  <a:gd name="connsiteY326" fmla="*/ 1927860 h 2265997"/>
                  <a:gd name="connsiteX327" fmla="*/ 128588 w 2063115"/>
                  <a:gd name="connsiteY327" fmla="*/ 1931670 h 2265997"/>
                  <a:gd name="connsiteX328" fmla="*/ 143828 w 2063115"/>
                  <a:gd name="connsiteY328" fmla="*/ 1921193 h 2265997"/>
                  <a:gd name="connsiteX329" fmla="*/ 178118 w 2063115"/>
                  <a:gd name="connsiteY329" fmla="*/ 1931670 h 2265997"/>
                  <a:gd name="connsiteX330" fmla="*/ 188595 w 2063115"/>
                  <a:gd name="connsiteY330" fmla="*/ 1962150 h 2265997"/>
                  <a:gd name="connsiteX331" fmla="*/ 188595 w 2063115"/>
                  <a:gd name="connsiteY331" fmla="*/ 1989773 h 2265997"/>
                  <a:gd name="connsiteX332" fmla="*/ 172403 w 2063115"/>
                  <a:gd name="connsiteY332" fmla="*/ 1989773 h 2265997"/>
                  <a:gd name="connsiteX333" fmla="*/ 161925 w 2063115"/>
                  <a:gd name="connsiteY333" fmla="*/ 1976438 h 2265997"/>
                  <a:gd name="connsiteX334" fmla="*/ 138113 w 2063115"/>
                  <a:gd name="connsiteY334" fmla="*/ 1978343 h 2265997"/>
                  <a:gd name="connsiteX335" fmla="*/ 138113 w 2063115"/>
                  <a:gd name="connsiteY335" fmla="*/ 1988820 h 2265997"/>
                  <a:gd name="connsiteX336" fmla="*/ 116205 w 2063115"/>
                  <a:gd name="connsiteY336" fmla="*/ 1996440 h 2265997"/>
                  <a:gd name="connsiteX337" fmla="*/ 87630 w 2063115"/>
                  <a:gd name="connsiteY337" fmla="*/ 2025015 h 2265997"/>
                  <a:gd name="connsiteX338" fmla="*/ 87630 w 2063115"/>
                  <a:gd name="connsiteY338" fmla="*/ 2041207 h 2265997"/>
                  <a:gd name="connsiteX339" fmla="*/ 68580 w 2063115"/>
                  <a:gd name="connsiteY339" fmla="*/ 2065973 h 2265997"/>
                  <a:gd name="connsiteX340" fmla="*/ 68580 w 2063115"/>
                  <a:gd name="connsiteY340" fmla="*/ 2090738 h 2265997"/>
                  <a:gd name="connsiteX341" fmla="*/ 53340 w 2063115"/>
                  <a:gd name="connsiteY341" fmla="*/ 2090738 h 2265997"/>
                  <a:gd name="connsiteX342" fmla="*/ 34290 w 2063115"/>
                  <a:gd name="connsiteY342" fmla="*/ 2125980 h 2265997"/>
                  <a:gd name="connsiteX343" fmla="*/ 30480 w 2063115"/>
                  <a:gd name="connsiteY343" fmla="*/ 2146935 h 2265997"/>
                  <a:gd name="connsiteX344" fmla="*/ 8573 w 2063115"/>
                  <a:gd name="connsiteY344" fmla="*/ 2157413 h 2265997"/>
                  <a:gd name="connsiteX345" fmla="*/ 0 w 2063115"/>
                  <a:gd name="connsiteY345" fmla="*/ 2172653 h 2265997"/>
                  <a:gd name="connsiteX346" fmla="*/ 50483 w 2063115"/>
                  <a:gd name="connsiteY346" fmla="*/ 2172653 h 2265997"/>
                  <a:gd name="connsiteX347" fmla="*/ 66675 w 2063115"/>
                  <a:gd name="connsiteY347" fmla="*/ 2165985 h 2265997"/>
                  <a:gd name="connsiteX348" fmla="*/ 89535 w 2063115"/>
                  <a:gd name="connsiteY348" fmla="*/ 2176463 h 2265997"/>
                  <a:gd name="connsiteX349" fmla="*/ 103823 w 2063115"/>
                  <a:gd name="connsiteY349" fmla="*/ 2176463 h 2265997"/>
                  <a:gd name="connsiteX350" fmla="*/ 114300 w 2063115"/>
                  <a:gd name="connsiteY350" fmla="*/ 2194560 h 2265997"/>
                  <a:gd name="connsiteX351" fmla="*/ 106680 w 2063115"/>
                  <a:gd name="connsiteY351" fmla="*/ 2212658 h 2265997"/>
                  <a:gd name="connsiteX352" fmla="*/ 80010 w 2063115"/>
                  <a:gd name="connsiteY352" fmla="*/ 2225993 h 2265997"/>
                  <a:gd name="connsiteX353" fmla="*/ 81915 w 2063115"/>
                  <a:gd name="connsiteY353" fmla="*/ 2244090 h 2265997"/>
                  <a:gd name="connsiteX354" fmla="*/ 97155 w 2063115"/>
                  <a:gd name="connsiteY354" fmla="*/ 2244090 h 2265997"/>
                  <a:gd name="connsiteX355" fmla="*/ 100965 w 2063115"/>
                  <a:gd name="connsiteY355" fmla="*/ 2265998 h 2265997"/>
                  <a:gd name="connsiteX356" fmla="*/ 112395 w 2063115"/>
                  <a:gd name="connsiteY356" fmla="*/ 2236470 h 2265997"/>
                  <a:gd name="connsiteX357" fmla="*/ 140970 w 2063115"/>
                  <a:gd name="connsiteY357" fmla="*/ 2243138 h 2265997"/>
                  <a:gd name="connsiteX358" fmla="*/ 164783 w 2063115"/>
                  <a:gd name="connsiteY358" fmla="*/ 2236470 h 2265997"/>
                  <a:gd name="connsiteX359" fmla="*/ 174308 w 2063115"/>
                  <a:gd name="connsiteY359" fmla="*/ 2210753 h 2265997"/>
                  <a:gd name="connsiteX360" fmla="*/ 164783 w 2063115"/>
                  <a:gd name="connsiteY360" fmla="*/ 2175510 h 2265997"/>
                  <a:gd name="connsiteX361" fmla="*/ 188595 w 2063115"/>
                  <a:gd name="connsiteY361" fmla="*/ 2165985 h 2265997"/>
                  <a:gd name="connsiteX362" fmla="*/ 225743 w 2063115"/>
                  <a:gd name="connsiteY362" fmla="*/ 2165033 h 2265997"/>
                  <a:gd name="connsiteX363" fmla="*/ 249555 w 2063115"/>
                  <a:gd name="connsiteY363" fmla="*/ 2188845 h 2265997"/>
                  <a:gd name="connsiteX364" fmla="*/ 269558 w 2063115"/>
                  <a:gd name="connsiteY364" fmla="*/ 2188845 h 2265997"/>
                  <a:gd name="connsiteX365" fmla="*/ 287655 w 2063115"/>
                  <a:gd name="connsiteY365" fmla="*/ 2170748 h 2265997"/>
                  <a:gd name="connsiteX366" fmla="*/ 268605 w 2063115"/>
                  <a:gd name="connsiteY366" fmla="*/ 2151698 h 2265997"/>
                  <a:gd name="connsiteX367" fmla="*/ 253365 w 2063115"/>
                  <a:gd name="connsiteY367" fmla="*/ 2136458 h 2265997"/>
                  <a:gd name="connsiteX368" fmla="*/ 238125 w 2063115"/>
                  <a:gd name="connsiteY368" fmla="*/ 2126933 h 2265997"/>
                  <a:gd name="connsiteX369" fmla="*/ 258128 w 2063115"/>
                  <a:gd name="connsiteY369" fmla="*/ 2106930 h 2265997"/>
                  <a:gd name="connsiteX370" fmla="*/ 248603 w 2063115"/>
                  <a:gd name="connsiteY370" fmla="*/ 2085975 h 2265997"/>
                  <a:gd name="connsiteX371" fmla="*/ 258128 w 2063115"/>
                  <a:gd name="connsiteY371" fmla="*/ 2054543 h 2265997"/>
                  <a:gd name="connsiteX372" fmla="*/ 287655 w 2063115"/>
                  <a:gd name="connsiteY372" fmla="*/ 2054543 h 2265997"/>
                  <a:gd name="connsiteX373" fmla="*/ 320040 w 2063115"/>
                  <a:gd name="connsiteY373" fmla="*/ 2071688 h 2265997"/>
                  <a:gd name="connsiteX374" fmla="*/ 342900 w 2063115"/>
                  <a:gd name="connsiteY374" fmla="*/ 2091690 h 2265997"/>
                  <a:gd name="connsiteX375" fmla="*/ 368618 w 2063115"/>
                  <a:gd name="connsiteY375" fmla="*/ 2085023 h 2265997"/>
                  <a:gd name="connsiteX376" fmla="*/ 403860 w 2063115"/>
                  <a:gd name="connsiteY376" fmla="*/ 2091690 h 2265997"/>
                  <a:gd name="connsiteX377" fmla="*/ 451485 w 2063115"/>
                  <a:gd name="connsiteY377" fmla="*/ 2090738 h 2265997"/>
                  <a:gd name="connsiteX378" fmla="*/ 483870 w 2063115"/>
                  <a:gd name="connsiteY378" fmla="*/ 2100263 h 2265997"/>
                  <a:gd name="connsiteX379" fmla="*/ 507683 w 2063115"/>
                  <a:gd name="connsiteY379" fmla="*/ 2100263 h 2265997"/>
                  <a:gd name="connsiteX380" fmla="*/ 534353 w 2063115"/>
                  <a:gd name="connsiteY380" fmla="*/ 2114550 h 2265997"/>
                  <a:gd name="connsiteX381" fmla="*/ 562928 w 2063115"/>
                  <a:gd name="connsiteY381" fmla="*/ 2108835 h 2265997"/>
                  <a:gd name="connsiteX382" fmla="*/ 579120 w 2063115"/>
                  <a:gd name="connsiteY382" fmla="*/ 2092643 h 2265997"/>
                  <a:gd name="connsiteX383" fmla="*/ 594360 w 2063115"/>
                  <a:gd name="connsiteY383" fmla="*/ 2092643 h 2265997"/>
                  <a:gd name="connsiteX384" fmla="*/ 631508 w 2063115"/>
                  <a:gd name="connsiteY384" fmla="*/ 2111693 h 2265997"/>
                  <a:gd name="connsiteX385" fmla="*/ 669608 w 2063115"/>
                  <a:gd name="connsiteY385" fmla="*/ 2111693 h 2265997"/>
                  <a:gd name="connsiteX386" fmla="*/ 701040 w 2063115"/>
                  <a:gd name="connsiteY386" fmla="*/ 2105978 h 2265997"/>
                  <a:gd name="connsiteX387" fmla="*/ 726758 w 2063115"/>
                  <a:gd name="connsiteY387" fmla="*/ 2120265 h 2265997"/>
                  <a:gd name="connsiteX388" fmla="*/ 758190 w 2063115"/>
                  <a:gd name="connsiteY388" fmla="*/ 2111693 h 2265997"/>
                  <a:gd name="connsiteX389" fmla="*/ 793433 w 2063115"/>
                  <a:gd name="connsiteY389" fmla="*/ 2111693 h 2265997"/>
                  <a:gd name="connsiteX390" fmla="*/ 810578 w 2063115"/>
                  <a:gd name="connsiteY390" fmla="*/ 2087880 h 2265997"/>
                  <a:gd name="connsiteX391" fmla="*/ 806768 w 2063115"/>
                  <a:gd name="connsiteY391" fmla="*/ 2045970 h 2265997"/>
                  <a:gd name="connsiteX392" fmla="*/ 810578 w 2063115"/>
                  <a:gd name="connsiteY392" fmla="*/ 2087880 h 2265997"/>
                  <a:gd name="connsiteX393" fmla="*/ 842010 w 2063115"/>
                  <a:gd name="connsiteY393" fmla="*/ 2090738 h 2265997"/>
                  <a:gd name="connsiteX394" fmla="*/ 870585 w 2063115"/>
                  <a:gd name="connsiteY394" fmla="*/ 2107883 h 2265997"/>
                  <a:gd name="connsiteX395" fmla="*/ 905828 w 2063115"/>
                  <a:gd name="connsiteY395" fmla="*/ 2107883 h 2265997"/>
                  <a:gd name="connsiteX396" fmla="*/ 918210 w 2063115"/>
                  <a:gd name="connsiteY396" fmla="*/ 2133600 h 2265997"/>
                  <a:gd name="connsiteX397" fmla="*/ 943928 w 2063115"/>
                  <a:gd name="connsiteY397" fmla="*/ 2133600 h 2265997"/>
                  <a:gd name="connsiteX398" fmla="*/ 943928 w 2063115"/>
                  <a:gd name="connsiteY398" fmla="*/ 2116455 h 2265997"/>
                  <a:gd name="connsiteX399" fmla="*/ 951547 w 2063115"/>
                  <a:gd name="connsiteY399" fmla="*/ 2100263 h 2265997"/>
                  <a:gd name="connsiteX400" fmla="*/ 965835 w 2063115"/>
                  <a:gd name="connsiteY400" fmla="*/ 2085975 h 2265997"/>
                  <a:gd name="connsiteX401" fmla="*/ 965835 w 2063115"/>
                  <a:gd name="connsiteY401" fmla="*/ 2066925 h 2265997"/>
                  <a:gd name="connsiteX402" fmla="*/ 977265 w 2063115"/>
                  <a:gd name="connsiteY402" fmla="*/ 2065020 h 2265997"/>
                  <a:gd name="connsiteX403" fmla="*/ 992505 w 2063115"/>
                  <a:gd name="connsiteY403" fmla="*/ 2049780 h 2265997"/>
                  <a:gd name="connsiteX404" fmla="*/ 998220 w 2063115"/>
                  <a:gd name="connsiteY404" fmla="*/ 2034540 h 2265997"/>
                  <a:gd name="connsiteX405" fmla="*/ 998220 w 2063115"/>
                  <a:gd name="connsiteY405" fmla="*/ 2009775 h 2265997"/>
                  <a:gd name="connsiteX406" fmla="*/ 1018222 w 2063115"/>
                  <a:gd name="connsiteY406" fmla="*/ 1989773 h 2265997"/>
                  <a:gd name="connsiteX407" fmla="*/ 1033463 w 2063115"/>
                  <a:gd name="connsiteY407" fmla="*/ 1974532 h 2265997"/>
                  <a:gd name="connsiteX408" fmla="*/ 1060133 w 2063115"/>
                  <a:gd name="connsiteY408" fmla="*/ 1969770 h 2265997"/>
                  <a:gd name="connsiteX409" fmla="*/ 1070610 w 2063115"/>
                  <a:gd name="connsiteY409" fmla="*/ 1959293 h 2265997"/>
                  <a:gd name="connsiteX410" fmla="*/ 1070610 w 2063115"/>
                  <a:gd name="connsiteY410" fmla="*/ 1940243 h 2265997"/>
                  <a:gd name="connsiteX411" fmla="*/ 1049655 w 2063115"/>
                  <a:gd name="connsiteY411" fmla="*/ 1928813 h 2265997"/>
                  <a:gd name="connsiteX412" fmla="*/ 1042988 w 2063115"/>
                  <a:gd name="connsiteY412" fmla="*/ 1912620 h 2265997"/>
                  <a:gd name="connsiteX413" fmla="*/ 1029653 w 2063115"/>
                  <a:gd name="connsiteY413" fmla="*/ 1899285 h 2265997"/>
                  <a:gd name="connsiteX414" fmla="*/ 1010603 w 2063115"/>
                  <a:gd name="connsiteY414" fmla="*/ 1889760 h 2265997"/>
                  <a:gd name="connsiteX415" fmla="*/ 1010603 w 2063115"/>
                  <a:gd name="connsiteY415" fmla="*/ 1873568 h 2265997"/>
                  <a:gd name="connsiteX416" fmla="*/ 1032510 w 2063115"/>
                  <a:gd name="connsiteY416" fmla="*/ 1863090 h 2265997"/>
                  <a:gd name="connsiteX417" fmla="*/ 1022985 w 2063115"/>
                  <a:gd name="connsiteY417" fmla="*/ 1834515 h 2265997"/>
                  <a:gd name="connsiteX418" fmla="*/ 1024890 w 2063115"/>
                  <a:gd name="connsiteY418" fmla="*/ 1812607 h 2265997"/>
                  <a:gd name="connsiteX419" fmla="*/ 1042035 w 2063115"/>
                  <a:gd name="connsiteY419" fmla="*/ 1795463 h 2265997"/>
                  <a:gd name="connsiteX420" fmla="*/ 1054418 w 2063115"/>
                  <a:gd name="connsiteY420" fmla="*/ 1774507 h 2265997"/>
                  <a:gd name="connsiteX421" fmla="*/ 1075373 w 2063115"/>
                  <a:gd name="connsiteY421" fmla="*/ 1759268 h 2265997"/>
                  <a:gd name="connsiteX422" fmla="*/ 1097280 w 2063115"/>
                  <a:gd name="connsiteY422" fmla="*/ 1781175 h 2265997"/>
                  <a:gd name="connsiteX423" fmla="*/ 1083945 w 2063115"/>
                  <a:gd name="connsiteY423" fmla="*/ 1794510 h 2265997"/>
                  <a:gd name="connsiteX424" fmla="*/ 1083945 w 2063115"/>
                  <a:gd name="connsiteY424" fmla="*/ 1811655 h 2265997"/>
                  <a:gd name="connsiteX425" fmla="*/ 1102995 w 2063115"/>
                  <a:gd name="connsiteY425" fmla="*/ 1818323 h 2265997"/>
                  <a:gd name="connsiteX426" fmla="*/ 1127760 w 2063115"/>
                  <a:gd name="connsiteY426" fmla="*/ 1825943 h 2265997"/>
                  <a:gd name="connsiteX427" fmla="*/ 1143953 w 2063115"/>
                  <a:gd name="connsiteY427" fmla="*/ 1833563 h 2265997"/>
                  <a:gd name="connsiteX428" fmla="*/ 1162050 w 2063115"/>
                  <a:gd name="connsiteY428" fmla="*/ 1844993 h 2265997"/>
                  <a:gd name="connsiteX429" fmla="*/ 1184910 w 2063115"/>
                  <a:gd name="connsiteY429" fmla="*/ 1844993 h 2265997"/>
                  <a:gd name="connsiteX430" fmla="*/ 1200150 w 2063115"/>
                  <a:gd name="connsiteY430" fmla="*/ 1831657 h 2265997"/>
                  <a:gd name="connsiteX431" fmla="*/ 1224915 w 2063115"/>
                  <a:gd name="connsiteY431" fmla="*/ 1844040 h 2265997"/>
                  <a:gd name="connsiteX432" fmla="*/ 1245870 w 2063115"/>
                  <a:gd name="connsiteY432" fmla="*/ 1850707 h 2265997"/>
                  <a:gd name="connsiteX433" fmla="*/ 1280160 w 2063115"/>
                  <a:gd name="connsiteY433" fmla="*/ 1850707 h 2265997"/>
                  <a:gd name="connsiteX434" fmla="*/ 1307783 w 2063115"/>
                  <a:gd name="connsiteY434" fmla="*/ 1837373 h 2265997"/>
                  <a:gd name="connsiteX435" fmla="*/ 1330643 w 2063115"/>
                  <a:gd name="connsiteY435" fmla="*/ 1814513 h 2265997"/>
                  <a:gd name="connsiteX436" fmla="*/ 1343025 w 2063115"/>
                  <a:gd name="connsiteY436" fmla="*/ 1796415 h 2265997"/>
                  <a:gd name="connsiteX437" fmla="*/ 1320165 w 2063115"/>
                  <a:gd name="connsiteY437" fmla="*/ 1796415 h 2265997"/>
                  <a:gd name="connsiteX438" fmla="*/ 1302068 w 2063115"/>
                  <a:gd name="connsiteY438" fmla="*/ 1780223 h 2265997"/>
                  <a:gd name="connsiteX439" fmla="*/ 1272540 w 2063115"/>
                  <a:gd name="connsiteY439" fmla="*/ 1780223 h 2265997"/>
                  <a:gd name="connsiteX440" fmla="*/ 1259205 w 2063115"/>
                  <a:gd name="connsiteY440" fmla="*/ 1766888 h 2265997"/>
                  <a:gd name="connsiteX441" fmla="*/ 1235393 w 2063115"/>
                  <a:gd name="connsiteY441" fmla="*/ 1759268 h 2265997"/>
                  <a:gd name="connsiteX442" fmla="*/ 1221105 w 2063115"/>
                  <a:gd name="connsiteY442" fmla="*/ 1744980 h 2265997"/>
                  <a:gd name="connsiteX443" fmla="*/ 1221105 w 2063115"/>
                  <a:gd name="connsiteY443" fmla="*/ 1744980 h 2265997"/>
                  <a:gd name="connsiteX444" fmla="*/ 1235393 w 2063115"/>
                  <a:gd name="connsiteY444" fmla="*/ 1759268 h 2265997"/>
                  <a:gd name="connsiteX445" fmla="*/ 1259205 w 2063115"/>
                  <a:gd name="connsiteY445" fmla="*/ 1766888 h 2265997"/>
                  <a:gd name="connsiteX446" fmla="*/ 1272540 w 2063115"/>
                  <a:gd name="connsiteY446" fmla="*/ 1780223 h 2265997"/>
                  <a:gd name="connsiteX447" fmla="*/ 1298258 w 2063115"/>
                  <a:gd name="connsiteY447" fmla="*/ 1780223 h 2265997"/>
                  <a:gd name="connsiteX448" fmla="*/ 1316355 w 2063115"/>
                  <a:gd name="connsiteY448" fmla="*/ 1796415 h 2265997"/>
                  <a:gd name="connsiteX449" fmla="*/ 1339215 w 2063115"/>
                  <a:gd name="connsiteY449" fmla="*/ 1796415 h 2265997"/>
                  <a:gd name="connsiteX450" fmla="*/ 1379220 w 2063115"/>
                  <a:gd name="connsiteY450" fmla="*/ 1772603 h 2265997"/>
                  <a:gd name="connsiteX451" fmla="*/ 1383983 w 2063115"/>
                  <a:gd name="connsiteY451" fmla="*/ 1743075 h 2265997"/>
                  <a:gd name="connsiteX452" fmla="*/ 1422083 w 2063115"/>
                  <a:gd name="connsiteY452" fmla="*/ 1715453 h 2265997"/>
                  <a:gd name="connsiteX453" fmla="*/ 1468755 w 2063115"/>
                  <a:gd name="connsiteY453" fmla="*/ 1702118 h 2265997"/>
                  <a:gd name="connsiteX454" fmla="*/ 1465898 w 2063115"/>
                  <a:gd name="connsiteY454" fmla="*/ 1657350 h 2265997"/>
                  <a:gd name="connsiteX455" fmla="*/ 1482090 w 2063115"/>
                  <a:gd name="connsiteY455" fmla="*/ 1616393 h 2265997"/>
                  <a:gd name="connsiteX456" fmla="*/ 1498283 w 2063115"/>
                  <a:gd name="connsiteY456" fmla="*/ 1583055 h 2265997"/>
                  <a:gd name="connsiteX457" fmla="*/ 1543050 w 2063115"/>
                  <a:gd name="connsiteY457" fmla="*/ 1576388 h 2265997"/>
                  <a:gd name="connsiteX458" fmla="*/ 1577340 w 2063115"/>
                  <a:gd name="connsiteY458" fmla="*/ 1591628 h 2265997"/>
                  <a:gd name="connsiteX459" fmla="*/ 1625918 w 2063115"/>
                  <a:gd name="connsiteY459" fmla="*/ 1591628 h 2265997"/>
                  <a:gd name="connsiteX460" fmla="*/ 1638300 w 2063115"/>
                  <a:gd name="connsiteY460" fmla="*/ 1609725 h 2265997"/>
                  <a:gd name="connsiteX461" fmla="*/ 1683068 w 2063115"/>
                  <a:gd name="connsiteY461" fmla="*/ 1614488 h 2265997"/>
                  <a:gd name="connsiteX462" fmla="*/ 1718310 w 2063115"/>
                  <a:gd name="connsiteY462" fmla="*/ 1601153 h 2265997"/>
                  <a:gd name="connsiteX463" fmla="*/ 1750695 w 2063115"/>
                  <a:gd name="connsiteY463" fmla="*/ 1633538 h 2265997"/>
                  <a:gd name="connsiteX464" fmla="*/ 1777365 w 2063115"/>
                  <a:gd name="connsiteY464" fmla="*/ 1626870 h 2265997"/>
                  <a:gd name="connsiteX465" fmla="*/ 1814513 w 2063115"/>
                  <a:gd name="connsiteY465" fmla="*/ 1645920 h 2265997"/>
                  <a:gd name="connsiteX466" fmla="*/ 1824990 w 2063115"/>
                  <a:gd name="connsiteY466" fmla="*/ 1611630 h 2265997"/>
                  <a:gd name="connsiteX467" fmla="*/ 1880235 w 2063115"/>
                  <a:gd name="connsiteY467" fmla="*/ 1587818 h 2265997"/>
                  <a:gd name="connsiteX468" fmla="*/ 1932623 w 2063115"/>
                  <a:gd name="connsiteY468" fmla="*/ 1625918 h 2265997"/>
                  <a:gd name="connsiteX469" fmla="*/ 1965008 w 2063115"/>
                  <a:gd name="connsiteY469" fmla="*/ 1593532 h 2265997"/>
                  <a:gd name="connsiteX470" fmla="*/ 2015490 w 2063115"/>
                  <a:gd name="connsiteY470" fmla="*/ 1571625 h 2265997"/>
                  <a:gd name="connsiteX471" fmla="*/ 2036445 w 2063115"/>
                  <a:gd name="connsiteY471" fmla="*/ 1537335 h 2265997"/>
                  <a:gd name="connsiteX472" fmla="*/ 1996440 w 2063115"/>
                  <a:gd name="connsiteY472" fmla="*/ 1520190 h 2265997"/>
                  <a:gd name="connsiteX473" fmla="*/ 1961198 w 2063115"/>
                  <a:gd name="connsiteY473" fmla="*/ 1496378 h 2265997"/>
                  <a:gd name="connsiteX474" fmla="*/ 1961198 w 2063115"/>
                  <a:gd name="connsiteY474" fmla="*/ 1453515 h 2265997"/>
                  <a:gd name="connsiteX475" fmla="*/ 1994535 w 2063115"/>
                  <a:gd name="connsiteY475" fmla="*/ 1420178 h 2265997"/>
                  <a:gd name="connsiteX476" fmla="*/ 2006918 w 2063115"/>
                  <a:gd name="connsiteY476" fmla="*/ 1407795 h 2265997"/>
                  <a:gd name="connsiteX477" fmla="*/ 2008823 w 2063115"/>
                  <a:gd name="connsiteY477" fmla="*/ 1376363 h 2265997"/>
                  <a:gd name="connsiteX478" fmla="*/ 2028825 w 2063115"/>
                  <a:gd name="connsiteY478" fmla="*/ 1356360 h 2265997"/>
                  <a:gd name="connsiteX479" fmla="*/ 2028825 w 2063115"/>
                  <a:gd name="connsiteY479" fmla="*/ 1321118 h 2265997"/>
                  <a:gd name="connsiteX480" fmla="*/ 2007870 w 2063115"/>
                  <a:gd name="connsiteY480" fmla="*/ 1291590 h 2265997"/>
                  <a:gd name="connsiteX481" fmla="*/ 2022158 w 2063115"/>
                  <a:gd name="connsiteY481" fmla="*/ 1264920 h 2265997"/>
                  <a:gd name="connsiteX482" fmla="*/ 2044065 w 2063115"/>
                  <a:gd name="connsiteY482" fmla="*/ 1233488 h 226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</a:cxnLst>
                <a:rect l="l" t="t" r="r" b="b"/>
                <a:pathLst>
                  <a:path w="2063115" h="2265997">
                    <a:moveTo>
                      <a:pt x="2044065" y="1233488"/>
                    </a:moveTo>
                    <a:lnTo>
                      <a:pt x="2063115" y="1214438"/>
                    </a:lnTo>
                    <a:lnTo>
                      <a:pt x="2053590" y="1191578"/>
                    </a:lnTo>
                    <a:lnTo>
                      <a:pt x="2059305" y="1162050"/>
                    </a:lnTo>
                    <a:lnTo>
                      <a:pt x="2053590" y="1127760"/>
                    </a:lnTo>
                    <a:lnTo>
                      <a:pt x="2037398" y="1143953"/>
                    </a:lnTo>
                    <a:lnTo>
                      <a:pt x="2021205" y="1127760"/>
                    </a:lnTo>
                    <a:lnTo>
                      <a:pt x="1988820" y="1121093"/>
                    </a:lnTo>
                    <a:lnTo>
                      <a:pt x="1982153" y="1091565"/>
                    </a:lnTo>
                    <a:lnTo>
                      <a:pt x="1996440" y="1077278"/>
                    </a:lnTo>
                    <a:lnTo>
                      <a:pt x="1993583" y="1044893"/>
                    </a:lnTo>
                    <a:lnTo>
                      <a:pt x="1981200" y="1019175"/>
                    </a:lnTo>
                    <a:lnTo>
                      <a:pt x="1964055" y="1002030"/>
                    </a:lnTo>
                    <a:lnTo>
                      <a:pt x="1946910" y="1002030"/>
                    </a:lnTo>
                    <a:lnTo>
                      <a:pt x="1931670" y="973455"/>
                    </a:lnTo>
                    <a:lnTo>
                      <a:pt x="1944053" y="963930"/>
                    </a:lnTo>
                    <a:lnTo>
                      <a:pt x="1944053" y="938213"/>
                    </a:lnTo>
                    <a:lnTo>
                      <a:pt x="1934528" y="921068"/>
                    </a:lnTo>
                    <a:lnTo>
                      <a:pt x="1934528" y="906780"/>
                    </a:lnTo>
                    <a:lnTo>
                      <a:pt x="1953578" y="888682"/>
                    </a:lnTo>
                    <a:lnTo>
                      <a:pt x="1941195" y="863918"/>
                    </a:lnTo>
                    <a:lnTo>
                      <a:pt x="1909763" y="845820"/>
                    </a:lnTo>
                    <a:lnTo>
                      <a:pt x="1909763" y="825818"/>
                    </a:lnTo>
                    <a:lnTo>
                      <a:pt x="1897380" y="813435"/>
                    </a:lnTo>
                    <a:lnTo>
                      <a:pt x="1909763" y="792480"/>
                    </a:lnTo>
                    <a:lnTo>
                      <a:pt x="1905000" y="766763"/>
                    </a:lnTo>
                    <a:lnTo>
                      <a:pt x="1891665" y="753428"/>
                    </a:lnTo>
                    <a:lnTo>
                      <a:pt x="1892618" y="730568"/>
                    </a:lnTo>
                    <a:lnTo>
                      <a:pt x="1912620" y="734378"/>
                    </a:lnTo>
                    <a:lnTo>
                      <a:pt x="1918335" y="717232"/>
                    </a:lnTo>
                    <a:lnTo>
                      <a:pt x="1933575" y="701993"/>
                    </a:lnTo>
                    <a:lnTo>
                      <a:pt x="1943100" y="675322"/>
                    </a:lnTo>
                    <a:lnTo>
                      <a:pt x="1931670" y="654368"/>
                    </a:lnTo>
                    <a:lnTo>
                      <a:pt x="1942148" y="654368"/>
                    </a:lnTo>
                    <a:lnTo>
                      <a:pt x="1949768" y="634365"/>
                    </a:lnTo>
                    <a:lnTo>
                      <a:pt x="1936433" y="601980"/>
                    </a:lnTo>
                    <a:lnTo>
                      <a:pt x="1936433" y="581025"/>
                    </a:lnTo>
                    <a:lnTo>
                      <a:pt x="1914525" y="577215"/>
                    </a:lnTo>
                    <a:lnTo>
                      <a:pt x="1915478" y="549593"/>
                    </a:lnTo>
                    <a:lnTo>
                      <a:pt x="1898333" y="565785"/>
                    </a:lnTo>
                    <a:lnTo>
                      <a:pt x="1889760" y="557213"/>
                    </a:lnTo>
                    <a:lnTo>
                      <a:pt x="1872615" y="572453"/>
                    </a:lnTo>
                    <a:lnTo>
                      <a:pt x="1863090" y="562928"/>
                    </a:lnTo>
                    <a:lnTo>
                      <a:pt x="1859280" y="544830"/>
                    </a:lnTo>
                    <a:lnTo>
                      <a:pt x="1832610" y="541020"/>
                    </a:lnTo>
                    <a:lnTo>
                      <a:pt x="1814513" y="522922"/>
                    </a:lnTo>
                    <a:lnTo>
                      <a:pt x="1810703" y="507682"/>
                    </a:lnTo>
                    <a:lnTo>
                      <a:pt x="1798320" y="495300"/>
                    </a:lnTo>
                    <a:lnTo>
                      <a:pt x="1797368" y="469582"/>
                    </a:lnTo>
                    <a:lnTo>
                      <a:pt x="1823085" y="450532"/>
                    </a:lnTo>
                    <a:lnTo>
                      <a:pt x="1844040" y="429578"/>
                    </a:lnTo>
                    <a:lnTo>
                      <a:pt x="1854518" y="412432"/>
                    </a:lnTo>
                    <a:lnTo>
                      <a:pt x="1883093" y="412432"/>
                    </a:lnTo>
                    <a:lnTo>
                      <a:pt x="1883093" y="363855"/>
                    </a:lnTo>
                    <a:lnTo>
                      <a:pt x="1885950" y="329565"/>
                    </a:lnTo>
                    <a:lnTo>
                      <a:pt x="1855470" y="312420"/>
                    </a:lnTo>
                    <a:lnTo>
                      <a:pt x="1846898" y="296228"/>
                    </a:lnTo>
                    <a:lnTo>
                      <a:pt x="1840230" y="302895"/>
                    </a:lnTo>
                    <a:lnTo>
                      <a:pt x="1831658" y="283845"/>
                    </a:lnTo>
                    <a:lnTo>
                      <a:pt x="1839278" y="276225"/>
                    </a:lnTo>
                    <a:lnTo>
                      <a:pt x="1851660" y="263842"/>
                    </a:lnTo>
                    <a:lnTo>
                      <a:pt x="1878330" y="260033"/>
                    </a:lnTo>
                    <a:lnTo>
                      <a:pt x="1875473" y="244792"/>
                    </a:lnTo>
                    <a:lnTo>
                      <a:pt x="1888808" y="231458"/>
                    </a:lnTo>
                    <a:lnTo>
                      <a:pt x="1884045" y="213360"/>
                    </a:lnTo>
                    <a:lnTo>
                      <a:pt x="1864043" y="202883"/>
                    </a:lnTo>
                    <a:lnTo>
                      <a:pt x="1844993" y="198120"/>
                    </a:lnTo>
                    <a:lnTo>
                      <a:pt x="1834515" y="187642"/>
                    </a:lnTo>
                    <a:lnTo>
                      <a:pt x="1828800" y="172403"/>
                    </a:lnTo>
                    <a:lnTo>
                      <a:pt x="1815465" y="172403"/>
                    </a:lnTo>
                    <a:lnTo>
                      <a:pt x="1814513" y="155258"/>
                    </a:lnTo>
                    <a:lnTo>
                      <a:pt x="1798320" y="171450"/>
                    </a:lnTo>
                    <a:lnTo>
                      <a:pt x="1800225" y="187642"/>
                    </a:lnTo>
                    <a:lnTo>
                      <a:pt x="1805940" y="205740"/>
                    </a:lnTo>
                    <a:lnTo>
                      <a:pt x="1788795" y="220980"/>
                    </a:lnTo>
                    <a:lnTo>
                      <a:pt x="1765935" y="198120"/>
                    </a:lnTo>
                    <a:lnTo>
                      <a:pt x="1751648" y="183833"/>
                    </a:lnTo>
                    <a:lnTo>
                      <a:pt x="1722120" y="203835"/>
                    </a:lnTo>
                    <a:lnTo>
                      <a:pt x="1731645" y="235267"/>
                    </a:lnTo>
                    <a:lnTo>
                      <a:pt x="1752600" y="256222"/>
                    </a:lnTo>
                    <a:lnTo>
                      <a:pt x="1752600" y="267653"/>
                    </a:lnTo>
                    <a:lnTo>
                      <a:pt x="1778318" y="280035"/>
                    </a:lnTo>
                    <a:lnTo>
                      <a:pt x="1794510" y="296228"/>
                    </a:lnTo>
                    <a:lnTo>
                      <a:pt x="1804035" y="318135"/>
                    </a:lnTo>
                    <a:lnTo>
                      <a:pt x="1804035" y="335280"/>
                    </a:lnTo>
                    <a:lnTo>
                      <a:pt x="1780223" y="312420"/>
                    </a:lnTo>
                    <a:lnTo>
                      <a:pt x="1758315" y="290513"/>
                    </a:lnTo>
                    <a:lnTo>
                      <a:pt x="1736408" y="303847"/>
                    </a:lnTo>
                    <a:lnTo>
                      <a:pt x="1719263" y="289560"/>
                    </a:lnTo>
                    <a:lnTo>
                      <a:pt x="1689735" y="266700"/>
                    </a:lnTo>
                    <a:lnTo>
                      <a:pt x="1689735" y="240983"/>
                    </a:lnTo>
                    <a:lnTo>
                      <a:pt x="1689735" y="205740"/>
                    </a:lnTo>
                    <a:lnTo>
                      <a:pt x="1715453" y="180022"/>
                    </a:lnTo>
                    <a:lnTo>
                      <a:pt x="1721168" y="142875"/>
                    </a:lnTo>
                    <a:lnTo>
                      <a:pt x="1721168" y="101917"/>
                    </a:lnTo>
                    <a:lnTo>
                      <a:pt x="1727835" y="72390"/>
                    </a:lnTo>
                    <a:lnTo>
                      <a:pt x="1704975" y="72390"/>
                    </a:lnTo>
                    <a:lnTo>
                      <a:pt x="1695450" y="93345"/>
                    </a:lnTo>
                    <a:lnTo>
                      <a:pt x="1704975" y="117158"/>
                    </a:lnTo>
                    <a:lnTo>
                      <a:pt x="1693545" y="146685"/>
                    </a:lnTo>
                    <a:lnTo>
                      <a:pt x="1676400" y="173355"/>
                    </a:lnTo>
                    <a:lnTo>
                      <a:pt x="1646873" y="173355"/>
                    </a:lnTo>
                    <a:lnTo>
                      <a:pt x="1611630" y="208597"/>
                    </a:lnTo>
                    <a:lnTo>
                      <a:pt x="1588770" y="231458"/>
                    </a:lnTo>
                    <a:lnTo>
                      <a:pt x="1608773" y="251460"/>
                    </a:lnTo>
                    <a:lnTo>
                      <a:pt x="1604963" y="280035"/>
                    </a:lnTo>
                    <a:lnTo>
                      <a:pt x="1613535" y="306705"/>
                    </a:lnTo>
                    <a:lnTo>
                      <a:pt x="1623060" y="338138"/>
                    </a:lnTo>
                    <a:lnTo>
                      <a:pt x="1594485" y="366713"/>
                    </a:lnTo>
                    <a:lnTo>
                      <a:pt x="1582103" y="403860"/>
                    </a:lnTo>
                    <a:lnTo>
                      <a:pt x="1562100" y="435293"/>
                    </a:lnTo>
                    <a:lnTo>
                      <a:pt x="1565910" y="480060"/>
                    </a:lnTo>
                    <a:lnTo>
                      <a:pt x="1548765" y="497205"/>
                    </a:lnTo>
                    <a:lnTo>
                      <a:pt x="1552575" y="523875"/>
                    </a:lnTo>
                    <a:lnTo>
                      <a:pt x="1578293" y="523875"/>
                    </a:lnTo>
                    <a:lnTo>
                      <a:pt x="1589723" y="539115"/>
                    </a:lnTo>
                    <a:lnTo>
                      <a:pt x="1610678" y="529590"/>
                    </a:lnTo>
                    <a:lnTo>
                      <a:pt x="1626870" y="513397"/>
                    </a:lnTo>
                    <a:lnTo>
                      <a:pt x="1646873" y="533400"/>
                    </a:lnTo>
                    <a:lnTo>
                      <a:pt x="1681163" y="545782"/>
                    </a:lnTo>
                    <a:lnTo>
                      <a:pt x="1692593" y="557213"/>
                    </a:lnTo>
                    <a:lnTo>
                      <a:pt x="1710690" y="574357"/>
                    </a:lnTo>
                    <a:lnTo>
                      <a:pt x="1724978" y="602932"/>
                    </a:lnTo>
                    <a:lnTo>
                      <a:pt x="1715453" y="625793"/>
                    </a:lnTo>
                    <a:lnTo>
                      <a:pt x="1724025" y="652463"/>
                    </a:lnTo>
                    <a:lnTo>
                      <a:pt x="1715453" y="670560"/>
                    </a:lnTo>
                    <a:lnTo>
                      <a:pt x="1692593" y="677228"/>
                    </a:lnTo>
                    <a:lnTo>
                      <a:pt x="1695450" y="702945"/>
                    </a:lnTo>
                    <a:lnTo>
                      <a:pt x="1695450" y="720090"/>
                    </a:lnTo>
                    <a:lnTo>
                      <a:pt x="1707833" y="732472"/>
                    </a:lnTo>
                    <a:lnTo>
                      <a:pt x="1739265" y="741997"/>
                    </a:lnTo>
                    <a:lnTo>
                      <a:pt x="1739265" y="762000"/>
                    </a:lnTo>
                    <a:lnTo>
                      <a:pt x="1706880" y="755332"/>
                    </a:lnTo>
                    <a:lnTo>
                      <a:pt x="1678305" y="726757"/>
                    </a:lnTo>
                    <a:lnTo>
                      <a:pt x="1678305" y="705803"/>
                    </a:lnTo>
                    <a:lnTo>
                      <a:pt x="1677353" y="671513"/>
                    </a:lnTo>
                    <a:lnTo>
                      <a:pt x="1700213" y="648653"/>
                    </a:lnTo>
                    <a:lnTo>
                      <a:pt x="1683068" y="604838"/>
                    </a:lnTo>
                    <a:lnTo>
                      <a:pt x="1669733" y="591503"/>
                    </a:lnTo>
                    <a:lnTo>
                      <a:pt x="1660208" y="563880"/>
                    </a:lnTo>
                    <a:lnTo>
                      <a:pt x="1627823" y="567690"/>
                    </a:lnTo>
                    <a:lnTo>
                      <a:pt x="1598295" y="567690"/>
                    </a:lnTo>
                    <a:lnTo>
                      <a:pt x="1579245" y="586740"/>
                    </a:lnTo>
                    <a:lnTo>
                      <a:pt x="1560195" y="605790"/>
                    </a:lnTo>
                    <a:lnTo>
                      <a:pt x="1563053" y="632460"/>
                    </a:lnTo>
                    <a:lnTo>
                      <a:pt x="1569720" y="661988"/>
                    </a:lnTo>
                    <a:lnTo>
                      <a:pt x="1561148" y="696278"/>
                    </a:lnTo>
                    <a:lnTo>
                      <a:pt x="1543050" y="714375"/>
                    </a:lnTo>
                    <a:lnTo>
                      <a:pt x="1521143" y="736282"/>
                    </a:lnTo>
                    <a:lnTo>
                      <a:pt x="1508760" y="748665"/>
                    </a:lnTo>
                    <a:lnTo>
                      <a:pt x="1508760" y="778193"/>
                    </a:lnTo>
                    <a:lnTo>
                      <a:pt x="1480185" y="793432"/>
                    </a:lnTo>
                    <a:lnTo>
                      <a:pt x="1444943" y="802957"/>
                    </a:lnTo>
                    <a:lnTo>
                      <a:pt x="1436370" y="811530"/>
                    </a:lnTo>
                    <a:lnTo>
                      <a:pt x="1418273" y="811530"/>
                    </a:lnTo>
                    <a:cubicBezTo>
                      <a:pt x="1418273" y="811530"/>
                      <a:pt x="1398270" y="821055"/>
                      <a:pt x="1403033" y="826770"/>
                    </a:cubicBezTo>
                    <a:cubicBezTo>
                      <a:pt x="1408748" y="832485"/>
                      <a:pt x="1398270" y="851535"/>
                      <a:pt x="1398270" y="851535"/>
                    </a:cubicBezTo>
                    <a:lnTo>
                      <a:pt x="1372553" y="851535"/>
                    </a:lnTo>
                    <a:lnTo>
                      <a:pt x="1355408" y="827722"/>
                    </a:lnTo>
                    <a:lnTo>
                      <a:pt x="1331595" y="828675"/>
                    </a:lnTo>
                    <a:lnTo>
                      <a:pt x="1303020" y="808672"/>
                    </a:lnTo>
                    <a:lnTo>
                      <a:pt x="1282065" y="799147"/>
                    </a:lnTo>
                    <a:lnTo>
                      <a:pt x="1261110" y="766763"/>
                    </a:lnTo>
                    <a:lnTo>
                      <a:pt x="1261110" y="740093"/>
                    </a:lnTo>
                    <a:lnTo>
                      <a:pt x="1282065" y="746760"/>
                    </a:lnTo>
                    <a:lnTo>
                      <a:pt x="1297305" y="762000"/>
                    </a:lnTo>
                    <a:lnTo>
                      <a:pt x="1320165" y="777240"/>
                    </a:lnTo>
                    <a:lnTo>
                      <a:pt x="1341120" y="762953"/>
                    </a:lnTo>
                    <a:lnTo>
                      <a:pt x="1376363" y="769620"/>
                    </a:lnTo>
                    <a:lnTo>
                      <a:pt x="1396365" y="758190"/>
                    </a:lnTo>
                    <a:lnTo>
                      <a:pt x="1417320" y="726757"/>
                    </a:lnTo>
                    <a:lnTo>
                      <a:pt x="1454468" y="689610"/>
                    </a:lnTo>
                    <a:lnTo>
                      <a:pt x="1485900" y="681038"/>
                    </a:lnTo>
                    <a:lnTo>
                      <a:pt x="1491615" y="628650"/>
                    </a:lnTo>
                    <a:lnTo>
                      <a:pt x="1523048" y="604838"/>
                    </a:lnTo>
                    <a:lnTo>
                      <a:pt x="1526858" y="581978"/>
                    </a:lnTo>
                    <a:lnTo>
                      <a:pt x="1502093" y="557213"/>
                    </a:lnTo>
                    <a:lnTo>
                      <a:pt x="1491615" y="520065"/>
                    </a:lnTo>
                    <a:lnTo>
                      <a:pt x="1503045" y="493395"/>
                    </a:lnTo>
                    <a:lnTo>
                      <a:pt x="1518285" y="440055"/>
                    </a:lnTo>
                    <a:lnTo>
                      <a:pt x="1527810" y="379095"/>
                    </a:lnTo>
                    <a:lnTo>
                      <a:pt x="1556385" y="337185"/>
                    </a:lnTo>
                    <a:lnTo>
                      <a:pt x="1563053" y="299085"/>
                    </a:lnTo>
                    <a:lnTo>
                      <a:pt x="1571625" y="251460"/>
                    </a:lnTo>
                    <a:lnTo>
                      <a:pt x="1547813" y="230505"/>
                    </a:lnTo>
                    <a:lnTo>
                      <a:pt x="1559243" y="193358"/>
                    </a:lnTo>
                    <a:lnTo>
                      <a:pt x="1599248" y="153353"/>
                    </a:lnTo>
                    <a:lnTo>
                      <a:pt x="1605915" y="101917"/>
                    </a:lnTo>
                    <a:lnTo>
                      <a:pt x="1620203" y="87630"/>
                    </a:lnTo>
                    <a:lnTo>
                      <a:pt x="1607820" y="40005"/>
                    </a:lnTo>
                    <a:lnTo>
                      <a:pt x="1578293" y="40005"/>
                    </a:lnTo>
                    <a:lnTo>
                      <a:pt x="1561148" y="22860"/>
                    </a:lnTo>
                    <a:lnTo>
                      <a:pt x="1526858" y="22860"/>
                    </a:lnTo>
                    <a:lnTo>
                      <a:pt x="1510665" y="0"/>
                    </a:lnTo>
                    <a:lnTo>
                      <a:pt x="1483995" y="14288"/>
                    </a:lnTo>
                    <a:lnTo>
                      <a:pt x="1468755" y="48578"/>
                    </a:lnTo>
                    <a:lnTo>
                      <a:pt x="1454468" y="82867"/>
                    </a:lnTo>
                    <a:lnTo>
                      <a:pt x="1436370" y="123825"/>
                    </a:lnTo>
                    <a:lnTo>
                      <a:pt x="1412558" y="147638"/>
                    </a:lnTo>
                    <a:lnTo>
                      <a:pt x="1402080" y="158115"/>
                    </a:lnTo>
                    <a:lnTo>
                      <a:pt x="1371600" y="173355"/>
                    </a:lnTo>
                    <a:lnTo>
                      <a:pt x="1343025" y="182880"/>
                    </a:lnTo>
                    <a:lnTo>
                      <a:pt x="1327785" y="202883"/>
                    </a:lnTo>
                    <a:lnTo>
                      <a:pt x="1318260" y="231458"/>
                    </a:lnTo>
                    <a:lnTo>
                      <a:pt x="1336358" y="237172"/>
                    </a:lnTo>
                    <a:lnTo>
                      <a:pt x="1336358" y="258128"/>
                    </a:lnTo>
                    <a:lnTo>
                      <a:pt x="1323975" y="275272"/>
                    </a:lnTo>
                    <a:lnTo>
                      <a:pt x="1317308" y="309563"/>
                    </a:lnTo>
                    <a:lnTo>
                      <a:pt x="1317308" y="332422"/>
                    </a:lnTo>
                    <a:lnTo>
                      <a:pt x="1288733" y="346710"/>
                    </a:lnTo>
                    <a:lnTo>
                      <a:pt x="1275398" y="360045"/>
                    </a:lnTo>
                    <a:lnTo>
                      <a:pt x="1290638" y="390525"/>
                    </a:lnTo>
                    <a:lnTo>
                      <a:pt x="1317308" y="408622"/>
                    </a:lnTo>
                    <a:lnTo>
                      <a:pt x="1311593" y="447675"/>
                    </a:lnTo>
                    <a:lnTo>
                      <a:pt x="1326833" y="484822"/>
                    </a:lnTo>
                    <a:lnTo>
                      <a:pt x="1349693" y="491490"/>
                    </a:lnTo>
                    <a:lnTo>
                      <a:pt x="1317308" y="521018"/>
                    </a:lnTo>
                    <a:lnTo>
                      <a:pt x="1317308" y="550545"/>
                    </a:lnTo>
                    <a:lnTo>
                      <a:pt x="1288733" y="567690"/>
                    </a:lnTo>
                    <a:lnTo>
                      <a:pt x="1268730" y="536257"/>
                    </a:lnTo>
                    <a:lnTo>
                      <a:pt x="1268730" y="507682"/>
                    </a:lnTo>
                    <a:lnTo>
                      <a:pt x="1244918" y="475297"/>
                    </a:lnTo>
                    <a:lnTo>
                      <a:pt x="1222058" y="440055"/>
                    </a:lnTo>
                    <a:lnTo>
                      <a:pt x="1188720" y="406718"/>
                    </a:lnTo>
                    <a:lnTo>
                      <a:pt x="1177290" y="383858"/>
                    </a:lnTo>
                    <a:lnTo>
                      <a:pt x="1165860" y="401003"/>
                    </a:lnTo>
                    <a:lnTo>
                      <a:pt x="1143953" y="422910"/>
                    </a:lnTo>
                    <a:lnTo>
                      <a:pt x="1157288" y="436245"/>
                    </a:lnTo>
                    <a:lnTo>
                      <a:pt x="1160145" y="446722"/>
                    </a:lnTo>
                    <a:lnTo>
                      <a:pt x="1170623" y="450532"/>
                    </a:lnTo>
                    <a:lnTo>
                      <a:pt x="1170623" y="498157"/>
                    </a:lnTo>
                    <a:lnTo>
                      <a:pt x="1157288" y="498157"/>
                    </a:lnTo>
                    <a:lnTo>
                      <a:pt x="1150620" y="513397"/>
                    </a:lnTo>
                    <a:lnTo>
                      <a:pt x="1139190" y="519113"/>
                    </a:lnTo>
                    <a:lnTo>
                      <a:pt x="1137285" y="534353"/>
                    </a:lnTo>
                    <a:lnTo>
                      <a:pt x="1135380" y="544830"/>
                    </a:lnTo>
                    <a:lnTo>
                      <a:pt x="1163955" y="559118"/>
                    </a:lnTo>
                    <a:lnTo>
                      <a:pt x="1163955" y="577215"/>
                    </a:lnTo>
                    <a:lnTo>
                      <a:pt x="1138238" y="587693"/>
                    </a:lnTo>
                    <a:lnTo>
                      <a:pt x="1160145" y="609600"/>
                    </a:lnTo>
                    <a:lnTo>
                      <a:pt x="1125855" y="626745"/>
                    </a:lnTo>
                    <a:lnTo>
                      <a:pt x="1100138" y="652463"/>
                    </a:lnTo>
                    <a:lnTo>
                      <a:pt x="1073468" y="652463"/>
                    </a:lnTo>
                    <a:lnTo>
                      <a:pt x="1063943" y="683895"/>
                    </a:lnTo>
                    <a:lnTo>
                      <a:pt x="1016318" y="683895"/>
                    </a:lnTo>
                    <a:lnTo>
                      <a:pt x="971550" y="693420"/>
                    </a:lnTo>
                    <a:lnTo>
                      <a:pt x="926783" y="719138"/>
                    </a:lnTo>
                    <a:lnTo>
                      <a:pt x="889635" y="748665"/>
                    </a:lnTo>
                    <a:lnTo>
                      <a:pt x="862965" y="752475"/>
                    </a:lnTo>
                    <a:lnTo>
                      <a:pt x="847725" y="769620"/>
                    </a:lnTo>
                    <a:lnTo>
                      <a:pt x="821055" y="782955"/>
                    </a:lnTo>
                    <a:lnTo>
                      <a:pt x="794385" y="809625"/>
                    </a:lnTo>
                    <a:lnTo>
                      <a:pt x="769620" y="812482"/>
                    </a:lnTo>
                    <a:lnTo>
                      <a:pt x="769620" y="790575"/>
                    </a:lnTo>
                    <a:lnTo>
                      <a:pt x="751522" y="783907"/>
                    </a:lnTo>
                    <a:lnTo>
                      <a:pt x="729615" y="805815"/>
                    </a:lnTo>
                    <a:lnTo>
                      <a:pt x="700088" y="835343"/>
                    </a:lnTo>
                    <a:lnTo>
                      <a:pt x="687705" y="860107"/>
                    </a:lnTo>
                    <a:lnTo>
                      <a:pt x="693420" y="890588"/>
                    </a:lnTo>
                    <a:lnTo>
                      <a:pt x="659130" y="911543"/>
                    </a:lnTo>
                    <a:lnTo>
                      <a:pt x="656272" y="937260"/>
                    </a:lnTo>
                    <a:lnTo>
                      <a:pt x="627697" y="955357"/>
                    </a:lnTo>
                    <a:lnTo>
                      <a:pt x="608647" y="991553"/>
                    </a:lnTo>
                    <a:lnTo>
                      <a:pt x="614363" y="1016318"/>
                    </a:lnTo>
                    <a:lnTo>
                      <a:pt x="602933" y="1038225"/>
                    </a:lnTo>
                    <a:lnTo>
                      <a:pt x="602933" y="1057275"/>
                    </a:lnTo>
                    <a:lnTo>
                      <a:pt x="567690" y="1092518"/>
                    </a:lnTo>
                    <a:lnTo>
                      <a:pt x="562928" y="1117282"/>
                    </a:lnTo>
                    <a:lnTo>
                      <a:pt x="574358" y="1124903"/>
                    </a:lnTo>
                    <a:lnTo>
                      <a:pt x="562928" y="1117282"/>
                    </a:lnTo>
                    <a:lnTo>
                      <a:pt x="549593" y="1130618"/>
                    </a:lnTo>
                    <a:lnTo>
                      <a:pt x="541972" y="1150620"/>
                    </a:lnTo>
                    <a:lnTo>
                      <a:pt x="541972" y="1172528"/>
                    </a:lnTo>
                    <a:lnTo>
                      <a:pt x="513397" y="1187768"/>
                    </a:lnTo>
                    <a:lnTo>
                      <a:pt x="513397" y="1216343"/>
                    </a:lnTo>
                    <a:lnTo>
                      <a:pt x="497205" y="1255395"/>
                    </a:lnTo>
                    <a:lnTo>
                      <a:pt x="468630" y="1281113"/>
                    </a:lnTo>
                    <a:lnTo>
                      <a:pt x="447675" y="1312545"/>
                    </a:lnTo>
                    <a:lnTo>
                      <a:pt x="428625" y="1331595"/>
                    </a:lnTo>
                    <a:lnTo>
                      <a:pt x="403860" y="1331595"/>
                    </a:lnTo>
                    <a:lnTo>
                      <a:pt x="381000" y="1351598"/>
                    </a:lnTo>
                    <a:lnTo>
                      <a:pt x="381000" y="1387793"/>
                    </a:lnTo>
                    <a:lnTo>
                      <a:pt x="399097" y="1416368"/>
                    </a:lnTo>
                    <a:lnTo>
                      <a:pt x="389572" y="1447800"/>
                    </a:lnTo>
                    <a:lnTo>
                      <a:pt x="375285" y="1462088"/>
                    </a:lnTo>
                    <a:lnTo>
                      <a:pt x="375285" y="1472565"/>
                    </a:lnTo>
                    <a:lnTo>
                      <a:pt x="390525" y="1488757"/>
                    </a:lnTo>
                    <a:lnTo>
                      <a:pt x="373380" y="1505903"/>
                    </a:lnTo>
                    <a:lnTo>
                      <a:pt x="356235" y="1520190"/>
                    </a:lnTo>
                    <a:lnTo>
                      <a:pt x="331470" y="1514475"/>
                    </a:lnTo>
                    <a:lnTo>
                      <a:pt x="305753" y="1531620"/>
                    </a:lnTo>
                    <a:lnTo>
                      <a:pt x="306705" y="1544955"/>
                    </a:lnTo>
                    <a:lnTo>
                      <a:pt x="318135" y="1556385"/>
                    </a:lnTo>
                    <a:lnTo>
                      <a:pt x="302895" y="1571625"/>
                    </a:lnTo>
                    <a:lnTo>
                      <a:pt x="291465" y="1581150"/>
                    </a:lnTo>
                    <a:lnTo>
                      <a:pt x="274320" y="1555432"/>
                    </a:lnTo>
                    <a:lnTo>
                      <a:pt x="255270" y="1555432"/>
                    </a:lnTo>
                    <a:lnTo>
                      <a:pt x="240030" y="1580198"/>
                    </a:lnTo>
                    <a:lnTo>
                      <a:pt x="233363" y="1606868"/>
                    </a:lnTo>
                    <a:lnTo>
                      <a:pt x="210503" y="1618298"/>
                    </a:lnTo>
                    <a:lnTo>
                      <a:pt x="182880" y="1618298"/>
                    </a:lnTo>
                    <a:lnTo>
                      <a:pt x="174308" y="1609725"/>
                    </a:lnTo>
                    <a:lnTo>
                      <a:pt x="164783" y="1628775"/>
                    </a:lnTo>
                    <a:lnTo>
                      <a:pt x="164783" y="1653540"/>
                    </a:lnTo>
                    <a:lnTo>
                      <a:pt x="153353" y="1664970"/>
                    </a:lnTo>
                    <a:lnTo>
                      <a:pt x="135255" y="1684973"/>
                    </a:lnTo>
                    <a:lnTo>
                      <a:pt x="153353" y="1709738"/>
                    </a:lnTo>
                    <a:lnTo>
                      <a:pt x="185738" y="1733550"/>
                    </a:lnTo>
                    <a:lnTo>
                      <a:pt x="205740" y="1733550"/>
                    </a:lnTo>
                    <a:lnTo>
                      <a:pt x="222885" y="1758315"/>
                    </a:lnTo>
                    <a:lnTo>
                      <a:pt x="240983" y="1740218"/>
                    </a:lnTo>
                    <a:lnTo>
                      <a:pt x="246697" y="1764030"/>
                    </a:lnTo>
                    <a:lnTo>
                      <a:pt x="240030" y="1785938"/>
                    </a:lnTo>
                    <a:lnTo>
                      <a:pt x="222885" y="1817370"/>
                    </a:lnTo>
                    <a:lnTo>
                      <a:pt x="222885" y="1834515"/>
                    </a:lnTo>
                    <a:lnTo>
                      <a:pt x="191453" y="1842135"/>
                    </a:lnTo>
                    <a:lnTo>
                      <a:pt x="172403" y="1861185"/>
                    </a:lnTo>
                    <a:lnTo>
                      <a:pt x="142875" y="1850707"/>
                    </a:lnTo>
                    <a:lnTo>
                      <a:pt x="142875" y="1831657"/>
                    </a:lnTo>
                    <a:lnTo>
                      <a:pt x="126683" y="1815465"/>
                    </a:lnTo>
                    <a:lnTo>
                      <a:pt x="103823" y="1804035"/>
                    </a:lnTo>
                    <a:lnTo>
                      <a:pt x="81915" y="1797368"/>
                    </a:lnTo>
                    <a:lnTo>
                      <a:pt x="51435" y="1820228"/>
                    </a:lnTo>
                    <a:lnTo>
                      <a:pt x="57150" y="1847850"/>
                    </a:lnTo>
                    <a:lnTo>
                      <a:pt x="70485" y="1861185"/>
                    </a:lnTo>
                    <a:lnTo>
                      <a:pt x="75248" y="1899285"/>
                    </a:lnTo>
                    <a:lnTo>
                      <a:pt x="93345" y="1927860"/>
                    </a:lnTo>
                    <a:lnTo>
                      <a:pt x="128588" y="1931670"/>
                    </a:lnTo>
                    <a:lnTo>
                      <a:pt x="143828" y="1921193"/>
                    </a:lnTo>
                    <a:lnTo>
                      <a:pt x="178118" y="1931670"/>
                    </a:lnTo>
                    <a:lnTo>
                      <a:pt x="188595" y="1962150"/>
                    </a:lnTo>
                    <a:lnTo>
                      <a:pt x="188595" y="1989773"/>
                    </a:lnTo>
                    <a:lnTo>
                      <a:pt x="172403" y="1989773"/>
                    </a:lnTo>
                    <a:lnTo>
                      <a:pt x="161925" y="1976438"/>
                    </a:lnTo>
                    <a:lnTo>
                      <a:pt x="138113" y="1978343"/>
                    </a:lnTo>
                    <a:lnTo>
                      <a:pt x="138113" y="1988820"/>
                    </a:lnTo>
                    <a:lnTo>
                      <a:pt x="116205" y="1996440"/>
                    </a:lnTo>
                    <a:lnTo>
                      <a:pt x="87630" y="2025015"/>
                    </a:lnTo>
                    <a:lnTo>
                      <a:pt x="87630" y="2041207"/>
                    </a:lnTo>
                    <a:lnTo>
                      <a:pt x="68580" y="2065973"/>
                    </a:lnTo>
                    <a:lnTo>
                      <a:pt x="68580" y="2090738"/>
                    </a:lnTo>
                    <a:lnTo>
                      <a:pt x="53340" y="2090738"/>
                    </a:lnTo>
                    <a:lnTo>
                      <a:pt x="34290" y="2125980"/>
                    </a:lnTo>
                    <a:lnTo>
                      <a:pt x="30480" y="2146935"/>
                    </a:lnTo>
                    <a:lnTo>
                      <a:pt x="8573" y="2157413"/>
                    </a:lnTo>
                    <a:lnTo>
                      <a:pt x="0" y="2172653"/>
                    </a:lnTo>
                    <a:lnTo>
                      <a:pt x="50483" y="2172653"/>
                    </a:lnTo>
                    <a:lnTo>
                      <a:pt x="66675" y="2165985"/>
                    </a:lnTo>
                    <a:lnTo>
                      <a:pt x="89535" y="2176463"/>
                    </a:lnTo>
                    <a:lnTo>
                      <a:pt x="103823" y="2176463"/>
                    </a:lnTo>
                    <a:lnTo>
                      <a:pt x="114300" y="2194560"/>
                    </a:lnTo>
                    <a:lnTo>
                      <a:pt x="106680" y="2212658"/>
                    </a:lnTo>
                    <a:lnTo>
                      <a:pt x="80010" y="2225993"/>
                    </a:lnTo>
                    <a:lnTo>
                      <a:pt x="81915" y="2244090"/>
                    </a:lnTo>
                    <a:lnTo>
                      <a:pt x="97155" y="2244090"/>
                    </a:lnTo>
                    <a:lnTo>
                      <a:pt x="100965" y="2265998"/>
                    </a:lnTo>
                    <a:lnTo>
                      <a:pt x="112395" y="2236470"/>
                    </a:lnTo>
                    <a:lnTo>
                      <a:pt x="140970" y="2243138"/>
                    </a:lnTo>
                    <a:lnTo>
                      <a:pt x="164783" y="2236470"/>
                    </a:lnTo>
                    <a:lnTo>
                      <a:pt x="174308" y="2210753"/>
                    </a:lnTo>
                    <a:lnTo>
                      <a:pt x="164783" y="2175510"/>
                    </a:lnTo>
                    <a:lnTo>
                      <a:pt x="188595" y="2165985"/>
                    </a:lnTo>
                    <a:lnTo>
                      <a:pt x="225743" y="2165033"/>
                    </a:lnTo>
                    <a:lnTo>
                      <a:pt x="249555" y="2188845"/>
                    </a:lnTo>
                    <a:lnTo>
                      <a:pt x="269558" y="2188845"/>
                    </a:lnTo>
                    <a:lnTo>
                      <a:pt x="287655" y="2170748"/>
                    </a:lnTo>
                    <a:lnTo>
                      <a:pt x="268605" y="2151698"/>
                    </a:lnTo>
                    <a:lnTo>
                      <a:pt x="253365" y="2136458"/>
                    </a:lnTo>
                    <a:lnTo>
                      <a:pt x="238125" y="2126933"/>
                    </a:lnTo>
                    <a:lnTo>
                      <a:pt x="258128" y="2106930"/>
                    </a:lnTo>
                    <a:lnTo>
                      <a:pt x="248603" y="2085975"/>
                    </a:lnTo>
                    <a:lnTo>
                      <a:pt x="258128" y="2054543"/>
                    </a:lnTo>
                    <a:lnTo>
                      <a:pt x="287655" y="2054543"/>
                    </a:lnTo>
                    <a:lnTo>
                      <a:pt x="320040" y="2071688"/>
                    </a:lnTo>
                    <a:lnTo>
                      <a:pt x="342900" y="2091690"/>
                    </a:lnTo>
                    <a:lnTo>
                      <a:pt x="368618" y="2085023"/>
                    </a:lnTo>
                    <a:lnTo>
                      <a:pt x="403860" y="2091690"/>
                    </a:lnTo>
                    <a:lnTo>
                      <a:pt x="451485" y="2090738"/>
                    </a:lnTo>
                    <a:lnTo>
                      <a:pt x="483870" y="2100263"/>
                    </a:lnTo>
                    <a:lnTo>
                      <a:pt x="507683" y="2100263"/>
                    </a:lnTo>
                    <a:lnTo>
                      <a:pt x="534353" y="2114550"/>
                    </a:lnTo>
                    <a:lnTo>
                      <a:pt x="562928" y="2108835"/>
                    </a:lnTo>
                    <a:lnTo>
                      <a:pt x="579120" y="2092643"/>
                    </a:lnTo>
                    <a:lnTo>
                      <a:pt x="594360" y="2092643"/>
                    </a:lnTo>
                    <a:lnTo>
                      <a:pt x="631508" y="2111693"/>
                    </a:lnTo>
                    <a:lnTo>
                      <a:pt x="669608" y="2111693"/>
                    </a:lnTo>
                    <a:lnTo>
                      <a:pt x="701040" y="2105978"/>
                    </a:lnTo>
                    <a:lnTo>
                      <a:pt x="726758" y="2120265"/>
                    </a:lnTo>
                    <a:lnTo>
                      <a:pt x="758190" y="2111693"/>
                    </a:lnTo>
                    <a:lnTo>
                      <a:pt x="793433" y="2111693"/>
                    </a:lnTo>
                    <a:lnTo>
                      <a:pt x="810578" y="2087880"/>
                    </a:lnTo>
                    <a:lnTo>
                      <a:pt x="806768" y="2045970"/>
                    </a:lnTo>
                    <a:lnTo>
                      <a:pt x="810578" y="2087880"/>
                    </a:lnTo>
                    <a:lnTo>
                      <a:pt x="842010" y="2090738"/>
                    </a:lnTo>
                    <a:lnTo>
                      <a:pt x="870585" y="2107883"/>
                    </a:lnTo>
                    <a:lnTo>
                      <a:pt x="905828" y="2107883"/>
                    </a:lnTo>
                    <a:lnTo>
                      <a:pt x="918210" y="2133600"/>
                    </a:lnTo>
                    <a:lnTo>
                      <a:pt x="943928" y="2133600"/>
                    </a:lnTo>
                    <a:lnTo>
                      <a:pt x="943928" y="2116455"/>
                    </a:lnTo>
                    <a:lnTo>
                      <a:pt x="951547" y="2100263"/>
                    </a:lnTo>
                    <a:lnTo>
                      <a:pt x="965835" y="2085975"/>
                    </a:lnTo>
                    <a:lnTo>
                      <a:pt x="965835" y="2066925"/>
                    </a:lnTo>
                    <a:lnTo>
                      <a:pt x="977265" y="2065020"/>
                    </a:lnTo>
                    <a:lnTo>
                      <a:pt x="992505" y="2049780"/>
                    </a:lnTo>
                    <a:lnTo>
                      <a:pt x="998220" y="2034540"/>
                    </a:lnTo>
                    <a:lnTo>
                      <a:pt x="998220" y="2009775"/>
                    </a:lnTo>
                    <a:lnTo>
                      <a:pt x="1018222" y="1989773"/>
                    </a:lnTo>
                    <a:lnTo>
                      <a:pt x="1033463" y="1974532"/>
                    </a:lnTo>
                    <a:lnTo>
                      <a:pt x="1060133" y="1969770"/>
                    </a:lnTo>
                    <a:lnTo>
                      <a:pt x="1070610" y="1959293"/>
                    </a:lnTo>
                    <a:lnTo>
                      <a:pt x="1070610" y="1940243"/>
                    </a:lnTo>
                    <a:lnTo>
                      <a:pt x="1049655" y="1928813"/>
                    </a:lnTo>
                    <a:lnTo>
                      <a:pt x="1042988" y="1912620"/>
                    </a:lnTo>
                    <a:lnTo>
                      <a:pt x="1029653" y="1899285"/>
                    </a:lnTo>
                    <a:lnTo>
                      <a:pt x="1010603" y="1889760"/>
                    </a:lnTo>
                    <a:lnTo>
                      <a:pt x="1010603" y="1873568"/>
                    </a:lnTo>
                    <a:lnTo>
                      <a:pt x="1032510" y="1863090"/>
                    </a:lnTo>
                    <a:lnTo>
                      <a:pt x="1022985" y="1834515"/>
                    </a:lnTo>
                    <a:lnTo>
                      <a:pt x="1024890" y="1812607"/>
                    </a:lnTo>
                    <a:lnTo>
                      <a:pt x="1042035" y="1795463"/>
                    </a:lnTo>
                    <a:lnTo>
                      <a:pt x="1054418" y="1774507"/>
                    </a:lnTo>
                    <a:lnTo>
                      <a:pt x="1075373" y="1759268"/>
                    </a:lnTo>
                    <a:lnTo>
                      <a:pt x="1097280" y="1781175"/>
                    </a:lnTo>
                    <a:lnTo>
                      <a:pt x="1083945" y="1794510"/>
                    </a:lnTo>
                    <a:lnTo>
                      <a:pt x="1083945" y="1811655"/>
                    </a:lnTo>
                    <a:lnTo>
                      <a:pt x="1102995" y="1818323"/>
                    </a:lnTo>
                    <a:lnTo>
                      <a:pt x="1127760" y="1825943"/>
                    </a:lnTo>
                    <a:lnTo>
                      <a:pt x="1143953" y="1833563"/>
                    </a:lnTo>
                    <a:lnTo>
                      <a:pt x="1162050" y="1844993"/>
                    </a:lnTo>
                    <a:lnTo>
                      <a:pt x="1184910" y="1844993"/>
                    </a:lnTo>
                    <a:lnTo>
                      <a:pt x="1200150" y="1831657"/>
                    </a:lnTo>
                    <a:lnTo>
                      <a:pt x="1224915" y="1844040"/>
                    </a:lnTo>
                    <a:lnTo>
                      <a:pt x="1245870" y="1850707"/>
                    </a:lnTo>
                    <a:lnTo>
                      <a:pt x="1280160" y="1850707"/>
                    </a:lnTo>
                    <a:lnTo>
                      <a:pt x="1307783" y="1837373"/>
                    </a:lnTo>
                    <a:lnTo>
                      <a:pt x="1330643" y="1814513"/>
                    </a:lnTo>
                    <a:lnTo>
                      <a:pt x="1343025" y="1796415"/>
                    </a:lnTo>
                    <a:lnTo>
                      <a:pt x="1320165" y="1796415"/>
                    </a:lnTo>
                    <a:lnTo>
                      <a:pt x="1302068" y="1780223"/>
                    </a:lnTo>
                    <a:lnTo>
                      <a:pt x="1272540" y="1780223"/>
                    </a:lnTo>
                    <a:lnTo>
                      <a:pt x="1259205" y="1766888"/>
                    </a:lnTo>
                    <a:lnTo>
                      <a:pt x="1235393" y="1759268"/>
                    </a:lnTo>
                    <a:lnTo>
                      <a:pt x="1221105" y="1744980"/>
                    </a:lnTo>
                    <a:lnTo>
                      <a:pt x="1221105" y="1744980"/>
                    </a:lnTo>
                    <a:lnTo>
                      <a:pt x="1235393" y="1759268"/>
                    </a:lnTo>
                    <a:lnTo>
                      <a:pt x="1259205" y="1766888"/>
                    </a:lnTo>
                    <a:lnTo>
                      <a:pt x="1272540" y="1780223"/>
                    </a:lnTo>
                    <a:lnTo>
                      <a:pt x="1298258" y="1780223"/>
                    </a:lnTo>
                    <a:lnTo>
                      <a:pt x="1316355" y="1796415"/>
                    </a:lnTo>
                    <a:lnTo>
                      <a:pt x="1339215" y="1796415"/>
                    </a:lnTo>
                    <a:lnTo>
                      <a:pt x="1379220" y="1772603"/>
                    </a:lnTo>
                    <a:lnTo>
                      <a:pt x="1383983" y="1743075"/>
                    </a:lnTo>
                    <a:lnTo>
                      <a:pt x="1422083" y="1715453"/>
                    </a:lnTo>
                    <a:lnTo>
                      <a:pt x="1468755" y="1702118"/>
                    </a:lnTo>
                    <a:lnTo>
                      <a:pt x="1465898" y="1657350"/>
                    </a:lnTo>
                    <a:lnTo>
                      <a:pt x="1482090" y="1616393"/>
                    </a:lnTo>
                    <a:lnTo>
                      <a:pt x="1498283" y="1583055"/>
                    </a:lnTo>
                    <a:lnTo>
                      <a:pt x="1543050" y="1576388"/>
                    </a:lnTo>
                    <a:lnTo>
                      <a:pt x="1577340" y="1591628"/>
                    </a:lnTo>
                    <a:lnTo>
                      <a:pt x="1625918" y="1591628"/>
                    </a:lnTo>
                    <a:lnTo>
                      <a:pt x="1638300" y="1609725"/>
                    </a:lnTo>
                    <a:lnTo>
                      <a:pt x="1683068" y="1614488"/>
                    </a:lnTo>
                    <a:lnTo>
                      <a:pt x="1718310" y="1601153"/>
                    </a:lnTo>
                    <a:lnTo>
                      <a:pt x="1750695" y="1633538"/>
                    </a:lnTo>
                    <a:lnTo>
                      <a:pt x="1777365" y="1626870"/>
                    </a:lnTo>
                    <a:lnTo>
                      <a:pt x="1814513" y="1645920"/>
                    </a:lnTo>
                    <a:lnTo>
                      <a:pt x="1824990" y="1611630"/>
                    </a:lnTo>
                    <a:lnTo>
                      <a:pt x="1880235" y="1587818"/>
                    </a:lnTo>
                    <a:lnTo>
                      <a:pt x="1932623" y="1625918"/>
                    </a:lnTo>
                    <a:lnTo>
                      <a:pt x="1965008" y="1593532"/>
                    </a:lnTo>
                    <a:lnTo>
                      <a:pt x="2015490" y="1571625"/>
                    </a:lnTo>
                    <a:lnTo>
                      <a:pt x="2036445" y="1537335"/>
                    </a:lnTo>
                    <a:lnTo>
                      <a:pt x="1996440" y="1520190"/>
                    </a:lnTo>
                    <a:lnTo>
                      <a:pt x="1961198" y="1496378"/>
                    </a:lnTo>
                    <a:lnTo>
                      <a:pt x="1961198" y="1453515"/>
                    </a:lnTo>
                    <a:lnTo>
                      <a:pt x="1994535" y="1420178"/>
                    </a:lnTo>
                    <a:lnTo>
                      <a:pt x="2006918" y="1407795"/>
                    </a:lnTo>
                    <a:lnTo>
                      <a:pt x="2008823" y="1376363"/>
                    </a:lnTo>
                    <a:lnTo>
                      <a:pt x="2028825" y="1356360"/>
                    </a:lnTo>
                    <a:lnTo>
                      <a:pt x="2028825" y="1321118"/>
                    </a:lnTo>
                    <a:lnTo>
                      <a:pt x="2007870" y="1291590"/>
                    </a:lnTo>
                    <a:lnTo>
                      <a:pt x="2022158" y="1264920"/>
                    </a:lnTo>
                    <a:lnTo>
                      <a:pt x="2044065" y="1233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" name="Рисунок 3">
              <a:extLst>
                <a:ext uri="{FF2B5EF4-FFF2-40B4-BE49-F238E27FC236}">
                  <a16:creationId xmlns="" xmlns:a16="http://schemas.microsoft.com/office/drawing/2014/main" id="{7393B683-C258-B102-33F5-78ABE0F30C58}"/>
                </a:ext>
              </a:extLst>
            </p:cNvPr>
            <p:cNvGrpSpPr/>
            <p:nvPr/>
          </p:nvGrpSpPr>
          <p:grpSpPr>
            <a:xfrm>
              <a:off x="4720591" y="1910714"/>
              <a:ext cx="3156584" cy="4069079"/>
              <a:chOff x="4711065" y="1910714"/>
              <a:chExt cx="3156584" cy="4069079"/>
            </a:xfrm>
            <a:grpFill/>
          </p:grpSpPr>
          <p:sp>
            <p:nvSpPr>
              <p:cNvPr id="161" name="Freeform: Shape 163">
                <a:extLst>
                  <a:ext uri="{FF2B5EF4-FFF2-40B4-BE49-F238E27FC236}">
                    <a16:creationId xmlns="" xmlns:a16="http://schemas.microsoft.com/office/drawing/2014/main" id="{10E6B01D-D3D9-F080-C5C4-0A1C705D1E16}"/>
                  </a:ext>
                </a:extLst>
              </p:cNvPr>
              <p:cNvSpPr/>
              <p:nvPr/>
            </p:nvSpPr>
            <p:spPr>
              <a:xfrm>
                <a:off x="4711065" y="2365057"/>
                <a:ext cx="3156584" cy="3614737"/>
              </a:xfrm>
              <a:custGeom>
                <a:avLst/>
                <a:gdLst>
                  <a:gd name="connsiteX0" fmla="*/ 3123248 w 3156584"/>
                  <a:gd name="connsiteY0" fmla="*/ 2081212 h 3614737"/>
                  <a:gd name="connsiteX1" fmla="*/ 3111817 w 3156584"/>
                  <a:gd name="connsiteY1" fmla="*/ 2049780 h 3614737"/>
                  <a:gd name="connsiteX2" fmla="*/ 3093720 w 3156584"/>
                  <a:gd name="connsiteY2" fmla="*/ 2047875 h 3614737"/>
                  <a:gd name="connsiteX3" fmla="*/ 3093720 w 3156584"/>
                  <a:gd name="connsiteY3" fmla="*/ 2027873 h 3614737"/>
                  <a:gd name="connsiteX4" fmla="*/ 3074670 w 3156584"/>
                  <a:gd name="connsiteY4" fmla="*/ 2006918 h 3614737"/>
                  <a:gd name="connsiteX5" fmla="*/ 3059430 w 3156584"/>
                  <a:gd name="connsiteY5" fmla="*/ 1991677 h 3614737"/>
                  <a:gd name="connsiteX6" fmla="*/ 3036570 w 3156584"/>
                  <a:gd name="connsiteY6" fmla="*/ 1991677 h 3614737"/>
                  <a:gd name="connsiteX7" fmla="*/ 3036570 w 3156584"/>
                  <a:gd name="connsiteY7" fmla="*/ 2013585 h 3614737"/>
                  <a:gd name="connsiteX8" fmla="*/ 3016567 w 3156584"/>
                  <a:gd name="connsiteY8" fmla="*/ 2033587 h 3614737"/>
                  <a:gd name="connsiteX9" fmla="*/ 2986087 w 3156584"/>
                  <a:gd name="connsiteY9" fmla="*/ 2028825 h 3614737"/>
                  <a:gd name="connsiteX10" fmla="*/ 2986087 w 3156584"/>
                  <a:gd name="connsiteY10" fmla="*/ 2008823 h 3614737"/>
                  <a:gd name="connsiteX11" fmla="*/ 2972753 w 3156584"/>
                  <a:gd name="connsiteY11" fmla="*/ 1997393 h 3614737"/>
                  <a:gd name="connsiteX12" fmla="*/ 2972753 w 3156584"/>
                  <a:gd name="connsiteY12" fmla="*/ 1971675 h 3614737"/>
                  <a:gd name="connsiteX13" fmla="*/ 2945130 w 3156584"/>
                  <a:gd name="connsiteY13" fmla="*/ 1967865 h 3614737"/>
                  <a:gd name="connsiteX14" fmla="*/ 2913698 w 3156584"/>
                  <a:gd name="connsiteY14" fmla="*/ 1952625 h 3614737"/>
                  <a:gd name="connsiteX15" fmla="*/ 2884170 w 3156584"/>
                  <a:gd name="connsiteY15" fmla="*/ 1956435 h 3614737"/>
                  <a:gd name="connsiteX16" fmla="*/ 2854642 w 3156584"/>
                  <a:gd name="connsiteY16" fmla="*/ 1951673 h 3614737"/>
                  <a:gd name="connsiteX17" fmla="*/ 2837498 w 3156584"/>
                  <a:gd name="connsiteY17" fmla="*/ 1971675 h 3614737"/>
                  <a:gd name="connsiteX18" fmla="*/ 2828925 w 3156584"/>
                  <a:gd name="connsiteY18" fmla="*/ 1999298 h 3614737"/>
                  <a:gd name="connsiteX19" fmla="*/ 2808923 w 3156584"/>
                  <a:gd name="connsiteY19" fmla="*/ 2019300 h 3614737"/>
                  <a:gd name="connsiteX20" fmla="*/ 2816542 w 3156584"/>
                  <a:gd name="connsiteY20" fmla="*/ 2046923 h 3614737"/>
                  <a:gd name="connsiteX21" fmla="*/ 2806065 w 3156584"/>
                  <a:gd name="connsiteY21" fmla="*/ 2078355 h 3614737"/>
                  <a:gd name="connsiteX22" fmla="*/ 2779395 w 3156584"/>
                  <a:gd name="connsiteY22" fmla="*/ 2105025 h 3614737"/>
                  <a:gd name="connsiteX23" fmla="*/ 2779395 w 3156584"/>
                  <a:gd name="connsiteY23" fmla="*/ 2154555 h 3614737"/>
                  <a:gd name="connsiteX24" fmla="*/ 2742248 w 3156584"/>
                  <a:gd name="connsiteY24" fmla="*/ 2180273 h 3614737"/>
                  <a:gd name="connsiteX25" fmla="*/ 2742248 w 3156584"/>
                  <a:gd name="connsiteY25" fmla="*/ 2209800 h 3614737"/>
                  <a:gd name="connsiteX26" fmla="*/ 2726055 w 3156584"/>
                  <a:gd name="connsiteY26" fmla="*/ 2187893 h 3614737"/>
                  <a:gd name="connsiteX27" fmla="*/ 2726055 w 3156584"/>
                  <a:gd name="connsiteY27" fmla="*/ 2163128 h 3614737"/>
                  <a:gd name="connsiteX28" fmla="*/ 2707958 w 3156584"/>
                  <a:gd name="connsiteY28" fmla="*/ 2145030 h 3614737"/>
                  <a:gd name="connsiteX29" fmla="*/ 2689860 w 3156584"/>
                  <a:gd name="connsiteY29" fmla="*/ 2152650 h 3614737"/>
                  <a:gd name="connsiteX30" fmla="*/ 2685098 w 3156584"/>
                  <a:gd name="connsiteY30" fmla="*/ 2175510 h 3614737"/>
                  <a:gd name="connsiteX31" fmla="*/ 2638425 w 3156584"/>
                  <a:gd name="connsiteY31" fmla="*/ 2193608 h 3614737"/>
                  <a:gd name="connsiteX32" fmla="*/ 2616517 w 3156584"/>
                  <a:gd name="connsiteY32" fmla="*/ 2193608 h 3614737"/>
                  <a:gd name="connsiteX33" fmla="*/ 2607945 w 3156584"/>
                  <a:gd name="connsiteY33" fmla="*/ 2220278 h 3614737"/>
                  <a:gd name="connsiteX34" fmla="*/ 2593658 w 3156584"/>
                  <a:gd name="connsiteY34" fmla="*/ 2241233 h 3614737"/>
                  <a:gd name="connsiteX35" fmla="*/ 2563178 w 3156584"/>
                  <a:gd name="connsiteY35" fmla="*/ 2243137 h 3614737"/>
                  <a:gd name="connsiteX36" fmla="*/ 2528887 w 3156584"/>
                  <a:gd name="connsiteY36" fmla="*/ 2208848 h 3614737"/>
                  <a:gd name="connsiteX37" fmla="*/ 2525078 w 3156584"/>
                  <a:gd name="connsiteY37" fmla="*/ 2138362 h 3614737"/>
                  <a:gd name="connsiteX38" fmla="*/ 2529840 w 3156584"/>
                  <a:gd name="connsiteY38" fmla="*/ 2096452 h 3614737"/>
                  <a:gd name="connsiteX39" fmla="*/ 2529840 w 3156584"/>
                  <a:gd name="connsiteY39" fmla="*/ 2056448 h 3614737"/>
                  <a:gd name="connsiteX40" fmla="*/ 2535555 w 3156584"/>
                  <a:gd name="connsiteY40" fmla="*/ 2021205 h 3614737"/>
                  <a:gd name="connsiteX41" fmla="*/ 2535555 w 3156584"/>
                  <a:gd name="connsiteY41" fmla="*/ 1986915 h 3614737"/>
                  <a:gd name="connsiteX42" fmla="*/ 2510790 w 3156584"/>
                  <a:gd name="connsiteY42" fmla="*/ 1976437 h 3614737"/>
                  <a:gd name="connsiteX43" fmla="*/ 2492692 w 3156584"/>
                  <a:gd name="connsiteY43" fmla="*/ 1970723 h 3614737"/>
                  <a:gd name="connsiteX44" fmla="*/ 2489835 w 3156584"/>
                  <a:gd name="connsiteY44" fmla="*/ 1953577 h 3614737"/>
                  <a:gd name="connsiteX45" fmla="*/ 2481262 w 3156584"/>
                  <a:gd name="connsiteY45" fmla="*/ 1934527 h 3614737"/>
                  <a:gd name="connsiteX46" fmla="*/ 2465070 w 3156584"/>
                  <a:gd name="connsiteY46" fmla="*/ 1918335 h 3614737"/>
                  <a:gd name="connsiteX47" fmla="*/ 2465070 w 3156584"/>
                  <a:gd name="connsiteY47" fmla="*/ 1899285 h 3614737"/>
                  <a:gd name="connsiteX48" fmla="*/ 2476500 w 3156584"/>
                  <a:gd name="connsiteY48" fmla="*/ 1887855 h 3614737"/>
                  <a:gd name="connsiteX49" fmla="*/ 2479358 w 3156584"/>
                  <a:gd name="connsiteY49" fmla="*/ 1862137 h 3614737"/>
                  <a:gd name="connsiteX50" fmla="*/ 2464117 w 3156584"/>
                  <a:gd name="connsiteY50" fmla="*/ 1846898 h 3614737"/>
                  <a:gd name="connsiteX51" fmla="*/ 2444115 w 3156584"/>
                  <a:gd name="connsiteY51" fmla="*/ 1846898 h 3614737"/>
                  <a:gd name="connsiteX52" fmla="*/ 2422208 w 3156584"/>
                  <a:gd name="connsiteY52" fmla="*/ 1836420 h 3614737"/>
                  <a:gd name="connsiteX53" fmla="*/ 2422208 w 3156584"/>
                  <a:gd name="connsiteY53" fmla="*/ 1816418 h 3614737"/>
                  <a:gd name="connsiteX54" fmla="*/ 2430780 w 3156584"/>
                  <a:gd name="connsiteY54" fmla="*/ 1807845 h 3614737"/>
                  <a:gd name="connsiteX55" fmla="*/ 2421255 w 3156584"/>
                  <a:gd name="connsiteY55" fmla="*/ 1798320 h 3614737"/>
                  <a:gd name="connsiteX56" fmla="*/ 2413635 w 3156584"/>
                  <a:gd name="connsiteY56" fmla="*/ 1767840 h 3614737"/>
                  <a:gd name="connsiteX57" fmla="*/ 2395537 w 3156584"/>
                  <a:gd name="connsiteY57" fmla="*/ 1736408 h 3614737"/>
                  <a:gd name="connsiteX58" fmla="*/ 2374583 w 3156584"/>
                  <a:gd name="connsiteY58" fmla="*/ 1721168 h 3614737"/>
                  <a:gd name="connsiteX59" fmla="*/ 2350770 w 3156584"/>
                  <a:gd name="connsiteY59" fmla="*/ 1727835 h 3614737"/>
                  <a:gd name="connsiteX60" fmla="*/ 2327910 w 3156584"/>
                  <a:gd name="connsiteY60" fmla="*/ 1729740 h 3614737"/>
                  <a:gd name="connsiteX61" fmla="*/ 2327910 w 3156584"/>
                  <a:gd name="connsiteY61" fmla="*/ 1702118 h 3614737"/>
                  <a:gd name="connsiteX62" fmla="*/ 2346960 w 3156584"/>
                  <a:gd name="connsiteY62" fmla="*/ 1696402 h 3614737"/>
                  <a:gd name="connsiteX63" fmla="*/ 2346960 w 3156584"/>
                  <a:gd name="connsiteY63" fmla="*/ 1678305 h 3614737"/>
                  <a:gd name="connsiteX64" fmla="*/ 2326958 w 3156584"/>
                  <a:gd name="connsiteY64" fmla="*/ 1658302 h 3614737"/>
                  <a:gd name="connsiteX65" fmla="*/ 2326005 w 3156584"/>
                  <a:gd name="connsiteY65" fmla="*/ 1641158 h 3614737"/>
                  <a:gd name="connsiteX66" fmla="*/ 2305050 w 3156584"/>
                  <a:gd name="connsiteY66" fmla="*/ 1640205 h 3614737"/>
                  <a:gd name="connsiteX67" fmla="*/ 2289810 w 3156584"/>
                  <a:gd name="connsiteY67" fmla="*/ 1655445 h 3614737"/>
                  <a:gd name="connsiteX68" fmla="*/ 2270760 w 3156584"/>
                  <a:gd name="connsiteY68" fmla="*/ 1646873 h 3614737"/>
                  <a:gd name="connsiteX69" fmla="*/ 2245042 w 3156584"/>
                  <a:gd name="connsiteY69" fmla="*/ 1656398 h 3614737"/>
                  <a:gd name="connsiteX70" fmla="*/ 2232660 w 3156584"/>
                  <a:gd name="connsiteY70" fmla="*/ 1641158 h 3614737"/>
                  <a:gd name="connsiteX71" fmla="*/ 2219325 w 3156584"/>
                  <a:gd name="connsiteY71" fmla="*/ 1641158 h 3614737"/>
                  <a:gd name="connsiteX72" fmla="*/ 2207895 w 3156584"/>
                  <a:gd name="connsiteY72" fmla="*/ 1652587 h 3614737"/>
                  <a:gd name="connsiteX73" fmla="*/ 2185035 w 3156584"/>
                  <a:gd name="connsiteY73" fmla="*/ 1652587 h 3614737"/>
                  <a:gd name="connsiteX74" fmla="*/ 2169795 w 3156584"/>
                  <a:gd name="connsiteY74" fmla="*/ 1645920 h 3614737"/>
                  <a:gd name="connsiteX75" fmla="*/ 2169795 w 3156584"/>
                  <a:gd name="connsiteY75" fmla="*/ 1617345 h 3614737"/>
                  <a:gd name="connsiteX76" fmla="*/ 2178367 w 3156584"/>
                  <a:gd name="connsiteY76" fmla="*/ 1608773 h 3614737"/>
                  <a:gd name="connsiteX77" fmla="*/ 2178367 w 3156584"/>
                  <a:gd name="connsiteY77" fmla="*/ 1590675 h 3614737"/>
                  <a:gd name="connsiteX78" fmla="*/ 2171700 w 3156584"/>
                  <a:gd name="connsiteY78" fmla="*/ 1569720 h 3614737"/>
                  <a:gd name="connsiteX79" fmla="*/ 2188845 w 3156584"/>
                  <a:gd name="connsiteY79" fmla="*/ 1543050 h 3614737"/>
                  <a:gd name="connsiteX80" fmla="*/ 2198370 w 3156584"/>
                  <a:gd name="connsiteY80" fmla="*/ 1515427 h 3614737"/>
                  <a:gd name="connsiteX81" fmla="*/ 2168842 w 3156584"/>
                  <a:gd name="connsiteY81" fmla="*/ 1485900 h 3614737"/>
                  <a:gd name="connsiteX82" fmla="*/ 2161223 w 3156584"/>
                  <a:gd name="connsiteY82" fmla="*/ 1446848 h 3614737"/>
                  <a:gd name="connsiteX83" fmla="*/ 2136458 w 3156584"/>
                  <a:gd name="connsiteY83" fmla="*/ 1433512 h 3614737"/>
                  <a:gd name="connsiteX84" fmla="*/ 2136458 w 3156584"/>
                  <a:gd name="connsiteY84" fmla="*/ 1408748 h 3614737"/>
                  <a:gd name="connsiteX85" fmla="*/ 2145983 w 3156584"/>
                  <a:gd name="connsiteY85" fmla="*/ 1400175 h 3614737"/>
                  <a:gd name="connsiteX86" fmla="*/ 2136458 w 3156584"/>
                  <a:gd name="connsiteY86" fmla="*/ 1390650 h 3614737"/>
                  <a:gd name="connsiteX87" fmla="*/ 2136458 w 3156584"/>
                  <a:gd name="connsiteY87" fmla="*/ 1367790 h 3614737"/>
                  <a:gd name="connsiteX88" fmla="*/ 2109787 w 3156584"/>
                  <a:gd name="connsiteY88" fmla="*/ 1357312 h 3614737"/>
                  <a:gd name="connsiteX89" fmla="*/ 2102167 w 3156584"/>
                  <a:gd name="connsiteY89" fmla="*/ 1364933 h 3614737"/>
                  <a:gd name="connsiteX90" fmla="*/ 2094548 w 3156584"/>
                  <a:gd name="connsiteY90" fmla="*/ 1341120 h 3614737"/>
                  <a:gd name="connsiteX91" fmla="*/ 2107883 w 3156584"/>
                  <a:gd name="connsiteY91" fmla="*/ 1327785 h 3614737"/>
                  <a:gd name="connsiteX92" fmla="*/ 2122170 w 3156584"/>
                  <a:gd name="connsiteY92" fmla="*/ 1304925 h 3614737"/>
                  <a:gd name="connsiteX93" fmla="*/ 2143125 w 3156584"/>
                  <a:gd name="connsiteY93" fmla="*/ 1299210 h 3614737"/>
                  <a:gd name="connsiteX94" fmla="*/ 2135505 w 3156584"/>
                  <a:gd name="connsiteY94" fmla="*/ 1244918 h 3614737"/>
                  <a:gd name="connsiteX95" fmla="*/ 2129790 w 3156584"/>
                  <a:gd name="connsiteY95" fmla="*/ 1209675 h 3614737"/>
                  <a:gd name="connsiteX96" fmla="*/ 2129790 w 3156584"/>
                  <a:gd name="connsiteY96" fmla="*/ 1191577 h 3614737"/>
                  <a:gd name="connsiteX97" fmla="*/ 2105025 w 3156584"/>
                  <a:gd name="connsiteY97" fmla="*/ 1146810 h 3614737"/>
                  <a:gd name="connsiteX98" fmla="*/ 2102167 w 3156584"/>
                  <a:gd name="connsiteY98" fmla="*/ 1100137 h 3614737"/>
                  <a:gd name="connsiteX99" fmla="*/ 2077403 w 3156584"/>
                  <a:gd name="connsiteY99" fmla="*/ 1082993 h 3614737"/>
                  <a:gd name="connsiteX100" fmla="*/ 2066925 w 3156584"/>
                  <a:gd name="connsiteY100" fmla="*/ 1058227 h 3614737"/>
                  <a:gd name="connsiteX101" fmla="*/ 2059305 w 3156584"/>
                  <a:gd name="connsiteY101" fmla="*/ 1039177 h 3614737"/>
                  <a:gd name="connsiteX102" fmla="*/ 2059305 w 3156584"/>
                  <a:gd name="connsiteY102" fmla="*/ 1039177 h 3614737"/>
                  <a:gd name="connsiteX103" fmla="*/ 2059305 w 3156584"/>
                  <a:gd name="connsiteY103" fmla="*/ 1027748 h 3614737"/>
                  <a:gd name="connsiteX104" fmla="*/ 2088833 w 3156584"/>
                  <a:gd name="connsiteY104" fmla="*/ 1016318 h 3614737"/>
                  <a:gd name="connsiteX105" fmla="*/ 2119312 w 3156584"/>
                  <a:gd name="connsiteY105" fmla="*/ 972502 h 3614737"/>
                  <a:gd name="connsiteX106" fmla="*/ 2140267 w 3156584"/>
                  <a:gd name="connsiteY106" fmla="*/ 965835 h 3614737"/>
                  <a:gd name="connsiteX107" fmla="*/ 2168842 w 3156584"/>
                  <a:gd name="connsiteY107" fmla="*/ 974408 h 3614737"/>
                  <a:gd name="connsiteX108" fmla="*/ 2177415 w 3156584"/>
                  <a:gd name="connsiteY108" fmla="*/ 955358 h 3614737"/>
                  <a:gd name="connsiteX109" fmla="*/ 2177415 w 3156584"/>
                  <a:gd name="connsiteY109" fmla="*/ 930593 h 3614737"/>
                  <a:gd name="connsiteX110" fmla="*/ 2161223 w 3156584"/>
                  <a:gd name="connsiteY110" fmla="*/ 914400 h 3614737"/>
                  <a:gd name="connsiteX111" fmla="*/ 2168842 w 3156584"/>
                  <a:gd name="connsiteY111" fmla="*/ 886777 h 3614737"/>
                  <a:gd name="connsiteX112" fmla="*/ 2189798 w 3156584"/>
                  <a:gd name="connsiteY112" fmla="*/ 879158 h 3614737"/>
                  <a:gd name="connsiteX113" fmla="*/ 2189798 w 3156584"/>
                  <a:gd name="connsiteY113" fmla="*/ 857250 h 3614737"/>
                  <a:gd name="connsiteX114" fmla="*/ 2188845 w 3156584"/>
                  <a:gd name="connsiteY114" fmla="*/ 828675 h 3614737"/>
                  <a:gd name="connsiteX115" fmla="*/ 2211705 w 3156584"/>
                  <a:gd name="connsiteY115" fmla="*/ 812483 h 3614737"/>
                  <a:gd name="connsiteX116" fmla="*/ 2238375 w 3156584"/>
                  <a:gd name="connsiteY116" fmla="*/ 785813 h 3614737"/>
                  <a:gd name="connsiteX117" fmla="*/ 2244090 w 3156584"/>
                  <a:gd name="connsiteY117" fmla="*/ 765810 h 3614737"/>
                  <a:gd name="connsiteX118" fmla="*/ 2255520 w 3156584"/>
                  <a:gd name="connsiteY118" fmla="*/ 765810 h 3614737"/>
                  <a:gd name="connsiteX119" fmla="*/ 2253615 w 3156584"/>
                  <a:gd name="connsiteY119" fmla="*/ 737235 h 3614737"/>
                  <a:gd name="connsiteX120" fmla="*/ 2231708 w 3156584"/>
                  <a:gd name="connsiteY120" fmla="*/ 737235 h 3614737"/>
                  <a:gd name="connsiteX121" fmla="*/ 2211705 w 3156584"/>
                  <a:gd name="connsiteY121" fmla="*/ 699135 h 3614737"/>
                  <a:gd name="connsiteX122" fmla="*/ 2211705 w 3156584"/>
                  <a:gd name="connsiteY122" fmla="*/ 663893 h 3614737"/>
                  <a:gd name="connsiteX123" fmla="*/ 2193608 w 3156584"/>
                  <a:gd name="connsiteY123" fmla="*/ 645795 h 3614737"/>
                  <a:gd name="connsiteX124" fmla="*/ 2155508 w 3156584"/>
                  <a:gd name="connsiteY124" fmla="*/ 618172 h 3614737"/>
                  <a:gd name="connsiteX125" fmla="*/ 2155508 w 3156584"/>
                  <a:gd name="connsiteY125" fmla="*/ 602933 h 3614737"/>
                  <a:gd name="connsiteX126" fmla="*/ 2126933 w 3156584"/>
                  <a:gd name="connsiteY126" fmla="*/ 592455 h 3614737"/>
                  <a:gd name="connsiteX127" fmla="*/ 2116455 w 3156584"/>
                  <a:gd name="connsiteY127" fmla="*/ 571500 h 3614737"/>
                  <a:gd name="connsiteX128" fmla="*/ 2121217 w 3156584"/>
                  <a:gd name="connsiteY128" fmla="*/ 542925 h 3614737"/>
                  <a:gd name="connsiteX129" fmla="*/ 2108835 w 3156584"/>
                  <a:gd name="connsiteY129" fmla="*/ 530543 h 3614737"/>
                  <a:gd name="connsiteX130" fmla="*/ 2096453 w 3156584"/>
                  <a:gd name="connsiteY130" fmla="*/ 511492 h 3614737"/>
                  <a:gd name="connsiteX131" fmla="*/ 2089785 w 3156584"/>
                  <a:gd name="connsiteY131" fmla="*/ 495300 h 3614737"/>
                  <a:gd name="connsiteX132" fmla="*/ 2099310 w 3156584"/>
                  <a:gd name="connsiteY132" fmla="*/ 484822 h 3614737"/>
                  <a:gd name="connsiteX133" fmla="*/ 2102167 w 3156584"/>
                  <a:gd name="connsiteY133" fmla="*/ 471488 h 3614737"/>
                  <a:gd name="connsiteX134" fmla="*/ 2090737 w 3156584"/>
                  <a:gd name="connsiteY134" fmla="*/ 462915 h 3614737"/>
                  <a:gd name="connsiteX135" fmla="*/ 2086928 w 3156584"/>
                  <a:gd name="connsiteY135" fmla="*/ 438150 h 3614737"/>
                  <a:gd name="connsiteX136" fmla="*/ 2069783 w 3156584"/>
                  <a:gd name="connsiteY136" fmla="*/ 438150 h 3614737"/>
                  <a:gd name="connsiteX137" fmla="*/ 2048828 w 3156584"/>
                  <a:gd name="connsiteY137" fmla="*/ 439102 h 3614737"/>
                  <a:gd name="connsiteX138" fmla="*/ 2049780 w 3156584"/>
                  <a:gd name="connsiteY138" fmla="*/ 461963 h 3614737"/>
                  <a:gd name="connsiteX139" fmla="*/ 2048828 w 3156584"/>
                  <a:gd name="connsiteY139" fmla="*/ 473392 h 3614737"/>
                  <a:gd name="connsiteX140" fmla="*/ 2065973 w 3156584"/>
                  <a:gd name="connsiteY140" fmla="*/ 474345 h 3614737"/>
                  <a:gd name="connsiteX141" fmla="*/ 2076450 w 3156584"/>
                  <a:gd name="connsiteY141" fmla="*/ 484822 h 3614737"/>
                  <a:gd name="connsiteX142" fmla="*/ 2063115 w 3156584"/>
                  <a:gd name="connsiteY142" fmla="*/ 510540 h 3614737"/>
                  <a:gd name="connsiteX143" fmla="*/ 2040255 w 3156584"/>
                  <a:gd name="connsiteY143" fmla="*/ 519113 h 3614737"/>
                  <a:gd name="connsiteX144" fmla="*/ 2016442 w 3156584"/>
                  <a:gd name="connsiteY144" fmla="*/ 539115 h 3614737"/>
                  <a:gd name="connsiteX145" fmla="*/ 1999298 w 3156584"/>
                  <a:gd name="connsiteY145" fmla="*/ 564833 h 3614737"/>
                  <a:gd name="connsiteX146" fmla="*/ 1964055 w 3156584"/>
                  <a:gd name="connsiteY146" fmla="*/ 571500 h 3614737"/>
                  <a:gd name="connsiteX147" fmla="*/ 1938337 w 3156584"/>
                  <a:gd name="connsiteY147" fmla="*/ 586740 h 3614737"/>
                  <a:gd name="connsiteX148" fmla="*/ 1944053 w 3156584"/>
                  <a:gd name="connsiteY148" fmla="*/ 615315 h 3614737"/>
                  <a:gd name="connsiteX149" fmla="*/ 1918335 w 3156584"/>
                  <a:gd name="connsiteY149" fmla="*/ 626745 h 3614737"/>
                  <a:gd name="connsiteX150" fmla="*/ 1925003 w 3156584"/>
                  <a:gd name="connsiteY150" fmla="*/ 601027 h 3614737"/>
                  <a:gd name="connsiteX151" fmla="*/ 1930717 w 3156584"/>
                  <a:gd name="connsiteY151" fmla="*/ 563880 h 3614737"/>
                  <a:gd name="connsiteX152" fmla="*/ 1953578 w 3156584"/>
                  <a:gd name="connsiteY152" fmla="*/ 541020 h 3614737"/>
                  <a:gd name="connsiteX153" fmla="*/ 1964055 w 3156584"/>
                  <a:gd name="connsiteY153" fmla="*/ 509588 h 3614737"/>
                  <a:gd name="connsiteX154" fmla="*/ 1998345 w 3156584"/>
                  <a:gd name="connsiteY154" fmla="*/ 501015 h 3614737"/>
                  <a:gd name="connsiteX155" fmla="*/ 2006917 w 3156584"/>
                  <a:gd name="connsiteY155" fmla="*/ 457200 h 3614737"/>
                  <a:gd name="connsiteX156" fmla="*/ 2027873 w 3156584"/>
                  <a:gd name="connsiteY156" fmla="*/ 436245 h 3614737"/>
                  <a:gd name="connsiteX157" fmla="*/ 2036445 w 3156584"/>
                  <a:gd name="connsiteY157" fmla="*/ 397192 h 3614737"/>
                  <a:gd name="connsiteX158" fmla="*/ 2036445 w 3156584"/>
                  <a:gd name="connsiteY158" fmla="*/ 382905 h 3614737"/>
                  <a:gd name="connsiteX159" fmla="*/ 2065020 w 3156584"/>
                  <a:gd name="connsiteY159" fmla="*/ 348615 h 3614737"/>
                  <a:gd name="connsiteX160" fmla="*/ 2081212 w 3156584"/>
                  <a:gd name="connsiteY160" fmla="*/ 332422 h 3614737"/>
                  <a:gd name="connsiteX161" fmla="*/ 2094548 w 3156584"/>
                  <a:gd name="connsiteY161" fmla="*/ 304800 h 3614737"/>
                  <a:gd name="connsiteX162" fmla="*/ 2108835 w 3156584"/>
                  <a:gd name="connsiteY162" fmla="*/ 284797 h 3614737"/>
                  <a:gd name="connsiteX163" fmla="*/ 2108835 w 3156584"/>
                  <a:gd name="connsiteY163" fmla="*/ 256222 h 3614737"/>
                  <a:gd name="connsiteX164" fmla="*/ 2125028 w 3156584"/>
                  <a:gd name="connsiteY164" fmla="*/ 240030 h 3614737"/>
                  <a:gd name="connsiteX165" fmla="*/ 2106930 w 3156584"/>
                  <a:gd name="connsiteY165" fmla="*/ 209550 h 3614737"/>
                  <a:gd name="connsiteX166" fmla="*/ 2078355 w 3156584"/>
                  <a:gd name="connsiteY166" fmla="*/ 194310 h 3614737"/>
                  <a:gd name="connsiteX167" fmla="*/ 2066925 w 3156584"/>
                  <a:gd name="connsiteY167" fmla="*/ 182880 h 3614737"/>
                  <a:gd name="connsiteX168" fmla="*/ 2095500 w 3156584"/>
                  <a:gd name="connsiteY168" fmla="*/ 188595 h 3614737"/>
                  <a:gd name="connsiteX169" fmla="*/ 2098358 w 3156584"/>
                  <a:gd name="connsiteY169" fmla="*/ 159067 h 3614737"/>
                  <a:gd name="connsiteX170" fmla="*/ 2079308 w 3156584"/>
                  <a:gd name="connsiteY170" fmla="*/ 140017 h 3614737"/>
                  <a:gd name="connsiteX171" fmla="*/ 2064067 w 3156584"/>
                  <a:gd name="connsiteY171" fmla="*/ 124777 h 3614737"/>
                  <a:gd name="connsiteX172" fmla="*/ 2054542 w 3156584"/>
                  <a:gd name="connsiteY172" fmla="*/ 136208 h 3614737"/>
                  <a:gd name="connsiteX173" fmla="*/ 2037398 w 3156584"/>
                  <a:gd name="connsiteY173" fmla="*/ 121920 h 3614737"/>
                  <a:gd name="connsiteX174" fmla="*/ 2023110 w 3156584"/>
                  <a:gd name="connsiteY174" fmla="*/ 93345 h 3614737"/>
                  <a:gd name="connsiteX175" fmla="*/ 2006917 w 3156584"/>
                  <a:gd name="connsiteY175" fmla="*/ 77152 h 3614737"/>
                  <a:gd name="connsiteX176" fmla="*/ 1985010 w 3156584"/>
                  <a:gd name="connsiteY176" fmla="*/ 87630 h 3614737"/>
                  <a:gd name="connsiteX177" fmla="*/ 1968817 w 3156584"/>
                  <a:gd name="connsiteY177" fmla="*/ 71438 h 3614737"/>
                  <a:gd name="connsiteX178" fmla="*/ 1940242 w 3156584"/>
                  <a:gd name="connsiteY178" fmla="*/ 91440 h 3614737"/>
                  <a:gd name="connsiteX179" fmla="*/ 1911667 w 3156584"/>
                  <a:gd name="connsiteY179" fmla="*/ 91440 h 3614737"/>
                  <a:gd name="connsiteX180" fmla="*/ 1880235 w 3156584"/>
                  <a:gd name="connsiteY180" fmla="*/ 108585 h 3614737"/>
                  <a:gd name="connsiteX181" fmla="*/ 1892617 w 3156584"/>
                  <a:gd name="connsiteY181" fmla="*/ 120967 h 3614737"/>
                  <a:gd name="connsiteX182" fmla="*/ 1885950 w 3156584"/>
                  <a:gd name="connsiteY182" fmla="*/ 144780 h 3614737"/>
                  <a:gd name="connsiteX183" fmla="*/ 1854517 w 3156584"/>
                  <a:gd name="connsiteY183" fmla="*/ 135255 h 3614737"/>
                  <a:gd name="connsiteX184" fmla="*/ 1847850 w 3156584"/>
                  <a:gd name="connsiteY184" fmla="*/ 117158 h 3614737"/>
                  <a:gd name="connsiteX185" fmla="*/ 1865948 w 3156584"/>
                  <a:gd name="connsiteY185" fmla="*/ 99060 h 3614737"/>
                  <a:gd name="connsiteX186" fmla="*/ 1851660 w 3156584"/>
                  <a:gd name="connsiteY186" fmla="*/ 82867 h 3614737"/>
                  <a:gd name="connsiteX187" fmla="*/ 1824037 w 3156584"/>
                  <a:gd name="connsiteY187" fmla="*/ 82867 h 3614737"/>
                  <a:gd name="connsiteX188" fmla="*/ 1815465 w 3156584"/>
                  <a:gd name="connsiteY188" fmla="*/ 91440 h 3614737"/>
                  <a:gd name="connsiteX189" fmla="*/ 1770698 w 3156584"/>
                  <a:gd name="connsiteY189" fmla="*/ 88583 h 3614737"/>
                  <a:gd name="connsiteX190" fmla="*/ 1788795 w 3156584"/>
                  <a:gd name="connsiteY190" fmla="*/ 64770 h 3614737"/>
                  <a:gd name="connsiteX191" fmla="*/ 1810703 w 3156584"/>
                  <a:gd name="connsiteY191" fmla="*/ 42863 h 3614737"/>
                  <a:gd name="connsiteX192" fmla="*/ 1804035 w 3156584"/>
                  <a:gd name="connsiteY192" fmla="*/ 14288 h 3614737"/>
                  <a:gd name="connsiteX193" fmla="*/ 1783080 w 3156584"/>
                  <a:gd name="connsiteY193" fmla="*/ 17145 h 3614737"/>
                  <a:gd name="connsiteX194" fmla="*/ 1754505 w 3156584"/>
                  <a:gd name="connsiteY194" fmla="*/ 0 h 3614737"/>
                  <a:gd name="connsiteX195" fmla="*/ 1731645 w 3156584"/>
                  <a:gd name="connsiteY195" fmla="*/ 23813 h 3614737"/>
                  <a:gd name="connsiteX196" fmla="*/ 1705928 w 3156584"/>
                  <a:gd name="connsiteY196" fmla="*/ 41910 h 3614737"/>
                  <a:gd name="connsiteX197" fmla="*/ 1684973 w 3156584"/>
                  <a:gd name="connsiteY197" fmla="*/ 94297 h 3614737"/>
                  <a:gd name="connsiteX198" fmla="*/ 1678305 w 3156584"/>
                  <a:gd name="connsiteY198" fmla="*/ 117158 h 3614737"/>
                  <a:gd name="connsiteX199" fmla="*/ 1678305 w 3156584"/>
                  <a:gd name="connsiteY199" fmla="*/ 151447 h 3614737"/>
                  <a:gd name="connsiteX200" fmla="*/ 1689735 w 3156584"/>
                  <a:gd name="connsiteY200" fmla="*/ 160020 h 3614737"/>
                  <a:gd name="connsiteX201" fmla="*/ 1692592 w 3156584"/>
                  <a:gd name="connsiteY201" fmla="*/ 183833 h 3614737"/>
                  <a:gd name="connsiteX202" fmla="*/ 1683067 w 3156584"/>
                  <a:gd name="connsiteY202" fmla="*/ 183833 h 3614737"/>
                  <a:gd name="connsiteX203" fmla="*/ 1650682 w 3156584"/>
                  <a:gd name="connsiteY203" fmla="*/ 193358 h 3614737"/>
                  <a:gd name="connsiteX204" fmla="*/ 1619250 w 3156584"/>
                  <a:gd name="connsiteY204" fmla="*/ 193358 h 3614737"/>
                  <a:gd name="connsiteX205" fmla="*/ 1627823 w 3156584"/>
                  <a:gd name="connsiteY205" fmla="*/ 208597 h 3614737"/>
                  <a:gd name="connsiteX206" fmla="*/ 1644967 w 3156584"/>
                  <a:gd name="connsiteY206" fmla="*/ 220980 h 3614737"/>
                  <a:gd name="connsiteX207" fmla="*/ 1657350 w 3156584"/>
                  <a:gd name="connsiteY207" fmla="*/ 238125 h 3614737"/>
                  <a:gd name="connsiteX208" fmla="*/ 1628775 w 3156584"/>
                  <a:gd name="connsiteY208" fmla="*/ 232410 h 3614737"/>
                  <a:gd name="connsiteX209" fmla="*/ 1600200 w 3156584"/>
                  <a:gd name="connsiteY209" fmla="*/ 238125 h 3614737"/>
                  <a:gd name="connsiteX210" fmla="*/ 1596390 w 3156584"/>
                  <a:gd name="connsiteY210" fmla="*/ 260985 h 3614737"/>
                  <a:gd name="connsiteX211" fmla="*/ 1552575 w 3156584"/>
                  <a:gd name="connsiteY211" fmla="*/ 260033 h 3614737"/>
                  <a:gd name="connsiteX212" fmla="*/ 1534478 w 3156584"/>
                  <a:gd name="connsiteY212" fmla="*/ 278130 h 3614737"/>
                  <a:gd name="connsiteX213" fmla="*/ 1534478 w 3156584"/>
                  <a:gd name="connsiteY213" fmla="*/ 258127 h 3614737"/>
                  <a:gd name="connsiteX214" fmla="*/ 1547813 w 3156584"/>
                  <a:gd name="connsiteY214" fmla="*/ 232410 h 3614737"/>
                  <a:gd name="connsiteX215" fmla="*/ 1522095 w 3156584"/>
                  <a:gd name="connsiteY215" fmla="*/ 236220 h 3614737"/>
                  <a:gd name="connsiteX216" fmla="*/ 1515428 w 3156584"/>
                  <a:gd name="connsiteY216" fmla="*/ 251460 h 3614737"/>
                  <a:gd name="connsiteX217" fmla="*/ 1483995 w 3156584"/>
                  <a:gd name="connsiteY217" fmla="*/ 255270 h 3614737"/>
                  <a:gd name="connsiteX218" fmla="*/ 1446848 w 3156584"/>
                  <a:gd name="connsiteY218" fmla="*/ 263842 h 3614737"/>
                  <a:gd name="connsiteX219" fmla="*/ 1432560 w 3156584"/>
                  <a:gd name="connsiteY219" fmla="*/ 278130 h 3614737"/>
                  <a:gd name="connsiteX220" fmla="*/ 1458278 w 3156584"/>
                  <a:gd name="connsiteY220" fmla="*/ 286702 h 3614737"/>
                  <a:gd name="connsiteX221" fmla="*/ 1449705 w 3156584"/>
                  <a:gd name="connsiteY221" fmla="*/ 296227 h 3614737"/>
                  <a:gd name="connsiteX222" fmla="*/ 1411605 w 3156584"/>
                  <a:gd name="connsiteY222" fmla="*/ 307658 h 3614737"/>
                  <a:gd name="connsiteX223" fmla="*/ 1398270 w 3156584"/>
                  <a:gd name="connsiteY223" fmla="*/ 320992 h 3614737"/>
                  <a:gd name="connsiteX224" fmla="*/ 1344930 w 3156584"/>
                  <a:gd name="connsiteY224" fmla="*/ 328613 h 3614737"/>
                  <a:gd name="connsiteX225" fmla="*/ 1329690 w 3156584"/>
                  <a:gd name="connsiteY225" fmla="*/ 343852 h 3614737"/>
                  <a:gd name="connsiteX226" fmla="*/ 1290638 w 3156584"/>
                  <a:gd name="connsiteY226" fmla="*/ 359092 h 3614737"/>
                  <a:gd name="connsiteX227" fmla="*/ 1275398 w 3156584"/>
                  <a:gd name="connsiteY227" fmla="*/ 391477 h 3614737"/>
                  <a:gd name="connsiteX228" fmla="*/ 1236345 w 3156584"/>
                  <a:gd name="connsiteY228" fmla="*/ 390525 h 3614737"/>
                  <a:gd name="connsiteX229" fmla="*/ 1237298 w 3156584"/>
                  <a:gd name="connsiteY229" fmla="*/ 411480 h 3614737"/>
                  <a:gd name="connsiteX230" fmla="*/ 1257300 w 3156584"/>
                  <a:gd name="connsiteY230" fmla="*/ 412433 h 3614737"/>
                  <a:gd name="connsiteX231" fmla="*/ 1237298 w 3156584"/>
                  <a:gd name="connsiteY231" fmla="*/ 427672 h 3614737"/>
                  <a:gd name="connsiteX232" fmla="*/ 1223010 w 3156584"/>
                  <a:gd name="connsiteY232" fmla="*/ 447675 h 3614737"/>
                  <a:gd name="connsiteX233" fmla="*/ 1235392 w 3156584"/>
                  <a:gd name="connsiteY233" fmla="*/ 460058 h 3614737"/>
                  <a:gd name="connsiteX234" fmla="*/ 1227773 w 3156584"/>
                  <a:gd name="connsiteY234" fmla="*/ 478155 h 3614737"/>
                  <a:gd name="connsiteX235" fmla="*/ 1239203 w 3156584"/>
                  <a:gd name="connsiteY235" fmla="*/ 490538 h 3614737"/>
                  <a:gd name="connsiteX236" fmla="*/ 1222057 w 3156584"/>
                  <a:gd name="connsiteY236" fmla="*/ 494347 h 3614737"/>
                  <a:gd name="connsiteX237" fmla="*/ 1211580 w 3156584"/>
                  <a:gd name="connsiteY237" fmla="*/ 483870 h 3614737"/>
                  <a:gd name="connsiteX238" fmla="*/ 1195388 w 3156584"/>
                  <a:gd name="connsiteY238" fmla="*/ 500063 h 3614737"/>
                  <a:gd name="connsiteX239" fmla="*/ 1209675 w 3156584"/>
                  <a:gd name="connsiteY239" fmla="*/ 514350 h 3614737"/>
                  <a:gd name="connsiteX240" fmla="*/ 1226820 w 3156584"/>
                  <a:gd name="connsiteY240" fmla="*/ 520065 h 3614737"/>
                  <a:gd name="connsiteX241" fmla="*/ 1241107 w 3156584"/>
                  <a:gd name="connsiteY241" fmla="*/ 541020 h 3614737"/>
                  <a:gd name="connsiteX242" fmla="*/ 1226820 w 3156584"/>
                  <a:gd name="connsiteY242" fmla="*/ 555308 h 3614737"/>
                  <a:gd name="connsiteX243" fmla="*/ 1200150 w 3156584"/>
                  <a:gd name="connsiteY243" fmla="*/ 555308 h 3614737"/>
                  <a:gd name="connsiteX244" fmla="*/ 1163003 w 3156584"/>
                  <a:gd name="connsiteY244" fmla="*/ 570547 h 3614737"/>
                  <a:gd name="connsiteX245" fmla="*/ 1107757 w 3156584"/>
                  <a:gd name="connsiteY245" fmla="*/ 570547 h 3614737"/>
                  <a:gd name="connsiteX246" fmla="*/ 1107757 w 3156584"/>
                  <a:gd name="connsiteY246" fmla="*/ 579120 h 3614737"/>
                  <a:gd name="connsiteX247" fmla="*/ 1073467 w 3156584"/>
                  <a:gd name="connsiteY247" fmla="*/ 566738 h 3614737"/>
                  <a:gd name="connsiteX248" fmla="*/ 1006792 w 3156584"/>
                  <a:gd name="connsiteY248" fmla="*/ 566738 h 3614737"/>
                  <a:gd name="connsiteX249" fmla="*/ 978217 w 3156584"/>
                  <a:gd name="connsiteY249" fmla="*/ 592455 h 3614737"/>
                  <a:gd name="connsiteX250" fmla="*/ 984885 w 3156584"/>
                  <a:gd name="connsiteY250" fmla="*/ 627697 h 3614737"/>
                  <a:gd name="connsiteX251" fmla="*/ 996315 w 3156584"/>
                  <a:gd name="connsiteY251" fmla="*/ 639127 h 3614737"/>
                  <a:gd name="connsiteX252" fmla="*/ 983932 w 3156584"/>
                  <a:gd name="connsiteY252" fmla="*/ 667702 h 3614737"/>
                  <a:gd name="connsiteX253" fmla="*/ 975360 w 3156584"/>
                  <a:gd name="connsiteY253" fmla="*/ 701993 h 3614737"/>
                  <a:gd name="connsiteX254" fmla="*/ 986790 w 3156584"/>
                  <a:gd name="connsiteY254" fmla="*/ 713422 h 3614737"/>
                  <a:gd name="connsiteX255" fmla="*/ 1006792 w 3156584"/>
                  <a:gd name="connsiteY255" fmla="*/ 745808 h 3614737"/>
                  <a:gd name="connsiteX256" fmla="*/ 1033463 w 3156584"/>
                  <a:gd name="connsiteY256" fmla="*/ 755333 h 3614737"/>
                  <a:gd name="connsiteX257" fmla="*/ 1032510 w 3156584"/>
                  <a:gd name="connsiteY257" fmla="*/ 775335 h 3614737"/>
                  <a:gd name="connsiteX258" fmla="*/ 1047750 w 3156584"/>
                  <a:gd name="connsiteY258" fmla="*/ 796290 h 3614737"/>
                  <a:gd name="connsiteX259" fmla="*/ 1042035 w 3156584"/>
                  <a:gd name="connsiteY259" fmla="*/ 819150 h 3614737"/>
                  <a:gd name="connsiteX260" fmla="*/ 1003935 w 3156584"/>
                  <a:gd name="connsiteY260" fmla="*/ 819150 h 3614737"/>
                  <a:gd name="connsiteX261" fmla="*/ 979170 w 3156584"/>
                  <a:gd name="connsiteY261" fmla="*/ 794385 h 3614737"/>
                  <a:gd name="connsiteX262" fmla="*/ 969645 w 3156584"/>
                  <a:gd name="connsiteY262" fmla="*/ 784860 h 3614737"/>
                  <a:gd name="connsiteX263" fmla="*/ 979170 w 3156584"/>
                  <a:gd name="connsiteY263" fmla="*/ 756285 h 3614737"/>
                  <a:gd name="connsiteX264" fmla="*/ 942022 w 3156584"/>
                  <a:gd name="connsiteY264" fmla="*/ 736283 h 3614737"/>
                  <a:gd name="connsiteX265" fmla="*/ 922972 w 3156584"/>
                  <a:gd name="connsiteY265" fmla="*/ 717233 h 3614737"/>
                  <a:gd name="connsiteX266" fmla="*/ 900113 w 3156584"/>
                  <a:gd name="connsiteY266" fmla="*/ 721043 h 3614737"/>
                  <a:gd name="connsiteX267" fmla="*/ 871538 w 3156584"/>
                  <a:gd name="connsiteY267" fmla="*/ 715327 h 3614737"/>
                  <a:gd name="connsiteX268" fmla="*/ 872490 w 3156584"/>
                  <a:gd name="connsiteY268" fmla="*/ 732472 h 3614737"/>
                  <a:gd name="connsiteX269" fmla="*/ 885825 w 3156584"/>
                  <a:gd name="connsiteY269" fmla="*/ 732472 h 3614737"/>
                  <a:gd name="connsiteX270" fmla="*/ 891540 w 3156584"/>
                  <a:gd name="connsiteY270" fmla="*/ 747713 h 3614737"/>
                  <a:gd name="connsiteX271" fmla="*/ 903922 w 3156584"/>
                  <a:gd name="connsiteY271" fmla="*/ 760095 h 3614737"/>
                  <a:gd name="connsiteX272" fmla="*/ 922020 w 3156584"/>
                  <a:gd name="connsiteY272" fmla="*/ 763905 h 3614737"/>
                  <a:gd name="connsiteX273" fmla="*/ 942022 w 3156584"/>
                  <a:gd name="connsiteY273" fmla="*/ 774383 h 3614737"/>
                  <a:gd name="connsiteX274" fmla="*/ 946785 w 3156584"/>
                  <a:gd name="connsiteY274" fmla="*/ 792480 h 3614737"/>
                  <a:gd name="connsiteX275" fmla="*/ 933450 w 3156584"/>
                  <a:gd name="connsiteY275" fmla="*/ 805815 h 3614737"/>
                  <a:gd name="connsiteX276" fmla="*/ 936307 w 3156584"/>
                  <a:gd name="connsiteY276" fmla="*/ 821055 h 3614737"/>
                  <a:gd name="connsiteX277" fmla="*/ 909638 w 3156584"/>
                  <a:gd name="connsiteY277" fmla="*/ 824865 h 3614737"/>
                  <a:gd name="connsiteX278" fmla="*/ 890588 w 3156584"/>
                  <a:gd name="connsiteY278" fmla="*/ 843915 h 3614737"/>
                  <a:gd name="connsiteX279" fmla="*/ 899160 w 3156584"/>
                  <a:gd name="connsiteY279" fmla="*/ 862965 h 3614737"/>
                  <a:gd name="connsiteX280" fmla="*/ 904875 w 3156584"/>
                  <a:gd name="connsiteY280" fmla="*/ 855345 h 3614737"/>
                  <a:gd name="connsiteX281" fmla="*/ 914400 w 3156584"/>
                  <a:gd name="connsiteY281" fmla="*/ 873443 h 3614737"/>
                  <a:gd name="connsiteX282" fmla="*/ 944880 w 3156584"/>
                  <a:gd name="connsiteY282" fmla="*/ 890588 h 3614737"/>
                  <a:gd name="connsiteX283" fmla="*/ 942022 w 3156584"/>
                  <a:gd name="connsiteY283" fmla="*/ 924877 h 3614737"/>
                  <a:gd name="connsiteX284" fmla="*/ 942022 w 3156584"/>
                  <a:gd name="connsiteY284" fmla="*/ 973455 h 3614737"/>
                  <a:gd name="connsiteX285" fmla="*/ 913447 w 3156584"/>
                  <a:gd name="connsiteY285" fmla="*/ 973455 h 3614737"/>
                  <a:gd name="connsiteX286" fmla="*/ 902970 w 3156584"/>
                  <a:gd name="connsiteY286" fmla="*/ 990600 h 3614737"/>
                  <a:gd name="connsiteX287" fmla="*/ 882015 w 3156584"/>
                  <a:gd name="connsiteY287" fmla="*/ 1011555 h 3614737"/>
                  <a:gd name="connsiteX288" fmla="*/ 856297 w 3156584"/>
                  <a:gd name="connsiteY288" fmla="*/ 1030605 h 3614737"/>
                  <a:gd name="connsiteX289" fmla="*/ 857250 w 3156584"/>
                  <a:gd name="connsiteY289" fmla="*/ 1056323 h 3614737"/>
                  <a:gd name="connsiteX290" fmla="*/ 869632 w 3156584"/>
                  <a:gd name="connsiteY290" fmla="*/ 1068705 h 3614737"/>
                  <a:gd name="connsiteX291" fmla="*/ 873442 w 3156584"/>
                  <a:gd name="connsiteY291" fmla="*/ 1083945 h 3614737"/>
                  <a:gd name="connsiteX292" fmla="*/ 891540 w 3156584"/>
                  <a:gd name="connsiteY292" fmla="*/ 1102043 h 3614737"/>
                  <a:gd name="connsiteX293" fmla="*/ 918210 w 3156584"/>
                  <a:gd name="connsiteY293" fmla="*/ 1105852 h 3614737"/>
                  <a:gd name="connsiteX294" fmla="*/ 922020 w 3156584"/>
                  <a:gd name="connsiteY294" fmla="*/ 1123950 h 3614737"/>
                  <a:gd name="connsiteX295" fmla="*/ 931545 w 3156584"/>
                  <a:gd name="connsiteY295" fmla="*/ 1133475 h 3614737"/>
                  <a:gd name="connsiteX296" fmla="*/ 948690 w 3156584"/>
                  <a:gd name="connsiteY296" fmla="*/ 1118235 h 3614737"/>
                  <a:gd name="connsiteX297" fmla="*/ 957263 w 3156584"/>
                  <a:gd name="connsiteY297" fmla="*/ 1126808 h 3614737"/>
                  <a:gd name="connsiteX298" fmla="*/ 974407 w 3156584"/>
                  <a:gd name="connsiteY298" fmla="*/ 1110615 h 3614737"/>
                  <a:gd name="connsiteX299" fmla="*/ 973455 w 3156584"/>
                  <a:gd name="connsiteY299" fmla="*/ 1138237 h 3614737"/>
                  <a:gd name="connsiteX300" fmla="*/ 995363 w 3156584"/>
                  <a:gd name="connsiteY300" fmla="*/ 1142048 h 3614737"/>
                  <a:gd name="connsiteX301" fmla="*/ 995363 w 3156584"/>
                  <a:gd name="connsiteY301" fmla="*/ 1163955 h 3614737"/>
                  <a:gd name="connsiteX302" fmla="*/ 1008697 w 3156584"/>
                  <a:gd name="connsiteY302" fmla="*/ 1196340 h 3614737"/>
                  <a:gd name="connsiteX303" fmla="*/ 1001078 w 3156584"/>
                  <a:gd name="connsiteY303" fmla="*/ 1216343 h 3614737"/>
                  <a:gd name="connsiteX304" fmla="*/ 990600 w 3156584"/>
                  <a:gd name="connsiteY304" fmla="*/ 1216343 h 3614737"/>
                  <a:gd name="connsiteX305" fmla="*/ 1002030 w 3156584"/>
                  <a:gd name="connsiteY305" fmla="*/ 1237298 h 3614737"/>
                  <a:gd name="connsiteX306" fmla="*/ 992505 w 3156584"/>
                  <a:gd name="connsiteY306" fmla="*/ 1263968 h 3614737"/>
                  <a:gd name="connsiteX307" fmla="*/ 977265 w 3156584"/>
                  <a:gd name="connsiteY307" fmla="*/ 1279208 h 3614737"/>
                  <a:gd name="connsiteX308" fmla="*/ 971550 w 3156584"/>
                  <a:gd name="connsiteY308" fmla="*/ 1296352 h 3614737"/>
                  <a:gd name="connsiteX309" fmla="*/ 951547 w 3156584"/>
                  <a:gd name="connsiteY309" fmla="*/ 1292543 h 3614737"/>
                  <a:gd name="connsiteX310" fmla="*/ 950595 w 3156584"/>
                  <a:gd name="connsiteY310" fmla="*/ 1315402 h 3614737"/>
                  <a:gd name="connsiteX311" fmla="*/ 963930 w 3156584"/>
                  <a:gd name="connsiteY311" fmla="*/ 1328737 h 3614737"/>
                  <a:gd name="connsiteX312" fmla="*/ 968692 w 3156584"/>
                  <a:gd name="connsiteY312" fmla="*/ 1354455 h 3614737"/>
                  <a:gd name="connsiteX313" fmla="*/ 956310 w 3156584"/>
                  <a:gd name="connsiteY313" fmla="*/ 1375410 h 3614737"/>
                  <a:gd name="connsiteX314" fmla="*/ 968692 w 3156584"/>
                  <a:gd name="connsiteY314" fmla="*/ 1387793 h 3614737"/>
                  <a:gd name="connsiteX315" fmla="*/ 968692 w 3156584"/>
                  <a:gd name="connsiteY315" fmla="*/ 1407795 h 3614737"/>
                  <a:gd name="connsiteX316" fmla="*/ 1000125 w 3156584"/>
                  <a:gd name="connsiteY316" fmla="*/ 1425893 h 3614737"/>
                  <a:gd name="connsiteX317" fmla="*/ 1012507 w 3156584"/>
                  <a:gd name="connsiteY317" fmla="*/ 1450658 h 3614737"/>
                  <a:gd name="connsiteX318" fmla="*/ 993457 w 3156584"/>
                  <a:gd name="connsiteY318" fmla="*/ 1468755 h 3614737"/>
                  <a:gd name="connsiteX319" fmla="*/ 993457 w 3156584"/>
                  <a:gd name="connsiteY319" fmla="*/ 1483043 h 3614737"/>
                  <a:gd name="connsiteX320" fmla="*/ 1002982 w 3156584"/>
                  <a:gd name="connsiteY320" fmla="*/ 1500187 h 3614737"/>
                  <a:gd name="connsiteX321" fmla="*/ 1002982 w 3156584"/>
                  <a:gd name="connsiteY321" fmla="*/ 1525905 h 3614737"/>
                  <a:gd name="connsiteX322" fmla="*/ 990600 w 3156584"/>
                  <a:gd name="connsiteY322" fmla="*/ 1535430 h 3614737"/>
                  <a:gd name="connsiteX323" fmla="*/ 1005840 w 3156584"/>
                  <a:gd name="connsiteY323" fmla="*/ 1564005 h 3614737"/>
                  <a:gd name="connsiteX324" fmla="*/ 1022985 w 3156584"/>
                  <a:gd name="connsiteY324" fmla="*/ 1564005 h 3614737"/>
                  <a:gd name="connsiteX325" fmla="*/ 1040130 w 3156584"/>
                  <a:gd name="connsiteY325" fmla="*/ 1581150 h 3614737"/>
                  <a:gd name="connsiteX326" fmla="*/ 1052513 w 3156584"/>
                  <a:gd name="connsiteY326" fmla="*/ 1606868 h 3614737"/>
                  <a:gd name="connsiteX327" fmla="*/ 1055370 w 3156584"/>
                  <a:gd name="connsiteY327" fmla="*/ 1639252 h 3614737"/>
                  <a:gd name="connsiteX328" fmla="*/ 1041082 w 3156584"/>
                  <a:gd name="connsiteY328" fmla="*/ 1653540 h 3614737"/>
                  <a:gd name="connsiteX329" fmla="*/ 1047750 w 3156584"/>
                  <a:gd name="connsiteY329" fmla="*/ 1683068 h 3614737"/>
                  <a:gd name="connsiteX330" fmla="*/ 1080135 w 3156584"/>
                  <a:gd name="connsiteY330" fmla="*/ 1689735 h 3614737"/>
                  <a:gd name="connsiteX331" fmla="*/ 1096328 w 3156584"/>
                  <a:gd name="connsiteY331" fmla="*/ 1705927 h 3614737"/>
                  <a:gd name="connsiteX332" fmla="*/ 1112520 w 3156584"/>
                  <a:gd name="connsiteY332" fmla="*/ 1689735 h 3614737"/>
                  <a:gd name="connsiteX333" fmla="*/ 1118235 w 3156584"/>
                  <a:gd name="connsiteY333" fmla="*/ 1724025 h 3614737"/>
                  <a:gd name="connsiteX334" fmla="*/ 1112520 w 3156584"/>
                  <a:gd name="connsiteY334" fmla="*/ 1753552 h 3614737"/>
                  <a:gd name="connsiteX335" fmla="*/ 1122045 w 3156584"/>
                  <a:gd name="connsiteY335" fmla="*/ 1776412 h 3614737"/>
                  <a:gd name="connsiteX336" fmla="*/ 1102995 w 3156584"/>
                  <a:gd name="connsiteY336" fmla="*/ 1795462 h 3614737"/>
                  <a:gd name="connsiteX337" fmla="*/ 1082992 w 3156584"/>
                  <a:gd name="connsiteY337" fmla="*/ 1821180 h 3614737"/>
                  <a:gd name="connsiteX338" fmla="*/ 1068705 w 3156584"/>
                  <a:gd name="connsiteY338" fmla="*/ 1847850 h 3614737"/>
                  <a:gd name="connsiteX339" fmla="*/ 1089660 w 3156584"/>
                  <a:gd name="connsiteY339" fmla="*/ 1877377 h 3614737"/>
                  <a:gd name="connsiteX340" fmla="*/ 1089660 w 3156584"/>
                  <a:gd name="connsiteY340" fmla="*/ 1912620 h 3614737"/>
                  <a:gd name="connsiteX341" fmla="*/ 1069657 w 3156584"/>
                  <a:gd name="connsiteY341" fmla="*/ 1932623 h 3614737"/>
                  <a:gd name="connsiteX342" fmla="*/ 1067753 w 3156584"/>
                  <a:gd name="connsiteY342" fmla="*/ 1964055 h 3614737"/>
                  <a:gd name="connsiteX343" fmla="*/ 1055370 w 3156584"/>
                  <a:gd name="connsiteY343" fmla="*/ 1976437 h 3614737"/>
                  <a:gd name="connsiteX344" fmla="*/ 1022032 w 3156584"/>
                  <a:gd name="connsiteY344" fmla="*/ 2009775 h 3614737"/>
                  <a:gd name="connsiteX345" fmla="*/ 1022032 w 3156584"/>
                  <a:gd name="connsiteY345" fmla="*/ 2052637 h 3614737"/>
                  <a:gd name="connsiteX346" fmla="*/ 1057275 w 3156584"/>
                  <a:gd name="connsiteY346" fmla="*/ 2076450 h 3614737"/>
                  <a:gd name="connsiteX347" fmla="*/ 1097280 w 3156584"/>
                  <a:gd name="connsiteY347" fmla="*/ 2093595 h 3614737"/>
                  <a:gd name="connsiteX348" fmla="*/ 1076325 w 3156584"/>
                  <a:gd name="connsiteY348" fmla="*/ 2127885 h 3614737"/>
                  <a:gd name="connsiteX349" fmla="*/ 1025842 w 3156584"/>
                  <a:gd name="connsiteY349" fmla="*/ 2149793 h 3614737"/>
                  <a:gd name="connsiteX350" fmla="*/ 993457 w 3156584"/>
                  <a:gd name="connsiteY350" fmla="*/ 2182178 h 3614737"/>
                  <a:gd name="connsiteX351" fmla="*/ 993457 w 3156584"/>
                  <a:gd name="connsiteY351" fmla="*/ 2182178 h 3614737"/>
                  <a:gd name="connsiteX352" fmla="*/ 941070 w 3156584"/>
                  <a:gd name="connsiteY352" fmla="*/ 2144078 h 3614737"/>
                  <a:gd name="connsiteX353" fmla="*/ 885825 w 3156584"/>
                  <a:gd name="connsiteY353" fmla="*/ 2167890 h 3614737"/>
                  <a:gd name="connsiteX354" fmla="*/ 875347 w 3156584"/>
                  <a:gd name="connsiteY354" fmla="*/ 2202180 h 3614737"/>
                  <a:gd name="connsiteX355" fmla="*/ 838200 w 3156584"/>
                  <a:gd name="connsiteY355" fmla="*/ 2183130 h 3614737"/>
                  <a:gd name="connsiteX356" fmla="*/ 811530 w 3156584"/>
                  <a:gd name="connsiteY356" fmla="*/ 2189798 h 3614737"/>
                  <a:gd name="connsiteX357" fmla="*/ 779145 w 3156584"/>
                  <a:gd name="connsiteY357" fmla="*/ 2157412 h 3614737"/>
                  <a:gd name="connsiteX358" fmla="*/ 743903 w 3156584"/>
                  <a:gd name="connsiteY358" fmla="*/ 2170748 h 3614737"/>
                  <a:gd name="connsiteX359" fmla="*/ 699135 w 3156584"/>
                  <a:gd name="connsiteY359" fmla="*/ 2165985 h 3614737"/>
                  <a:gd name="connsiteX360" fmla="*/ 686753 w 3156584"/>
                  <a:gd name="connsiteY360" fmla="*/ 2147887 h 3614737"/>
                  <a:gd name="connsiteX361" fmla="*/ 638175 w 3156584"/>
                  <a:gd name="connsiteY361" fmla="*/ 2147887 h 3614737"/>
                  <a:gd name="connsiteX362" fmla="*/ 603885 w 3156584"/>
                  <a:gd name="connsiteY362" fmla="*/ 2132648 h 3614737"/>
                  <a:gd name="connsiteX363" fmla="*/ 559117 w 3156584"/>
                  <a:gd name="connsiteY363" fmla="*/ 2139315 h 3614737"/>
                  <a:gd name="connsiteX364" fmla="*/ 525780 w 3156584"/>
                  <a:gd name="connsiteY364" fmla="*/ 2213610 h 3614737"/>
                  <a:gd name="connsiteX365" fmla="*/ 528638 w 3156584"/>
                  <a:gd name="connsiteY365" fmla="*/ 2258378 h 3614737"/>
                  <a:gd name="connsiteX366" fmla="*/ 481965 w 3156584"/>
                  <a:gd name="connsiteY366" fmla="*/ 2271712 h 3614737"/>
                  <a:gd name="connsiteX367" fmla="*/ 443865 w 3156584"/>
                  <a:gd name="connsiteY367" fmla="*/ 2299335 h 3614737"/>
                  <a:gd name="connsiteX368" fmla="*/ 439103 w 3156584"/>
                  <a:gd name="connsiteY368" fmla="*/ 2328862 h 3614737"/>
                  <a:gd name="connsiteX369" fmla="*/ 399097 w 3156584"/>
                  <a:gd name="connsiteY369" fmla="*/ 2352675 h 3614737"/>
                  <a:gd name="connsiteX370" fmla="*/ 386715 w 3156584"/>
                  <a:gd name="connsiteY370" fmla="*/ 2370773 h 3614737"/>
                  <a:gd name="connsiteX371" fmla="*/ 363855 w 3156584"/>
                  <a:gd name="connsiteY371" fmla="*/ 2393633 h 3614737"/>
                  <a:gd name="connsiteX372" fmla="*/ 336232 w 3156584"/>
                  <a:gd name="connsiteY372" fmla="*/ 2406968 h 3614737"/>
                  <a:gd name="connsiteX373" fmla="*/ 301942 w 3156584"/>
                  <a:gd name="connsiteY373" fmla="*/ 2406968 h 3614737"/>
                  <a:gd name="connsiteX374" fmla="*/ 280988 w 3156584"/>
                  <a:gd name="connsiteY374" fmla="*/ 2400300 h 3614737"/>
                  <a:gd name="connsiteX375" fmla="*/ 256222 w 3156584"/>
                  <a:gd name="connsiteY375" fmla="*/ 2387918 h 3614737"/>
                  <a:gd name="connsiteX376" fmla="*/ 246697 w 3156584"/>
                  <a:gd name="connsiteY376" fmla="*/ 2401253 h 3614737"/>
                  <a:gd name="connsiteX377" fmla="*/ 218122 w 3156584"/>
                  <a:gd name="connsiteY377" fmla="*/ 2401253 h 3614737"/>
                  <a:gd name="connsiteX378" fmla="*/ 200025 w 3156584"/>
                  <a:gd name="connsiteY378" fmla="*/ 2389823 h 3614737"/>
                  <a:gd name="connsiteX379" fmla="*/ 183832 w 3156584"/>
                  <a:gd name="connsiteY379" fmla="*/ 2382203 h 3614737"/>
                  <a:gd name="connsiteX380" fmla="*/ 159067 w 3156584"/>
                  <a:gd name="connsiteY380" fmla="*/ 2374583 h 3614737"/>
                  <a:gd name="connsiteX381" fmla="*/ 140017 w 3156584"/>
                  <a:gd name="connsiteY381" fmla="*/ 2367915 h 3614737"/>
                  <a:gd name="connsiteX382" fmla="*/ 140017 w 3156584"/>
                  <a:gd name="connsiteY382" fmla="*/ 2349818 h 3614737"/>
                  <a:gd name="connsiteX383" fmla="*/ 153353 w 3156584"/>
                  <a:gd name="connsiteY383" fmla="*/ 2336483 h 3614737"/>
                  <a:gd name="connsiteX384" fmla="*/ 131445 w 3156584"/>
                  <a:gd name="connsiteY384" fmla="*/ 2314575 h 3614737"/>
                  <a:gd name="connsiteX385" fmla="*/ 110490 w 3156584"/>
                  <a:gd name="connsiteY385" fmla="*/ 2329815 h 3614737"/>
                  <a:gd name="connsiteX386" fmla="*/ 100965 w 3156584"/>
                  <a:gd name="connsiteY386" fmla="*/ 2346008 h 3614737"/>
                  <a:gd name="connsiteX387" fmla="*/ 80963 w 3156584"/>
                  <a:gd name="connsiteY387" fmla="*/ 2367915 h 3614737"/>
                  <a:gd name="connsiteX388" fmla="*/ 79057 w 3156584"/>
                  <a:gd name="connsiteY388" fmla="*/ 2389823 h 3614737"/>
                  <a:gd name="connsiteX389" fmla="*/ 88582 w 3156584"/>
                  <a:gd name="connsiteY389" fmla="*/ 2418398 h 3614737"/>
                  <a:gd name="connsiteX390" fmla="*/ 66675 w 3156584"/>
                  <a:gd name="connsiteY390" fmla="*/ 2428875 h 3614737"/>
                  <a:gd name="connsiteX391" fmla="*/ 66675 w 3156584"/>
                  <a:gd name="connsiteY391" fmla="*/ 2445068 h 3614737"/>
                  <a:gd name="connsiteX392" fmla="*/ 85725 w 3156584"/>
                  <a:gd name="connsiteY392" fmla="*/ 2454593 h 3614737"/>
                  <a:gd name="connsiteX393" fmla="*/ 99060 w 3156584"/>
                  <a:gd name="connsiteY393" fmla="*/ 2467928 h 3614737"/>
                  <a:gd name="connsiteX394" fmla="*/ 105728 w 3156584"/>
                  <a:gd name="connsiteY394" fmla="*/ 2484120 h 3614737"/>
                  <a:gd name="connsiteX395" fmla="*/ 126682 w 3156584"/>
                  <a:gd name="connsiteY395" fmla="*/ 2495550 h 3614737"/>
                  <a:gd name="connsiteX396" fmla="*/ 126682 w 3156584"/>
                  <a:gd name="connsiteY396" fmla="*/ 2514600 h 3614737"/>
                  <a:gd name="connsiteX397" fmla="*/ 116205 w 3156584"/>
                  <a:gd name="connsiteY397" fmla="*/ 2525078 h 3614737"/>
                  <a:gd name="connsiteX398" fmla="*/ 89535 w 3156584"/>
                  <a:gd name="connsiteY398" fmla="*/ 2529840 h 3614737"/>
                  <a:gd name="connsiteX399" fmla="*/ 54292 w 3156584"/>
                  <a:gd name="connsiteY399" fmla="*/ 2565083 h 3614737"/>
                  <a:gd name="connsiteX400" fmla="*/ 54292 w 3156584"/>
                  <a:gd name="connsiteY400" fmla="*/ 2589848 h 3614737"/>
                  <a:gd name="connsiteX401" fmla="*/ 48578 w 3156584"/>
                  <a:gd name="connsiteY401" fmla="*/ 2605087 h 3614737"/>
                  <a:gd name="connsiteX402" fmla="*/ 33338 w 3156584"/>
                  <a:gd name="connsiteY402" fmla="*/ 2620328 h 3614737"/>
                  <a:gd name="connsiteX403" fmla="*/ 21907 w 3156584"/>
                  <a:gd name="connsiteY403" fmla="*/ 2622233 h 3614737"/>
                  <a:gd name="connsiteX404" fmla="*/ 21907 w 3156584"/>
                  <a:gd name="connsiteY404" fmla="*/ 2641283 h 3614737"/>
                  <a:gd name="connsiteX405" fmla="*/ 7620 w 3156584"/>
                  <a:gd name="connsiteY405" fmla="*/ 2655570 h 3614737"/>
                  <a:gd name="connsiteX406" fmla="*/ 0 w 3156584"/>
                  <a:gd name="connsiteY406" fmla="*/ 2671762 h 3614737"/>
                  <a:gd name="connsiteX407" fmla="*/ 0 w 3156584"/>
                  <a:gd name="connsiteY407" fmla="*/ 2688908 h 3614737"/>
                  <a:gd name="connsiteX408" fmla="*/ 20955 w 3156584"/>
                  <a:gd name="connsiteY408" fmla="*/ 2698433 h 3614737"/>
                  <a:gd name="connsiteX409" fmla="*/ 32385 w 3156584"/>
                  <a:gd name="connsiteY409" fmla="*/ 2733675 h 3614737"/>
                  <a:gd name="connsiteX410" fmla="*/ 25717 w 3156584"/>
                  <a:gd name="connsiteY410" fmla="*/ 2753678 h 3614737"/>
                  <a:gd name="connsiteX411" fmla="*/ 25717 w 3156584"/>
                  <a:gd name="connsiteY411" fmla="*/ 2780348 h 3614737"/>
                  <a:gd name="connsiteX412" fmla="*/ 7620 w 3156584"/>
                  <a:gd name="connsiteY412" fmla="*/ 2798445 h 3614737"/>
                  <a:gd name="connsiteX413" fmla="*/ 15240 w 3156584"/>
                  <a:gd name="connsiteY413" fmla="*/ 2823210 h 3614737"/>
                  <a:gd name="connsiteX414" fmla="*/ 46672 w 3156584"/>
                  <a:gd name="connsiteY414" fmla="*/ 2831783 h 3614737"/>
                  <a:gd name="connsiteX415" fmla="*/ 75247 w 3156584"/>
                  <a:gd name="connsiteY415" fmla="*/ 2814637 h 3614737"/>
                  <a:gd name="connsiteX416" fmla="*/ 95250 w 3156584"/>
                  <a:gd name="connsiteY416" fmla="*/ 2834640 h 3614737"/>
                  <a:gd name="connsiteX417" fmla="*/ 85725 w 3156584"/>
                  <a:gd name="connsiteY417" fmla="*/ 2867978 h 3614737"/>
                  <a:gd name="connsiteX418" fmla="*/ 114300 w 3156584"/>
                  <a:gd name="connsiteY418" fmla="*/ 2876550 h 3614737"/>
                  <a:gd name="connsiteX419" fmla="*/ 129540 w 3156584"/>
                  <a:gd name="connsiteY419" fmla="*/ 2861310 h 3614737"/>
                  <a:gd name="connsiteX420" fmla="*/ 155257 w 3156584"/>
                  <a:gd name="connsiteY420" fmla="*/ 2876550 h 3614737"/>
                  <a:gd name="connsiteX421" fmla="*/ 183832 w 3156584"/>
                  <a:gd name="connsiteY421" fmla="*/ 2876550 h 3614737"/>
                  <a:gd name="connsiteX422" fmla="*/ 183832 w 3156584"/>
                  <a:gd name="connsiteY422" fmla="*/ 2896553 h 3614737"/>
                  <a:gd name="connsiteX423" fmla="*/ 149542 w 3156584"/>
                  <a:gd name="connsiteY423" fmla="*/ 2911793 h 3614737"/>
                  <a:gd name="connsiteX424" fmla="*/ 140970 w 3156584"/>
                  <a:gd name="connsiteY424" fmla="*/ 2949893 h 3614737"/>
                  <a:gd name="connsiteX425" fmla="*/ 164782 w 3156584"/>
                  <a:gd name="connsiteY425" fmla="*/ 2949893 h 3614737"/>
                  <a:gd name="connsiteX426" fmla="*/ 194310 w 3156584"/>
                  <a:gd name="connsiteY426" fmla="*/ 2935605 h 3614737"/>
                  <a:gd name="connsiteX427" fmla="*/ 209550 w 3156584"/>
                  <a:gd name="connsiteY427" fmla="*/ 2958465 h 3614737"/>
                  <a:gd name="connsiteX428" fmla="*/ 243840 w 3156584"/>
                  <a:gd name="connsiteY428" fmla="*/ 2940368 h 3614737"/>
                  <a:gd name="connsiteX429" fmla="*/ 282892 w 3156584"/>
                  <a:gd name="connsiteY429" fmla="*/ 2928937 h 3614737"/>
                  <a:gd name="connsiteX430" fmla="*/ 305753 w 3156584"/>
                  <a:gd name="connsiteY430" fmla="*/ 2906078 h 3614737"/>
                  <a:gd name="connsiteX431" fmla="*/ 327660 w 3156584"/>
                  <a:gd name="connsiteY431" fmla="*/ 2905125 h 3614737"/>
                  <a:gd name="connsiteX432" fmla="*/ 357188 w 3156584"/>
                  <a:gd name="connsiteY432" fmla="*/ 2904173 h 3614737"/>
                  <a:gd name="connsiteX433" fmla="*/ 378142 w 3156584"/>
                  <a:gd name="connsiteY433" fmla="*/ 2883218 h 3614737"/>
                  <a:gd name="connsiteX434" fmla="*/ 403860 w 3156584"/>
                  <a:gd name="connsiteY434" fmla="*/ 2883218 h 3614737"/>
                  <a:gd name="connsiteX435" fmla="*/ 410528 w 3156584"/>
                  <a:gd name="connsiteY435" fmla="*/ 2903220 h 3614737"/>
                  <a:gd name="connsiteX436" fmla="*/ 393382 w 3156584"/>
                  <a:gd name="connsiteY436" fmla="*/ 2926080 h 3614737"/>
                  <a:gd name="connsiteX437" fmla="*/ 373380 w 3156584"/>
                  <a:gd name="connsiteY437" fmla="*/ 2926080 h 3614737"/>
                  <a:gd name="connsiteX438" fmla="*/ 373380 w 3156584"/>
                  <a:gd name="connsiteY438" fmla="*/ 2951798 h 3614737"/>
                  <a:gd name="connsiteX439" fmla="*/ 397192 w 3156584"/>
                  <a:gd name="connsiteY439" fmla="*/ 2961323 h 3614737"/>
                  <a:gd name="connsiteX440" fmla="*/ 415290 w 3156584"/>
                  <a:gd name="connsiteY440" fmla="*/ 2979420 h 3614737"/>
                  <a:gd name="connsiteX441" fmla="*/ 431482 w 3156584"/>
                  <a:gd name="connsiteY441" fmla="*/ 3013710 h 3614737"/>
                  <a:gd name="connsiteX442" fmla="*/ 446722 w 3156584"/>
                  <a:gd name="connsiteY442" fmla="*/ 3028950 h 3614737"/>
                  <a:gd name="connsiteX443" fmla="*/ 463867 w 3156584"/>
                  <a:gd name="connsiteY443" fmla="*/ 3020378 h 3614737"/>
                  <a:gd name="connsiteX444" fmla="*/ 463867 w 3156584"/>
                  <a:gd name="connsiteY444" fmla="*/ 3020378 h 3614737"/>
                  <a:gd name="connsiteX445" fmla="*/ 446722 w 3156584"/>
                  <a:gd name="connsiteY445" fmla="*/ 3028950 h 3614737"/>
                  <a:gd name="connsiteX446" fmla="*/ 470535 w 3156584"/>
                  <a:gd name="connsiteY446" fmla="*/ 3052762 h 3614737"/>
                  <a:gd name="connsiteX447" fmla="*/ 487680 w 3156584"/>
                  <a:gd name="connsiteY447" fmla="*/ 3108960 h 3614737"/>
                  <a:gd name="connsiteX448" fmla="*/ 487680 w 3156584"/>
                  <a:gd name="connsiteY448" fmla="*/ 3155633 h 3614737"/>
                  <a:gd name="connsiteX449" fmla="*/ 510540 w 3156584"/>
                  <a:gd name="connsiteY449" fmla="*/ 3176587 h 3614737"/>
                  <a:gd name="connsiteX450" fmla="*/ 510540 w 3156584"/>
                  <a:gd name="connsiteY450" fmla="*/ 3210878 h 3614737"/>
                  <a:gd name="connsiteX451" fmla="*/ 534353 w 3156584"/>
                  <a:gd name="connsiteY451" fmla="*/ 3252787 h 3614737"/>
                  <a:gd name="connsiteX452" fmla="*/ 541020 w 3156584"/>
                  <a:gd name="connsiteY452" fmla="*/ 3289935 h 3614737"/>
                  <a:gd name="connsiteX453" fmla="*/ 550545 w 3156584"/>
                  <a:gd name="connsiteY453" fmla="*/ 3322320 h 3614737"/>
                  <a:gd name="connsiteX454" fmla="*/ 568642 w 3156584"/>
                  <a:gd name="connsiteY454" fmla="*/ 3359468 h 3614737"/>
                  <a:gd name="connsiteX455" fmla="*/ 600075 w 3156584"/>
                  <a:gd name="connsiteY455" fmla="*/ 3353753 h 3614737"/>
                  <a:gd name="connsiteX456" fmla="*/ 615315 w 3156584"/>
                  <a:gd name="connsiteY456" fmla="*/ 3321368 h 3614737"/>
                  <a:gd name="connsiteX457" fmla="*/ 638175 w 3156584"/>
                  <a:gd name="connsiteY457" fmla="*/ 3314700 h 3614737"/>
                  <a:gd name="connsiteX458" fmla="*/ 653415 w 3156584"/>
                  <a:gd name="connsiteY458" fmla="*/ 3332798 h 3614737"/>
                  <a:gd name="connsiteX459" fmla="*/ 653415 w 3156584"/>
                  <a:gd name="connsiteY459" fmla="*/ 3353753 h 3614737"/>
                  <a:gd name="connsiteX460" fmla="*/ 668655 w 3156584"/>
                  <a:gd name="connsiteY460" fmla="*/ 3368993 h 3614737"/>
                  <a:gd name="connsiteX461" fmla="*/ 685800 w 3156584"/>
                  <a:gd name="connsiteY461" fmla="*/ 3386137 h 3614737"/>
                  <a:gd name="connsiteX462" fmla="*/ 717232 w 3156584"/>
                  <a:gd name="connsiteY462" fmla="*/ 3380423 h 3614737"/>
                  <a:gd name="connsiteX463" fmla="*/ 731520 w 3156584"/>
                  <a:gd name="connsiteY463" fmla="*/ 3394710 h 3614737"/>
                  <a:gd name="connsiteX464" fmla="*/ 766763 w 3156584"/>
                  <a:gd name="connsiteY464" fmla="*/ 3388995 h 3614737"/>
                  <a:gd name="connsiteX465" fmla="*/ 784860 w 3156584"/>
                  <a:gd name="connsiteY465" fmla="*/ 3370898 h 3614737"/>
                  <a:gd name="connsiteX466" fmla="*/ 821055 w 3156584"/>
                  <a:gd name="connsiteY466" fmla="*/ 3370898 h 3614737"/>
                  <a:gd name="connsiteX467" fmla="*/ 838200 w 3156584"/>
                  <a:gd name="connsiteY467" fmla="*/ 3388043 h 3614737"/>
                  <a:gd name="connsiteX468" fmla="*/ 864870 w 3156584"/>
                  <a:gd name="connsiteY468" fmla="*/ 3399473 h 3614737"/>
                  <a:gd name="connsiteX469" fmla="*/ 884872 w 3156584"/>
                  <a:gd name="connsiteY469" fmla="*/ 3417570 h 3614737"/>
                  <a:gd name="connsiteX470" fmla="*/ 890588 w 3156584"/>
                  <a:gd name="connsiteY470" fmla="*/ 3451860 h 3614737"/>
                  <a:gd name="connsiteX471" fmla="*/ 914400 w 3156584"/>
                  <a:gd name="connsiteY471" fmla="*/ 3467100 h 3614737"/>
                  <a:gd name="connsiteX472" fmla="*/ 925830 w 3156584"/>
                  <a:gd name="connsiteY472" fmla="*/ 3492818 h 3614737"/>
                  <a:gd name="connsiteX473" fmla="*/ 955357 w 3156584"/>
                  <a:gd name="connsiteY473" fmla="*/ 3510915 h 3614737"/>
                  <a:gd name="connsiteX474" fmla="*/ 955357 w 3156584"/>
                  <a:gd name="connsiteY474" fmla="*/ 3545205 h 3614737"/>
                  <a:gd name="connsiteX475" fmla="*/ 993457 w 3156584"/>
                  <a:gd name="connsiteY475" fmla="*/ 3554730 h 3614737"/>
                  <a:gd name="connsiteX476" fmla="*/ 1027747 w 3156584"/>
                  <a:gd name="connsiteY476" fmla="*/ 3566160 h 3614737"/>
                  <a:gd name="connsiteX477" fmla="*/ 1064895 w 3156584"/>
                  <a:gd name="connsiteY477" fmla="*/ 3551873 h 3614737"/>
                  <a:gd name="connsiteX478" fmla="*/ 1086803 w 3156584"/>
                  <a:gd name="connsiteY478" fmla="*/ 3529965 h 3614737"/>
                  <a:gd name="connsiteX479" fmla="*/ 1094423 w 3156584"/>
                  <a:gd name="connsiteY479" fmla="*/ 3558540 h 3614737"/>
                  <a:gd name="connsiteX480" fmla="*/ 1109663 w 3156584"/>
                  <a:gd name="connsiteY480" fmla="*/ 3587115 h 3614737"/>
                  <a:gd name="connsiteX481" fmla="*/ 1122045 w 3156584"/>
                  <a:gd name="connsiteY481" fmla="*/ 3608070 h 3614737"/>
                  <a:gd name="connsiteX482" fmla="*/ 1163003 w 3156584"/>
                  <a:gd name="connsiteY482" fmla="*/ 3614737 h 3614737"/>
                  <a:gd name="connsiteX483" fmla="*/ 1181100 w 3156584"/>
                  <a:gd name="connsiteY483" fmla="*/ 3596640 h 3614737"/>
                  <a:gd name="connsiteX484" fmla="*/ 1216342 w 3156584"/>
                  <a:gd name="connsiteY484" fmla="*/ 3576637 h 3614737"/>
                  <a:gd name="connsiteX485" fmla="*/ 1258253 w 3156584"/>
                  <a:gd name="connsiteY485" fmla="*/ 3577590 h 3614737"/>
                  <a:gd name="connsiteX486" fmla="*/ 1281113 w 3156584"/>
                  <a:gd name="connsiteY486" fmla="*/ 3554730 h 3614737"/>
                  <a:gd name="connsiteX487" fmla="*/ 1314450 w 3156584"/>
                  <a:gd name="connsiteY487" fmla="*/ 3547110 h 3614737"/>
                  <a:gd name="connsiteX488" fmla="*/ 1320165 w 3156584"/>
                  <a:gd name="connsiteY488" fmla="*/ 3517582 h 3614737"/>
                  <a:gd name="connsiteX489" fmla="*/ 1348740 w 3156584"/>
                  <a:gd name="connsiteY489" fmla="*/ 3517582 h 3614737"/>
                  <a:gd name="connsiteX490" fmla="*/ 1377315 w 3156584"/>
                  <a:gd name="connsiteY490" fmla="*/ 3489007 h 3614737"/>
                  <a:gd name="connsiteX491" fmla="*/ 1423988 w 3156584"/>
                  <a:gd name="connsiteY491" fmla="*/ 3459480 h 3614737"/>
                  <a:gd name="connsiteX492" fmla="*/ 1461135 w 3156584"/>
                  <a:gd name="connsiteY492" fmla="*/ 3459480 h 3614737"/>
                  <a:gd name="connsiteX493" fmla="*/ 1470660 w 3156584"/>
                  <a:gd name="connsiteY493" fmla="*/ 3429953 h 3614737"/>
                  <a:gd name="connsiteX494" fmla="*/ 1502092 w 3156584"/>
                  <a:gd name="connsiteY494" fmla="*/ 3429953 h 3614737"/>
                  <a:gd name="connsiteX495" fmla="*/ 1526857 w 3156584"/>
                  <a:gd name="connsiteY495" fmla="*/ 3405187 h 3614737"/>
                  <a:gd name="connsiteX496" fmla="*/ 1557338 w 3156584"/>
                  <a:gd name="connsiteY496" fmla="*/ 3418523 h 3614737"/>
                  <a:gd name="connsiteX497" fmla="*/ 1581150 w 3156584"/>
                  <a:gd name="connsiteY497" fmla="*/ 3442335 h 3614737"/>
                  <a:gd name="connsiteX498" fmla="*/ 1619250 w 3156584"/>
                  <a:gd name="connsiteY498" fmla="*/ 3427095 h 3614737"/>
                  <a:gd name="connsiteX499" fmla="*/ 1651635 w 3156584"/>
                  <a:gd name="connsiteY499" fmla="*/ 3436620 h 3614737"/>
                  <a:gd name="connsiteX500" fmla="*/ 1678305 w 3156584"/>
                  <a:gd name="connsiteY500" fmla="*/ 3463290 h 3614737"/>
                  <a:gd name="connsiteX501" fmla="*/ 1701165 w 3156584"/>
                  <a:gd name="connsiteY501" fmla="*/ 3486150 h 3614737"/>
                  <a:gd name="connsiteX502" fmla="*/ 1742123 w 3156584"/>
                  <a:gd name="connsiteY502" fmla="*/ 3500437 h 3614737"/>
                  <a:gd name="connsiteX503" fmla="*/ 1770698 w 3156584"/>
                  <a:gd name="connsiteY503" fmla="*/ 3509010 h 3614737"/>
                  <a:gd name="connsiteX504" fmla="*/ 1809750 w 3156584"/>
                  <a:gd name="connsiteY504" fmla="*/ 3502343 h 3614737"/>
                  <a:gd name="connsiteX505" fmla="*/ 1847850 w 3156584"/>
                  <a:gd name="connsiteY505" fmla="*/ 3511868 h 3614737"/>
                  <a:gd name="connsiteX506" fmla="*/ 1888808 w 3156584"/>
                  <a:gd name="connsiteY506" fmla="*/ 3511868 h 3614737"/>
                  <a:gd name="connsiteX507" fmla="*/ 1915478 w 3156584"/>
                  <a:gd name="connsiteY507" fmla="*/ 3511868 h 3614737"/>
                  <a:gd name="connsiteX508" fmla="*/ 1946910 w 3156584"/>
                  <a:gd name="connsiteY508" fmla="*/ 3480435 h 3614737"/>
                  <a:gd name="connsiteX509" fmla="*/ 1980248 w 3156584"/>
                  <a:gd name="connsiteY509" fmla="*/ 3458528 h 3614737"/>
                  <a:gd name="connsiteX510" fmla="*/ 1980248 w 3156584"/>
                  <a:gd name="connsiteY510" fmla="*/ 3424237 h 3614737"/>
                  <a:gd name="connsiteX511" fmla="*/ 1955483 w 3156584"/>
                  <a:gd name="connsiteY511" fmla="*/ 3399473 h 3614737"/>
                  <a:gd name="connsiteX512" fmla="*/ 1955483 w 3156584"/>
                  <a:gd name="connsiteY512" fmla="*/ 3368040 h 3614737"/>
                  <a:gd name="connsiteX513" fmla="*/ 1937385 w 3156584"/>
                  <a:gd name="connsiteY513" fmla="*/ 3347085 h 3614737"/>
                  <a:gd name="connsiteX514" fmla="*/ 1943100 w 3156584"/>
                  <a:gd name="connsiteY514" fmla="*/ 3309937 h 3614737"/>
                  <a:gd name="connsiteX515" fmla="*/ 1962150 w 3156584"/>
                  <a:gd name="connsiteY515" fmla="*/ 3290887 h 3614737"/>
                  <a:gd name="connsiteX516" fmla="*/ 1980248 w 3156584"/>
                  <a:gd name="connsiteY516" fmla="*/ 3254693 h 3614737"/>
                  <a:gd name="connsiteX517" fmla="*/ 2002155 w 3156584"/>
                  <a:gd name="connsiteY517" fmla="*/ 3232785 h 3614737"/>
                  <a:gd name="connsiteX518" fmla="*/ 2000250 w 3156584"/>
                  <a:gd name="connsiteY518" fmla="*/ 3206115 h 3614737"/>
                  <a:gd name="connsiteX519" fmla="*/ 1986915 w 3156584"/>
                  <a:gd name="connsiteY519" fmla="*/ 3192780 h 3614737"/>
                  <a:gd name="connsiteX520" fmla="*/ 1982153 w 3156584"/>
                  <a:gd name="connsiteY520" fmla="*/ 3168968 h 3614737"/>
                  <a:gd name="connsiteX521" fmla="*/ 1997392 w 3156584"/>
                  <a:gd name="connsiteY521" fmla="*/ 3153728 h 3614737"/>
                  <a:gd name="connsiteX522" fmla="*/ 1997392 w 3156584"/>
                  <a:gd name="connsiteY522" fmla="*/ 3128962 h 3614737"/>
                  <a:gd name="connsiteX523" fmla="*/ 2013585 w 3156584"/>
                  <a:gd name="connsiteY523" fmla="*/ 3112770 h 3614737"/>
                  <a:gd name="connsiteX524" fmla="*/ 2073592 w 3156584"/>
                  <a:gd name="connsiteY524" fmla="*/ 3052762 h 3614737"/>
                  <a:gd name="connsiteX525" fmla="*/ 2096453 w 3156584"/>
                  <a:gd name="connsiteY525" fmla="*/ 3068003 h 3614737"/>
                  <a:gd name="connsiteX526" fmla="*/ 2088833 w 3156584"/>
                  <a:gd name="connsiteY526" fmla="*/ 3084195 h 3614737"/>
                  <a:gd name="connsiteX527" fmla="*/ 2115503 w 3156584"/>
                  <a:gd name="connsiteY527" fmla="*/ 3096578 h 3614737"/>
                  <a:gd name="connsiteX528" fmla="*/ 2131695 w 3156584"/>
                  <a:gd name="connsiteY528" fmla="*/ 3111818 h 3614737"/>
                  <a:gd name="connsiteX529" fmla="*/ 2166937 w 3156584"/>
                  <a:gd name="connsiteY529" fmla="*/ 3122295 h 3614737"/>
                  <a:gd name="connsiteX530" fmla="*/ 2183130 w 3156584"/>
                  <a:gd name="connsiteY530" fmla="*/ 3138487 h 3614737"/>
                  <a:gd name="connsiteX531" fmla="*/ 2201228 w 3156584"/>
                  <a:gd name="connsiteY531" fmla="*/ 3148012 h 3614737"/>
                  <a:gd name="connsiteX532" fmla="*/ 2221230 w 3156584"/>
                  <a:gd name="connsiteY532" fmla="*/ 3168015 h 3614737"/>
                  <a:gd name="connsiteX533" fmla="*/ 2266950 w 3156584"/>
                  <a:gd name="connsiteY533" fmla="*/ 3158490 h 3614737"/>
                  <a:gd name="connsiteX534" fmla="*/ 2305050 w 3156584"/>
                  <a:gd name="connsiteY534" fmla="*/ 3194685 h 3614737"/>
                  <a:gd name="connsiteX535" fmla="*/ 2326958 w 3156584"/>
                  <a:gd name="connsiteY535" fmla="*/ 3194685 h 3614737"/>
                  <a:gd name="connsiteX536" fmla="*/ 2326958 w 3156584"/>
                  <a:gd name="connsiteY536" fmla="*/ 3214687 h 3614737"/>
                  <a:gd name="connsiteX537" fmla="*/ 2343150 w 3156584"/>
                  <a:gd name="connsiteY537" fmla="*/ 3240405 h 3614737"/>
                  <a:gd name="connsiteX538" fmla="*/ 2383155 w 3156584"/>
                  <a:gd name="connsiteY538" fmla="*/ 3240405 h 3614737"/>
                  <a:gd name="connsiteX539" fmla="*/ 2390775 w 3156584"/>
                  <a:gd name="connsiteY539" fmla="*/ 3266123 h 3614737"/>
                  <a:gd name="connsiteX540" fmla="*/ 2422208 w 3156584"/>
                  <a:gd name="connsiteY540" fmla="*/ 3248025 h 3614737"/>
                  <a:gd name="connsiteX541" fmla="*/ 2445067 w 3156584"/>
                  <a:gd name="connsiteY541" fmla="*/ 3248025 h 3614737"/>
                  <a:gd name="connsiteX542" fmla="*/ 2445067 w 3156584"/>
                  <a:gd name="connsiteY542" fmla="*/ 3207068 h 3614737"/>
                  <a:gd name="connsiteX543" fmla="*/ 2477453 w 3156584"/>
                  <a:gd name="connsiteY543" fmla="*/ 3174683 h 3614737"/>
                  <a:gd name="connsiteX544" fmla="*/ 2515553 w 3156584"/>
                  <a:gd name="connsiteY544" fmla="*/ 3128962 h 3614737"/>
                  <a:gd name="connsiteX545" fmla="*/ 2534603 w 3156584"/>
                  <a:gd name="connsiteY545" fmla="*/ 3080385 h 3614737"/>
                  <a:gd name="connsiteX546" fmla="*/ 2585085 w 3156584"/>
                  <a:gd name="connsiteY546" fmla="*/ 3029903 h 3614737"/>
                  <a:gd name="connsiteX547" fmla="*/ 2641283 w 3156584"/>
                  <a:gd name="connsiteY547" fmla="*/ 2961323 h 3614737"/>
                  <a:gd name="connsiteX548" fmla="*/ 2649855 w 3156584"/>
                  <a:gd name="connsiteY548" fmla="*/ 2860358 h 3614737"/>
                  <a:gd name="connsiteX549" fmla="*/ 2669858 w 3156584"/>
                  <a:gd name="connsiteY549" fmla="*/ 2793683 h 3614737"/>
                  <a:gd name="connsiteX550" fmla="*/ 2639378 w 3156584"/>
                  <a:gd name="connsiteY550" fmla="*/ 2784158 h 3614737"/>
                  <a:gd name="connsiteX551" fmla="*/ 2609850 w 3156584"/>
                  <a:gd name="connsiteY551" fmla="*/ 2645093 h 3614737"/>
                  <a:gd name="connsiteX552" fmla="*/ 2620328 w 3156584"/>
                  <a:gd name="connsiteY552" fmla="*/ 2625090 h 3614737"/>
                  <a:gd name="connsiteX553" fmla="*/ 2635567 w 3156584"/>
                  <a:gd name="connsiteY553" fmla="*/ 2609850 h 3614737"/>
                  <a:gd name="connsiteX554" fmla="*/ 2610803 w 3156584"/>
                  <a:gd name="connsiteY554" fmla="*/ 2592705 h 3614737"/>
                  <a:gd name="connsiteX555" fmla="*/ 2587942 w 3156584"/>
                  <a:gd name="connsiteY555" fmla="*/ 2585085 h 3614737"/>
                  <a:gd name="connsiteX556" fmla="*/ 2579370 w 3156584"/>
                  <a:gd name="connsiteY556" fmla="*/ 2546985 h 3614737"/>
                  <a:gd name="connsiteX557" fmla="*/ 2624137 w 3156584"/>
                  <a:gd name="connsiteY557" fmla="*/ 2514600 h 3614737"/>
                  <a:gd name="connsiteX558" fmla="*/ 2646045 w 3156584"/>
                  <a:gd name="connsiteY558" fmla="*/ 2514600 h 3614737"/>
                  <a:gd name="connsiteX559" fmla="*/ 2646045 w 3156584"/>
                  <a:gd name="connsiteY559" fmla="*/ 2486025 h 3614737"/>
                  <a:gd name="connsiteX560" fmla="*/ 2667000 w 3156584"/>
                  <a:gd name="connsiteY560" fmla="*/ 2476500 h 3614737"/>
                  <a:gd name="connsiteX561" fmla="*/ 2697480 w 3156584"/>
                  <a:gd name="connsiteY561" fmla="*/ 2486978 h 3614737"/>
                  <a:gd name="connsiteX562" fmla="*/ 2728912 w 3156584"/>
                  <a:gd name="connsiteY562" fmla="*/ 2475548 h 3614737"/>
                  <a:gd name="connsiteX563" fmla="*/ 2728912 w 3156584"/>
                  <a:gd name="connsiteY563" fmla="*/ 2447925 h 3614737"/>
                  <a:gd name="connsiteX564" fmla="*/ 2750820 w 3156584"/>
                  <a:gd name="connsiteY564" fmla="*/ 2431733 h 3614737"/>
                  <a:gd name="connsiteX565" fmla="*/ 2762250 w 3156584"/>
                  <a:gd name="connsiteY565" fmla="*/ 2444115 h 3614737"/>
                  <a:gd name="connsiteX566" fmla="*/ 2798445 w 3156584"/>
                  <a:gd name="connsiteY566" fmla="*/ 2444115 h 3614737"/>
                  <a:gd name="connsiteX567" fmla="*/ 2819400 w 3156584"/>
                  <a:gd name="connsiteY567" fmla="*/ 2428875 h 3614737"/>
                  <a:gd name="connsiteX568" fmla="*/ 2832735 w 3156584"/>
                  <a:gd name="connsiteY568" fmla="*/ 2442210 h 3614737"/>
                  <a:gd name="connsiteX569" fmla="*/ 2876550 w 3156584"/>
                  <a:gd name="connsiteY569" fmla="*/ 2450783 h 3614737"/>
                  <a:gd name="connsiteX570" fmla="*/ 2894648 w 3156584"/>
                  <a:gd name="connsiteY570" fmla="*/ 2432685 h 3614737"/>
                  <a:gd name="connsiteX571" fmla="*/ 2913698 w 3156584"/>
                  <a:gd name="connsiteY571" fmla="*/ 2443162 h 3614737"/>
                  <a:gd name="connsiteX572" fmla="*/ 2941320 w 3156584"/>
                  <a:gd name="connsiteY572" fmla="*/ 2415540 h 3614737"/>
                  <a:gd name="connsiteX573" fmla="*/ 2963228 w 3156584"/>
                  <a:gd name="connsiteY573" fmla="*/ 2415540 h 3614737"/>
                  <a:gd name="connsiteX574" fmla="*/ 2963228 w 3156584"/>
                  <a:gd name="connsiteY574" fmla="*/ 2359343 h 3614737"/>
                  <a:gd name="connsiteX575" fmla="*/ 2988945 w 3156584"/>
                  <a:gd name="connsiteY575" fmla="*/ 2346960 h 3614737"/>
                  <a:gd name="connsiteX576" fmla="*/ 3005137 w 3156584"/>
                  <a:gd name="connsiteY576" fmla="*/ 2314575 h 3614737"/>
                  <a:gd name="connsiteX577" fmla="*/ 3031808 w 3156584"/>
                  <a:gd name="connsiteY577" fmla="*/ 2321243 h 3614737"/>
                  <a:gd name="connsiteX578" fmla="*/ 3044190 w 3156584"/>
                  <a:gd name="connsiteY578" fmla="*/ 2333625 h 3614737"/>
                  <a:gd name="connsiteX579" fmla="*/ 3013710 w 3156584"/>
                  <a:gd name="connsiteY579" fmla="*/ 2362200 h 3614737"/>
                  <a:gd name="connsiteX580" fmla="*/ 3039428 w 3156584"/>
                  <a:gd name="connsiteY580" fmla="*/ 2364105 h 3614737"/>
                  <a:gd name="connsiteX581" fmla="*/ 3060383 w 3156584"/>
                  <a:gd name="connsiteY581" fmla="*/ 2352675 h 3614737"/>
                  <a:gd name="connsiteX582" fmla="*/ 3091815 w 3156584"/>
                  <a:gd name="connsiteY582" fmla="*/ 2361248 h 3614737"/>
                  <a:gd name="connsiteX583" fmla="*/ 3104198 w 3156584"/>
                  <a:gd name="connsiteY583" fmla="*/ 2336483 h 3614737"/>
                  <a:gd name="connsiteX584" fmla="*/ 3126105 w 3156584"/>
                  <a:gd name="connsiteY584" fmla="*/ 2323148 h 3614737"/>
                  <a:gd name="connsiteX585" fmla="*/ 3131820 w 3156584"/>
                  <a:gd name="connsiteY585" fmla="*/ 2295525 h 3614737"/>
                  <a:gd name="connsiteX586" fmla="*/ 3121342 w 3156584"/>
                  <a:gd name="connsiteY586" fmla="*/ 2285048 h 3614737"/>
                  <a:gd name="connsiteX587" fmla="*/ 3121342 w 3156584"/>
                  <a:gd name="connsiteY587" fmla="*/ 2267903 h 3614737"/>
                  <a:gd name="connsiteX588" fmla="*/ 3098483 w 3156584"/>
                  <a:gd name="connsiteY588" fmla="*/ 2277428 h 3614737"/>
                  <a:gd name="connsiteX589" fmla="*/ 3057525 w 3156584"/>
                  <a:gd name="connsiteY589" fmla="*/ 2236470 h 3614737"/>
                  <a:gd name="connsiteX590" fmla="*/ 3068955 w 3156584"/>
                  <a:gd name="connsiteY590" fmla="*/ 2206943 h 3614737"/>
                  <a:gd name="connsiteX591" fmla="*/ 3056573 w 3156584"/>
                  <a:gd name="connsiteY591" fmla="*/ 2194560 h 3614737"/>
                  <a:gd name="connsiteX592" fmla="*/ 3067050 w 3156584"/>
                  <a:gd name="connsiteY592" fmla="*/ 2169795 h 3614737"/>
                  <a:gd name="connsiteX593" fmla="*/ 3056573 w 3156584"/>
                  <a:gd name="connsiteY593" fmla="*/ 2159318 h 3614737"/>
                  <a:gd name="connsiteX594" fmla="*/ 3081337 w 3156584"/>
                  <a:gd name="connsiteY594" fmla="*/ 2134553 h 3614737"/>
                  <a:gd name="connsiteX595" fmla="*/ 3104198 w 3156584"/>
                  <a:gd name="connsiteY595" fmla="*/ 2136458 h 3614737"/>
                  <a:gd name="connsiteX596" fmla="*/ 3117533 w 3156584"/>
                  <a:gd name="connsiteY596" fmla="*/ 2149793 h 3614737"/>
                  <a:gd name="connsiteX597" fmla="*/ 3134678 w 3156584"/>
                  <a:gd name="connsiteY597" fmla="*/ 2149793 h 3614737"/>
                  <a:gd name="connsiteX598" fmla="*/ 3151823 w 3156584"/>
                  <a:gd name="connsiteY598" fmla="*/ 2136458 h 3614737"/>
                  <a:gd name="connsiteX599" fmla="*/ 3156585 w 3156584"/>
                  <a:gd name="connsiteY599" fmla="*/ 2121218 h 3614737"/>
                  <a:gd name="connsiteX600" fmla="*/ 3123248 w 3156584"/>
                  <a:gd name="connsiteY600" fmla="*/ 2081212 h 361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</a:cxnLst>
                <a:rect l="l" t="t" r="r" b="b"/>
                <a:pathLst>
                  <a:path w="3156584" h="3614737">
                    <a:moveTo>
                      <a:pt x="3123248" y="2081212"/>
                    </a:moveTo>
                    <a:lnTo>
                      <a:pt x="3111817" y="2049780"/>
                    </a:lnTo>
                    <a:lnTo>
                      <a:pt x="3093720" y="2047875"/>
                    </a:lnTo>
                    <a:lnTo>
                      <a:pt x="3093720" y="2027873"/>
                    </a:lnTo>
                    <a:lnTo>
                      <a:pt x="3074670" y="2006918"/>
                    </a:lnTo>
                    <a:lnTo>
                      <a:pt x="3059430" y="1991677"/>
                    </a:lnTo>
                    <a:lnTo>
                      <a:pt x="3036570" y="1991677"/>
                    </a:lnTo>
                    <a:lnTo>
                      <a:pt x="3036570" y="2013585"/>
                    </a:lnTo>
                    <a:lnTo>
                      <a:pt x="3016567" y="2033587"/>
                    </a:lnTo>
                    <a:lnTo>
                      <a:pt x="2986087" y="2028825"/>
                    </a:lnTo>
                    <a:lnTo>
                      <a:pt x="2986087" y="2008823"/>
                    </a:lnTo>
                    <a:lnTo>
                      <a:pt x="2972753" y="1997393"/>
                    </a:lnTo>
                    <a:lnTo>
                      <a:pt x="2972753" y="1971675"/>
                    </a:lnTo>
                    <a:lnTo>
                      <a:pt x="2945130" y="1967865"/>
                    </a:lnTo>
                    <a:lnTo>
                      <a:pt x="2913698" y="1952625"/>
                    </a:lnTo>
                    <a:lnTo>
                      <a:pt x="2884170" y="1956435"/>
                    </a:lnTo>
                    <a:lnTo>
                      <a:pt x="2854642" y="1951673"/>
                    </a:lnTo>
                    <a:lnTo>
                      <a:pt x="2837498" y="1971675"/>
                    </a:lnTo>
                    <a:lnTo>
                      <a:pt x="2828925" y="1999298"/>
                    </a:lnTo>
                    <a:lnTo>
                      <a:pt x="2808923" y="2019300"/>
                    </a:lnTo>
                    <a:lnTo>
                      <a:pt x="2816542" y="2046923"/>
                    </a:lnTo>
                    <a:lnTo>
                      <a:pt x="2806065" y="2078355"/>
                    </a:lnTo>
                    <a:lnTo>
                      <a:pt x="2779395" y="2105025"/>
                    </a:lnTo>
                    <a:lnTo>
                      <a:pt x="2779395" y="2154555"/>
                    </a:lnTo>
                    <a:lnTo>
                      <a:pt x="2742248" y="2180273"/>
                    </a:lnTo>
                    <a:lnTo>
                      <a:pt x="2742248" y="2209800"/>
                    </a:lnTo>
                    <a:lnTo>
                      <a:pt x="2726055" y="2187893"/>
                    </a:lnTo>
                    <a:lnTo>
                      <a:pt x="2726055" y="2163128"/>
                    </a:lnTo>
                    <a:lnTo>
                      <a:pt x="2707958" y="2145030"/>
                    </a:lnTo>
                    <a:lnTo>
                      <a:pt x="2689860" y="2152650"/>
                    </a:lnTo>
                    <a:lnTo>
                      <a:pt x="2685098" y="2175510"/>
                    </a:lnTo>
                    <a:lnTo>
                      <a:pt x="2638425" y="2193608"/>
                    </a:lnTo>
                    <a:lnTo>
                      <a:pt x="2616517" y="2193608"/>
                    </a:lnTo>
                    <a:lnTo>
                      <a:pt x="2607945" y="2220278"/>
                    </a:lnTo>
                    <a:lnTo>
                      <a:pt x="2593658" y="2241233"/>
                    </a:lnTo>
                    <a:lnTo>
                      <a:pt x="2563178" y="2243137"/>
                    </a:lnTo>
                    <a:lnTo>
                      <a:pt x="2528887" y="2208848"/>
                    </a:lnTo>
                    <a:lnTo>
                      <a:pt x="2525078" y="2138362"/>
                    </a:lnTo>
                    <a:lnTo>
                      <a:pt x="2529840" y="2096452"/>
                    </a:lnTo>
                    <a:lnTo>
                      <a:pt x="2529840" y="2056448"/>
                    </a:lnTo>
                    <a:lnTo>
                      <a:pt x="2535555" y="2021205"/>
                    </a:lnTo>
                    <a:lnTo>
                      <a:pt x="2535555" y="1986915"/>
                    </a:lnTo>
                    <a:lnTo>
                      <a:pt x="2510790" y="1976437"/>
                    </a:lnTo>
                    <a:lnTo>
                      <a:pt x="2492692" y="1970723"/>
                    </a:lnTo>
                    <a:lnTo>
                      <a:pt x="2489835" y="1953577"/>
                    </a:lnTo>
                    <a:lnTo>
                      <a:pt x="2481262" y="1934527"/>
                    </a:lnTo>
                    <a:lnTo>
                      <a:pt x="2465070" y="1918335"/>
                    </a:lnTo>
                    <a:lnTo>
                      <a:pt x="2465070" y="1899285"/>
                    </a:lnTo>
                    <a:lnTo>
                      <a:pt x="2476500" y="1887855"/>
                    </a:lnTo>
                    <a:lnTo>
                      <a:pt x="2479358" y="1862137"/>
                    </a:lnTo>
                    <a:lnTo>
                      <a:pt x="2464117" y="1846898"/>
                    </a:lnTo>
                    <a:lnTo>
                      <a:pt x="2444115" y="1846898"/>
                    </a:lnTo>
                    <a:lnTo>
                      <a:pt x="2422208" y="1836420"/>
                    </a:lnTo>
                    <a:lnTo>
                      <a:pt x="2422208" y="1816418"/>
                    </a:lnTo>
                    <a:lnTo>
                      <a:pt x="2430780" y="1807845"/>
                    </a:lnTo>
                    <a:lnTo>
                      <a:pt x="2421255" y="1798320"/>
                    </a:lnTo>
                    <a:lnTo>
                      <a:pt x="2413635" y="1767840"/>
                    </a:lnTo>
                    <a:lnTo>
                      <a:pt x="2395537" y="1736408"/>
                    </a:lnTo>
                    <a:lnTo>
                      <a:pt x="2374583" y="1721168"/>
                    </a:lnTo>
                    <a:lnTo>
                      <a:pt x="2350770" y="1727835"/>
                    </a:lnTo>
                    <a:lnTo>
                      <a:pt x="2327910" y="1729740"/>
                    </a:lnTo>
                    <a:lnTo>
                      <a:pt x="2327910" y="1702118"/>
                    </a:lnTo>
                    <a:lnTo>
                      <a:pt x="2346960" y="1696402"/>
                    </a:lnTo>
                    <a:lnTo>
                      <a:pt x="2346960" y="1678305"/>
                    </a:lnTo>
                    <a:lnTo>
                      <a:pt x="2326958" y="1658302"/>
                    </a:lnTo>
                    <a:lnTo>
                      <a:pt x="2326005" y="1641158"/>
                    </a:lnTo>
                    <a:lnTo>
                      <a:pt x="2305050" y="1640205"/>
                    </a:lnTo>
                    <a:lnTo>
                      <a:pt x="2289810" y="1655445"/>
                    </a:lnTo>
                    <a:lnTo>
                      <a:pt x="2270760" y="1646873"/>
                    </a:lnTo>
                    <a:lnTo>
                      <a:pt x="2245042" y="1656398"/>
                    </a:lnTo>
                    <a:lnTo>
                      <a:pt x="2232660" y="1641158"/>
                    </a:lnTo>
                    <a:lnTo>
                      <a:pt x="2219325" y="1641158"/>
                    </a:lnTo>
                    <a:lnTo>
                      <a:pt x="2207895" y="1652587"/>
                    </a:lnTo>
                    <a:lnTo>
                      <a:pt x="2185035" y="1652587"/>
                    </a:lnTo>
                    <a:lnTo>
                      <a:pt x="2169795" y="1645920"/>
                    </a:lnTo>
                    <a:lnTo>
                      <a:pt x="2169795" y="1617345"/>
                    </a:lnTo>
                    <a:lnTo>
                      <a:pt x="2178367" y="1608773"/>
                    </a:lnTo>
                    <a:lnTo>
                      <a:pt x="2178367" y="1590675"/>
                    </a:lnTo>
                    <a:lnTo>
                      <a:pt x="2171700" y="1569720"/>
                    </a:lnTo>
                    <a:lnTo>
                      <a:pt x="2188845" y="1543050"/>
                    </a:lnTo>
                    <a:lnTo>
                      <a:pt x="2198370" y="1515427"/>
                    </a:lnTo>
                    <a:lnTo>
                      <a:pt x="2168842" y="1485900"/>
                    </a:lnTo>
                    <a:lnTo>
                      <a:pt x="2161223" y="1446848"/>
                    </a:lnTo>
                    <a:lnTo>
                      <a:pt x="2136458" y="1433512"/>
                    </a:lnTo>
                    <a:lnTo>
                      <a:pt x="2136458" y="1408748"/>
                    </a:lnTo>
                    <a:lnTo>
                      <a:pt x="2145983" y="1400175"/>
                    </a:lnTo>
                    <a:lnTo>
                      <a:pt x="2136458" y="1390650"/>
                    </a:lnTo>
                    <a:lnTo>
                      <a:pt x="2136458" y="1367790"/>
                    </a:lnTo>
                    <a:lnTo>
                      <a:pt x="2109787" y="1357312"/>
                    </a:lnTo>
                    <a:lnTo>
                      <a:pt x="2102167" y="1364933"/>
                    </a:lnTo>
                    <a:lnTo>
                      <a:pt x="2094548" y="1341120"/>
                    </a:lnTo>
                    <a:lnTo>
                      <a:pt x="2107883" y="1327785"/>
                    </a:lnTo>
                    <a:lnTo>
                      <a:pt x="2122170" y="1304925"/>
                    </a:lnTo>
                    <a:lnTo>
                      <a:pt x="2143125" y="1299210"/>
                    </a:lnTo>
                    <a:lnTo>
                      <a:pt x="2135505" y="1244918"/>
                    </a:lnTo>
                    <a:lnTo>
                      <a:pt x="2129790" y="1209675"/>
                    </a:lnTo>
                    <a:lnTo>
                      <a:pt x="2129790" y="1191577"/>
                    </a:lnTo>
                    <a:lnTo>
                      <a:pt x="2105025" y="1146810"/>
                    </a:lnTo>
                    <a:lnTo>
                      <a:pt x="2102167" y="1100137"/>
                    </a:lnTo>
                    <a:lnTo>
                      <a:pt x="2077403" y="1082993"/>
                    </a:lnTo>
                    <a:lnTo>
                      <a:pt x="2066925" y="1058227"/>
                    </a:lnTo>
                    <a:lnTo>
                      <a:pt x="2059305" y="1039177"/>
                    </a:lnTo>
                    <a:lnTo>
                      <a:pt x="2059305" y="1039177"/>
                    </a:lnTo>
                    <a:lnTo>
                      <a:pt x="2059305" y="1027748"/>
                    </a:lnTo>
                    <a:lnTo>
                      <a:pt x="2088833" y="1016318"/>
                    </a:lnTo>
                    <a:lnTo>
                      <a:pt x="2119312" y="972502"/>
                    </a:lnTo>
                    <a:lnTo>
                      <a:pt x="2140267" y="965835"/>
                    </a:lnTo>
                    <a:lnTo>
                      <a:pt x="2168842" y="974408"/>
                    </a:lnTo>
                    <a:lnTo>
                      <a:pt x="2177415" y="955358"/>
                    </a:lnTo>
                    <a:lnTo>
                      <a:pt x="2177415" y="930593"/>
                    </a:lnTo>
                    <a:lnTo>
                      <a:pt x="2161223" y="914400"/>
                    </a:lnTo>
                    <a:lnTo>
                      <a:pt x="2168842" y="886777"/>
                    </a:lnTo>
                    <a:lnTo>
                      <a:pt x="2189798" y="879158"/>
                    </a:lnTo>
                    <a:lnTo>
                      <a:pt x="2189798" y="857250"/>
                    </a:lnTo>
                    <a:lnTo>
                      <a:pt x="2188845" y="828675"/>
                    </a:lnTo>
                    <a:lnTo>
                      <a:pt x="2211705" y="812483"/>
                    </a:lnTo>
                    <a:lnTo>
                      <a:pt x="2238375" y="785813"/>
                    </a:lnTo>
                    <a:lnTo>
                      <a:pt x="2244090" y="765810"/>
                    </a:lnTo>
                    <a:lnTo>
                      <a:pt x="2255520" y="765810"/>
                    </a:lnTo>
                    <a:lnTo>
                      <a:pt x="2253615" y="737235"/>
                    </a:lnTo>
                    <a:lnTo>
                      <a:pt x="2231708" y="737235"/>
                    </a:lnTo>
                    <a:lnTo>
                      <a:pt x="2211705" y="699135"/>
                    </a:lnTo>
                    <a:lnTo>
                      <a:pt x="2211705" y="663893"/>
                    </a:lnTo>
                    <a:lnTo>
                      <a:pt x="2193608" y="645795"/>
                    </a:lnTo>
                    <a:lnTo>
                      <a:pt x="2155508" y="618172"/>
                    </a:lnTo>
                    <a:lnTo>
                      <a:pt x="2155508" y="602933"/>
                    </a:lnTo>
                    <a:lnTo>
                      <a:pt x="2126933" y="592455"/>
                    </a:lnTo>
                    <a:lnTo>
                      <a:pt x="2116455" y="571500"/>
                    </a:lnTo>
                    <a:lnTo>
                      <a:pt x="2121217" y="542925"/>
                    </a:lnTo>
                    <a:lnTo>
                      <a:pt x="2108835" y="530543"/>
                    </a:lnTo>
                    <a:lnTo>
                      <a:pt x="2096453" y="511492"/>
                    </a:lnTo>
                    <a:lnTo>
                      <a:pt x="2089785" y="495300"/>
                    </a:lnTo>
                    <a:lnTo>
                      <a:pt x="2099310" y="484822"/>
                    </a:lnTo>
                    <a:lnTo>
                      <a:pt x="2102167" y="471488"/>
                    </a:lnTo>
                    <a:lnTo>
                      <a:pt x="2090737" y="462915"/>
                    </a:lnTo>
                    <a:lnTo>
                      <a:pt x="2086928" y="438150"/>
                    </a:lnTo>
                    <a:lnTo>
                      <a:pt x="2069783" y="438150"/>
                    </a:lnTo>
                    <a:lnTo>
                      <a:pt x="2048828" y="439102"/>
                    </a:lnTo>
                    <a:lnTo>
                      <a:pt x="2049780" y="461963"/>
                    </a:lnTo>
                    <a:lnTo>
                      <a:pt x="2048828" y="473392"/>
                    </a:lnTo>
                    <a:lnTo>
                      <a:pt x="2065973" y="474345"/>
                    </a:lnTo>
                    <a:lnTo>
                      <a:pt x="2076450" y="484822"/>
                    </a:lnTo>
                    <a:lnTo>
                      <a:pt x="2063115" y="510540"/>
                    </a:lnTo>
                    <a:lnTo>
                      <a:pt x="2040255" y="519113"/>
                    </a:lnTo>
                    <a:lnTo>
                      <a:pt x="2016442" y="539115"/>
                    </a:lnTo>
                    <a:cubicBezTo>
                      <a:pt x="2016442" y="539115"/>
                      <a:pt x="2012633" y="564833"/>
                      <a:pt x="1999298" y="564833"/>
                    </a:cubicBezTo>
                    <a:cubicBezTo>
                      <a:pt x="1986915" y="564833"/>
                      <a:pt x="1964055" y="571500"/>
                      <a:pt x="1964055" y="571500"/>
                    </a:cubicBezTo>
                    <a:lnTo>
                      <a:pt x="1938337" y="586740"/>
                    </a:lnTo>
                    <a:lnTo>
                      <a:pt x="1944053" y="615315"/>
                    </a:lnTo>
                    <a:lnTo>
                      <a:pt x="1918335" y="626745"/>
                    </a:lnTo>
                    <a:lnTo>
                      <a:pt x="1925003" y="601027"/>
                    </a:lnTo>
                    <a:lnTo>
                      <a:pt x="1930717" y="563880"/>
                    </a:lnTo>
                    <a:lnTo>
                      <a:pt x="1953578" y="541020"/>
                    </a:lnTo>
                    <a:lnTo>
                      <a:pt x="1964055" y="509588"/>
                    </a:lnTo>
                    <a:lnTo>
                      <a:pt x="1998345" y="501015"/>
                    </a:lnTo>
                    <a:lnTo>
                      <a:pt x="2006917" y="457200"/>
                    </a:lnTo>
                    <a:lnTo>
                      <a:pt x="2027873" y="436245"/>
                    </a:lnTo>
                    <a:lnTo>
                      <a:pt x="2036445" y="397192"/>
                    </a:lnTo>
                    <a:lnTo>
                      <a:pt x="2036445" y="382905"/>
                    </a:lnTo>
                    <a:lnTo>
                      <a:pt x="2065020" y="348615"/>
                    </a:lnTo>
                    <a:lnTo>
                      <a:pt x="2081212" y="332422"/>
                    </a:lnTo>
                    <a:lnTo>
                      <a:pt x="2094548" y="304800"/>
                    </a:lnTo>
                    <a:lnTo>
                      <a:pt x="2108835" y="284797"/>
                    </a:lnTo>
                    <a:lnTo>
                      <a:pt x="2108835" y="256222"/>
                    </a:lnTo>
                    <a:lnTo>
                      <a:pt x="2125028" y="240030"/>
                    </a:lnTo>
                    <a:lnTo>
                      <a:pt x="2106930" y="209550"/>
                    </a:lnTo>
                    <a:lnTo>
                      <a:pt x="2078355" y="194310"/>
                    </a:lnTo>
                    <a:lnTo>
                      <a:pt x="2066925" y="182880"/>
                    </a:lnTo>
                    <a:lnTo>
                      <a:pt x="2095500" y="188595"/>
                    </a:lnTo>
                    <a:lnTo>
                      <a:pt x="2098358" y="159067"/>
                    </a:lnTo>
                    <a:lnTo>
                      <a:pt x="2079308" y="140017"/>
                    </a:lnTo>
                    <a:lnTo>
                      <a:pt x="2064067" y="124777"/>
                    </a:lnTo>
                    <a:lnTo>
                      <a:pt x="2054542" y="136208"/>
                    </a:lnTo>
                    <a:lnTo>
                      <a:pt x="2037398" y="121920"/>
                    </a:lnTo>
                    <a:lnTo>
                      <a:pt x="2023110" y="93345"/>
                    </a:lnTo>
                    <a:lnTo>
                      <a:pt x="2006917" y="77152"/>
                    </a:lnTo>
                    <a:lnTo>
                      <a:pt x="1985010" y="87630"/>
                    </a:lnTo>
                    <a:lnTo>
                      <a:pt x="1968817" y="71438"/>
                    </a:lnTo>
                    <a:lnTo>
                      <a:pt x="1940242" y="91440"/>
                    </a:lnTo>
                    <a:lnTo>
                      <a:pt x="1911667" y="91440"/>
                    </a:lnTo>
                    <a:lnTo>
                      <a:pt x="1880235" y="108585"/>
                    </a:lnTo>
                    <a:lnTo>
                      <a:pt x="1892617" y="120967"/>
                    </a:lnTo>
                    <a:lnTo>
                      <a:pt x="1885950" y="144780"/>
                    </a:lnTo>
                    <a:cubicBezTo>
                      <a:pt x="1885950" y="144780"/>
                      <a:pt x="1863090" y="135255"/>
                      <a:pt x="1854517" y="135255"/>
                    </a:cubicBezTo>
                    <a:cubicBezTo>
                      <a:pt x="1845945" y="135255"/>
                      <a:pt x="1847850" y="117158"/>
                      <a:pt x="1847850" y="117158"/>
                    </a:cubicBezTo>
                    <a:lnTo>
                      <a:pt x="1865948" y="99060"/>
                    </a:lnTo>
                    <a:lnTo>
                      <a:pt x="1851660" y="82867"/>
                    </a:lnTo>
                    <a:lnTo>
                      <a:pt x="1824037" y="82867"/>
                    </a:lnTo>
                    <a:lnTo>
                      <a:pt x="1815465" y="91440"/>
                    </a:lnTo>
                    <a:lnTo>
                      <a:pt x="1770698" y="88583"/>
                    </a:lnTo>
                    <a:lnTo>
                      <a:pt x="1788795" y="64770"/>
                    </a:lnTo>
                    <a:lnTo>
                      <a:pt x="1810703" y="42863"/>
                    </a:lnTo>
                    <a:lnTo>
                      <a:pt x="1804035" y="14288"/>
                    </a:lnTo>
                    <a:lnTo>
                      <a:pt x="1783080" y="17145"/>
                    </a:lnTo>
                    <a:lnTo>
                      <a:pt x="1754505" y="0"/>
                    </a:lnTo>
                    <a:lnTo>
                      <a:pt x="1731645" y="23813"/>
                    </a:lnTo>
                    <a:lnTo>
                      <a:pt x="1705928" y="41910"/>
                    </a:lnTo>
                    <a:lnTo>
                      <a:pt x="1684973" y="94297"/>
                    </a:lnTo>
                    <a:lnTo>
                      <a:pt x="1678305" y="117158"/>
                    </a:lnTo>
                    <a:lnTo>
                      <a:pt x="1678305" y="151447"/>
                    </a:lnTo>
                    <a:lnTo>
                      <a:pt x="1689735" y="160020"/>
                    </a:lnTo>
                    <a:lnTo>
                      <a:pt x="1692592" y="183833"/>
                    </a:lnTo>
                    <a:lnTo>
                      <a:pt x="1683067" y="183833"/>
                    </a:lnTo>
                    <a:lnTo>
                      <a:pt x="1650682" y="193358"/>
                    </a:lnTo>
                    <a:lnTo>
                      <a:pt x="1619250" y="193358"/>
                    </a:lnTo>
                    <a:lnTo>
                      <a:pt x="1627823" y="208597"/>
                    </a:lnTo>
                    <a:lnTo>
                      <a:pt x="1644967" y="220980"/>
                    </a:lnTo>
                    <a:lnTo>
                      <a:pt x="1657350" y="238125"/>
                    </a:lnTo>
                    <a:lnTo>
                      <a:pt x="1628775" y="232410"/>
                    </a:lnTo>
                    <a:lnTo>
                      <a:pt x="1600200" y="238125"/>
                    </a:lnTo>
                    <a:lnTo>
                      <a:pt x="1596390" y="260985"/>
                    </a:lnTo>
                    <a:lnTo>
                      <a:pt x="1552575" y="260033"/>
                    </a:lnTo>
                    <a:lnTo>
                      <a:pt x="1534478" y="278130"/>
                    </a:lnTo>
                    <a:lnTo>
                      <a:pt x="1534478" y="258127"/>
                    </a:lnTo>
                    <a:lnTo>
                      <a:pt x="1547813" y="232410"/>
                    </a:lnTo>
                    <a:lnTo>
                      <a:pt x="1522095" y="236220"/>
                    </a:lnTo>
                    <a:lnTo>
                      <a:pt x="1515428" y="251460"/>
                    </a:lnTo>
                    <a:lnTo>
                      <a:pt x="1483995" y="255270"/>
                    </a:lnTo>
                    <a:lnTo>
                      <a:pt x="1446848" y="263842"/>
                    </a:lnTo>
                    <a:lnTo>
                      <a:pt x="1432560" y="278130"/>
                    </a:lnTo>
                    <a:lnTo>
                      <a:pt x="1458278" y="286702"/>
                    </a:lnTo>
                    <a:lnTo>
                      <a:pt x="1449705" y="296227"/>
                    </a:lnTo>
                    <a:lnTo>
                      <a:pt x="1411605" y="307658"/>
                    </a:lnTo>
                    <a:lnTo>
                      <a:pt x="1398270" y="320992"/>
                    </a:lnTo>
                    <a:lnTo>
                      <a:pt x="1344930" y="328613"/>
                    </a:lnTo>
                    <a:lnTo>
                      <a:pt x="1329690" y="343852"/>
                    </a:lnTo>
                    <a:lnTo>
                      <a:pt x="1290638" y="359092"/>
                    </a:lnTo>
                    <a:lnTo>
                      <a:pt x="1275398" y="391477"/>
                    </a:lnTo>
                    <a:lnTo>
                      <a:pt x="1236345" y="390525"/>
                    </a:lnTo>
                    <a:lnTo>
                      <a:pt x="1237298" y="411480"/>
                    </a:lnTo>
                    <a:lnTo>
                      <a:pt x="1257300" y="412433"/>
                    </a:lnTo>
                    <a:lnTo>
                      <a:pt x="1237298" y="427672"/>
                    </a:lnTo>
                    <a:lnTo>
                      <a:pt x="1223010" y="447675"/>
                    </a:lnTo>
                    <a:lnTo>
                      <a:pt x="1235392" y="460058"/>
                    </a:lnTo>
                    <a:lnTo>
                      <a:pt x="1227773" y="478155"/>
                    </a:lnTo>
                    <a:lnTo>
                      <a:pt x="1239203" y="490538"/>
                    </a:lnTo>
                    <a:lnTo>
                      <a:pt x="1222057" y="494347"/>
                    </a:lnTo>
                    <a:cubicBezTo>
                      <a:pt x="1222057" y="494347"/>
                      <a:pt x="1222057" y="473392"/>
                      <a:pt x="1211580" y="483870"/>
                    </a:cubicBezTo>
                    <a:cubicBezTo>
                      <a:pt x="1201103" y="494347"/>
                      <a:pt x="1195388" y="500063"/>
                      <a:pt x="1195388" y="500063"/>
                    </a:cubicBezTo>
                    <a:lnTo>
                      <a:pt x="1209675" y="514350"/>
                    </a:lnTo>
                    <a:lnTo>
                      <a:pt x="1226820" y="520065"/>
                    </a:lnTo>
                    <a:lnTo>
                      <a:pt x="1241107" y="541020"/>
                    </a:lnTo>
                    <a:lnTo>
                      <a:pt x="1226820" y="555308"/>
                    </a:lnTo>
                    <a:lnTo>
                      <a:pt x="1200150" y="555308"/>
                    </a:lnTo>
                    <a:lnTo>
                      <a:pt x="1163003" y="570547"/>
                    </a:lnTo>
                    <a:lnTo>
                      <a:pt x="1107757" y="570547"/>
                    </a:lnTo>
                    <a:lnTo>
                      <a:pt x="1107757" y="579120"/>
                    </a:lnTo>
                    <a:lnTo>
                      <a:pt x="1073467" y="566738"/>
                    </a:lnTo>
                    <a:lnTo>
                      <a:pt x="1006792" y="566738"/>
                    </a:lnTo>
                    <a:lnTo>
                      <a:pt x="978217" y="592455"/>
                    </a:lnTo>
                    <a:lnTo>
                      <a:pt x="984885" y="627697"/>
                    </a:lnTo>
                    <a:lnTo>
                      <a:pt x="996315" y="639127"/>
                    </a:lnTo>
                    <a:lnTo>
                      <a:pt x="983932" y="667702"/>
                    </a:lnTo>
                    <a:lnTo>
                      <a:pt x="975360" y="701993"/>
                    </a:lnTo>
                    <a:lnTo>
                      <a:pt x="986790" y="713422"/>
                    </a:lnTo>
                    <a:lnTo>
                      <a:pt x="1006792" y="745808"/>
                    </a:lnTo>
                    <a:lnTo>
                      <a:pt x="1033463" y="755333"/>
                    </a:lnTo>
                    <a:lnTo>
                      <a:pt x="1032510" y="775335"/>
                    </a:lnTo>
                    <a:lnTo>
                      <a:pt x="1047750" y="796290"/>
                    </a:lnTo>
                    <a:lnTo>
                      <a:pt x="1042035" y="819150"/>
                    </a:lnTo>
                    <a:lnTo>
                      <a:pt x="1003935" y="819150"/>
                    </a:lnTo>
                    <a:lnTo>
                      <a:pt x="979170" y="794385"/>
                    </a:lnTo>
                    <a:lnTo>
                      <a:pt x="969645" y="784860"/>
                    </a:lnTo>
                    <a:lnTo>
                      <a:pt x="979170" y="756285"/>
                    </a:lnTo>
                    <a:lnTo>
                      <a:pt x="942022" y="736283"/>
                    </a:lnTo>
                    <a:lnTo>
                      <a:pt x="922972" y="717233"/>
                    </a:lnTo>
                    <a:lnTo>
                      <a:pt x="900113" y="721043"/>
                    </a:lnTo>
                    <a:lnTo>
                      <a:pt x="871538" y="715327"/>
                    </a:lnTo>
                    <a:lnTo>
                      <a:pt x="872490" y="732472"/>
                    </a:lnTo>
                    <a:lnTo>
                      <a:pt x="885825" y="732472"/>
                    </a:lnTo>
                    <a:lnTo>
                      <a:pt x="891540" y="747713"/>
                    </a:lnTo>
                    <a:lnTo>
                      <a:pt x="903922" y="760095"/>
                    </a:lnTo>
                    <a:lnTo>
                      <a:pt x="922020" y="763905"/>
                    </a:lnTo>
                    <a:lnTo>
                      <a:pt x="942022" y="774383"/>
                    </a:lnTo>
                    <a:lnTo>
                      <a:pt x="946785" y="792480"/>
                    </a:lnTo>
                    <a:lnTo>
                      <a:pt x="933450" y="805815"/>
                    </a:lnTo>
                    <a:lnTo>
                      <a:pt x="936307" y="821055"/>
                    </a:lnTo>
                    <a:lnTo>
                      <a:pt x="909638" y="824865"/>
                    </a:lnTo>
                    <a:lnTo>
                      <a:pt x="890588" y="843915"/>
                    </a:lnTo>
                    <a:lnTo>
                      <a:pt x="899160" y="862965"/>
                    </a:lnTo>
                    <a:lnTo>
                      <a:pt x="904875" y="855345"/>
                    </a:lnTo>
                    <a:lnTo>
                      <a:pt x="914400" y="873443"/>
                    </a:lnTo>
                    <a:lnTo>
                      <a:pt x="944880" y="890588"/>
                    </a:lnTo>
                    <a:lnTo>
                      <a:pt x="942022" y="924877"/>
                    </a:lnTo>
                    <a:lnTo>
                      <a:pt x="942022" y="973455"/>
                    </a:lnTo>
                    <a:lnTo>
                      <a:pt x="913447" y="973455"/>
                    </a:lnTo>
                    <a:lnTo>
                      <a:pt x="902970" y="990600"/>
                    </a:lnTo>
                    <a:lnTo>
                      <a:pt x="882015" y="1011555"/>
                    </a:lnTo>
                    <a:lnTo>
                      <a:pt x="856297" y="1030605"/>
                    </a:lnTo>
                    <a:lnTo>
                      <a:pt x="857250" y="1056323"/>
                    </a:lnTo>
                    <a:lnTo>
                      <a:pt x="869632" y="1068705"/>
                    </a:lnTo>
                    <a:lnTo>
                      <a:pt x="873442" y="1083945"/>
                    </a:lnTo>
                    <a:lnTo>
                      <a:pt x="891540" y="1102043"/>
                    </a:lnTo>
                    <a:lnTo>
                      <a:pt x="918210" y="1105852"/>
                    </a:lnTo>
                    <a:lnTo>
                      <a:pt x="922020" y="1123950"/>
                    </a:lnTo>
                    <a:lnTo>
                      <a:pt x="931545" y="1133475"/>
                    </a:lnTo>
                    <a:lnTo>
                      <a:pt x="948690" y="1118235"/>
                    </a:lnTo>
                    <a:cubicBezTo>
                      <a:pt x="948690" y="1118235"/>
                      <a:pt x="954405" y="1128712"/>
                      <a:pt x="957263" y="1126808"/>
                    </a:cubicBezTo>
                    <a:cubicBezTo>
                      <a:pt x="959167" y="1124902"/>
                      <a:pt x="974407" y="1110615"/>
                      <a:pt x="974407" y="1110615"/>
                    </a:cubicBezTo>
                    <a:lnTo>
                      <a:pt x="973455" y="1138237"/>
                    </a:lnTo>
                    <a:lnTo>
                      <a:pt x="995363" y="1142048"/>
                    </a:lnTo>
                    <a:lnTo>
                      <a:pt x="995363" y="1163955"/>
                    </a:lnTo>
                    <a:lnTo>
                      <a:pt x="1008697" y="1196340"/>
                    </a:lnTo>
                    <a:lnTo>
                      <a:pt x="1001078" y="1216343"/>
                    </a:lnTo>
                    <a:lnTo>
                      <a:pt x="990600" y="1216343"/>
                    </a:lnTo>
                    <a:lnTo>
                      <a:pt x="1002030" y="1237298"/>
                    </a:lnTo>
                    <a:lnTo>
                      <a:pt x="992505" y="1263968"/>
                    </a:lnTo>
                    <a:lnTo>
                      <a:pt x="977265" y="1279208"/>
                    </a:lnTo>
                    <a:lnTo>
                      <a:pt x="971550" y="1296352"/>
                    </a:lnTo>
                    <a:lnTo>
                      <a:pt x="951547" y="1292543"/>
                    </a:lnTo>
                    <a:lnTo>
                      <a:pt x="950595" y="1315402"/>
                    </a:lnTo>
                    <a:lnTo>
                      <a:pt x="963930" y="1328737"/>
                    </a:lnTo>
                    <a:lnTo>
                      <a:pt x="968692" y="1354455"/>
                    </a:lnTo>
                    <a:lnTo>
                      <a:pt x="956310" y="1375410"/>
                    </a:lnTo>
                    <a:lnTo>
                      <a:pt x="968692" y="1387793"/>
                    </a:lnTo>
                    <a:lnTo>
                      <a:pt x="968692" y="1407795"/>
                    </a:lnTo>
                    <a:lnTo>
                      <a:pt x="1000125" y="1425893"/>
                    </a:lnTo>
                    <a:lnTo>
                      <a:pt x="1012507" y="1450658"/>
                    </a:lnTo>
                    <a:lnTo>
                      <a:pt x="993457" y="1468755"/>
                    </a:lnTo>
                    <a:lnTo>
                      <a:pt x="993457" y="1483043"/>
                    </a:lnTo>
                    <a:lnTo>
                      <a:pt x="1002982" y="1500187"/>
                    </a:lnTo>
                    <a:lnTo>
                      <a:pt x="1002982" y="1525905"/>
                    </a:lnTo>
                    <a:lnTo>
                      <a:pt x="990600" y="1535430"/>
                    </a:lnTo>
                    <a:lnTo>
                      <a:pt x="1005840" y="1564005"/>
                    </a:lnTo>
                    <a:lnTo>
                      <a:pt x="1022985" y="1564005"/>
                    </a:lnTo>
                    <a:lnTo>
                      <a:pt x="1040130" y="1581150"/>
                    </a:lnTo>
                    <a:lnTo>
                      <a:pt x="1052513" y="1606868"/>
                    </a:lnTo>
                    <a:lnTo>
                      <a:pt x="1055370" y="1639252"/>
                    </a:lnTo>
                    <a:lnTo>
                      <a:pt x="1041082" y="1653540"/>
                    </a:lnTo>
                    <a:lnTo>
                      <a:pt x="1047750" y="1683068"/>
                    </a:lnTo>
                    <a:lnTo>
                      <a:pt x="1080135" y="1689735"/>
                    </a:lnTo>
                    <a:lnTo>
                      <a:pt x="1096328" y="1705927"/>
                    </a:lnTo>
                    <a:lnTo>
                      <a:pt x="1112520" y="1689735"/>
                    </a:lnTo>
                    <a:lnTo>
                      <a:pt x="1118235" y="1724025"/>
                    </a:lnTo>
                    <a:lnTo>
                      <a:pt x="1112520" y="1753552"/>
                    </a:lnTo>
                    <a:lnTo>
                      <a:pt x="1122045" y="1776412"/>
                    </a:lnTo>
                    <a:lnTo>
                      <a:pt x="1102995" y="1795462"/>
                    </a:lnTo>
                    <a:lnTo>
                      <a:pt x="1082992" y="1821180"/>
                    </a:lnTo>
                    <a:lnTo>
                      <a:pt x="1068705" y="1847850"/>
                    </a:lnTo>
                    <a:lnTo>
                      <a:pt x="1089660" y="1877377"/>
                    </a:lnTo>
                    <a:lnTo>
                      <a:pt x="1089660" y="1912620"/>
                    </a:lnTo>
                    <a:lnTo>
                      <a:pt x="1069657" y="1932623"/>
                    </a:lnTo>
                    <a:lnTo>
                      <a:pt x="1067753" y="1964055"/>
                    </a:lnTo>
                    <a:lnTo>
                      <a:pt x="1055370" y="1976437"/>
                    </a:lnTo>
                    <a:lnTo>
                      <a:pt x="1022032" y="2009775"/>
                    </a:lnTo>
                    <a:lnTo>
                      <a:pt x="1022032" y="2052637"/>
                    </a:lnTo>
                    <a:lnTo>
                      <a:pt x="1057275" y="2076450"/>
                    </a:lnTo>
                    <a:lnTo>
                      <a:pt x="1097280" y="2093595"/>
                    </a:lnTo>
                    <a:lnTo>
                      <a:pt x="1076325" y="2127885"/>
                    </a:lnTo>
                    <a:lnTo>
                      <a:pt x="1025842" y="2149793"/>
                    </a:lnTo>
                    <a:lnTo>
                      <a:pt x="993457" y="2182178"/>
                    </a:lnTo>
                    <a:lnTo>
                      <a:pt x="993457" y="2182178"/>
                    </a:lnTo>
                    <a:lnTo>
                      <a:pt x="941070" y="2144078"/>
                    </a:lnTo>
                    <a:lnTo>
                      <a:pt x="885825" y="2167890"/>
                    </a:lnTo>
                    <a:lnTo>
                      <a:pt x="875347" y="2202180"/>
                    </a:lnTo>
                    <a:lnTo>
                      <a:pt x="838200" y="2183130"/>
                    </a:lnTo>
                    <a:lnTo>
                      <a:pt x="811530" y="2189798"/>
                    </a:lnTo>
                    <a:lnTo>
                      <a:pt x="779145" y="2157412"/>
                    </a:lnTo>
                    <a:lnTo>
                      <a:pt x="743903" y="2170748"/>
                    </a:lnTo>
                    <a:lnTo>
                      <a:pt x="699135" y="2165985"/>
                    </a:lnTo>
                    <a:lnTo>
                      <a:pt x="686753" y="2147887"/>
                    </a:lnTo>
                    <a:lnTo>
                      <a:pt x="638175" y="2147887"/>
                    </a:lnTo>
                    <a:lnTo>
                      <a:pt x="603885" y="2132648"/>
                    </a:lnTo>
                    <a:lnTo>
                      <a:pt x="559117" y="2139315"/>
                    </a:lnTo>
                    <a:lnTo>
                      <a:pt x="525780" y="2213610"/>
                    </a:lnTo>
                    <a:lnTo>
                      <a:pt x="528638" y="2258378"/>
                    </a:lnTo>
                    <a:lnTo>
                      <a:pt x="481965" y="2271712"/>
                    </a:lnTo>
                    <a:lnTo>
                      <a:pt x="443865" y="2299335"/>
                    </a:lnTo>
                    <a:lnTo>
                      <a:pt x="439103" y="2328862"/>
                    </a:lnTo>
                    <a:lnTo>
                      <a:pt x="399097" y="2352675"/>
                    </a:lnTo>
                    <a:lnTo>
                      <a:pt x="386715" y="2370773"/>
                    </a:lnTo>
                    <a:lnTo>
                      <a:pt x="363855" y="2393633"/>
                    </a:lnTo>
                    <a:lnTo>
                      <a:pt x="336232" y="2406968"/>
                    </a:lnTo>
                    <a:lnTo>
                      <a:pt x="301942" y="2406968"/>
                    </a:lnTo>
                    <a:lnTo>
                      <a:pt x="280988" y="2400300"/>
                    </a:lnTo>
                    <a:lnTo>
                      <a:pt x="256222" y="2387918"/>
                    </a:lnTo>
                    <a:lnTo>
                      <a:pt x="246697" y="2401253"/>
                    </a:lnTo>
                    <a:lnTo>
                      <a:pt x="218122" y="2401253"/>
                    </a:lnTo>
                    <a:lnTo>
                      <a:pt x="200025" y="2389823"/>
                    </a:lnTo>
                    <a:lnTo>
                      <a:pt x="183832" y="2382203"/>
                    </a:lnTo>
                    <a:lnTo>
                      <a:pt x="159067" y="2374583"/>
                    </a:lnTo>
                    <a:lnTo>
                      <a:pt x="140017" y="2367915"/>
                    </a:lnTo>
                    <a:lnTo>
                      <a:pt x="140017" y="2349818"/>
                    </a:lnTo>
                    <a:lnTo>
                      <a:pt x="153353" y="2336483"/>
                    </a:lnTo>
                    <a:lnTo>
                      <a:pt x="131445" y="2314575"/>
                    </a:lnTo>
                    <a:lnTo>
                      <a:pt x="110490" y="2329815"/>
                    </a:lnTo>
                    <a:lnTo>
                      <a:pt x="100965" y="2346008"/>
                    </a:lnTo>
                    <a:lnTo>
                      <a:pt x="80963" y="2367915"/>
                    </a:lnTo>
                    <a:lnTo>
                      <a:pt x="79057" y="2389823"/>
                    </a:lnTo>
                    <a:lnTo>
                      <a:pt x="88582" y="2418398"/>
                    </a:lnTo>
                    <a:lnTo>
                      <a:pt x="66675" y="2428875"/>
                    </a:lnTo>
                    <a:lnTo>
                      <a:pt x="66675" y="2445068"/>
                    </a:lnTo>
                    <a:lnTo>
                      <a:pt x="85725" y="2454593"/>
                    </a:lnTo>
                    <a:lnTo>
                      <a:pt x="99060" y="2467928"/>
                    </a:lnTo>
                    <a:lnTo>
                      <a:pt x="105728" y="2484120"/>
                    </a:lnTo>
                    <a:lnTo>
                      <a:pt x="126682" y="2495550"/>
                    </a:lnTo>
                    <a:lnTo>
                      <a:pt x="126682" y="2514600"/>
                    </a:lnTo>
                    <a:lnTo>
                      <a:pt x="116205" y="2525078"/>
                    </a:lnTo>
                    <a:lnTo>
                      <a:pt x="89535" y="2529840"/>
                    </a:lnTo>
                    <a:lnTo>
                      <a:pt x="54292" y="2565083"/>
                    </a:lnTo>
                    <a:lnTo>
                      <a:pt x="54292" y="2589848"/>
                    </a:lnTo>
                    <a:lnTo>
                      <a:pt x="48578" y="2605087"/>
                    </a:lnTo>
                    <a:lnTo>
                      <a:pt x="33338" y="2620328"/>
                    </a:lnTo>
                    <a:lnTo>
                      <a:pt x="21907" y="2622233"/>
                    </a:lnTo>
                    <a:lnTo>
                      <a:pt x="21907" y="2641283"/>
                    </a:lnTo>
                    <a:lnTo>
                      <a:pt x="7620" y="2655570"/>
                    </a:lnTo>
                    <a:lnTo>
                      <a:pt x="0" y="2671762"/>
                    </a:lnTo>
                    <a:lnTo>
                      <a:pt x="0" y="2688908"/>
                    </a:lnTo>
                    <a:lnTo>
                      <a:pt x="20955" y="2698433"/>
                    </a:lnTo>
                    <a:lnTo>
                      <a:pt x="32385" y="2733675"/>
                    </a:lnTo>
                    <a:lnTo>
                      <a:pt x="25717" y="2753678"/>
                    </a:lnTo>
                    <a:lnTo>
                      <a:pt x="25717" y="2780348"/>
                    </a:lnTo>
                    <a:lnTo>
                      <a:pt x="7620" y="2798445"/>
                    </a:lnTo>
                    <a:lnTo>
                      <a:pt x="15240" y="2823210"/>
                    </a:lnTo>
                    <a:lnTo>
                      <a:pt x="46672" y="2831783"/>
                    </a:lnTo>
                    <a:lnTo>
                      <a:pt x="75247" y="2814637"/>
                    </a:lnTo>
                    <a:lnTo>
                      <a:pt x="95250" y="2834640"/>
                    </a:lnTo>
                    <a:lnTo>
                      <a:pt x="85725" y="2867978"/>
                    </a:lnTo>
                    <a:lnTo>
                      <a:pt x="114300" y="2876550"/>
                    </a:lnTo>
                    <a:lnTo>
                      <a:pt x="129540" y="2861310"/>
                    </a:lnTo>
                    <a:lnTo>
                      <a:pt x="155257" y="2876550"/>
                    </a:lnTo>
                    <a:lnTo>
                      <a:pt x="183832" y="2876550"/>
                    </a:lnTo>
                    <a:lnTo>
                      <a:pt x="183832" y="2896553"/>
                    </a:lnTo>
                    <a:lnTo>
                      <a:pt x="149542" y="2911793"/>
                    </a:lnTo>
                    <a:lnTo>
                      <a:pt x="140970" y="2949893"/>
                    </a:lnTo>
                    <a:lnTo>
                      <a:pt x="164782" y="2949893"/>
                    </a:lnTo>
                    <a:lnTo>
                      <a:pt x="194310" y="2935605"/>
                    </a:lnTo>
                    <a:lnTo>
                      <a:pt x="209550" y="2958465"/>
                    </a:lnTo>
                    <a:lnTo>
                      <a:pt x="243840" y="2940368"/>
                    </a:lnTo>
                    <a:lnTo>
                      <a:pt x="282892" y="2928937"/>
                    </a:lnTo>
                    <a:lnTo>
                      <a:pt x="305753" y="2906078"/>
                    </a:lnTo>
                    <a:lnTo>
                      <a:pt x="327660" y="2905125"/>
                    </a:lnTo>
                    <a:lnTo>
                      <a:pt x="357188" y="2904173"/>
                    </a:lnTo>
                    <a:lnTo>
                      <a:pt x="378142" y="2883218"/>
                    </a:lnTo>
                    <a:lnTo>
                      <a:pt x="403860" y="2883218"/>
                    </a:lnTo>
                    <a:lnTo>
                      <a:pt x="410528" y="2903220"/>
                    </a:lnTo>
                    <a:lnTo>
                      <a:pt x="393382" y="2926080"/>
                    </a:lnTo>
                    <a:lnTo>
                      <a:pt x="373380" y="2926080"/>
                    </a:lnTo>
                    <a:lnTo>
                      <a:pt x="373380" y="2951798"/>
                    </a:lnTo>
                    <a:lnTo>
                      <a:pt x="397192" y="2961323"/>
                    </a:lnTo>
                    <a:lnTo>
                      <a:pt x="415290" y="2979420"/>
                    </a:lnTo>
                    <a:lnTo>
                      <a:pt x="431482" y="3013710"/>
                    </a:lnTo>
                    <a:lnTo>
                      <a:pt x="446722" y="3028950"/>
                    </a:lnTo>
                    <a:lnTo>
                      <a:pt x="463867" y="3020378"/>
                    </a:lnTo>
                    <a:lnTo>
                      <a:pt x="463867" y="3020378"/>
                    </a:lnTo>
                    <a:lnTo>
                      <a:pt x="446722" y="3028950"/>
                    </a:lnTo>
                    <a:lnTo>
                      <a:pt x="470535" y="3052762"/>
                    </a:lnTo>
                    <a:lnTo>
                      <a:pt x="487680" y="3108960"/>
                    </a:lnTo>
                    <a:lnTo>
                      <a:pt x="487680" y="3155633"/>
                    </a:lnTo>
                    <a:lnTo>
                      <a:pt x="510540" y="3176587"/>
                    </a:lnTo>
                    <a:lnTo>
                      <a:pt x="510540" y="3210878"/>
                    </a:lnTo>
                    <a:lnTo>
                      <a:pt x="534353" y="3252787"/>
                    </a:lnTo>
                    <a:lnTo>
                      <a:pt x="541020" y="3289935"/>
                    </a:lnTo>
                    <a:lnTo>
                      <a:pt x="550545" y="3322320"/>
                    </a:lnTo>
                    <a:lnTo>
                      <a:pt x="568642" y="3359468"/>
                    </a:lnTo>
                    <a:lnTo>
                      <a:pt x="600075" y="3353753"/>
                    </a:lnTo>
                    <a:lnTo>
                      <a:pt x="615315" y="3321368"/>
                    </a:lnTo>
                    <a:lnTo>
                      <a:pt x="638175" y="3314700"/>
                    </a:lnTo>
                    <a:lnTo>
                      <a:pt x="653415" y="3332798"/>
                    </a:lnTo>
                    <a:lnTo>
                      <a:pt x="653415" y="3353753"/>
                    </a:lnTo>
                    <a:lnTo>
                      <a:pt x="668655" y="3368993"/>
                    </a:lnTo>
                    <a:lnTo>
                      <a:pt x="685800" y="3386137"/>
                    </a:lnTo>
                    <a:lnTo>
                      <a:pt x="717232" y="3380423"/>
                    </a:lnTo>
                    <a:lnTo>
                      <a:pt x="731520" y="3394710"/>
                    </a:lnTo>
                    <a:lnTo>
                      <a:pt x="766763" y="3388995"/>
                    </a:lnTo>
                    <a:lnTo>
                      <a:pt x="784860" y="3370898"/>
                    </a:lnTo>
                    <a:lnTo>
                      <a:pt x="821055" y="3370898"/>
                    </a:lnTo>
                    <a:lnTo>
                      <a:pt x="838200" y="3388043"/>
                    </a:lnTo>
                    <a:lnTo>
                      <a:pt x="864870" y="3399473"/>
                    </a:lnTo>
                    <a:lnTo>
                      <a:pt x="884872" y="3417570"/>
                    </a:lnTo>
                    <a:lnTo>
                      <a:pt x="890588" y="3451860"/>
                    </a:lnTo>
                    <a:lnTo>
                      <a:pt x="914400" y="3467100"/>
                    </a:lnTo>
                    <a:lnTo>
                      <a:pt x="925830" y="3492818"/>
                    </a:lnTo>
                    <a:lnTo>
                      <a:pt x="955357" y="3510915"/>
                    </a:lnTo>
                    <a:lnTo>
                      <a:pt x="955357" y="3545205"/>
                    </a:lnTo>
                    <a:lnTo>
                      <a:pt x="993457" y="3554730"/>
                    </a:lnTo>
                    <a:lnTo>
                      <a:pt x="1027747" y="3566160"/>
                    </a:lnTo>
                    <a:lnTo>
                      <a:pt x="1064895" y="3551873"/>
                    </a:lnTo>
                    <a:lnTo>
                      <a:pt x="1086803" y="3529965"/>
                    </a:lnTo>
                    <a:lnTo>
                      <a:pt x="1094423" y="3558540"/>
                    </a:lnTo>
                    <a:lnTo>
                      <a:pt x="1109663" y="3587115"/>
                    </a:lnTo>
                    <a:lnTo>
                      <a:pt x="1122045" y="3608070"/>
                    </a:lnTo>
                    <a:lnTo>
                      <a:pt x="1163003" y="3614737"/>
                    </a:lnTo>
                    <a:lnTo>
                      <a:pt x="1181100" y="3596640"/>
                    </a:lnTo>
                    <a:lnTo>
                      <a:pt x="1216342" y="3576637"/>
                    </a:lnTo>
                    <a:lnTo>
                      <a:pt x="1258253" y="3577590"/>
                    </a:lnTo>
                    <a:lnTo>
                      <a:pt x="1281113" y="3554730"/>
                    </a:lnTo>
                    <a:lnTo>
                      <a:pt x="1314450" y="3547110"/>
                    </a:lnTo>
                    <a:lnTo>
                      <a:pt x="1320165" y="3517582"/>
                    </a:lnTo>
                    <a:lnTo>
                      <a:pt x="1348740" y="3517582"/>
                    </a:lnTo>
                    <a:lnTo>
                      <a:pt x="1377315" y="3489007"/>
                    </a:lnTo>
                    <a:lnTo>
                      <a:pt x="1423988" y="3459480"/>
                    </a:lnTo>
                    <a:lnTo>
                      <a:pt x="1461135" y="3459480"/>
                    </a:lnTo>
                    <a:lnTo>
                      <a:pt x="1470660" y="3429953"/>
                    </a:lnTo>
                    <a:lnTo>
                      <a:pt x="1502092" y="3429953"/>
                    </a:lnTo>
                    <a:lnTo>
                      <a:pt x="1526857" y="3405187"/>
                    </a:lnTo>
                    <a:lnTo>
                      <a:pt x="1557338" y="3418523"/>
                    </a:lnTo>
                    <a:lnTo>
                      <a:pt x="1581150" y="3442335"/>
                    </a:lnTo>
                    <a:lnTo>
                      <a:pt x="1619250" y="3427095"/>
                    </a:lnTo>
                    <a:lnTo>
                      <a:pt x="1651635" y="3436620"/>
                    </a:lnTo>
                    <a:lnTo>
                      <a:pt x="1678305" y="3463290"/>
                    </a:lnTo>
                    <a:lnTo>
                      <a:pt x="1701165" y="3486150"/>
                    </a:lnTo>
                    <a:lnTo>
                      <a:pt x="1742123" y="3500437"/>
                    </a:lnTo>
                    <a:lnTo>
                      <a:pt x="1770698" y="3509010"/>
                    </a:lnTo>
                    <a:lnTo>
                      <a:pt x="1809750" y="3502343"/>
                    </a:lnTo>
                    <a:lnTo>
                      <a:pt x="1847850" y="3511868"/>
                    </a:lnTo>
                    <a:lnTo>
                      <a:pt x="1888808" y="3511868"/>
                    </a:lnTo>
                    <a:lnTo>
                      <a:pt x="1915478" y="3511868"/>
                    </a:lnTo>
                    <a:lnTo>
                      <a:pt x="1946910" y="3480435"/>
                    </a:lnTo>
                    <a:lnTo>
                      <a:pt x="1980248" y="3458528"/>
                    </a:lnTo>
                    <a:lnTo>
                      <a:pt x="1980248" y="3424237"/>
                    </a:lnTo>
                    <a:lnTo>
                      <a:pt x="1955483" y="3399473"/>
                    </a:lnTo>
                    <a:lnTo>
                      <a:pt x="1955483" y="3368040"/>
                    </a:lnTo>
                    <a:lnTo>
                      <a:pt x="1937385" y="3347085"/>
                    </a:lnTo>
                    <a:lnTo>
                      <a:pt x="1943100" y="3309937"/>
                    </a:lnTo>
                    <a:lnTo>
                      <a:pt x="1962150" y="3290887"/>
                    </a:lnTo>
                    <a:lnTo>
                      <a:pt x="1980248" y="3254693"/>
                    </a:lnTo>
                    <a:lnTo>
                      <a:pt x="2002155" y="3232785"/>
                    </a:lnTo>
                    <a:lnTo>
                      <a:pt x="2000250" y="3206115"/>
                    </a:lnTo>
                    <a:lnTo>
                      <a:pt x="1986915" y="3192780"/>
                    </a:lnTo>
                    <a:lnTo>
                      <a:pt x="1982153" y="3168968"/>
                    </a:lnTo>
                    <a:lnTo>
                      <a:pt x="1997392" y="3153728"/>
                    </a:lnTo>
                    <a:lnTo>
                      <a:pt x="1997392" y="3128962"/>
                    </a:lnTo>
                    <a:lnTo>
                      <a:pt x="2013585" y="3112770"/>
                    </a:lnTo>
                    <a:lnTo>
                      <a:pt x="2073592" y="3052762"/>
                    </a:lnTo>
                    <a:lnTo>
                      <a:pt x="2096453" y="3068003"/>
                    </a:lnTo>
                    <a:lnTo>
                      <a:pt x="2088833" y="3084195"/>
                    </a:lnTo>
                    <a:lnTo>
                      <a:pt x="2115503" y="3096578"/>
                    </a:lnTo>
                    <a:lnTo>
                      <a:pt x="2131695" y="3111818"/>
                    </a:lnTo>
                    <a:lnTo>
                      <a:pt x="2166937" y="3122295"/>
                    </a:lnTo>
                    <a:lnTo>
                      <a:pt x="2183130" y="3138487"/>
                    </a:lnTo>
                    <a:lnTo>
                      <a:pt x="2201228" y="3148012"/>
                    </a:lnTo>
                    <a:lnTo>
                      <a:pt x="2221230" y="3168015"/>
                    </a:lnTo>
                    <a:lnTo>
                      <a:pt x="2266950" y="3158490"/>
                    </a:lnTo>
                    <a:lnTo>
                      <a:pt x="2305050" y="3194685"/>
                    </a:lnTo>
                    <a:lnTo>
                      <a:pt x="2326958" y="3194685"/>
                    </a:lnTo>
                    <a:lnTo>
                      <a:pt x="2326958" y="3214687"/>
                    </a:lnTo>
                    <a:lnTo>
                      <a:pt x="2343150" y="3240405"/>
                    </a:lnTo>
                    <a:lnTo>
                      <a:pt x="2383155" y="3240405"/>
                    </a:lnTo>
                    <a:lnTo>
                      <a:pt x="2390775" y="3266123"/>
                    </a:lnTo>
                    <a:lnTo>
                      <a:pt x="2422208" y="3248025"/>
                    </a:lnTo>
                    <a:lnTo>
                      <a:pt x="2445067" y="3248025"/>
                    </a:lnTo>
                    <a:lnTo>
                      <a:pt x="2445067" y="3207068"/>
                    </a:lnTo>
                    <a:lnTo>
                      <a:pt x="2477453" y="3174683"/>
                    </a:lnTo>
                    <a:lnTo>
                      <a:pt x="2515553" y="3128962"/>
                    </a:lnTo>
                    <a:lnTo>
                      <a:pt x="2534603" y="3080385"/>
                    </a:lnTo>
                    <a:lnTo>
                      <a:pt x="2585085" y="3029903"/>
                    </a:lnTo>
                    <a:lnTo>
                      <a:pt x="2641283" y="2961323"/>
                    </a:lnTo>
                    <a:lnTo>
                      <a:pt x="2649855" y="2860358"/>
                    </a:lnTo>
                    <a:lnTo>
                      <a:pt x="2669858" y="2793683"/>
                    </a:lnTo>
                    <a:lnTo>
                      <a:pt x="2639378" y="2784158"/>
                    </a:lnTo>
                    <a:lnTo>
                      <a:pt x="2609850" y="2645093"/>
                    </a:lnTo>
                    <a:lnTo>
                      <a:pt x="2620328" y="2625090"/>
                    </a:lnTo>
                    <a:lnTo>
                      <a:pt x="2635567" y="2609850"/>
                    </a:lnTo>
                    <a:lnTo>
                      <a:pt x="2610803" y="2592705"/>
                    </a:lnTo>
                    <a:lnTo>
                      <a:pt x="2587942" y="2585085"/>
                    </a:lnTo>
                    <a:lnTo>
                      <a:pt x="2579370" y="2546985"/>
                    </a:lnTo>
                    <a:lnTo>
                      <a:pt x="2624137" y="2514600"/>
                    </a:lnTo>
                    <a:lnTo>
                      <a:pt x="2646045" y="2514600"/>
                    </a:lnTo>
                    <a:lnTo>
                      <a:pt x="2646045" y="2486025"/>
                    </a:lnTo>
                    <a:lnTo>
                      <a:pt x="2667000" y="2476500"/>
                    </a:lnTo>
                    <a:lnTo>
                      <a:pt x="2697480" y="2486978"/>
                    </a:lnTo>
                    <a:lnTo>
                      <a:pt x="2728912" y="2475548"/>
                    </a:lnTo>
                    <a:lnTo>
                      <a:pt x="2728912" y="2447925"/>
                    </a:lnTo>
                    <a:lnTo>
                      <a:pt x="2750820" y="2431733"/>
                    </a:lnTo>
                    <a:lnTo>
                      <a:pt x="2762250" y="2444115"/>
                    </a:lnTo>
                    <a:lnTo>
                      <a:pt x="2798445" y="2444115"/>
                    </a:lnTo>
                    <a:lnTo>
                      <a:pt x="2819400" y="2428875"/>
                    </a:lnTo>
                    <a:lnTo>
                      <a:pt x="2832735" y="2442210"/>
                    </a:lnTo>
                    <a:lnTo>
                      <a:pt x="2876550" y="2450783"/>
                    </a:lnTo>
                    <a:lnTo>
                      <a:pt x="2894648" y="2432685"/>
                    </a:lnTo>
                    <a:lnTo>
                      <a:pt x="2913698" y="2443162"/>
                    </a:lnTo>
                    <a:lnTo>
                      <a:pt x="2941320" y="2415540"/>
                    </a:lnTo>
                    <a:lnTo>
                      <a:pt x="2963228" y="2415540"/>
                    </a:lnTo>
                    <a:lnTo>
                      <a:pt x="2963228" y="2359343"/>
                    </a:lnTo>
                    <a:lnTo>
                      <a:pt x="2988945" y="2346960"/>
                    </a:lnTo>
                    <a:lnTo>
                      <a:pt x="3005137" y="2314575"/>
                    </a:lnTo>
                    <a:lnTo>
                      <a:pt x="3031808" y="2321243"/>
                    </a:lnTo>
                    <a:lnTo>
                      <a:pt x="3044190" y="2333625"/>
                    </a:lnTo>
                    <a:lnTo>
                      <a:pt x="3013710" y="2362200"/>
                    </a:lnTo>
                    <a:lnTo>
                      <a:pt x="3039428" y="2364105"/>
                    </a:lnTo>
                    <a:lnTo>
                      <a:pt x="3060383" y="2352675"/>
                    </a:lnTo>
                    <a:lnTo>
                      <a:pt x="3091815" y="2361248"/>
                    </a:lnTo>
                    <a:lnTo>
                      <a:pt x="3104198" y="2336483"/>
                    </a:lnTo>
                    <a:lnTo>
                      <a:pt x="3126105" y="2323148"/>
                    </a:lnTo>
                    <a:lnTo>
                      <a:pt x="3131820" y="2295525"/>
                    </a:lnTo>
                    <a:lnTo>
                      <a:pt x="3121342" y="2285048"/>
                    </a:lnTo>
                    <a:lnTo>
                      <a:pt x="3121342" y="2267903"/>
                    </a:lnTo>
                    <a:lnTo>
                      <a:pt x="3098483" y="2277428"/>
                    </a:lnTo>
                    <a:lnTo>
                      <a:pt x="3057525" y="2236470"/>
                    </a:lnTo>
                    <a:lnTo>
                      <a:pt x="3068955" y="2206943"/>
                    </a:lnTo>
                    <a:lnTo>
                      <a:pt x="3056573" y="2194560"/>
                    </a:lnTo>
                    <a:lnTo>
                      <a:pt x="3067050" y="2169795"/>
                    </a:lnTo>
                    <a:lnTo>
                      <a:pt x="3056573" y="2159318"/>
                    </a:lnTo>
                    <a:lnTo>
                      <a:pt x="3081337" y="2134553"/>
                    </a:lnTo>
                    <a:lnTo>
                      <a:pt x="3104198" y="2136458"/>
                    </a:lnTo>
                    <a:lnTo>
                      <a:pt x="3117533" y="2149793"/>
                    </a:lnTo>
                    <a:lnTo>
                      <a:pt x="3134678" y="2149793"/>
                    </a:lnTo>
                    <a:lnTo>
                      <a:pt x="3151823" y="2136458"/>
                    </a:lnTo>
                    <a:lnTo>
                      <a:pt x="3156585" y="2121218"/>
                    </a:lnTo>
                    <a:lnTo>
                      <a:pt x="3123248" y="208121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: Shape 164">
                <a:extLst>
                  <a:ext uri="{FF2B5EF4-FFF2-40B4-BE49-F238E27FC236}">
                    <a16:creationId xmlns="" xmlns:a16="http://schemas.microsoft.com/office/drawing/2014/main" id="{B4B050A3-D5A1-815F-A08F-56419471D34A}"/>
                  </a:ext>
                </a:extLst>
              </p:cNvPr>
              <p:cNvSpPr/>
              <p:nvPr/>
            </p:nvSpPr>
            <p:spPr>
              <a:xfrm>
                <a:off x="6560819" y="2394584"/>
                <a:ext cx="16192" cy="15240"/>
              </a:xfrm>
              <a:custGeom>
                <a:avLst/>
                <a:gdLst>
                  <a:gd name="connsiteX0" fmla="*/ 16193 w 16192"/>
                  <a:gd name="connsiteY0" fmla="*/ 5715 h 15240"/>
                  <a:gd name="connsiteX1" fmla="*/ 4763 w 16192"/>
                  <a:gd name="connsiteY1" fmla="*/ 0 h 15240"/>
                  <a:gd name="connsiteX2" fmla="*/ 0 w 16192"/>
                  <a:gd name="connsiteY2" fmla="*/ 7620 h 15240"/>
                  <a:gd name="connsiteX3" fmla="*/ 11430 w 1619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" h="15240">
                    <a:moveTo>
                      <a:pt x="16193" y="5715"/>
                    </a:moveTo>
                    <a:lnTo>
                      <a:pt x="4763" y="0"/>
                    </a:lnTo>
                    <a:lnTo>
                      <a:pt x="0" y="7620"/>
                    </a:lnTo>
                    <a:lnTo>
                      <a:pt x="1143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: Shape 165">
                <a:extLst>
                  <a:ext uri="{FF2B5EF4-FFF2-40B4-BE49-F238E27FC236}">
                    <a16:creationId xmlns="" xmlns:a16="http://schemas.microsoft.com/office/drawing/2014/main" id="{AD64BC21-92F3-5B92-F045-4702EB90F039}"/>
                  </a:ext>
                </a:extLst>
              </p:cNvPr>
              <p:cNvSpPr/>
              <p:nvPr/>
            </p:nvSpPr>
            <p:spPr>
              <a:xfrm>
                <a:off x="6497955" y="2280284"/>
                <a:ext cx="44767" cy="25717"/>
              </a:xfrm>
              <a:custGeom>
                <a:avLst/>
                <a:gdLst>
                  <a:gd name="connsiteX0" fmla="*/ 30480 w 44767"/>
                  <a:gd name="connsiteY0" fmla="*/ 25718 h 25717"/>
                  <a:gd name="connsiteX1" fmla="*/ 44768 w 44767"/>
                  <a:gd name="connsiteY1" fmla="*/ 21908 h 25717"/>
                  <a:gd name="connsiteX2" fmla="*/ 40957 w 44767"/>
                  <a:gd name="connsiteY2" fmla="*/ 4763 h 25717"/>
                  <a:gd name="connsiteX3" fmla="*/ 26670 w 44767"/>
                  <a:gd name="connsiteY3" fmla="*/ 8573 h 25717"/>
                  <a:gd name="connsiteX4" fmla="*/ 12382 w 44767"/>
                  <a:gd name="connsiteY4" fmla="*/ 0 h 25717"/>
                  <a:gd name="connsiteX5" fmla="*/ 0 w 44767"/>
                  <a:gd name="connsiteY5" fmla="*/ 7620 h 25717"/>
                  <a:gd name="connsiteX6" fmla="*/ 18097 w 44767"/>
                  <a:gd name="connsiteY6" fmla="*/ 17145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67" h="25717">
                    <a:moveTo>
                      <a:pt x="30480" y="25718"/>
                    </a:moveTo>
                    <a:lnTo>
                      <a:pt x="44768" y="21908"/>
                    </a:lnTo>
                    <a:lnTo>
                      <a:pt x="40957" y="4763"/>
                    </a:lnTo>
                    <a:lnTo>
                      <a:pt x="26670" y="8573"/>
                    </a:lnTo>
                    <a:lnTo>
                      <a:pt x="12382" y="0"/>
                    </a:lnTo>
                    <a:lnTo>
                      <a:pt x="0" y="7620"/>
                    </a:lnTo>
                    <a:lnTo>
                      <a:pt x="18097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: Shape 166">
                <a:extLst>
                  <a:ext uri="{FF2B5EF4-FFF2-40B4-BE49-F238E27FC236}">
                    <a16:creationId xmlns="" xmlns:a16="http://schemas.microsoft.com/office/drawing/2014/main" id="{37782C41-54C8-C6C9-6F83-2ACF55BF89E1}"/>
                  </a:ext>
                </a:extLst>
              </p:cNvPr>
              <p:cNvSpPr/>
              <p:nvPr/>
            </p:nvSpPr>
            <p:spPr>
              <a:xfrm>
                <a:off x="6316980" y="2149792"/>
                <a:ext cx="155257" cy="204787"/>
              </a:xfrm>
              <a:custGeom>
                <a:avLst/>
                <a:gdLst>
                  <a:gd name="connsiteX0" fmla="*/ 36195 w 155257"/>
                  <a:gd name="connsiteY0" fmla="*/ 185738 h 204787"/>
                  <a:gd name="connsiteX1" fmla="*/ 50482 w 155257"/>
                  <a:gd name="connsiteY1" fmla="*/ 176213 h 204787"/>
                  <a:gd name="connsiteX2" fmla="*/ 81915 w 155257"/>
                  <a:gd name="connsiteY2" fmla="*/ 160020 h 204787"/>
                  <a:gd name="connsiteX3" fmla="*/ 107632 w 155257"/>
                  <a:gd name="connsiteY3" fmla="*/ 157163 h 204787"/>
                  <a:gd name="connsiteX4" fmla="*/ 140018 w 155257"/>
                  <a:gd name="connsiteY4" fmla="*/ 133350 h 204787"/>
                  <a:gd name="connsiteX5" fmla="*/ 155257 w 155257"/>
                  <a:gd name="connsiteY5" fmla="*/ 103823 h 204787"/>
                  <a:gd name="connsiteX6" fmla="*/ 144780 w 155257"/>
                  <a:gd name="connsiteY6" fmla="*/ 78105 h 204787"/>
                  <a:gd name="connsiteX7" fmla="*/ 133350 w 155257"/>
                  <a:gd name="connsiteY7" fmla="*/ 59055 h 204787"/>
                  <a:gd name="connsiteX8" fmla="*/ 118110 w 155257"/>
                  <a:gd name="connsiteY8" fmla="*/ 65723 h 204787"/>
                  <a:gd name="connsiteX9" fmla="*/ 102870 w 155257"/>
                  <a:gd name="connsiteY9" fmla="*/ 38100 h 204787"/>
                  <a:gd name="connsiteX10" fmla="*/ 91440 w 155257"/>
                  <a:gd name="connsiteY10" fmla="*/ 26670 h 204787"/>
                  <a:gd name="connsiteX11" fmla="*/ 77152 w 155257"/>
                  <a:gd name="connsiteY11" fmla="*/ 43815 h 204787"/>
                  <a:gd name="connsiteX12" fmla="*/ 67627 w 155257"/>
                  <a:gd name="connsiteY12" fmla="*/ 67628 h 204787"/>
                  <a:gd name="connsiteX13" fmla="*/ 67627 w 155257"/>
                  <a:gd name="connsiteY13" fmla="*/ 49530 h 204787"/>
                  <a:gd name="connsiteX14" fmla="*/ 69532 w 155257"/>
                  <a:gd name="connsiteY14" fmla="*/ 18098 h 204787"/>
                  <a:gd name="connsiteX15" fmla="*/ 60007 w 155257"/>
                  <a:gd name="connsiteY15" fmla="*/ 0 h 204787"/>
                  <a:gd name="connsiteX16" fmla="*/ 47625 w 155257"/>
                  <a:gd name="connsiteY16" fmla="*/ 953 h 204787"/>
                  <a:gd name="connsiteX17" fmla="*/ 29527 w 155257"/>
                  <a:gd name="connsiteY17" fmla="*/ 22860 h 204787"/>
                  <a:gd name="connsiteX18" fmla="*/ 30480 w 155257"/>
                  <a:gd name="connsiteY18" fmla="*/ 41910 h 204787"/>
                  <a:gd name="connsiteX19" fmla="*/ 22860 w 155257"/>
                  <a:gd name="connsiteY19" fmla="*/ 55245 h 204787"/>
                  <a:gd name="connsiteX20" fmla="*/ 28575 w 155257"/>
                  <a:gd name="connsiteY20" fmla="*/ 89535 h 204787"/>
                  <a:gd name="connsiteX21" fmla="*/ 13335 w 155257"/>
                  <a:gd name="connsiteY21" fmla="*/ 104775 h 204787"/>
                  <a:gd name="connsiteX22" fmla="*/ 14288 w 155257"/>
                  <a:gd name="connsiteY22" fmla="*/ 139065 h 204787"/>
                  <a:gd name="connsiteX23" fmla="*/ 6667 w 155257"/>
                  <a:gd name="connsiteY23" fmla="*/ 168592 h 204787"/>
                  <a:gd name="connsiteX24" fmla="*/ 0 w 155257"/>
                  <a:gd name="connsiteY24" fmla="*/ 198120 h 204787"/>
                  <a:gd name="connsiteX25" fmla="*/ 11430 w 155257"/>
                  <a:gd name="connsiteY25" fmla="*/ 204788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5257" h="204787">
                    <a:moveTo>
                      <a:pt x="36195" y="185738"/>
                    </a:moveTo>
                    <a:lnTo>
                      <a:pt x="50482" y="176213"/>
                    </a:lnTo>
                    <a:lnTo>
                      <a:pt x="81915" y="160020"/>
                    </a:lnTo>
                    <a:lnTo>
                      <a:pt x="107632" y="157163"/>
                    </a:lnTo>
                    <a:lnTo>
                      <a:pt x="140018" y="133350"/>
                    </a:lnTo>
                    <a:lnTo>
                      <a:pt x="155257" y="103823"/>
                    </a:lnTo>
                    <a:lnTo>
                      <a:pt x="144780" y="78105"/>
                    </a:lnTo>
                    <a:lnTo>
                      <a:pt x="133350" y="59055"/>
                    </a:lnTo>
                    <a:lnTo>
                      <a:pt x="118110" y="65723"/>
                    </a:lnTo>
                    <a:lnTo>
                      <a:pt x="102870" y="38100"/>
                    </a:lnTo>
                    <a:lnTo>
                      <a:pt x="91440" y="26670"/>
                    </a:lnTo>
                    <a:lnTo>
                      <a:pt x="77152" y="43815"/>
                    </a:lnTo>
                    <a:lnTo>
                      <a:pt x="67627" y="67628"/>
                    </a:lnTo>
                    <a:lnTo>
                      <a:pt x="67627" y="49530"/>
                    </a:lnTo>
                    <a:lnTo>
                      <a:pt x="69532" y="18098"/>
                    </a:lnTo>
                    <a:lnTo>
                      <a:pt x="60007" y="0"/>
                    </a:lnTo>
                    <a:lnTo>
                      <a:pt x="47625" y="953"/>
                    </a:lnTo>
                    <a:lnTo>
                      <a:pt x="29527" y="22860"/>
                    </a:lnTo>
                    <a:lnTo>
                      <a:pt x="30480" y="41910"/>
                    </a:lnTo>
                    <a:lnTo>
                      <a:pt x="22860" y="55245"/>
                    </a:lnTo>
                    <a:lnTo>
                      <a:pt x="28575" y="89535"/>
                    </a:lnTo>
                    <a:lnTo>
                      <a:pt x="13335" y="104775"/>
                    </a:lnTo>
                    <a:lnTo>
                      <a:pt x="14288" y="139065"/>
                    </a:lnTo>
                    <a:lnTo>
                      <a:pt x="6667" y="168592"/>
                    </a:lnTo>
                    <a:lnTo>
                      <a:pt x="0" y="198120"/>
                    </a:lnTo>
                    <a:lnTo>
                      <a:pt x="11430" y="2047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: Shape 167">
                <a:extLst>
                  <a:ext uri="{FF2B5EF4-FFF2-40B4-BE49-F238E27FC236}">
                    <a16:creationId xmlns="" xmlns:a16="http://schemas.microsoft.com/office/drawing/2014/main" id="{DFB2E1F5-2A52-8AC8-2359-C8CB89248911}"/>
                  </a:ext>
                </a:extLst>
              </p:cNvPr>
              <p:cNvSpPr/>
              <p:nvPr/>
            </p:nvSpPr>
            <p:spPr>
              <a:xfrm>
                <a:off x="6130290" y="2060257"/>
                <a:ext cx="182879" cy="188595"/>
              </a:xfrm>
              <a:custGeom>
                <a:avLst/>
                <a:gdLst>
                  <a:gd name="connsiteX0" fmla="*/ 115253 w 182879"/>
                  <a:gd name="connsiteY0" fmla="*/ 0 h 188595"/>
                  <a:gd name="connsiteX1" fmla="*/ 86678 w 182879"/>
                  <a:gd name="connsiteY1" fmla="*/ 8572 h 188595"/>
                  <a:gd name="connsiteX2" fmla="*/ 65722 w 182879"/>
                  <a:gd name="connsiteY2" fmla="*/ 13335 h 188595"/>
                  <a:gd name="connsiteX3" fmla="*/ 42863 w 182879"/>
                  <a:gd name="connsiteY3" fmla="*/ 20955 h 188595"/>
                  <a:gd name="connsiteX4" fmla="*/ 34290 w 182879"/>
                  <a:gd name="connsiteY4" fmla="*/ 40005 h 188595"/>
                  <a:gd name="connsiteX5" fmla="*/ 29528 w 182879"/>
                  <a:gd name="connsiteY5" fmla="*/ 56197 h 188595"/>
                  <a:gd name="connsiteX6" fmla="*/ 18097 w 182879"/>
                  <a:gd name="connsiteY6" fmla="*/ 70485 h 188595"/>
                  <a:gd name="connsiteX7" fmla="*/ 21907 w 182879"/>
                  <a:gd name="connsiteY7" fmla="*/ 86677 h 188595"/>
                  <a:gd name="connsiteX8" fmla="*/ 0 w 182879"/>
                  <a:gd name="connsiteY8" fmla="*/ 102870 h 188595"/>
                  <a:gd name="connsiteX9" fmla="*/ 10478 w 182879"/>
                  <a:gd name="connsiteY9" fmla="*/ 111442 h 188595"/>
                  <a:gd name="connsiteX10" fmla="*/ 25717 w 182879"/>
                  <a:gd name="connsiteY10" fmla="*/ 106680 h 188595"/>
                  <a:gd name="connsiteX11" fmla="*/ 38100 w 182879"/>
                  <a:gd name="connsiteY11" fmla="*/ 124777 h 188595"/>
                  <a:gd name="connsiteX12" fmla="*/ 39053 w 182879"/>
                  <a:gd name="connsiteY12" fmla="*/ 140970 h 188595"/>
                  <a:gd name="connsiteX13" fmla="*/ 50482 w 182879"/>
                  <a:gd name="connsiteY13" fmla="*/ 155258 h 188595"/>
                  <a:gd name="connsiteX14" fmla="*/ 80010 w 182879"/>
                  <a:gd name="connsiteY14" fmla="*/ 158115 h 188595"/>
                  <a:gd name="connsiteX15" fmla="*/ 83820 w 182879"/>
                  <a:gd name="connsiteY15" fmla="*/ 174308 h 188595"/>
                  <a:gd name="connsiteX16" fmla="*/ 104775 w 182879"/>
                  <a:gd name="connsiteY16" fmla="*/ 161925 h 188595"/>
                  <a:gd name="connsiteX17" fmla="*/ 115253 w 182879"/>
                  <a:gd name="connsiteY17" fmla="*/ 178117 h 188595"/>
                  <a:gd name="connsiteX18" fmla="*/ 143828 w 182879"/>
                  <a:gd name="connsiteY18" fmla="*/ 188595 h 188595"/>
                  <a:gd name="connsiteX19" fmla="*/ 170497 w 182879"/>
                  <a:gd name="connsiteY19" fmla="*/ 176213 h 188595"/>
                  <a:gd name="connsiteX20" fmla="*/ 182880 w 182879"/>
                  <a:gd name="connsiteY20" fmla="*/ 158115 h 188595"/>
                  <a:gd name="connsiteX21" fmla="*/ 172403 w 182879"/>
                  <a:gd name="connsiteY21" fmla="*/ 137160 h 188595"/>
                  <a:gd name="connsiteX22" fmla="*/ 156210 w 182879"/>
                  <a:gd name="connsiteY22" fmla="*/ 114300 h 188595"/>
                  <a:gd name="connsiteX23" fmla="*/ 168592 w 182879"/>
                  <a:gd name="connsiteY23" fmla="*/ 105727 h 188595"/>
                  <a:gd name="connsiteX24" fmla="*/ 173355 w 182879"/>
                  <a:gd name="connsiteY24" fmla="*/ 83820 h 188595"/>
                  <a:gd name="connsiteX25" fmla="*/ 166688 w 182879"/>
                  <a:gd name="connsiteY25" fmla="*/ 59055 h 188595"/>
                  <a:gd name="connsiteX26" fmla="*/ 169545 w 182879"/>
                  <a:gd name="connsiteY26" fmla="*/ 34290 h 188595"/>
                  <a:gd name="connsiteX27" fmla="*/ 139065 w 182879"/>
                  <a:gd name="connsiteY27" fmla="*/ 18097 h 188595"/>
                  <a:gd name="connsiteX28" fmla="*/ 127635 w 182879"/>
                  <a:gd name="connsiteY28" fmla="*/ 32385 h 188595"/>
                  <a:gd name="connsiteX29" fmla="*/ 117157 w 182879"/>
                  <a:gd name="connsiteY29" fmla="*/ 51435 h 188595"/>
                  <a:gd name="connsiteX30" fmla="*/ 108585 w 182879"/>
                  <a:gd name="connsiteY30" fmla="*/ 47625 h 188595"/>
                  <a:gd name="connsiteX31" fmla="*/ 115253 w 182879"/>
                  <a:gd name="connsiteY31" fmla="*/ 22860 h 188595"/>
                  <a:gd name="connsiteX32" fmla="*/ 115253 w 182879"/>
                  <a:gd name="connsiteY32" fmla="*/ 0 h 188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2879" h="188595">
                    <a:moveTo>
                      <a:pt x="115253" y="0"/>
                    </a:moveTo>
                    <a:lnTo>
                      <a:pt x="86678" y="8572"/>
                    </a:lnTo>
                    <a:cubicBezTo>
                      <a:pt x="86678" y="8572"/>
                      <a:pt x="70485" y="12382"/>
                      <a:pt x="65722" y="13335"/>
                    </a:cubicBezTo>
                    <a:cubicBezTo>
                      <a:pt x="61913" y="14288"/>
                      <a:pt x="42863" y="20955"/>
                      <a:pt x="42863" y="20955"/>
                    </a:cubicBezTo>
                    <a:lnTo>
                      <a:pt x="34290" y="40005"/>
                    </a:lnTo>
                    <a:lnTo>
                      <a:pt x="29528" y="56197"/>
                    </a:lnTo>
                    <a:lnTo>
                      <a:pt x="18097" y="70485"/>
                    </a:lnTo>
                    <a:lnTo>
                      <a:pt x="21907" y="86677"/>
                    </a:lnTo>
                    <a:lnTo>
                      <a:pt x="0" y="102870"/>
                    </a:lnTo>
                    <a:lnTo>
                      <a:pt x="10478" y="111442"/>
                    </a:lnTo>
                    <a:lnTo>
                      <a:pt x="25717" y="106680"/>
                    </a:lnTo>
                    <a:lnTo>
                      <a:pt x="38100" y="124777"/>
                    </a:lnTo>
                    <a:lnTo>
                      <a:pt x="39053" y="140970"/>
                    </a:lnTo>
                    <a:lnTo>
                      <a:pt x="50482" y="155258"/>
                    </a:lnTo>
                    <a:lnTo>
                      <a:pt x="80010" y="158115"/>
                    </a:lnTo>
                    <a:lnTo>
                      <a:pt x="83820" y="174308"/>
                    </a:lnTo>
                    <a:lnTo>
                      <a:pt x="104775" y="161925"/>
                    </a:lnTo>
                    <a:lnTo>
                      <a:pt x="115253" y="178117"/>
                    </a:lnTo>
                    <a:lnTo>
                      <a:pt x="143828" y="188595"/>
                    </a:lnTo>
                    <a:lnTo>
                      <a:pt x="170497" y="176213"/>
                    </a:lnTo>
                    <a:lnTo>
                      <a:pt x="182880" y="158115"/>
                    </a:lnTo>
                    <a:lnTo>
                      <a:pt x="172403" y="137160"/>
                    </a:lnTo>
                    <a:lnTo>
                      <a:pt x="156210" y="114300"/>
                    </a:lnTo>
                    <a:lnTo>
                      <a:pt x="168592" y="105727"/>
                    </a:lnTo>
                    <a:lnTo>
                      <a:pt x="173355" y="83820"/>
                    </a:lnTo>
                    <a:lnTo>
                      <a:pt x="166688" y="59055"/>
                    </a:lnTo>
                    <a:lnTo>
                      <a:pt x="169545" y="34290"/>
                    </a:lnTo>
                    <a:lnTo>
                      <a:pt x="139065" y="18097"/>
                    </a:lnTo>
                    <a:lnTo>
                      <a:pt x="127635" y="32385"/>
                    </a:lnTo>
                    <a:lnTo>
                      <a:pt x="117157" y="51435"/>
                    </a:lnTo>
                    <a:lnTo>
                      <a:pt x="108585" y="47625"/>
                    </a:lnTo>
                    <a:lnTo>
                      <a:pt x="115253" y="22860"/>
                    </a:lnTo>
                    <a:lnTo>
                      <a:pt x="11525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: Shape 168">
                <a:extLst>
                  <a:ext uri="{FF2B5EF4-FFF2-40B4-BE49-F238E27FC236}">
                    <a16:creationId xmlns="" xmlns:a16="http://schemas.microsoft.com/office/drawing/2014/main" id="{308BDCC2-23DF-464E-AE3C-EFE46AAC5758}"/>
                  </a:ext>
                </a:extLst>
              </p:cNvPr>
              <p:cNvSpPr/>
              <p:nvPr/>
            </p:nvSpPr>
            <p:spPr>
              <a:xfrm>
                <a:off x="6216967" y="2472690"/>
                <a:ext cx="31432" cy="30479"/>
              </a:xfrm>
              <a:custGeom>
                <a:avLst/>
                <a:gdLst>
                  <a:gd name="connsiteX0" fmla="*/ 0 w 31432"/>
                  <a:gd name="connsiteY0" fmla="*/ 19050 h 30479"/>
                  <a:gd name="connsiteX1" fmla="*/ 15240 w 31432"/>
                  <a:gd name="connsiteY1" fmla="*/ 30480 h 30479"/>
                  <a:gd name="connsiteX2" fmla="*/ 31432 w 31432"/>
                  <a:gd name="connsiteY2" fmla="*/ 15240 h 30479"/>
                  <a:gd name="connsiteX3" fmla="*/ 29527 w 31432"/>
                  <a:gd name="connsiteY3" fmla="*/ 0 h 30479"/>
                  <a:gd name="connsiteX4" fmla="*/ 17145 w 31432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2" h="30479">
                    <a:moveTo>
                      <a:pt x="0" y="19050"/>
                    </a:moveTo>
                    <a:lnTo>
                      <a:pt x="15240" y="30480"/>
                    </a:lnTo>
                    <a:lnTo>
                      <a:pt x="31432" y="15240"/>
                    </a:lnTo>
                    <a:lnTo>
                      <a:pt x="29527" y="0"/>
                    </a:lnTo>
                    <a:lnTo>
                      <a:pt x="1714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: Shape 169">
                <a:extLst>
                  <a:ext uri="{FF2B5EF4-FFF2-40B4-BE49-F238E27FC236}">
                    <a16:creationId xmlns="" xmlns:a16="http://schemas.microsoft.com/office/drawing/2014/main" id="{E44911BB-3BF9-48EE-638F-52BF3BB155F7}"/>
                  </a:ext>
                </a:extLst>
              </p:cNvPr>
              <p:cNvSpPr/>
              <p:nvPr/>
            </p:nvSpPr>
            <p:spPr>
              <a:xfrm>
                <a:off x="6026467" y="2466975"/>
                <a:ext cx="20002" cy="18097"/>
              </a:xfrm>
              <a:custGeom>
                <a:avLst/>
                <a:gdLst>
                  <a:gd name="connsiteX0" fmla="*/ 20002 w 20002"/>
                  <a:gd name="connsiteY0" fmla="*/ 1905 h 18097"/>
                  <a:gd name="connsiteX1" fmla="*/ 6667 w 20002"/>
                  <a:gd name="connsiteY1" fmla="*/ 0 h 18097"/>
                  <a:gd name="connsiteX2" fmla="*/ 0 w 20002"/>
                  <a:gd name="connsiteY2" fmla="*/ 10478 h 18097"/>
                  <a:gd name="connsiteX3" fmla="*/ 8572 w 20002"/>
                  <a:gd name="connsiteY3" fmla="*/ 18097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18097">
                    <a:moveTo>
                      <a:pt x="20002" y="1905"/>
                    </a:moveTo>
                    <a:lnTo>
                      <a:pt x="6667" y="0"/>
                    </a:lnTo>
                    <a:lnTo>
                      <a:pt x="0" y="10478"/>
                    </a:lnTo>
                    <a:lnTo>
                      <a:pt x="8572" y="1809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: Shape 170">
                <a:extLst>
                  <a:ext uri="{FF2B5EF4-FFF2-40B4-BE49-F238E27FC236}">
                    <a16:creationId xmlns="" xmlns:a16="http://schemas.microsoft.com/office/drawing/2014/main" id="{C165AB82-3ACC-6BDD-2145-94135DAECBF1}"/>
                  </a:ext>
                </a:extLst>
              </p:cNvPr>
              <p:cNvSpPr/>
              <p:nvPr/>
            </p:nvSpPr>
            <p:spPr>
              <a:xfrm>
                <a:off x="5885497" y="2818447"/>
                <a:ext cx="18097" cy="24104"/>
              </a:xfrm>
              <a:custGeom>
                <a:avLst/>
                <a:gdLst>
                  <a:gd name="connsiteX0" fmla="*/ 6668 w 18097"/>
                  <a:gd name="connsiteY0" fmla="*/ 23813 h 24104"/>
                  <a:gd name="connsiteX1" fmla="*/ 18097 w 18097"/>
                  <a:gd name="connsiteY1" fmla="*/ 19050 h 24104"/>
                  <a:gd name="connsiteX2" fmla="*/ 15240 w 18097"/>
                  <a:gd name="connsiteY2" fmla="*/ 0 h 24104"/>
                  <a:gd name="connsiteX3" fmla="*/ 0 w 18097"/>
                  <a:gd name="connsiteY3" fmla="*/ 7620 h 24104"/>
                  <a:gd name="connsiteX4" fmla="*/ 6668 w 18097"/>
                  <a:gd name="connsiteY4" fmla="*/ 23813 h 2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7" h="24104">
                    <a:moveTo>
                      <a:pt x="6668" y="23813"/>
                    </a:moveTo>
                    <a:cubicBezTo>
                      <a:pt x="6668" y="20955"/>
                      <a:pt x="18097" y="19050"/>
                      <a:pt x="18097" y="19050"/>
                    </a:cubicBezTo>
                    <a:lnTo>
                      <a:pt x="15240" y="0"/>
                    </a:lnTo>
                    <a:lnTo>
                      <a:pt x="0" y="7620"/>
                    </a:lnTo>
                    <a:cubicBezTo>
                      <a:pt x="0" y="7620"/>
                      <a:pt x="6668" y="26670"/>
                      <a:pt x="6668" y="23813"/>
                    </a:cubicBez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: Shape 171">
                <a:extLst>
                  <a:ext uri="{FF2B5EF4-FFF2-40B4-BE49-F238E27FC236}">
                    <a16:creationId xmlns="" xmlns:a16="http://schemas.microsoft.com/office/drawing/2014/main" id="{F10A4363-061D-A624-9EAD-F1EC01AF7AC1}"/>
                  </a:ext>
                </a:extLst>
              </p:cNvPr>
              <p:cNvSpPr/>
              <p:nvPr/>
            </p:nvSpPr>
            <p:spPr>
              <a:xfrm>
                <a:off x="5776912" y="2703195"/>
                <a:ext cx="20002" cy="26670"/>
              </a:xfrm>
              <a:custGeom>
                <a:avLst/>
                <a:gdLst>
                  <a:gd name="connsiteX0" fmla="*/ 20003 w 20002"/>
                  <a:gd name="connsiteY0" fmla="*/ 23813 h 26670"/>
                  <a:gd name="connsiteX1" fmla="*/ 13335 w 20002"/>
                  <a:gd name="connsiteY1" fmla="*/ 0 h 26670"/>
                  <a:gd name="connsiteX2" fmla="*/ 0 w 20002"/>
                  <a:gd name="connsiteY2" fmla="*/ 11430 h 26670"/>
                  <a:gd name="connsiteX3" fmla="*/ 7620 w 20002"/>
                  <a:gd name="connsiteY3" fmla="*/ 2667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6670">
                    <a:moveTo>
                      <a:pt x="20003" y="23813"/>
                    </a:moveTo>
                    <a:lnTo>
                      <a:pt x="13335" y="0"/>
                    </a:lnTo>
                    <a:lnTo>
                      <a:pt x="0" y="11430"/>
                    </a:lnTo>
                    <a:lnTo>
                      <a:pt x="762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: Shape 172">
                <a:extLst>
                  <a:ext uri="{FF2B5EF4-FFF2-40B4-BE49-F238E27FC236}">
                    <a16:creationId xmlns="" xmlns:a16="http://schemas.microsoft.com/office/drawing/2014/main" id="{D72C4C13-B879-1351-08C2-50A2076EF0D2}"/>
                  </a:ext>
                </a:extLst>
              </p:cNvPr>
              <p:cNvSpPr/>
              <p:nvPr/>
            </p:nvSpPr>
            <p:spPr>
              <a:xfrm>
                <a:off x="5782627" y="2870834"/>
                <a:ext cx="35242" cy="25717"/>
              </a:xfrm>
              <a:custGeom>
                <a:avLst/>
                <a:gdLst>
                  <a:gd name="connsiteX0" fmla="*/ 2857 w 35242"/>
                  <a:gd name="connsiteY0" fmla="*/ 0 h 25717"/>
                  <a:gd name="connsiteX1" fmla="*/ 0 w 35242"/>
                  <a:gd name="connsiteY1" fmla="*/ 14288 h 25717"/>
                  <a:gd name="connsiteX2" fmla="*/ 21907 w 35242"/>
                  <a:gd name="connsiteY2" fmla="*/ 14288 h 25717"/>
                  <a:gd name="connsiteX3" fmla="*/ 33338 w 35242"/>
                  <a:gd name="connsiteY3" fmla="*/ 25718 h 25717"/>
                  <a:gd name="connsiteX4" fmla="*/ 35242 w 35242"/>
                  <a:gd name="connsiteY4" fmla="*/ 6668 h 25717"/>
                  <a:gd name="connsiteX5" fmla="*/ 21907 w 35242"/>
                  <a:gd name="connsiteY5" fmla="*/ 381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42" h="25717">
                    <a:moveTo>
                      <a:pt x="2857" y="0"/>
                    </a:moveTo>
                    <a:lnTo>
                      <a:pt x="0" y="14288"/>
                    </a:lnTo>
                    <a:lnTo>
                      <a:pt x="21907" y="14288"/>
                    </a:lnTo>
                    <a:lnTo>
                      <a:pt x="33338" y="25718"/>
                    </a:lnTo>
                    <a:lnTo>
                      <a:pt x="35242" y="6668"/>
                    </a:lnTo>
                    <a:lnTo>
                      <a:pt x="21907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: Shape 173">
                <a:extLst>
                  <a:ext uri="{FF2B5EF4-FFF2-40B4-BE49-F238E27FC236}">
                    <a16:creationId xmlns="" xmlns:a16="http://schemas.microsoft.com/office/drawing/2014/main" id="{CC3EF9E6-72A5-F9AA-597D-A1107010CF7F}"/>
                  </a:ext>
                </a:extLst>
              </p:cNvPr>
              <p:cNvSpPr/>
              <p:nvPr/>
            </p:nvSpPr>
            <p:spPr>
              <a:xfrm>
                <a:off x="5703569" y="2111692"/>
                <a:ext cx="26670" cy="22860"/>
              </a:xfrm>
              <a:custGeom>
                <a:avLst/>
                <a:gdLst>
                  <a:gd name="connsiteX0" fmla="*/ 22860 w 26670"/>
                  <a:gd name="connsiteY0" fmla="*/ 22860 h 22860"/>
                  <a:gd name="connsiteX1" fmla="*/ 26670 w 26670"/>
                  <a:gd name="connsiteY1" fmla="*/ 9525 h 22860"/>
                  <a:gd name="connsiteX2" fmla="*/ 7620 w 26670"/>
                  <a:gd name="connsiteY2" fmla="*/ 0 h 22860"/>
                  <a:gd name="connsiteX3" fmla="*/ 0 w 26670"/>
                  <a:gd name="connsiteY3" fmla="*/ 7620 h 22860"/>
                  <a:gd name="connsiteX4" fmla="*/ 8573 w 26670"/>
                  <a:gd name="connsiteY4" fmla="*/ 12383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" h="22860">
                    <a:moveTo>
                      <a:pt x="22860" y="22860"/>
                    </a:moveTo>
                    <a:lnTo>
                      <a:pt x="26670" y="9525"/>
                    </a:lnTo>
                    <a:lnTo>
                      <a:pt x="7620" y="0"/>
                    </a:lnTo>
                    <a:lnTo>
                      <a:pt x="0" y="7620"/>
                    </a:lnTo>
                    <a:lnTo>
                      <a:pt x="8573" y="1238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: Shape 174">
                <a:extLst>
                  <a:ext uri="{FF2B5EF4-FFF2-40B4-BE49-F238E27FC236}">
                    <a16:creationId xmlns="" xmlns:a16="http://schemas.microsoft.com/office/drawing/2014/main" id="{09306F09-3752-0751-D42F-4A90BFE91946}"/>
                  </a:ext>
                </a:extLst>
              </p:cNvPr>
              <p:cNvSpPr/>
              <p:nvPr/>
            </p:nvSpPr>
            <p:spPr>
              <a:xfrm>
                <a:off x="5624512" y="3000375"/>
                <a:ext cx="31432" cy="41909"/>
              </a:xfrm>
              <a:custGeom>
                <a:avLst/>
                <a:gdLst>
                  <a:gd name="connsiteX0" fmla="*/ 13335 w 31432"/>
                  <a:gd name="connsiteY0" fmla="*/ 41910 h 41909"/>
                  <a:gd name="connsiteX1" fmla="*/ 26670 w 31432"/>
                  <a:gd name="connsiteY1" fmla="*/ 27622 h 41909"/>
                  <a:gd name="connsiteX2" fmla="*/ 31432 w 31432"/>
                  <a:gd name="connsiteY2" fmla="*/ 11430 h 41909"/>
                  <a:gd name="connsiteX3" fmla="*/ 20003 w 31432"/>
                  <a:gd name="connsiteY3" fmla="*/ 0 h 41909"/>
                  <a:gd name="connsiteX4" fmla="*/ 8572 w 31432"/>
                  <a:gd name="connsiteY4" fmla="*/ 3810 h 41909"/>
                  <a:gd name="connsiteX5" fmla="*/ 0 w 31432"/>
                  <a:gd name="connsiteY5" fmla="*/ 15240 h 41909"/>
                  <a:gd name="connsiteX6" fmla="*/ 4763 w 31432"/>
                  <a:gd name="connsiteY6" fmla="*/ 3048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" h="41909">
                    <a:moveTo>
                      <a:pt x="13335" y="41910"/>
                    </a:moveTo>
                    <a:lnTo>
                      <a:pt x="26670" y="27622"/>
                    </a:lnTo>
                    <a:lnTo>
                      <a:pt x="31432" y="11430"/>
                    </a:lnTo>
                    <a:lnTo>
                      <a:pt x="20003" y="0"/>
                    </a:lnTo>
                    <a:lnTo>
                      <a:pt x="8572" y="3810"/>
                    </a:lnTo>
                    <a:lnTo>
                      <a:pt x="0" y="15240"/>
                    </a:lnTo>
                    <a:lnTo>
                      <a:pt x="4763" y="3048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: Shape 175">
                <a:extLst>
                  <a:ext uri="{FF2B5EF4-FFF2-40B4-BE49-F238E27FC236}">
                    <a16:creationId xmlns="" xmlns:a16="http://schemas.microsoft.com/office/drawing/2014/main" id="{356FBC23-BA30-06CF-9E5E-E5E082D0031E}"/>
                  </a:ext>
                </a:extLst>
              </p:cNvPr>
              <p:cNvSpPr/>
              <p:nvPr/>
            </p:nvSpPr>
            <p:spPr>
              <a:xfrm>
                <a:off x="5801677" y="1945957"/>
                <a:ext cx="33337" cy="19050"/>
              </a:xfrm>
              <a:custGeom>
                <a:avLst/>
                <a:gdLst>
                  <a:gd name="connsiteX0" fmla="*/ 24765 w 33337"/>
                  <a:gd name="connsiteY0" fmla="*/ 14288 h 19050"/>
                  <a:gd name="connsiteX1" fmla="*/ 33338 w 33337"/>
                  <a:gd name="connsiteY1" fmla="*/ 5715 h 19050"/>
                  <a:gd name="connsiteX2" fmla="*/ 17145 w 33337"/>
                  <a:gd name="connsiteY2" fmla="*/ 0 h 19050"/>
                  <a:gd name="connsiteX3" fmla="*/ 6667 w 33337"/>
                  <a:gd name="connsiteY3" fmla="*/ 1905 h 19050"/>
                  <a:gd name="connsiteX4" fmla="*/ 0 w 33337"/>
                  <a:gd name="connsiteY4" fmla="*/ 8572 h 19050"/>
                  <a:gd name="connsiteX5" fmla="*/ 10478 w 33337"/>
                  <a:gd name="connsiteY5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7" h="19050">
                    <a:moveTo>
                      <a:pt x="24765" y="14288"/>
                    </a:moveTo>
                    <a:lnTo>
                      <a:pt x="33338" y="5715"/>
                    </a:lnTo>
                    <a:lnTo>
                      <a:pt x="17145" y="0"/>
                    </a:lnTo>
                    <a:lnTo>
                      <a:pt x="6667" y="1905"/>
                    </a:lnTo>
                    <a:lnTo>
                      <a:pt x="0" y="8572"/>
                    </a:lnTo>
                    <a:lnTo>
                      <a:pt x="10478" y="1905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: Shape 176">
                <a:extLst>
                  <a:ext uri="{FF2B5EF4-FFF2-40B4-BE49-F238E27FC236}">
                    <a16:creationId xmlns="" xmlns:a16="http://schemas.microsoft.com/office/drawing/2014/main" id="{8FC2C0C8-75EB-98FC-9E3D-5F6B3D33E43B}"/>
                  </a:ext>
                </a:extLst>
              </p:cNvPr>
              <p:cNvSpPr/>
              <p:nvPr/>
            </p:nvSpPr>
            <p:spPr>
              <a:xfrm>
                <a:off x="6052184" y="1923097"/>
                <a:ext cx="31432" cy="25717"/>
              </a:xfrm>
              <a:custGeom>
                <a:avLst/>
                <a:gdLst>
                  <a:gd name="connsiteX0" fmla="*/ 15240 w 31432"/>
                  <a:gd name="connsiteY0" fmla="*/ 25717 h 25717"/>
                  <a:gd name="connsiteX1" fmla="*/ 31433 w 31432"/>
                  <a:gd name="connsiteY1" fmla="*/ 10477 h 25717"/>
                  <a:gd name="connsiteX2" fmla="*/ 31433 w 31432"/>
                  <a:gd name="connsiteY2" fmla="*/ 0 h 25717"/>
                  <a:gd name="connsiteX3" fmla="*/ 9525 w 31432"/>
                  <a:gd name="connsiteY3" fmla="*/ 952 h 25717"/>
                  <a:gd name="connsiteX4" fmla="*/ 0 w 31432"/>
                  <a:gd name="connsiteY4" fmla="*/ 10477 h 25717"/>
                  <a:gd name="connsiteX5" fmla="*/ 6668 w 31432"/>
                  <a:gd name="connsiteY5" fmla="*/ 1809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32" h="25717">
                    <a:moveTo>
                      <a:pt x="15240" y="25717"/>
                    </a:moveTo>
                    <a:lnTo>
                      <a:pt x="31433" y="10477"/>
                    </a:lnTo>
                    <a:lnTo>
                      <a:pt x="31433" y="0"/>
                    </a:lnTo>
                    <a:lnTo>
                      <a:pt x="9525" y="952"/>
                    </a:lnTo>
                    <a:lnTo>
                      <a:pt x="0" y="10477"/>
                    </a:lnTo>
                    <a:lnTo>
                      <a:pt x="6668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: Shape 177">
                <a:extLst>
                  <a:ext uri="{FF2B5EF4-FFF2-40B4-BE49-F238E27FC236}">
                    <a16:creationId xmlns="" xmlns:a16="http://schemas.microsoft.com/office/drawing/2014/main" id="{7953487B-CE65-7D6C-40D4-D6711FAC7CA3}"/>
                  </a:ext>
                </a:extLst>
              </p:cNvPr>
              <p:cNvSpPr/>
              <p:nvPr/>
            </p:nvSpPr>
            <p:spPr>
              <a:xfrm>
                <a:off x="6098857" y="1910714"/>
                <a:ext cx="137160" cy="180975"/>
              </a:xfrm>
              <a:custGeom>
                <a:avLst/>
                <a:gdLst>
                  <a:gd name="connsiteX0" fmla="*/ 19050 w 137160"/>
                  <a:gd name="connsiteY0" fmla="*/ 160020 h 180975"/>
                  <a:gd name="connsiteX1" fmla="*/ 42863 w 137160"/>
                  <a:gd name="connsiteY1" fmla="*/ 180975 h 180975"/>
                  <a:gd name="connsiteX2" fmla="*/ 64770 w 137160"/>
                  <a:gd name="connsiteY2" fmla="*/ 160020 h 180975"/>
                  <a:gd name="connsiteX3" fmla="*/ 80010 w 137160"/>
                  <a:gd name="connsiteY3" fmla="*/ 160020 h 180975"/>
                  <a:gd name="connsiteX4" fmla="*/ 101918 w 137160"/>
                  <a:gd name="connsiteY4" fmla="*/ 146685 h 180975"/>
                  <a:gd name="connsiteX5" fmla="*/ 128588 w 137160"/>
                  <a:gd name="connsiteY5" fmla="*/ 138113 h 180975"/>
                  <a:gd name="connsiteX6" fmla="*/ 120968 w 137160"/>
                  <a:gd name="connsiteY6" fmla="*/ 113348 h 180975"/>
                  <a:gd name="connsiteX7" fmla="*/ 120968 w 137160"/>
                  <a:gd name="connsiteY7" fmla="*/ 80963 h 180975"/>
                  <a:gd name="connsiteX8" fmla="*/ 137160 w 137160"/>
                  <a:gd name="connsiteY8" fmla="*/ 67627 h 180975"/>
                  <a:gd name="connsiteX9" fmla="*/ 123825 w 137160"/>
                  <a:gd name="connsiteY9" fmla="*/ 54293 h 180975"/>
                  <a:gd name="connsiteX10" fmla="*/ 97155 w 137160"/>
                  <a:gd name="connsiteY10" fmla="*/ 27623 h 180975"/>
                  <a:gd name="connsiteX11" fmla="*/ 87630 w 137160"/>
                  <a:gd name="connsiteY11" fmla="*/ 6668 h 180975"/>
                  <a:gd name="connsiteX12" fmla="*/ 63818 w 137160"/>
                  <a:gd name="connsiteY12" fmla="*/ 0 h 180975"/>
                  <a:gd name="connsiteX13" fmla="*/ 60960 w 137160"/>
                  <a:gd name="connsiteY13" fmla="*/ 20955 h 180975"/>
                  <a:gd name="connsiteX14" fmla="*/ 41910 w 137160"/>
                  <a:gd name="connsiteY14" fmla="*/ 29527 h 180975"/>
                  <a:gd name="connsiteX15" fmla="*/ 13335 w 137160"/>
                  <a:gd name="connsiteY15" fmla="*/ 48577 h 180975"/>
                  <a:gd name="connsiteX16" fmla="*/ 13335 w 137160"/>
                  <a:gd name="connsiteY16" fmla="*/ 75248 h 180975"/>
                  <a:gd name="connsiteX17" fmla="*/ 24765 w 137160"/>
                  <a:gd name="connsiteY17" fmla="*/ 86677 h 180975"/>
                  <a:gd name="connsiteX18" fmla="*/ 9525 w 137160"/>
                  <a:gd name="connsiteY18" fmla="*/ 101918 h 180975"/>
                  <a:gd name="connsiteX19" fmla="*/ 0 w 137160"/>
                  <a:gd name="connsiteY19" fmla="*/ 121920 h 180975"/>
                  <a:gd name="connsiteX20" fmla="*/ 13335 w 137160"/>
                  <a:gd name="connsiteY20" fmla="*/ 14097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7160" h="180975">
                    <a:moveTo>
                      <a:pt x="19050" y="160020"/>
                    </a:moveTo>
                    <a:lnTo>
                      <a:pt x="42863" y="180975"/>
                    </a:lnTo>
                    <a:lnTo>
                      <a:pt x="64770" y="160020"/>
                    </a:lnTo>
                    <a:lnTo>
                      <a:pt x="80010" y="160020"/>
                    </a:lnTo>
                    <a:lnTo>
                      <a:pt x="101918" y="146685"/>
                    </a:lnTo>
                    <a:lnTo>
                      <a:pt x="128588" y="138113"/>
                    </a:lnTo>
                    <a:lnTo>
                      <a:pt x="120968" y="113348"/>
                    </a:lnTo>
                    <a:lnTo>
                      <a:pt x="120968" y="80963"/>
                    </a:lnTo>
                    <a:lnTo>
                      <a:pt x="137160" y="67627"/>
                    </a:lnTo>
                    <a:lnTo>
                      <a:pt x="123825" y="54293"/>
                    </a:lnTo>
                    <a:lnTo>
                      <a:pt x="97155" y="27623"/>
                    </a:lnTo>
                    <a:lnTo>
                      <a:pt x="87630" y="6668"/>
                    </a:lnTo>
                    <a:lnTo>
                      <a:pt x="63818" y="0"/>
                    </a:lnTo>
                    <a:lnTo>
                      <a:pt x="60960" y="20955"/>
                    </a:lnTo>
                    <a:lnTo>
                      <a:pt x="41910" y="29527"/>
                    </a:lnTo>
                    <a:lnTo>
                      <a:pt x="13335" y="48577"/>
                    </a:lnTo>
                    <a:lnTo>
                      <a:pt x="13335" y="75248"/>
                    </a:lnTo>
                    <a:lnTo>
                      <a:pt x="24765" y="86677"/>
                    </a:lnTo>
                    <a:lnTo>
                      <a:pt x="9525" y="101918"/>
                    </a:lnTo>
                    <a:lnTo>
                      <a:pt x="0" y="121920"/>
                    </a:lnTo>
                    <a:lnTo>
                      <a:pt x="13335" y="1409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: Shape 178">
                <a:extLst>
                  <a:ext uri="{FF2B5EF4-FFF2-40B4-BE49-F238E27FC236}">
                    <a16:creationId xmlns="" xmlns:a16="http://schemas.microsoft.com/office/drawing/2014/main" id="{12CAE7A3-8029-0366-CA0B-326540F25CFB}"/>
                  </a:ext>
                </a:extLst>
              </p:cNvPr>
              <p:cNvSpPr/>
              <p:nvPr/>
            </p:nvSpPr>
            <p:spPr>
              <a:xfrm>
                <a:off x="6082665" y="2084070"/>
                <a:ext cx="58102" cy="54292"/>
              </a:xfrm>
              <a:custGeom>
                <a:avLst/>
                <a:gdLst>
                  <a:gd name="connsiteX0" fmla="*/ 26670 w 58102"/>
                  <a:gd name="connsiteY0" fmla="*/ 44767 h 54292"/>
                  <a:gd name="connsiteX1" fmla="*/ 36195 w 58102"/>
                  <a:gd name="connsiteY1" fmla="*/ 54292 h 54292"/>
                  <a:gd name="connsiteX2" fmla="*/ 50482 w 58102"/>
                  <a:gd name="connsiteY2" fmla="*/ 40005 h 54292"/>
                  <a:gd name="connsiteX3" fmla="*/ 58103 w 58102"/>
                  <a:gd name="connsiteY3" fmla="*/ 19050 h 54292"/>
                  <a:gd name="connsiteX4" fmla="*/ 44767 w 58102"/>
                  <a:gd name="connsiteY4" fmla="*/ 8572 h 54292"/>
                  <a:gd name="connsiteX5" fmla="*/ 18097 w 58102"/>
                  <a:gd name="connsiteY5" fmla="*/ 1905 h 54292"/>
                  <a:gd name="connsiteX6" fmla="*/ 0 w 58102"/>
                  <a:gd name="connsiteY6" fmla="*/ 0 h 54292"/>
                  <a:gd name="connsiteX7" fmla="*/ 2857 w 58102"/>
                  <a:gd name="connsiteY7" fmla="*/ 23813 h 54292"/>
                  <a:gd name="connsiteX8" fmla="*/ 2857 w 58102"/>
                  <a:gd name="connsiteY8" fmla="*/ 38100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2" h="54292">
                    <a:moveTo>
                      <a:pt x="26670" y="44767"/>
                    </a:moveTo>
                    <a:lnTo>
                      <a:pt x="36195" y="54292"/>
                    </a:lnTo>
                    <a:lnTo>
                      <a:pt x="50482" y="40005"/>
                    </a:lnTo>
                    <a:lnTo>
                      <a:pt x="58103" y="19050"/>
                    </a:lnTo>
                    <a:lnTo>
                      <a:pt x="44767" y="8572"/>
                    </a:lnTo>
                    <a:lnTo>
                      <a:pt x="18097" y="1905"/>
                    </a:lnTo>
                    <a:lnTo>
                      <a:pt x="0" y="0"/>
                    </a:lnTo>
                    <a:lnTo>
                      <a:pt x="2857" y="23813"/>
                    </a:lnTo>
                    <a:lnTo>
                      <a:pt x="2857" y="381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: Shape 179">
                <a:extLst>
                  <a:ext uri="{FF2B5EF4-FFF2-40B4-BE49-F238E27FC236}">
                    <a16:creationId xmlns="" xmlns:a16="http://schemas.microsoft.com/office/drawing/2014/main" id="{D72EE1C5-1545-15E4-11A8-1DBF3A6DFE6C}"/>
                  </a:ext>
                </a:extLst>
              </p:cNvPr>
              <p:cNvSpPr/>
              <p:nvPr/>
            </p:nvSpPr>
            <p:spPr>
              <a:xfrm>
                <a:off x="5811202" y="2627947"/>
                <a:ext cx="23812" cy="15240"/>
              </a:xfrm>
              <a:custGeom>
                <a:avLst/>
                <a:gdLst>
                  <a:gd name="connsiteX0" fmla="*/ 23813 w 23812"/>
                  <a:gd name="connsiteY0" fmla="*/ 10478 h 15240"/>
                  <a:gd name="connsiteX1" fmla="*/ 6667 w 23812"/>
                  <a:gd name="connsiteY1" fmla="*/ 0 h 15240"/>
                  <a:gd name="connsiteX2" fmla="*/ 0 w 23812"/>
                  <a:gd name="connsiteY2" fmla="*/ 7620 h 15240"/>
                  <a:gd name="connsiteX3" fmla="*/ 8572 w 2381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" h="15240">
                    <a:moveTo>
                      <a:pt x="23813" y="10478"/>
                    </a:moveTo>
                    <a:lnTo>
                      <a:pt x="6667" y="0"/>
                    </a:lnTo>
                    <a:lnTo>
                      <a:pt x="0" y="7620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1" name="Рисунок 3">
              <a:extLst>
                <a:ext uri="{FF2B5EF4-FFF2-40B4-BE49-F238E27FC236}">
                  <a16:creationId xmlns="" xmlns:a16="http://schemas.microsoft.com/office/drawing/2014/main" id="{F5F93903-903B-BC38-92B9-6F25DF510F7B}"/>
                </a:ext>
              </a:extLst>
            </p:cNvPr>
            <p:cNvGrpSpPr/>
            <p:nvPr/>
          </p:nvGrpSpPr>
          <p:grpSpPr>
            <a:xfrm>
              <a:off x="6700839" y="880570"/>
              <a:ext cx="3927157" cy="4879197"/>
              <a:chOff x="6696075" y="880570"/>
              <a:chExt cx="3927157" cy="4879197"/>
            </a:xfrm>
            <a:grpFill/>
          </p:grpSpPr>
          <p:sp>
            <p:nvSpPr>
              <p:cNvPr id="138" name="Freeform: Shape 140">
                <a:extLst>
                  <a:ext uri="{FF2B5EF4-FFF2-40B4-BE49-F238E27FC236}">
                    <a16:creationId xmlns="" xmlns:a16="http://schemas.microsoft.com/office/drawing/2014/main" id="{77E2BB02-B26D-D059-2C02-F9490C9B6E9A}"/>
                  </a:ext>
                </a:extLst>
              </p:cNvPr>
              <p:cNvSpPr/>
              <p:nvPr/>
            </p:nvSpPr>
            <p:spPr>
              <a:xfrm>
                <a:off x="9455467" y="4006215"/>
                <a:ext cx="735964" cy="803909"/>
              </a:xfrm>
              <a:custGeom>
                <a:avLst/>
                <a:gdLst>
                  <a:gd name="connsiteX0" fmla="*/ 714375 w 735964"/>
                  <a:gd name="connsiteY0" fmla="*/ 653415 h 803909"/>
                  <a:gd name="connsiteX1" fmla="*/ 685800 w 735964"/>
                  <a:gd name="connsiteY1" fmla="*/ 637222 h 803909"/>
                  <a:gd name="connsiteX2" fmla="*/ 669607 w 735964"/>
                  <a:gd name="connsiteY2" fmla="*/ 653415 h 803909"/>
                  <a:gd name="connsiteX3" fmla="*/ 642938 w 735964"/>
                  <a:gd name="connsiteY3" fmla="*/ 652463 h 803909"/>
                  <a:gd name="connsiteX4" fmla="*/ 631507 w 735964"/>
                  <a:gd name="connsiteY4" fmla="*/ 629603 h 803909"/>
                  <a:gd name="connsiteX5" fmla="*/ 610552 w 735964"/>
                  <a:gd name="connsiteY5" fmla="*/ 629603 h 803909"/>
                  <a:gd name="connsiteX6" fmla="*/ 592455 w 735964"/>
                  <a:gd name="connsiteY6" fmla="*/ 611505 h 803909"/>
                  <a:gd name="connsiteX7" fmla="*/ 561022 w 735964"/>
                  <a:gd name="connsiteY7" fmla="*/ 611505 h 803909"/>
                  <a:gd name="connsiteX8" fmla="*/ 540068 w 735964"/>
                  <a:gd name="connsiteY8" fmla="*/ 598170 h 803909"/>
                  <a:gd name="connsiteX9" fmla="*/ 515302 w 735964"/>
                  <a:gd name="connsiteY9" fmla="*/ 573405 h 803909"/>
                  <a:gd name="connsiteX10" fmla="*/ 499110 w 735964"/>
                  <a:gd name="connsiteY10" fmla="*/ 557213 h 803909"/>
                  <a:gd name="connsiteX11" fmla="*/ 498157 w 735964"/>
                  <a:gd name="connsiteY11" fmla="*/ 519113 h 803909"/>
                  <a:gd name="connsiteX12" fmla="*/ 481965 w 735964"/>
                  <a:gd name="connsiteY12" fmla="*/ 493395 h 803909"/>
                  <a:gd name="connsiteX13" fmla="*/ 461010 w 735964"/>
                  <a:gd name="connsiteY13" fmla="*/ 461963 h 803909"/>
                  <a:gd name="connsiteX14" fmla="*/ 461010 w 735964"/>
                  <a:gd name="connsiteY14" fmla="*/ 447675 h 803909"/>
                  <a:gd name="connsiteX15" fmla="*/ 465772 w 735964"/>
                  <a:gd name="connsiteY15" fmla="*/ 429578 h 803909"/>
                  <a:gd name="connsiteX16" fmla="*/ 461010 w 735964"/>
                  <a:gd name="connsiteY16" fmla="*/ 403860 h 803909"/>
                  <a:gd name="connsiteX17" fmla="*/ 479107 w 735964"/>
                  <a:gd name="connsiteY17" fmla="*/ 403860 h 803909"/>
                  <a:gd name="connsiteX18" fmla="*/ 501968 w 735964"/>
                  <a:gd name="connsiteY18" fmla="*/ 396240 h 803909"/>
                  <a:gd name="connsiteX19" fmla="*/ 514350 w 735964"/>
                  <a:gd name="connsiteY19" fmla="*/ 383857 h 803909"/>
                  <a:gd name="connsiteX20" fmla="*/ 519113 w 735964"/>
                  <a:gd name="connsiteY20" fmla="*/ 367665 h 803909"/>
                  <a:gd name="connsiteX21" fmla="*/ 484822 w 735964"/>
                  <a:gd name="connsiteY21" fmla="*/ 354330 h 803909"/>
                  <a:gd name="connsiteX22" fmla="*/ 464820 w 735964"/>
                  <a:gd name="connsiteY22" fmla="*/ 338138 h 803909"/>
                  <a:gd name="connsiteX23" fmla="*/ 434340 w 735964"/>
                  <a:gd name="connsiteY23" fmla="*/ 320040 h 803909"/>
                  <a:gd name="connsiteX24" fmla="*/ 399097 w 735964"/>
                  <a:gd name="connsiteY24" fmla="*/ 301942 h 803909"/>
                  <a:gd name="connsiteX25" fmla="*/ 372427 w 735964"/>
                  <a:gd name="connsiteY25" fmla="*/ 279082 h 803909"/>
                  <a:gd name="connsiteX26" fmla="*/ 330518 w 735964"/>
                  <a:gd name="connsiteY26" fmla="*/ 256222 h 803909"/>
                  <a:gd name="connsiteX27" fmla="*/ 300038 w 735964"/>
                  <a:gd name="connsiteY27" fmla="*/ 229553 h 803909"/>
                  <a:gd name="connsiteX28" fmla="*/ 268605 w 735964"/>
                  <a:gd name="connsiteY28" fmla="*/ 217170 h 803909"/>
                  <a:gd name="connsiteX29" fmla="*/ 245745 w 735964"/>
                  <a:gd name="connsiteY29" fmla="*/ 211455 h 803909"/>
                  <a:gd name="connsiteX30" fmla="*/ 209550 w 735964"/>
                  <a:gd name="connsiteY30" fmla="*/ 174307 h 803909"/>
                  <a:gd name="connsiteX31" fmla="*/ 190500 w 735964"/>
                  <a:gd name="connsiteY31" fmla="*/ 155257 h 803909"/>
                  <a:gd name="connsiteX32" fmla="*/ 178118 w 735964"/>
                  <a:gd name="connsiteY32" fmla="*/ 121920 h 803909"/>
                  <a:gd name="connsiteX33" fmla="*/ 163830 w 735964"/>
                  <a:gd name="connsiteY33" fmla="*/ 100965 h 803909"/>
                  <a:gd name="connsiteX34" fmla="*/ 145732 w 735964"/>
                  <a:gd name="connsiteY34" fmla="*/ 100965 h 803909"/>
                  <a:gd name="connsiteX35" fmla="*/ 111443 w 735964"/>
                  <a:gd name="connsiteY35" fmla="*/ 79057 h 803909"/>
                  <a:gd name="connsiteX36" fmla="*/ 103822 w 735964"/>
                  <a:gd name="connsiteY36" fmla="*/ 59055 h 803909"/>
                  <a:gd name="connsiteX37" fmla="*/ 73343 w 735964"/>
                  <a:gd name="connsiteY37" fmla="*/ 53340 h 803909"/>
                  <a:gd name="connsiteX38" fmla="*/ 56197 w 735964"/>
                  <a:gd name="connsiteY38" fmla="*/ 36195 h 803909"/>
                  <a:gd name="connsiteX39" fmla="*/ 47625 w 735964"/>
                  <a:gd name="connsiteY39" fmla="*/ 16192 h 803909"/>
                  <a:gd name="connsiteX40" fmla="*/ 31432 w 735964"/>
                  <a:gd name="connsiteY40" fmla="*/ 8572 h 803909"/>
                  <a:gd name="connsiteX41" fmla="*/ 0 w 735964"/>
                  <a:gd name="connsiteY41" fmla="*/ 0 h 803909"/>
                  <a:gd name="connsiteX42" fmla="*/ 0 w 735964"/>
                  <a:gd name="connsiteY42" fmla="*/ 18097 h 803909"/>
                  <a:gd name="connsiteX43" fmla="*/ 7620 w 735964"/>
                  <a:gd name="connsiteY43" fmla="*/ 39053 h 803909"/>
                  <a:gd name="connsiteX44" fmla="*/ 17145 w 735964"/>
                  <a:gd name="connsiteY44" fmla="*/ 36195 h 803909"/>
                  <a:gd name="connsiteX45" fmla="*/ 40957 w 735964"/>
                  <a:gd name="connsiteY45" fmla="*/ 44767 h 803909"/>
                  <a:gd name="connsiteX46" fmla="*/ 57150 w 735964"/>
                  <a:gd name="connsiteY46" fmla="*/ 60960 h 803909"/>
                  <a:gd name="connsiteX47" fmla="*/ 57150 w 735964"/>
                  <a:gd name="connsiteY47" fmla="*/ 70485 h 803909"/>
                  <a:gd name="connsiteX48" fmla="*/ 73343 w 735964"/>
                  <a:gd name="connsiteY48" fmla="*/ 86678 h 803909"/>
                  <a:gd name="connsiteX49" fmla="*/ 68580 w 735964"/>
                  <a:gd name="connsiteY49" fmla="*/ 111442 h 803909"/>
                  <a:gd name="connsiteX50" fmla="*/ 40957 w 735964"/>
                  <a:gd name="connsiteY50" fmla="*/ 102870 h 803909"/>
                  <a:gd name="connsiteX51" fmla="*/ 40957 w 735964"/>
                  <a:gd name="connsiteY51" fmla="*/ 120967 h 803909"/>
                  <a:gd name="connsiteX52" fmla="*/ 32385 w 735964"/>
                  <a:gd name="connsiteY52" fmla="*/ 145732 h 803909"/>
                  <a:gd name="connsiteX53" fmla="*/ 66675 w 735964"/>
                  <a:gd name="connsiteY53" fmla="*/ 157163 h 803909"/>
                  <a:gd name="connsiteX54" fmla="*/ 83820 w 735964"/>
                  <a:gd name="connsiteY54" fmla="*/ 188595 h 803909"/>
                  <a:gd name="connsiteX55" fmla="*/ 115252 w 735964"/>
                  <a:gd name="connsiteY55" fmla="*/ 220028 h 803909"/>
                  <a:gd name="connsiteX56" fmla="*/ 115252 w 735964"/>
                  <a:gd name="connsiteY56" fmla="*/ 238125 h 803909"/>
                  <a:gd name="connsiteX57" fmla="*/ 144780 w 735964"/>
                  <a:gd name="connsiteY57" fmla="*/ 278130 h 803909"/>
                  <a:gd name="connsiteX58" fmla="*/ 166688 w 735964"/>
                  <a:gd name="connsiteY58" fmla="*/ 280988 h 803909"/>
                  <a:gd name="connsiteX59" fmla="*/ 202882 w 735964"/>
                  <a:gd name="connsiteY59" fmla="*/ 297180 h 803909"/>
                  <a:gd name="connsiteX60" fmla="*/ 249555 w 735964"/>
                  <a:gd name="connsiteY60" fmla="*/ 318135 h 803909"/>
                  <a:gd name="connsiteX61" fmla="*/ 266700 w 735964"/>
                  <a:gd name="connsiteY61" fmla="*/ 345757 h 803909"/>
                  <a:gd name="connsiteX62" fmla="*/ 293370 w 735964"/>
                  <a:gd name="connsiteY62" fmla="*/ 381953 h 803909"/>
                  <a:gd name="connsiteX63" fmla="*/ 323850 w 735964"/>
                  <a:gd name="connsiteY63" fmla="*/ 412432 h 803909"/>
                  <a:gd name="connsiteX64" fmla="*/ 360045 w 735964"/>
                  <a:gd name="connsiteY64" fmla="*/ 448628 h 803909"/>
                  <a:gd name="connsiteX65" fmla="*/ 404813 w 735964"/>
                  <a:gd name="connsiteY65" fmla="*/ 510540 h 803909"/>
                  <a:gd name="connsiteX66" fmla="*/ 425768 w 735964"/>
                  <a:gd name="connsiteY66" fmla="*/ 554355 h 803909"/>
                  <a:gd name="connsiteX67" fmla="*/ 450532 w 735964"/>
                  <a:gd name="connsiteY67" fmla="*/ 561975 h 803909"/>
                  <a:gd name="connsiteX68" fmla="*/ 476250 w 735964"/>
                  <a:gd name="connsiteY68" fmla="*/ 576263 h 803909"/>
                  <a:gd name="connsiteX69" fmla="*/ 501015 w 735964"/>
                  <a:gd name="connsiteY69" fmla="*/ 599122 h 803909"/>
                  <a:gd name="connsiteX70" fmla="*/ 521018 w 735964"/>
                  <a:gd name="connsiteY70" fmla="*/ 637222 h 803909"/>
                  <a:gd name="connsiteX71" fmla="*/ 537210 w 735964"/>
                  <a:gd name="connsiteY71" fmla="*/ 658178 h 803909"/>
                  <a:gd name="connsiteX72" fmla="*/ 560070 w 735964"/>
                  <a:gd name="connsiteY72" fmla="*/ 681038 h 803909"/>
                  <a:gd name="connsiteX73" fmla="*/ 584835 w 735964"/>
                  <a:gd name="connsiteY73" fmla="*/ 705803 h 803909"/>
                  <a:gd name="connsiteX74" fmla="*/ 584835 w 735964"/>
                  <a:gd name="connsiteY74" fmla="*/ 728663 h 803909"/>
                  <a:gd name="connsiteX75" fmla="*/ 621030 w 735964"/>
                  <a:gd name="connsiteY75" fmla="*/ 762953 h 803909"/>
                  <a:gd name="connsiteX76" fmla="*/ 641985 w 735964"/>
                  <a:gd name="connsiteY76" fmla="*/ 783907 h 803909"/>
                  <a:gd name="connsiteX77" fmla="*/ 658177 w 735964"/>
                  <a:gd name="connsiteY77" fmla="*/ 803910 h 803909"/>
                  <a:gd name="connsiteX78" fmla="*/ 678180 w 735964"/>
                  <a:gd name="connsiteY78" fmla="*/ 787717 h 803909"/>
                  <a:gd name="connsiteX79" fmla="*/ 663893 w 735964"/>
                  <a:gd name="connsiteY79" fmla="*/ 756285 h 803909"/>
                  <a:gd name="connsiteX80" fmla="*/ 644843 w 735964"/>
                  <a:gd name="connsiteY80" fmla="*/ 736282 h 803909"/>
                  <a:gd name="connsiteX81" fmla="*/ 639127 w 735964"/>
                  <a:gd name="connsiteY81" fmla="*/ 711517 h 803909"/>
                  <a:gd name="connsiteX82" fmla="*/ 648652 w 735964"/>
                  <a:gd name="connsiteY82" fmla="*/ 686753 h 803909"/>
                  <a:gd name="connsiteX83" fmla="*/ 680085 w 735964"/>
                  <a:gd name="connsiteY83" fmla="*/ 686753 h 803909"/>
                  <a:gd name="connsiteX84" fmla="*/ 694372 w 735964"/>
                  <a:gd name="connsiteY84" fmla="*/ 672465 h 803909"/>
                  <a:gd name="connsiteX85" fmla="*/ 733425 w 735964"/>
                  <a:gd name="connsiteY85" fmla="*/ 688657 h 803909"/>
                  <a:gd name="connsiteX86" fmla="*/ 733425 w 735964"/>
                  <a:gd name="connsiteY86" fmla="*/ 674370 h 803909"/>
                  <a:gd name="connsiteX87" fmla="*/ 714375 w 735964"/>
                  <a:gd name="connsiteY87" fmla="*/ 653415 h 80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735964" h="803909">
                    <a:moveTo>
                      <a:pt x="714375" y="653415"/>
                    </a:moveTo>
                    <a:lnTo>
                      <a:pt x="685800" y="637222"/>
                    </a:lnTo>
                    <a:lnTo>
                      <a:pt x="669607" y="653415"/>
                    </a:lnTo>
                    <a:lnTo>
                      <a:pt x="642938" y="652463"/>
                    </a:lnTo>
                    <a:lnTo>
                      <a:pt x="631507" y="629603"/>
                    </a:lnTo>
                    <a:lnTo>
                      <a:pt x="610552" y="629603"/>
                    </a:lnTo>
                    <a:lnTo>
                      <a:pt x="592455" y="611505"/>
                    </a:lnTo>
                    <a:lnTo>
                      <a:pt x="561022" y="611505"/>
                    </a:lnTo>
                    <a:lnTo>
                      <a:pt x="540068" y="598170"/>
                    </a:lnTo>
                    <a:lnTo>
                      <a:pt x="515302" y="573405"/>
                    </a:lnTo>
                    <a:lnTo>
                      <a:pt x="499110" y="557213"/>
                    </a:lnTo>
                    <a:cubicBezTo>
                      <a:pt x="499110" y="557213"/>
                      <a:pt x="494347" y="522922"/>
                      <a:pt x="498157" y="519113"/>
                    </a:cubicBezTo>
                    <a:cubicBezTo>
                      <a:pt x="501968" y="515303"/>
                      <a:pt x="481965" y="493395"/>
                      <a:pt x="481965" y="493395"/>
                    </a:cubicBezTo>
                    <a:lnTo>
                      <a:pt x="461010" y="461963"/>
                    </a:lnTo>
                    <a:lnTo>
                      <a:pt x="461010" y="447675"/>
                    </a:lnTo>
                    <a:lnTo>
                      <a:pt x="465772" y="429578"/>
                    </a:lnTo>
                    <a:lnTo>
                      <a:pt x="461010" y="403860"/>
                    </a:lnTo>
                    <a:lnTo>
                      <a:pt x="479107" y="403860"/>
                    </a:lnTo>
                    <a:lnTo>
                      <a:pt x="501968" y="396240"/>
                    </a:lnTo>
                    <a:lnTo>
                      <a:pt x="514350" y="383857"/>
                    </a:lnTo>
                    <a:lnTo>
                      <a:pt x="519113" y="367665"/>
                    </a:lnTo>
                    <a:lnTo>
                      <a:pt x="484822" y="354330"/>
                    </a:lnTo>
                    <a:lnTo>
                      <a:pt x="464820" y="338138"/>
                    </a:lnTo>
                    <a:lnTo>
                      <a:pt x="434340" y="320040"/>
                    </a:lnTo>
                    <a:lnTo>
                      <a:pt x="399097" y="301942"/>
                    </a:lnTo>
                    <a:lnTo>
                      <a:pt x="372427" y="279082"/>
                    </a:lnTo>
                    <a:lnTo>
                      <a:pt x="330518" y="256222"/>
                    </a:lnTo>
                    <a:lnTo>
                      <a:pt x="300038" y="229553"/>
                    </a:lnTo>
                    <a:lnTo>
                      <a:pt x="268605" y="217170"/>
                    </a:lnTo>
                    <a:lnTo>
                      <a:pt x="245745" y="211455"/>
                    </a:lnTo>
                    <a:lnTo>
                      <a:pt x="209550" y="174307"/>
                    </a:lnTo>
                    <a:lnTo>
                      <a:pt x="190500" y="155257"/>
                    </a:lnTo>
                    <a:lnTo>
                      <a:pt x="178118" y="121920"/>
                    </a:lnTo>
                    <a:lnTo>
                      <a:pt x="163830" y="100965"/>
                    </a:lnTo>
                    <a:lnTo>
                      <a:pt x="145732" y="100965"/>
                    </a:lnTo>
                    <a:lnTo>
                      <a:pt x="111443" y="79057"/>
                    </a:lnTo>
                    <a:lnTo>
                      <a:pt x="103822" y="59055"/>
                    </a:lnTo>
                    <a:lnTo>
                      <a:pt x="73343" y="53340"/>
                    </a:lnTo>
                    <a:lnTo>
                      <a:pt x="56197" y="36195"/>
                    </a:lnTo>
                    <a:lnTo>
                      <a:pt x="47625" y="16192"/>
                    </a:lnTo>
                    <a:lnTo>
                      <a:pt x="31432" y="8572"/>
                    </a:lnTo>
                    <a:lnTo>
                      <a:pt x="0" y="0"/>
                    </a:lnTo>
                    <a:lnTo>
                      <a:pt x="0" y="18097"/>
                    </a:lnTo>
                    <a:lnTo>
                      <a:pt x="7620" y="39053"/>
                    </a:lnTo>
                    <a:lnTo>
                      <a:pt x="17145" y="36195"/>
                    </a:lnTo>
                    <a:lnTo>
                      <a:pt x="40957" y="44767"/>
                    </a:lnTo>
                    <a:lnTo>
                      <a:pt x="57150" y="60960"/>
                    </a:lnTo>
                    <a:lnTo>
                      <a:pt x="57150" y="70485"/>
                    </a:lnTo>
                    <a:lnTo>
                      <a:pt x="73343" y="86678"/>
                    </a:lnTo>
                    <a:lnTo>
                      <a:pt x="68580" y="111442"/>
                    </a:lnTo>
                    <a:lnTo>
                      <a:pt x="40957" y="102870"/>
                    </a:lnTo>
                    <a:lnTo>
                      <a:pt x="40957" y="120967"/>
                    </a:lnTo>
                    <a:lnTo>
                      <a:pt x="32385" y="145732"/>
                    </a:lnTo>
                    <a:lnTo>
                      <a:pt x="66675" y="157163"/>
                    </a:lnTo>
                    <a:lnTo>
                      <a:pt x="83820" y="188595"/>
                    </a:lnTo>
                    <a:lnTo>
                      <a:pt x="115252" y="220028"/>
                    </a:lnTo>
                    <a:lnTo>
                      <a:pt x="115252" y="238125"/>
                    </a:lnTo>
                    <a:lnTo>
                      <a:pt x="144780" y="278130"/>
                    </a:lnTo>
                    <a:lnTo>
                      <a:pt x="166688" y="280988"/>
                    </a:lnTo>
                    <a:lnTo>
                      <a:pt x="202882" y="297180"/>
                    </a:lnTo>
                    <a:lnTo>
                      <a:pt x="249555" y="318135"/>
                    </a:lnTo>
                    <a:lnTo>
                      <a:pt x="266700" y="345757"/>
                    </a:lnTo>
                    <a:lnTo>
                      <a:pt x="293370" y="381953"/>
                    </a:lnTo>
                    <a:lnTo>
                      <a:pt x="323850" y="412432"/>
                    </a:lnTo>
                    <a:lnTo>
                      <a:pt x="360045" y="448628"/>
                    </a:lnTo>
                    <a:lnTo>
                      <a:pt x="404813" y="510540"/>
                    </a:lnTo>
                    <a:lnTo>
                      <a:pt x="425768" y="554355"/>
                    </a:lnTo>
                    <a:lnTo>
                      <a:pt x="450532" y="561975"/>
                    </a:lnTo>
                    <a:lnTo>
                      <a:pt x="476250" y="576263"/>
                    </a:lnTo>
                    <a:lnTo>
                      <a:pt x="501015" y="599122"/>
                    </a:lnTo>
                    <a:lnTo>
                      <a:pt x="521018" y="637222"/>
                    </a:lnTo>
                    <a:lnTo>
                      <a:pt x="537210" y="658178"/>
                    </a:lnTo>
                    <a:lnTo>
                      <a:pt x="560070" y="681038"/>
                    </a:lnTo>
                    <a:lnTo>
                      <a:pt x="584835" y="705803"/>
                    </a:lnTo>
                    <a:lnTo>
                      <a:pt x="584835" y="728663"/>
                    </a:lnTo>
                    <a:lnTo>
                      <a:pt x="621030" y="762953"/>
                    </a:lnTo>
                    <a:lnTo>
                      <a:pt x="641985" y="783907"/>
                    </a:lnTo>
                    <a:lnTo>
                      <a:pt x="658177" y="803910"/>
                    </a:lnTo>
                    <a:lnTo>
                      <a:pt x="678180" y="787717"/>
                    </a:lnTo>
                    <a:lnTo>
                      <a:pt x="663893" y="756285"/>
                    </a:lnTo>
                    <a:lnTo>
                      <a:pt x="644843" y="736282"/>
                    </a:lnTo>
                    <a:lnTo>
                      <a:pt x="639127" y="711517"/>
                    </a:lnTo>
                    <a:lnTo>
                      <a:pt x="648652" y="686753"/>
                    </a:lnTo>
                    <a:lnTo>
                      <a:pt x="680085" y="686753"/>
                    </a:lnTo>
                    <a:lnTo>
                      <a:pt x="694372" y="672465"/>
                    </a:lnTo>
                    <a:cubicBezTo>
                      <a:pt x="694372" y="672465"/>
                      <a:pt x="727710" y="688657"/>
                      <a:pt x="733425" y="688657"/>
                    </a:cubicBezTo>
                    <a:cubicBezTo>
                      <a:pt x="739140" y="688657"/>
                      <a:pt x="733425" y="674370"/>
                      <a:pt x="733425" y="674370"/>
                    </a:cubicBezTo>
                    <a:lnTo>
                      <a:pt x="714375" y="6534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: Shape 141">
                <a:extLst>
                  <a:ext uri="{FF2B5EF4-FFF2-40B4-BE49-F238E27FC236}">
                    <a16:creationId xmlns="" xmlns:a16="http://schemas.microsoft.com/office/drawing/2014/main" id="{20C4EE8F-CCCF-E915-A47B-0F0EEC83C103}"/>
                  </a:ext>
                </a:extLst>
              </p:cNvPr>
              <p:cNvSpPr/>
              <p:nvPr/>
            </p:nvSpPr>
            <p:spPr>
              <a:xfrm>
                <a:off x="10505122" y="4676775"/>
                <a:ext cx="24764" cy="57150"/>
              </a:xfrm>
              <a:custGeom>
                <a:avLst/>
                <a:gdLst>
                  <a:gd name="connsiteX0" fmla="*/ 4763 w 24764"/>
                  <a:gd name="connsiteY0" fmla="*/ 29528 h 57150"/>
                  <a:gd name="connsiteX1" fmla="*/ 7620 w 24764"/>
                  <a:gd name="connsiteY1" fmla="*/ 53340 h 57150"/>
                  <a:gd name="connsiteX2" fmla="*/ 17145 w 24764"/>
                  <a:gd name="connsiteY2" fmla="*/ 57150 h 57150"/>
                  <a:gd name="connsiteX3" fmla="*/ 17145 w 24764"/>
                  <a:gd name="connsiteY3" fmla="*/ 38100 h 57150"/>
                  <a:gd name="connsiteX4" fmla="*/ 24765 w 24764"/>
                  <a:gd name="connsiteY4" fmla="*/ 21907 h 57150"/>
                  <a:gd name="connsiteX5" fmla="*/ 24765 w 24764"/>
                  <a:gd name="connsiteY5" fmla="*/ 0 h 57150"/>
                  <a:gd name="connsiteX6" fmla="*/ 0 w 24764"/>
                  <a:gd name="connsiteY6" fmla="*/ 381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" h="57150">
                    <a:moveTo>
                      <a:pt x="4763" y="29528"/>
                    </a:moveTo>
                    <a:lnTo>
                      <a:pt x="7620" y="53340"/>
                    </a:lnTo>
                    <a:lnTo>
                      <a:pt x="17145" y="57150"/>
                    </a:lnTo>
                    <a:lnTo>
                      <a:pt x="17145" y="38100"/>
                    </a:lnTo>
                    <a:lnTo>
                      <a:pt x="24765" y="21907"/>
                    </a:lnTo>
                    <a:lnTo>
                      <a:pt x="24765" y="0"/>
                    </a:lnTo>
                    <a:lnTo>
                      <a:pt x="0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: Shape 142">
                <a:extLst>
                  <a:ext uri="{FF2B5EF4-FFF2-40B4-BE49-F238E27FC236}">
                    <a16:creationId xmlns="" xmlns:a16="http://schemas.microsoft.com/office/drawing/2014/main" id="{6BA2A47B-FEC3-8D22-2917-6A2FA11B4C22}"/>
                  </a:ext>
                </a:extLst>
              </p:cNvPr>
              <p:cNvSpPr/>
              <p:nvPr/>
            </p:nvSpPr>
            <p:spPr>
              <a:xfrm>
                <a:off x="10589894" y="4694872"/>
                <a:ext cx="15240" cy="20002"/>
              </a:xfrm>
              <a:custGeom>
                <a:avLst/>
                <a:gdLst>
                  <a:gd name="connsiteX0" fmla="*/ 0 w 15240"/>
                  <a:gd name="connsiteY0" fmla="*/ 11430 h 20002"/>
                  <a:gd name="connsiteX1" fmla="*/ 15240 w 15240"/>
                  <a:gd name="connsiteY1" fmla="*/ 20003 h 20002"/>
                  <a:gd name="connsiteX2" fmla="*/ 15240 w 15240"/>
                  <a:gd name="connsiteY2" fmla="*/ 953 h 20002"/>
                  <a:gd name="connsiteX3" fmla="*/ 0 w 15240"/>
                  <a:gd name="connsiteY3" fmla="*/ 0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20002">
                    <a:moveTo>
                      <a:pt x="0" y="11430"/>
                    </a:moveTo>
                    <a:lnTo>
                      <a:pt x="15240" y="20003"/>
                    </a:lnTo>
                    <a:lnTo>
                      <a:pt x="15240" y="9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: Shape 143">
                <a:extLst>
                  <a:ext uri="{FF2B5EF4-FFF2-40B4-BE49-F238E27FC236}">
                    <a16:creationId xmlns="" xmlns:a16="http://schemas.microsoft.com/office/drawing/2014/main" id="{51CFF229-1DB1-CEC8-698C-9B28D67551EB}"/>
                  </a:ext>
                </a:extLst>
              </p:cNvPr>
              <p:cNvSpPr/>
              <p:nvPr/>
            </p:nvSpPr>
            <p:spPr>
              <a:xfrm>
                <a:off x="10535602" y="4495800"/>
                <a:ext cx="29527" cy="106680"/>
              </a:xfrm>
              <a:custGeom>
                <a:avLst/>
                <a:gdLst>
                  <a:gd name="connsiteX0" fmla="*/ 26670 w 29527"/>
                  <a:gd name="connsiteY0" fmla="*/ 5715 h 106680"/>
                  <a:gd name="connsiteX1" fmla="*/ 6668 w 29527"/>
                  <a:gd name="connsiteY1" fmla="*/ 0 h 106680"/>
                  <a:gd name="connsiteX2" fmla="*/ 0 w 29527"/>
                  <a:gd name="connsiteY2" fmla="*/ 31432 h 106680"/>
                  <a:gd name="connsiteX3" fmla="*/ 8573 w 29527"/>
                  <a:gd name="connsiteY3" fmla="*/ 40005 h 106680"/>
                  <a:gd name="connsiteX4" fmla="*/ 953 w 29527"/>
                  <a:gd name="connsiteY4" fmla="*/ 63818 h 106680"/>
                  <a:gd name="connsiteX5" fmla="*/ 3810 w 29527"/>
                  <a:gd name="connsiteY5" fmla="*/ 100013 h 106680"/>
                  <a:gd name="connsiteX6" fmla="*/ 18098 w 29527"/>
                  <a:gd name="connsiteY6" fmla="*/ 106680 h 106680"/>
                  <a:gd name="connsiteX7" fmla="*/ 23813 w 29527"/>
                  <a:gd name="connsiteY7" fmla="*/ 86678 h 106680"/>
                  <a:gd name="connsiteX8" fmla="*/ 16193 w 29527"/>
                  <a:gd name="connsiteY8" fmla="*/ 47625 h 106680"/>
                  <a:gd name="connsiteX9" fmla="*/ 29528 w 29527"/>
                  <a:gd name="connsiteY9" fmla="*/ 34290 h 10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" h="106680">
                    <a:moveTo>
                      <a:pt x="26670" y="5715"/>
                    </a:moveTo>
                    <a:lnTo>
                      <a:pt x="6668" y="0"/>
                    </a:lnTo>
                    <a:lnTo>
                      <a:pt x="0" y="31432"/>
                    </a:lnTo>
                    <a:lnTo>
                      <a:pt x="8573" y="40005"/>
                    </a:lnTo>
                    <a:lnTo>
                      <a:pt x="953" y="63818"/>
                    </a:lnTo>
                    <a:lnTo>
                      <a:pt x="3810" y="100013"/>
                    </a:lnTo>
                    <a:lnTo>
                      <a:pt x="18098" y="106680"/>
                    </a:lnTo>
                    <a:lnTo>
                      <a:pt x="23813" y="86678"/>
                    </a:lnTo>
                    <a:lnTo>
                      <a:pt x="16193" y="47625"/>
                    </a:lnTo>
                    <a:lnTo>
                      <a:pt x="29528" y="3429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: Shape 144">
                <a:extLst>
                  <a:ext uri="{FF2B5EF4-FFF2-40B4-BE49-F238E27FC236}">
                    <a16:creationId xmlns="" xmlns:a16="http://schemas.microsoft.com/office/drawing/2014/main" id="{2F5C285B-140F-F705-FAB5-EF51CD45F723}"/>
                  </a:ext>
                </a:extLst>
              </p:cNvPr>
              <p:cNvSpPr/>
              <p:nvPr/>
            </p:nvSpPr>
            <p:spPr>
              <a:xfrm>
                <a:off x="10569892" y="4434840"/>
                <a:ext cx="14287" cy="26669"/>
              </a:xfrm>
              <a:custGeom>
                <a:avLst/>
                <a:gdLst>
                  <a:gd name="connsiteX0" fmla="*/ 0 w 14287"/>
                  <a:gd name="connsiteY0" fmla="*/ 5715 h 26669"/>
                  <a:gd name="connsiteX1" fmla="*/ 4763 w 14287"/>
                  <a:gd name="connsiteY1" fmla="*/ 26670 h 26669"/>
                  <a:gd name="connsiteX2" fmla="*/ 14288 w 14287"/>
                  <a:gd name="connsiteY2" fmla="*/ 12382 h 26669"/>
                  <a:gd name="connsiteX3" fmla="*/ 5715 w 14287"/>
                  <a:gd name="connsiteY3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26669">
                    <a:moveTo>
                      <a:pt x="0" y="5715"/>
                    </a:moveTo>
                    <a:lnTo>
                      <a:pt x="4763" y="26670"/>
                    </a:lnTo>
                    <a:lnTo>
                      <a:pt x="14288" y="12382"/>
                    </a:lnTo>
                    <a:lnTo>
                      <a:pt x="5715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: Shape 145">
                <a:extLst>
                  <a:ext uri="{FF2B5EF4-FFF2-40B4-BE49-F238E27FC236}">
                    <a16:creationId xmlns="" xmlns:a16="http://schemas.microsoft.com/office/drawing/2014/main" id="{A039218B-2056-732B-B276-EE8C406F0448}"/>
                  </a:ext>
                </a:extLst>
              </p:cNvPr>
              <p:cNvSpPr/>
              <p:nvPr/>
            </p:nvSpPr>
            <p:spPr>
              <a:xfrm>
                <a:off x="10587989" y="4271962"/>
                <a:ext cx="26670" cy="92392"/>
              </a:xfrm>
              <a:custGeom>
                <a:avLst/>
                <a:gdLst>
                  <a:gd name="connsiteX0" fmla="*/ 25718 w 26670"/>
                  <a:gd name="connsiteY0" fmla="*/ 22860 h 92392"/>
                  <a:gd name="connsiteX1" fmla="*/ 21908 w 26670"/>
                  <a:gd name="connsiteY1" fmla="*/ 0 h 92392"/>
                  <a:gd name="connsiteX2" fmla="*/ 4763 w 26670"/>
                  <a:gd name="connsiteY2" fmla="*/ 16193 h 92392"/>
                  <a:gd name="connsiteX3" fmla="*/ 0 w 26670"/>
                  <a:gd name="connsiteY3" fmla="*/ 37147 h 92392"/>
                  <a:gd name="connsiteX4" fmla="*/ 8573 w 26670"/>
                  <a:gd name="connsiteY4" fmla="*/ 56197 h 92392"/>
                  <a:gd name="connsiteX5" fmla="*/ 2858 w 26670"/>
                  <a:gd name="connsiteY5" fmla="*/ 88582 h 92392"/>
                  <a:gd name="connsiteX6" fmla="*/ 19050 w 26670"/>
                  <a:gd name="connsiteY6" fmla="*/ 92393 h 92392"/>
                  <a:gd name="connsiteX7" fmla="*/ 26670 w 26670"/>
                  <a:gd name="connsiteY7" fmla="*/ 72390 h 92392"/>
                  <a:gd name="connsiteX8" fmla="*/ 21908 w 26670"/>
                  <a:gd name="connsiteY8" fmla="*/ 45720 h 9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0" h="92392">
                    <a:moveTo>
                      <a:pt x="25718" y="22860"/>
                    </a:moveTo>
                    <a:lnTo>
                      <a:pt x="21908" y="0"/>
                    </a:lnTo>
                    <a:lnTo>
                      <a:pt x="4763" y="16193"/>
                    </a:lnTo>
                    <a:lnTo>
                      <a:pt x="0" y="37147"/>
                    </a:lnTo>
                    <a:lnTo>
                      <a:pt x="8573" y="56197"/>
                    </a:lnTo>
                    <a:lnTo>
                      <a:pt x="2858" y="88582"/>
                    </a:lnTo>
                    <a:lnTo>
                      <a:pt x="19050" y="92393"/>
                    </a:lnTo>
                    <a:lnTo>
                      <a:pt x="26670" y="72390"/>
                    </a:lnTo>
                    <a:lnTo>
                      <a:pt x="21908" y="457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: Shape 146">
                <a:extLst>
                  <a:ext uri="{FF2B5EF4-FFF2-40B4-BE49-F238E27FC236}">
                    <a16:creationId xmlns="" xmlns:a16="http://schemas.microsoft.com/office/drawing/2014/main" id="{5A3A4295-0190-D456-D649-6A0CA3BD5523}"/>
                  </a:ext>
                </a:extLst>
              </p:cNvPr>
              <p:cNvSpPr/>
              <p:nvPr/>
            </p:nvSpPr>
            <p:spPr>
              <a:xfrm>
                <a:off x="10607039" y="4087177"/>
                <a:ext cx="16192" cy="49529"/>
              </a:xfrm>
              <a:custGeom>
                <a:avLst/>
                <a:gdLst>
                  <a:gd name="connsiteX0" fmla="*/ 11430 w 16192"/>
                  <a:gd name="connsiteY0" fmla="*/ 28575 h 49529"/>
                  <a:gd name="connsiteX1" fmla="*/ 11430 w 16192"/>
                  <a:gd name="connsiteY1" fmla="*/ 15240 h 49529"/>
                  <a:gd name="connsiteX2" fmla="*/ 11430 w 16192"/>
                  <a:gd name="connsiteY2" fmla="*/ 0 h 49529"/>
                  <a:gd name="connsiteX3" fmla="*/ 0 w 16192"/>
                  <a:gd name="connsiteY3" fmla="*/ 953 h 49529"/>
                  <a:gd name="connsiteX4" fmla="*/ 0 w 16192"/>
                  <a:gd name="connsiteY4" fmla="*/ 27622 h 49529"/>
                  <a:gd name="connsiteX5" fmla="*/ 0 w 16192"/>
                  <a:gd name="connsiteY5" fmla="*/ 49530 h 49529"/>
                  <a:gd name="connsiteX6" fmla="*/ 16193 w 16192"/>
                  <a:gd name="connsiteY6" fmla="*/ 49530 h 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2" h="49529">
                    <a:moveTo>
                      <a:pt x="11430" y="28575"/>
                    </a:moveTo>
                    <a:lnTo>
                      <a:pt x="11430" y="15240"/>
                    </a:lnTo>
                    <a:lnTo>
                      <a:pt x="11430" y="0"/>
                    </a:lnTo>
                    <a:lnTo>
                      <a:pt x="0" y="953"/>
                    </a:lnTo>
                    <a:lnTo>
                      <a:pt x="0" y="27622"/>
                    </a:lnTo>
                    <a:lnTo>
                      <a:pt x="0" y="49530"/>
                    </a:lnTo>
                    <a:lnTo>
                      <a:pt x="16193" y="4953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: Shape 147">
                <a:extLst>
                  <a:ext uri="{FF2B5EF4-FFF2-40B4-BE49-F238E27FC236}">
                    <a16:creationId xmlns="" xmlns:a16="http://schemas.microsoft.com/office/drawing/2014/main" id="{8902A880-935C-6F09-02AF-7EE408044CC2}"/>
                  </a:ext>
                </a:extLst>
              </p:cNvPr>
              <p:cNvSpPr/>
              <p:nvPr/>
            </p:nvSpPr>
            <p:spPr>
              <a:xfrm>
                <a:off x="10436542" y="3539490"/>
                <a:ext cx="57150" cy="126682"/>
              </a:xfrm>
              <a:custGeom>
                <a:avLst/>
                <a:gdLst>
                  <a:gd name="connsiteX0" fmla="*/ 29527 w 57150"/>
                  <a:gd name="connsiteY0" fmla="*/ 34290 h 126682"/>
                  <a:gd name="connsiteX1" fmla="*/ 30480 w 57150"/>
                  <a:gd name="connsiteY1" fmla="*/ 12382 h 126682"/>
                  <a:gd name="connsiteX2" fmla="*/ 19050 w 57150"/>
                  <a:gd name="connsiteY2" fmla="*/ 0 h 126682"/>
                  <a:gd name="connsiteX3" fmla="*/ 11430 w 57150"/>
                  <a:gd name="connsiteY3" fmla="*/ 21907 h 126682"/>
                  <a:gd name="connsiteX4" fmla="*/ 0 w 57150"/>
                  <a:gd name="connsiteY4" fmla="*/ 34290 h 126682"/>
                  <a:gd name="connsiteX5" fmla="*/ 13335 w 57150"/>
                  <a:gd name="connsiteY5" fmla="*/ 47625 h 126682"/>
                  <a:gd name="connsiteX6" fmla="*/ 20955 w 57150"/>
                  <a:gd name="connsiteY6" fmla="*/ 63817 h 126682"/>
                  <a:gd name="connsiteX7" fmla="*/ 19050 w 57150"/>
                  <a:gd name="connsiteY7" fmla="*/ 85725 h 126682"/>
                  <a:gd name="connsiteX8" fmla="*/ 17145 w 57150"/>
                  <a:gd name="connsiteY8" fmla="*/ 113347 h 126682"/>
                  <a:gd name="connsiteX9" fmla="*/ 30480 w 57150"/>
                  <a:gd name="connsiteY9" fmla="*/ 126682 h 126682"/>
                  <a:gd name="connsiteX10" fmla="*/ 43815 w 57150"/>
                  <a:gd name="connsiteY10" fmla="*/ 119063 h 126682"/>
                  <a:gd name="connsiteX11" fmla="*/ 43815 w 57150"/>
                  <a:gd name="connsiteY11" fmla="*/ 89535 h 126682"/>
                  <a:gd name="connsiteX12" fmla="*/ 57150 w 57150"/>
                  <a:gd name="connsiteY12" fmla="*/ 76200 h 126682"/>
                  <a:gd name="connsiteX13" fmla="*/ 46672 w 57150"/>
                  <a:gd name="connsiteY13" fmla="*/ 51435 h 12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150" h="126682">
                    <a:moveTo>
                      <a:pt x="29527" y="34290"/>
                    </a:moveTo>
                    <a:lnTo>
                      <a:pt x="30480" y="12382"/>
                    </a:lnTo>
                    <a:lnTo>
                      <a:pt x="19050" y="0"/>
                    </a:lnTo>
                    <a:lnTo>
                      <a:pt x="11430" y="21907"/>
                    </a:lnTo>
                    <a:lnTo>
                      <a:pt x="0" y="34290"/>
                    </a:lnTo>
                    <a:lnTo>
                      <a:pt x="13335" y="47625"/>
                    </a:lnTo>
                    <a:lnTo>
                      <a:pt x="20955" y="63817"/>
                    </a:lnTo>
                    <a:lnTo>
                      <a:pt x="19050" y="85725"/>
                    </a:lnTo>
                    <a:lnTo>
                      <a:pt x="17145" y="113347"/>
                    </a:lnTo>
                    <a:lnTo>
                      <a:pt x="30480" y="126682"/>
                    </a:lnTo>
                    <a:lnTo>
                      <a:pt x="43815" y="119063"/>
                    </a:lnTo>
                    <a:lnTo>
                      <a:pt x="43815" y="89535"/>
                    </a:lnTo>
                    <a:lnTo>
                      <a:pt x="57150" y="76200"/>
                    </a:lnTo>
                    <a:lnTo>
                      <a:pt x="46672" y="514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: Shape 148">
                <a:extLst>
                  <a:ext uri="{FF2B5EF4-FFF2-40B4-BE49-F238E27FC236}">
                    <a16:creationId xmlns="" xmlns:a16="http://schemas.microsoft.com/office/drawing/2014/main" id="{CBC78DC8-7C60-7F2A-82B2-36BB2263B220}"/>
                  </a:ext>
                </a:extLst>
              </p:cNvPr>
              <p:cNvSpPr/>
              <p:nvPr/>
            </p:nvSpPr>
            <p:spPr>
              <a:xfrm>
                <a:off x="10507980" y="3729990"/>
                <a:ext cx="20002" cy="24765"/>
              </a:xfrm>
              <a:custGeom>
                <a:avLst/>
                <a:gdLst>
                  <a:gd name="connsiteX0" fmla="*/ 20002 w 20002"/>
                  <a:gd name="connsiteY0" fmla="*/ 13335 h 24765"/>
                  <a:gd name="connsiteX1" fmla="*/ 0 w 20002"/>
                  <a:gd name="connsiteY1" fmla="*/ 0 h 24765"/>
                  <a:gd name="connsiteX2" fmla="*/ 0 w 20002"/>
                  <a:gd name="connsiteY2" fmla="*/ 18097 h 24765"/>
                  <a:gd name="connsiteX3" fmla="*/ 12382 w 20002"/>
                  <a:gd name="connsiteY3" fmla="*/ 24765 h 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4765">
                    <a:moveTo>
                      <a:pt x="20002" y="13335"/>
                    </a:moveTo>
                    <a:lnTo>
                      <a:pt x="0" y="0"/>
                    </a:lnTo>
                    <a:lnTo>
                      <a:pt x="0" y="18097"/>
                    </a:lnTo>
                    <a:lnTo>
                      <a:pt x="12382" y="2476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: Shape 149">
                <a:extLst>
                  <a:ext uri="{FF2B5EF4-FFF2-40B4-BE49-F238E27FC236}">
                    <a16:creationId xmlns="" xmlns:a16="http://schemas.microsoft.com/office/drawing/2014/main" id="{27309CC6-6C42-C9FA-A279-FE165CE1C080}"/>
                  </a:ext>
                </a:extLst>
              </p:cNvPr>
              <p:cNvSpPr/>
              <p:nvPr/>
            </p:nvSpPr>
            <p:spPr>
              <a:xfrm>
                <a:off x="6696075" y="880570"/>
                <a:ext cx="3761422" cy="4879197"/>
              </a:xfrm>
              <a:custGeom>
                <a:avLst/>
                <a:gdLst>
                  <a:gd name="connsiteX0" fmla="*/ 3761423 w 3761422"/>
                  <a:gd name="connsiteY0" fmla="*/ 2629392 h 4879197"/>
                  <a:gd name="connsiteX1" fmla="*/ 3761423 w 3761422"/>
                  <a:gd name="connsiteY1" fmla="*/ 2600817 h 4879197"/>
                  <a:gd name="connsiteX2" fmla="*/ 3754755 w 3761422"/>
                  <a:gd name="connsiteY2" fmla="*/ 2562717 h 4879197"/>
                  <a:gd name="connsiteX3" fmla="*/ 3740468 w 3761422"/>
                  <a:gd name="connsiteY3" fmla="*/ 2503662 h 4879197"/>
                  <a:gd name="connsiteX4" fmla="*/ 3734752 w 3761422"/>
                  <a:gd name="connsiteY4" fmla="*/ 2458895 h 4879197"/>
                  <a:gd name="connsiteX5" fmla="*/ 3708083 w 3761422"/>
                  <a:gd name="connsiteY5" fmla="*/ 2433177 h 4879197"/>
                  <a:gd name="connsiteX6" fmla="*/ 3670935 w 3761422"/>
                  <a:gd name="connsiteY6" fmla="*/ 2396030 h 4879197"/>
                  <a:gd name="connsiteX7" fmla="*/ 3647123 w 3761422"/>
                  <a:gd name="connsiteY7" fmla="*/ 2386505 h 4879197"/>
                  <a:gd name="connsiteX8" fmla="*/ 3632835 w 3761422"/>
                  <a:gd name="connsiteY8" fmla="*/ 2336022 h 4879197"/>
                  <a:gd name="connsiteX9" fmla="*/ 3644265 w 3761422"/>
                  <a:gd name="connsiteY9" fmla="*/ 2310305 h 4879197"/>
                  <a:gd name="connsiteX10" fmla="*/ 3644265 w 3761422"/>
                  <a:gd name="connsiteY10" fmla="*/ 2284587 h 4879197"/>
                  <a:gd name="connsiteX11" fmla="*/ 3675698 w 3761422"/>
                  <a:gd name="connsiteY11" fmla="*/ 2280777 h 4879197"/>
                  <a:gd name="connsiteX12" fmla="*/ 3675698 w 3761422"/>
                  <a:gd name="connsiteY12" fmla="*/ 2263632 h 4879197"/>
                  <a:gd name="connsiteX13" fmla="*/ 3634740 w 3761422"/>
                  <a:gd name="connsiteY13" fmla="*/ 2254107 h 4879197"/>
                  <a:gd name="connsiteX14" fmla="*/ 3622358 w 3761422"/>
                  <a:gd name="connsiteY14" fmla="*/ 2241725 h 4879197"/>
                  <a:gd name="connsiteX15" fmla="*/ 3597593 w 3761422"/>
                  <a:gd name="connsiteY15" fmla="*/ 2232200 h 4879197"/>
                  <a:gd name="connsiteX16" fmla="*/ 3569018 w 3761422"/>
                  <a:gd name="connsiteY16" fmla="*/ 2188385 h 4879197"/>
                  <a:gd name="connsiteX17" fmla="*/ 3559493 w 3761422"/>
                  <a:gd name="connsiteY17" fmla="*/ 2132187 h 4879197"/>
                  <a:gd name="connsiteX18" fmla="*/ 3573780 w 3761422"/>
                  <a:gd name="connsiteY18" fmla="*/ 2100755 h 4879197"/>
                  <a:gd name="connsiteX19" fmla="*/ 3597593 w 3761422"/>
                  <a:gd name="connsiteY19" fmla="*/ 2085514 h 4879197"/>
                  <a:gd name="connsiteX20" fmla="*/ 3614738 w 3761422"/>
                  <a:gd name="connsiteY20" fmla="*/ 2074084 h 4879197"/>
                  <a:gd name="connsiteX21" fmla="*/ 3605213 w 3761422"/>
                  <a:gd name="connsiteY21" fmla="*/ 2048367 h 4879197"/>
                  <a:gd name="connsiteX22" fmla="*/ 3576638 w 3761422"/>
                  <a:gd name="connsiteY22" fmla="*/ 2025507 h 4879197"/>
                  <a:gd name="connsiteX23" fmla="*/ 3529013 w 3761422"/>
                  <a:gd name="connsiteY23" fmla="*/ 2031222 h 4879197"/>
                  <a:gd name="connsiteX24" fmla="*/ 3509010 w 3761422"/>
                  <a:gd name="connsiteY24" fmla="*/ 2011220 h 4879197"/>
                  <a:gd name="connsiteX25" fmla="*/ 3483293 w 3761422"/>
                  <a:gd name="connsiteY25" fmla="*/ 2004552 h 4879197"/>
                  <a:gd name="connsiteX26" fmla="*/ 3453765 w 3761422"/>
                  <a:gd name="connsiteY26" fmla="*/ 1955022 h 4879197"/>
                  <a:gd name="connsiteX27" fmla="*/ 3445193 w 3761422"/>
                  <a:gd name="connsiteY27" fmla="*/ 1920732 h 4879197"/>
                  <a:gd name="connsiteX28" fmla="*/ 3473768 w 3761422"/>
                  <a:gd name="connsiteY28" fmla="*/ 1912159 h 4879197"/>
                  <a:gd name="connsiteX29" fmla="*/ 3485198 w 3761422"/>
                  <a:gd name="connsiteY29" fmla="*/ 1885489 h 4879197"/>
                  <a:gd name="connsiteX30" fmla="*/ 3457575 w 3761422"/>
                  <a:gd name="connsiteY30" fmla="*/ 1857867 h 4879197"/>
                  <a:gd name="connsiteX31" fmla="*/ 3434715 w 3761422"/>
                  <a:gd name="connsiteY31" fmla="*/ 1857867 h 4879197"/>
                  <a:gd name="connsiteX32" fmla="*/ 3420427 w 3761422"/>
                  <a:gd name="connsiteY32" fmla="*/ 1872154 h 4879197"/>
                  <a:gd name="connsiteX33" fmla="*/ 3384233 w 3761422"/>
                  <a:gd name="connsiteY33" fmla="*/ 1863582 h 4879197"/>
                  <a:gd name="connsiteX34" fmla="*/ 3347085 w 3761422"/>
                  <a:gd name="connsiteY34" fmla="*/ 1837864 h 4879197"/>
                  <a:gd name="connsiteX35" fmla="*/ 3340418 w 3761422"/>
                  <a:gd name="connsiteY35" fmla="*/ 1805479 h 4879197"/>
                  <a:gd name="connsiteX36" fmla="*/ 3303270 w 3761422"/>
                  <a:gd name="connsiteY36" fmla="*/ 1768332 h 4879197"/>
                  <a:gd name="connsiteX37" fmla="*/ 3293745 w 3761422"/>
                  <a:gd name="connsiteY37" fmla="*/ 1789287 h 4879197"/>
                  <a:gd name="connsiteX38" fmla="*/ 3280410 w 3761422"/>
                  <a:gd name="connsiteY38" fmla="*/ 1802622 h 4879197"/>
                  <a:gd name="connsiteX39" fmla="*/ 3280410 w 3761422"/>
                  <a:gd name="connsiteY39" fmla="*/ 1815004 h 4879197"/>
                  <a:gd name="connsiteX40" fmla="*/ 3290888 w 3761422"/>
                  <a:gd name="connsiteY40" fmla="*/ 1838817 h 4879197"/>
                  <a:gd name="connsiteX41" fmla="*/ 3251835 w 3761422"/>
                  <a:gd name="connsiteY41" fmla="*/ 1838817 h 4879197"/>
                  <a:gd name="connsiteX42" fmla="*/ 3228975 w 3761422"/>
                  <a:gd name="connsiteY42" fmla="*/ 1815957 h 4879197"/>
                  <a:gd name="connsiteX43" fmla="*/ 3189923 w 3761422"/>
                  <a:gd name="connsiteY43" fmla="*/ 1795954 h 4879197"/>
                  <a:gd name="connsiteX44" fmla="*/ 3186113 w 3761422"/>
                  <a:gd name="connsiteY44" fmla="*/ 1764522 h 4879197"/>
                  <a:gd name="connsiteX45" fmla="*/ 3180398 w 3761422"/>
                  <a:gd name="connsiteY45" fmla="*/ 1725470 h 4879197"/>
                  <a:gd name="connsiteX46" fmla="*/ 3153727 w 3761422"/>
                  <a:gd name="connsiteY46" fmla="*/ 1698800 h 4879197"/>
                  <a:gd name="connsiteX47" fmla="*/ 3133725 w 3761422"/>
                  <a:gd name="connsiteY47" fmla="*/ 1678797 h 4879197"/>
                  <a:gd name="connsiteX48" fmla="*/ 3116580 w 3761422"/>
                  <a:gd name="connsiteY48" fmla="*/ 1661652 h 4879197"/>
                  <a:gd name="connsiteX49" fmla="*/ 3095625 w 3761422"/>
                  <a:gd name="connsiteY49" fmla="*/ 1626409 h 4879197"/>
                  <a:gd name="connsiteX50" fmla="*/ 3110865 w 3761422"/>
                  <a:gd name="connsiteY50" fmla="*/ 1611170 h 4879197"/>
                  <a:gd name="connsiteX51" fmla="*/ 3110865 w 3761422"/>
                  <a:gd name="connsiteY51" fmla="*/ 1574022 h 4879197"/>
                  <a:gd name="connsiteX52" fmla="*/ 3128010 w 3761422"/>
                  <a:gd name="connsiteY52" fmla="*/ 1574022 h 4879197"/>
                  <a:gd name="connsiteX53" fmla="*/ 3153727 w 3761422"/>
                  <a:gd name="connsiteY53" fmla="*/ 1548304 h 4879197"/>
                  <a:gd name="connsiteX54" fmla="*/ 3128010 w 3761422"/>
                  <a:gd name="connsiteY54" fmla="*/ 1535922 h 4879197"/>
                  <a:gd name="connsiteX55" fmla="*/ 3128010 w 3761422"/>
                  <a:gd name="connsiteY55" fmla="*/ 1509252 h 4879197"/>
                  <a:gd name="connsiteX56" fmla="*/ 3112770 w 3761422"/>
                  <a:gd name="connsiteY56" fmla="*/ 1468295 h 4879197"/>
                  <a:gd name="connsiteX57" fmla="*/ 3129915 w 3761422"/>
                  <a:gd name="connsiteY57" fmla="*/ 1467342 h 4879197"/>
                  <a:gd name="connsiteX58" fmla="*/ 3149918 w 3761422"/>
                  <a:gd name="connsiteY58" fmla="*/ 1487345 h 4879197"/>
                  <a:gd name="connsiteX59" fmla="*/ 3176588 w 3761422"/>
                  <a:gd name="connsiteY59" fmla="*/ 1499727 h 4879197"/>
                  <a:gd name="connsiteX60" fmla="*/ 3176588 w 3761422"/>
                  <a:gd name="connsiteY60" fmla="*/ 1476867 h 4879197"/>
                  <a:gd name="connsiteX61" fmla="*/ 3152775 w 3761422"/>
                  <a:gd name="connsiteY61" fmla="*/ 1439720 h 4879197"/>
                  <a:gd name="connsiteX62" fmla="*/ 3152775 w 3761422"/>
                  <a:gd name="connsiteY62" fmla="*/ 1418764 h 4879197"/>
                  <a:gd name="connsiteX63" fmla="*/ 3164205 w 3761422"/>
                  <a:gd name="connsiteY63" fmla="*/ 1379712 h 4879197"/>
                  <a:gd name="connsiteX64" fmla="*/ 3148965 w 3761422"/>
                  <a:gd name="connsiteY64" fmla="*/ 1364472 h 4879197"/>
                  <a:gd name="connsiteX65" fmla="*/ 3178493 w 3761422"/>
                  <a:gd name="connsiteY65" fmla="*/ 1322562 h 4879197"/>
                  <a:gd name="connsiteX66" fmla="*/ 3196590 w 3761422"/>
                  <a:gd name="connsiteY66" fmla="*/ 1280652 h 4879197"/>
                  <a:gd name="connsiteX67" fmla="*/ 3231833 w 3761422"/>
                  <a:gd name="connsiteY67" fmla="*/ 1269222 h 4879197"/>
                  <a:gd name="connsiteX68" fmla="*/ 3257550 w 3761422"/>
                  <a:gd name="connsiteY68" fmla="*/ 1281604 h 4879197"/>
                  <a:gd name="connsiteX69" fmla="*/ 3281363 w 3761422"/>
                  <a:gd name="connsiteY69" fmla="*/ 1260650 h 4879197"/>
                  <a:gd name="connsiteX70" fmla="*/ 3266123 w 3761422"/>
                  <a:gd name="connsiteY70" fmla="*/ 1245409 h 4879197"/>
                  <a:gd name="connsiteX71" fmla="*/ 3242310 w 3761422"/>
                  <a:gd name="connsiteY71" fmla="*/ 1218739 h 4879197"/>
                  <a:gd name="connsiteX72" fmla="*/ 3228023 w 3761422"/>
                  <a:gd name="connsiteY72" fmla="*/ 1162542 h 4879197"/>
                  <a:gd name="connsiteX73" fmla="*/ 3228023 w 3761422"/>
                  <a:gd name="connsiteY73" fmla="*/ 1121584 h 4879197"/>
                  <a:gd name="connsiteX74" fmla="*/ 3201352 w 3761422"/>
                  <a:gd name="connsiteY74" fmla="*/ 1097772 h 4879197"/>
                  <a:gd name="connsiteX75" fmla="*/ 3187065 w 3761422"/>
                  <a:gd name="connsiteY75" fmla="*/ 1053957 h 4879197"/>
                  <a:gd name="connsiteX76" fmla="*/ 3180398 w 3761422"/>
                  <a:gd name="connsiteY76" fmla="*/ 1009189 h 4879197"/>
                  <a:gd name="connsiteX77" fmla="*/ 3166110 w 3761422"/>
                  <a:gd name="connsiteY77" fmla="*/ 974899 h 4879197"/>
                  <a:gd name="connsiteX78" fmla="*/ 3157538 w 3761422"/>
                  <a:gd name="connsiteY78" fmla="*/ 935847 h 4879197"/>
                  <a:gd name="connsiteX79" fmla="*/ 3157538 w 3761422"/>
                  <a:gd name="connsiteY79" fmla="*/ 885364 h 4879197"/>
                  <a:gd name="connsiteX80" fmla="*/ 3148013 w 3761422"/>
                  <a:gd name="connsiteY80" fmla="*/ 840597 h 4879197"/>
                  <a:gd name="connsiteX81" fmla="*/ 3124200 w 3761422"/>
                  <a:gd name="connsiteY81" fmla="*/ 803449 h 4879197"/>
                  <a:gd name="connsiteX82" fmla="*/ 3134677 w 3761422"/>
                  <a:gd name="connsiteY82" fmla="*/ 792972 h 4879197"/>
                  <a:gd name="connsiteX83" fmla="*/ 3101340 w 3761422"/>
                  <a:gd name="connsiteY83" fmla="*/ 771064 h 4879197"/>
                  <a:gd name="connsiteX84" fmla="*/ 3105150 w 3761422"/>
                  <a:gd name="connsiteY84" fmla="*/ 757729 h 4879197"/>
                  <a:gd name="connsiteX85" fmla="*/ 3134677 w 3761422"/>
                  <a:gd name="connsiteY85" fmla="*/ 757729 h 4879197"/>
                  <a:gd name="connsiteX86" fmla="*/ 3152775 w 3761422"/>
                  <a:gd name="connsiteY86" fmla="*/ 718677 h 4879197"/>
                  <a:gd name="connsiteX87" fmla="*/ 3181350 w 3761422"/>
                  <a:gd name="connsiteY87" fmla="*/ 707247 h 4879197"/>
                  <a:gd name="connsiteX88" fmla="*/ 3181350 w 3761422"/>
                  <a:gd name="connsiteY88" fmla="*/ 677719 h 4879197"/>
                  <a:gd name="connsiteX89" fmla="*/ 3161348 w 3761422"/>
                  <a:gd name="connsiteY89" fmla="*/ 657717 h 4879197"/>
                  <a:gd name="connsiteX90" fmla="*/ 3150870 w 3761422"/>
                  <a:gd name="connsiteY90" fmla="*/ 632952 h 4879197"/>
                  <a:gd name="connsiteX91" fmla="*/ 3128010 w 3761422"/>
                  <a:gd name="connsiteY91" fmla="*/ 650097 h 4879197"/>
                  <a:gd name="connsiteX92" fmla="*/ 3112770 w 3761422"/>
                  <a:gd name="connsiteY92" fmla="*/ 637714 h 4879197"/>
                  <a:gd name="connsiteX93" fmla="*/ 3094673 w 3761422"/>
                  <a:gd name="connsiteY93" fmla="*/ 640572 h 4879197"/>
                  <a:gd name="connsiteX94" fmla="*/ 3079433 w 3761422"/>
                  <a:gd name="connsiteY94" fmla="*/ 655812 h 4879197"/>
                  <a:gd name="connsiteX95" fmla="*/ 3054668 w 3761422"/>
                  <a:gd name="connsiteY95" fmla="*/ 655812 h 4879197"/>
                  <a:gd name="connsiteX96" fmla="*/ 3048000 w 3761422"/>
                  <a:gd name="connsiteY96" fmla="*/ 669147 h 4879197"/>
                  <a:gd name="connsiteX97" fmla="*/ 3022283 w 3761422"/>
                  <a:gd name="connsiteY97" fmla="*/ 669147 h 4879197"/>
                  <a:gd name="connsiteX98" fmla="*/ 3022283 w 3761422"/>
                  <a:gd name="connsiteY98" fmla="*/ 649144 h 4879197"/>
                  <a:gd name="connsiteX99" fmla="*/ 2990850 w 3761422"/>
                  <a:gd name="connsiteY99" fmla="*/ 650097 h 4879197"/>
                  <a:gd name="connsiteX100" fmla="*/ 2973705 w 3761422"/>
                  <a:gd name="connsiteY100" fmla="*/ 652954 h 4879197"/>
                  <a:gd name="connsiteX101" fmla="*/ 2952750 w 3761422"/>
                  <a:gd name="connsiteY101" fmla="*/ 652002 h 4879197"/>
                  <a:gd name="connsiteX102" fmla="*/ 2944177 w 3761422"/>
                  <a:gd name="connsiteY102" fmla="*/ 666289 h 4879197"/>
                  <a:gd name="connsiteX103" fmla="*/ 2926080 w 3761422"/>
                  <a:gd name="connsiteY103" fmla="*/ 684387 h 4879197"/>
                  <a:gd name="connsiteX104" fmla="*/ 2895600 w 3761422"/>
                  <a:gd name="connsiteY104" fmla="*/ 685339 h 4879197"/>
                  <a:gd name="connsiteX105" fmla="*/ 2878455 w 3761422"/>
                  <a:gd name="connsiteY105" fmla="*/ 697722 h 4879197"/>
                  <a:gd name="connsiteX106" fmla="*/ 2878455 w 3761422"/>
                  <a:gd name="connsiteY106" fmla="*/ 724392 h 4879197"/>
                  <a:gd name="connsiteX107" fmla="*/ 2860358 w 3761422"/>
                  <a:gd name="connsiteY107" fmla="*/ 731059 h 4879197"/>
                  <a:gd name="connsiteX108" fmla="*/ 2846070 w 3761422"/>
                  <a:gd name="connsiteY108" fmla="*/ 716772 h 4879197"/>
                  <a:gd name="connsiteX109" fmla="*/ 2868930 w 3761422"/>
                  <a:gd name="connsiteY109" fmla="*/ 690102 h 4879197"/>
                  <a:gd name="connsiteX110" fmla="*/ 2853690 w 3761422"/>
                  <a:gd name="connsiteY110" fmla="*/ 690102 h 4879197"/>
                  <a:gd name="connsiteX111" fmla="*/ 2829877 w 3761422"/>
                  <a:gd name="connsiteY111" fmla="*/ 699627 h 4879197"/>
                  <a:gd name="connsiteX112" fmla="*/ 2839402 w 3761422"/>
                  <a:gd name="connsiteY112" fmla="*/ 676767 h 4879197"/>
                  <a:gd name="connsiteX113" fmla="*/ 2868930 w 3761422"/>
                  <a:gd name="connsiteY113" fmla="*/ 664384 h 4879197"/>
                  <a:gd name="connsiteX114" fmla="*/ 2889885 w 3761422"/>
                  <a:gd name="connsiteY114" fmla="*/ 664384 h 4879197"/>
                  <a:gd name="connsiteX115" fmla="*/ 2912745 w 3761422"/>
                  <a:gd name="connsiteY115" fmla="*/ 627237 h 4879197"/>
                  <a:gd name="connsiteX116" fmla="*/ 2907030 w 3761422"/>
                  <a:gd name="connsiteY116" fmla="*/ 594852 h 4879197"/>
                  <a:gd name="connsiteX117" fmla="*/ 2895600 w 3761422"/>
                  <a:gd name="connsiteY117" fmla="*/ 553894 h 4879197"/>
                  <a:gd name="connsiteX118" fmla="*/ 2872740 w 3761422"/>
                  <a:gd name="connsiteY118" fmla="*/ 531034 h 4879197"/>
                  <a:gd name="connsiteX119" fmla="*/ 2850833 w 3761422"/>
                  <a:gd name="connsiteY119" fmla="*/ 509127 h 4879197"/>
                  <a:gd name="connsiteX120" fmla="*/ 2838450 w 3761422"/>
                  <a:gd name="connsiteY120" fmla="*/ 521509 h 4879197"/>
                  <a:gd name="connsiteX121" fmla="*/ 2837498 w 3761422"/>
                  <a:gd name="connsiteY121" fmla="*/ 494839 h 4879197"/>
                  <a:gd name="connsiteX122" fmla="*/ 2816543 w 3761422"/>
                  <a:gd name="connsiteY122" fmla="*/ 494839 h 4879197"/>
                  <a:gd name="connsiteX123" fmla="*/ 2785110 w 3761422"/>
                  <a:gd name="connsiteY123" fmla="*/ 503412 h 4879197"/>
                  <a:gd name="connsiteX124" fmla="*/ 2766060 w 3761422"/>
                  <a:gd name="connsiteY124" fmla="*/ 484362 h 4879197"/>
                  <a:gd name="connsiteX125" fmla="*/ 2766060 w 3761422"/>
                  <a:gd name="connsiteY125" fmla="*/ 465312 h 4879197"/>
                  <a:gd name="connsiteX126" fmla="*/ 2741295 w 3761422"/>
                  <a:gd name="connsiteY126" fmla="*/ 461502 h 4879197"/>
                  <a:gd name="connsiteX127" fmla="*/ 2749868 w 3761422"/>
                  <a:gd name="connsiteY127" fmla="*/ 452929 h 4879197"/>
                  <a:gd name="connsiteX128" fmla="*/ 2762250 w 3761422"/>
                  <a:gd name="connsiteY128" fmla="*/ 447214 h 4879197"/>
                  <a:gd name="connsiteX129" fmla="*/ 2751773 w 3761422"/>
                  <a:gd name="connsiteY129" fmla="*/ 436737 h 4879197"/>
                  <a:gd name="connsiteX130" fmla="*/ 2753677 w 3761422"/>
                  <a:gd name="connsiteY130" fmla="*/ 423402 h 4879197"/>
                  <a:gd name="connsiteX131" fmla="*/ 2767965 w 3761422"/>
                  <a:gd name="connsiteY131" fmla="*/ 431974 h 4879197"/>
                  <a:gd name="connsiteX132" fmla="*/ 2783205 w 3761422"/>
                  <a:gd name="connsiteY132" fmla="*/ 444357 h 4879197"/>
                  <a:gd name="connsiteX133" fmla="*/ 2809875 w 3761422"/>
                  <a:gd name="connsiteY133" fmla="*/ 444357 h 4879197"/>
                  <a:gd name="connsiteX134" fmla="*/ 2827973 w 3761422"/>
                  <a:gd name="connsiteY134" fmla="*/ 430069 h 4879197"/>
                  <a:gd name="connsiteX135" fmla="*/ 2846070 w 3761422"/>
                  <a:gd name="connsiteY135" fmla="*/ 444357 h 4879197"/>
                  <a:gd name="connsiteX136" fmla="*/ 2868930 w 3761422"/>
                  <a:gd name="connsiteY136" fmla="*/ 421497 h 4879197"/>
                  <a:gd name="connsiteX137" fmla="*/ 2868930 w 3761422"/>
                  <a:gd name="connsiteY137" fmla="*/ 385302 h 4879197"/>
                  <a:gd name="connsiteX138" fmla="*/ 2858452 w 3761422"/>
                  <a:gd name="connsiteY138" fmla="*/ 364347 h 4879197"/>
                  <a:gd name="connsiteX139" fmla="*/ 2882265 w 3761422"/>
                  <a:gd name="connsiteY139" fmla="*/ 329104 h 4879197"/>
                  <a:gd name="connsiteX140" fmla="*/ 2908935 w 3761422"/>
                  <a:gd name="connsiteY140" fmla="*/ 329104 h 4879197"/>
                  <a:gd name="connsiteX141" fmla="*/ 2929890 w 3761422"/>
                  <a:gd name="connsiteY141" fmla="*/ 337677 h 4879197"/>
                  <a:gd name="connsiteX142" fmla="*/ 2959418 w 3761422"/>
                  <a:gd name="connsiteY142" fmla="*/ 328152 h 4879197"/>
                  <a:gd name="connsiteX143" fmla="*/ 2974658 w 3761422"/>
                  <a:gd name="connsiteY143" fmla="*/ 293862 h 4879197"/>
                  <a:gd name="connsiteX144" fmla="*/ 3004185 w 3761422"/>
                  <a:gd name="connsiteY144" fmla="*/ 261477 h 4879197"/>
                  <a:gd name="connsiteX145" fmla="*/ 3036570 w 3761422"/>
                  <a:gd name="connsiteY145" fmla="*/ 258619 h 4879197"/>
                  <a:gd name="connsiteX146" fmla="*/ 3048952 w 3761422"/>
                  <a:gd name="connsiteY146" fmla="*/ 221472 h 4879197"/>
                  <a:gd name="connsiteX147" fmla="*/ 3025140 w 3761422"/>
                  <a:gd name="connsiteY147" fmla="*/ 214804 h 4879197"/>
                  <a:gd name="connsiteX148" fmla="*/ 3025140 w 3761422"/>
                  <a:gd name="connsiteY148" fmla="*/ 203374 h 4879197"/>
                  <a:gd name="connsiteX149" fmla="*/ 3054668 w 3761422"/>
                  <a:gd name="connsiteY149" fmla="*/ 203374 h 4879197"/>
                  <a:gd name="connsiteX150" fmla="*/ 3045143 w 3761422"/>
                  <a:gd name="connsiteY150" fmla="*/ 180514 h 4879197"/>
                  <a:gd name="connsiteX151" fmla="*/ 3045143 w 3761422"/>
                  <a:gd name="connsiteY151" fmla="*/ 162417 h 4879197"/>
                  <a:gd name="connsiteX152" fmla="*/ 3029902 w 3761422"/>
                  <a:gd name="connsiteY152" fmla="*/ 182419 h 4879197"/>
                  <a:gd name="connsiteX153" fmla="*/ 3014663 w 3761422"/>
                  <a:gd name="connsiteY153" fmla="*/ 186229 h 4879197"/>
                  <a:gd name="connsiteX154" fmla="*/ 2996565 w 3761422"/>
                  <a:gd name="connsiteY154" fmla="*/ 157654 h 4879197"/>
                  <a:gd name="connsiteX155" fmla="*/ 2970848 w 3761422"/>
                  <a:gd name="connsiteY155" fmla="*/ 131937 h 4879197"/>
                  <a:gd name="connsiteX156" fmla="*/ 2970848 w 3761422"/>
                  <a:gd name="connsiteY156" fmla="*/ 147177 h 4879197"/>
                  <a:gd name="connsiteX157" fmla="*/ 2937510 w 3761422"/>
                  <a:gd name="connsiteY157" fmla="*/ 134794 h 4879197"/>
                  <a:gd name="connsiteX158" fmla="*/ 2922270 w 3761422"/>
                  <a:gd name="connsiteY158" fmla="*/ 150034 h 4879197"/>
                  <a:gd name="connsiteX159" fmla="*/ 2896552 w 3761422"/>
                  <a:gd name="connsiteY159" fmla="*/ 146224 h 4879197"/>
                  <a:gd name="connsiteX160" fmla="*/ 2928938 w 3761422"/>
                  <a:gd name="connsiteY160" fmla="*/ 125269 h 4879197"/>
                  <a:gd name="connsiteX161" fmla="*/ 2928938 w 3761422"/>
                  <a:gd name="connsiteY161" fmla="*/ 95742 h 4879197"/>
                  <a:gd name="connsiteX162" fmla="*/ 2928938 w 3761422"/>
                  <a:gd name="connsiteY162" fmla="*/ 78597 h 4879197"/>
                  <a:gd name="connsiteX163" fmla="*/ 2899410 w 3761422"/>
                  <a:gd name="connsiteY163" fmla="*/ 87169 h 4879197"/>
                  <a:gd name="connsiteX164" fmla="*/ 2914650 w 3761422"/>
                  <a:gd name="connsiteY164" fmla="*/ 54784 h 4879197"/>
                  <a:gd name="connsiteX165" fmla="*/ 2900363 w 3761422"/>
                  <a:gd name="connsiteY165" fmla="*/ 40497 h 4879197"/>
                  <a:gd name="connsiteX166" fmla="*/ 2882265 w 3761422"/>
                  <a:gd name="connsiteY166" fmla="*/ 25257 h 4879197"/>
                  <a:gd name="connsiteX167" fmla="*/ 2882265 w 3761422"/>
                  <a:gd name="connsiteY167" fmla="*/ 1444 h 4879197"/>
                  <a:gd name="connsiteX168" fmla="*/ 2849880 w 3761422"/>
                  <a:gd name="connsiteY168" fmla="*/ 16684 h 4879197"/>
                  <a:gd name="connsiteX169" fmla="*/ 2824163 w 3761422"/>
                  <a:gd name="connsiteY169" fmla="*/ 51927 h 4879197"/>
                  <a:gd name="connsiteX170" fmla="*/ 2814638 w 3761422"/>
                  <a:gd name="connsiteY170" fmla="*/ 51927 h 4879197"/>
                  <a:gd name="connsiteX171" fmla="*/ 2781300 w 3761422"/>
                  <a:gd name="connsiteY171" fmla="*/ 61452 h 4879197"/>
                  <a:gd name="connsiteX172" fmla="*/ 2762250 w 3761422"/>
                  <a:gd name="connsiteY172" fmla="*/ 81454 h 4879197"/>
                  <a:gd name="connsiteX173" fmla="*/ 2747963 w 3761422"/>
                  <a:gd name="connsiteY173" fmla="*/ 101457 h 4879197"/>
                  <a:gd name="connsiteX174" fmla="*/ 2745105 w 3761422"/>
                  <a:gd name="connsiteY174" fmla="*/ 127174 h 4879197"/>
                  <a:gd name="connsiteX175" fmla="*/ 2729865 w 3761422"/>
                  <a:gd name="connsiteY175" fmla="*/ 126222 h 4879197"/>
                  <a:gd name="connsiteX176" fmla="*/ 2729865 w 3761422"/>
                  <a:gd name="connsiteY176" fmla="*/ 138604 h 4879197"/>
                  <a:gd name="connsiteX177" fmla="*/ 2752725 w 3761422"/>
                  <a:gd name="connsiteY177" fmla="*/ 144319 h 4879197"/>
                  <a:gd name="connsiteX178" fmla="*/ 2726055 w 3761422"/>
                  <a:gd name="connsiteY178" fmla="*/ 162417 h 4879197"/>
                  <a:gd name="connsiteX179" fmla="*/ 2717483 w 3761422"/>
                  <a:gd name="connsiteY179" fmla="*/ 188134 h 4879197"/>
                  <a:gd name="connsiteX180" fmla="*/ 2743200 w 3761422"/>
                  <a:gd name="connsiteY180" fmla="*/ 194802 h 4879197"/>
                  <a:gd name="connsiteX181" fmla="*/ 2782252 w 3761422"/>
                  <a:gd name="connsiteY181" fmla="*/ 197659 h 4879197"/>
                  <a:gd name="connsiteX182" fmla="*/ 2816543 w 3761422"/>
                  <a:gd name="connsiteY182" fmla="*/ 190992 h 4879197"/>
                  <a:gd name="connsiteX183" fmla="*/ 2816543 w 3761422"/>
                  <a:gd name="connsiteY183" fmla="*/ 208137 h 4879197"/>
                  <a:gd name="connsiteX184" fmla="*/ 2782252 w 3761422"/>
                  <a:gd name="connsiteY184" fmla="*/ 226234 h 4879197"/>
                  <a:gd name="connsiteX185" fmla="*/ 2763202 w 3761422"/>
                  <a:gd name="connsiteY185" fmla="*/ 245284 h 4879197"/>
                  <a:gd name="connsiteX186" fmla="*/ 2734627 w 3761422"/>
                  <a:gd name="connsiteY186" fmla="*/ 223377 h 4879197"/>
                  <a:gd name="connsiteX187" fmla="*/ 2702243 w 3761422"/>
                  <a:gd name="connsiteY187" fmla="*/ 232902 h 4879197"/>
                  <a:gd name="connsiteX188" fmla="*/ 2679383 w 3761422"/>
                  <a:gd name="connsiteY188" fmla="*/ 210042 h 4879197"/>
                  <a:gd name="connsiteX189" fmla="*/ 2659380 w 3761422"/>
                  <a:gd name="connsiteY189" fmla="*/ 221472 h 4879197"/>
                  <a:gd name="connsiteX190" fmla="*/ 2627948 w 3761422"/>
                  <a:gd name="connsiteY190" fmla="*/ 235759 h 4879197"/>
                  <a:gd name="connsiteX191" fmla="*/ 2602230 w 3761422"/>
                  <a:gd name="connsiteY191" fmla="*/ 262429 h 4879197"/>
                  <a:gd name="connsiteX192" fmla="*/ 2554605 w 3761422"/>
                  <a:gd name="connsiteY192" fmla="*/ 276717 h 4879197"/>
                  <a:gd name="connsiteX193" fmla="*/ 2528888 w 3761422"/>
                  <a:gd name="connsiteY193" fmla="*/ 313864 h 4879197"/>
                  <a:gd name="connsiteX194" fmla="*/ 2493645 w 3761422"/>
                  <a:gd name="connsiteY194" fmla="*/ 328152 h 4879197"/>
                  <a:gd name="connsiteX195" fmla="*/ 2465070 w 3761422"/>
                  <a:gd name="connsiteY195" fmla="*/ 356727 h 4879197"/>
                  <a:gd name="connsiteX196" fmla="*/ 2436495 w 3761422"/>
                  <a:gd name="connsiteY196" fmla="*/ 385302 h 4879197"/>
                  <a:gd name="connsiteX197" fmla="*/ 2406015 w 3761422"/>
                  <a:gd name="connsiteY197" fmla="*/ 403399 h 4879197"/>
                  <a:gd name="connsiteX198" fmla="*/ 2364105 w 3761422"/>
                  <a:gd name="connsiteY198" fmla="*/ 421497 h 4879197"/>
                  <a:gd name="connsiteX199" fmla="*/ 2342198 w 3761422"/>
                  <a:gd name="connsiteY199" fmla="*/ 443404 h 4879197"/>
                  <a:gd name="connsiteX200" fmla="*/ 2294573 w 3761422"/>
                  <a:gd name="connsiteY200" fmla="*/ 491029 h 4879197"/>
                  <a:gd name="connsiteX201" fmla="*/ 2251710 w 3761422"/>
                  <a:gd name="connsiteY201" fmla="*/ 532939 h 4879197"/>
                  <a:gd name="connsiteX202" fmla="*/ 2240280 w 3761422"/>
                  <a:gd name="connsiteY202" fmla="*/ 573897 h 4879197"/>
                  <a:gd name="connsiteX203" fmla="*/ 2216468 w 3761422"/>
                  <a:gd name="connsiteY203" fmla="*/ 609139 h 4879197"/>
                  <a:gd name="connsiteX204" fmla="*/ 2207895 w 3761422"/>
                  <a:gd name="connsiteY204" fmla="*/ 634857 h 4879197"/>
                  <a:gd name="connsiteX205" fmla="*/ 2216468 w 3761422"/>
                  <a:gd name="connsiteY205" fmla="*/ 658669 h 4879197"/>
                  <a:gd name="connsiteX206" fmla="*/ 2196465 w 3761422"/>
                  <a:gd name="connsiteY206" fmla="*/ 658669 h 4879197"/>
                  <a:gd name="connsiteX207" fmla="*/ 2173605 w 3761422"/>
                  <a:gd name="connsiteY207" fmla="*/ 671052 h 4879197"/>
                  <a:gd name="connsiteX208" fmla="*/ 2170748 w 3761422"/>
                  <a:gd name="connsiteY208" fmla="*/ 700579 h 4879197"/>
                  <a:gd name="connsiteX209" fmla="*/ 2145030 w 3761422"/>
                  <a:gd name="connsiteY209" fmla="*/ 712962 h 4879197"/>
                  <a:gd name="connsiteX210" fmla="*/ 2138363 w 3761422"/>
                  <a:gd name="connsiteY210" fmla="*/ 739632 h 4879197"/>
                  <a:gd name="connsiteX211" fmla="*/ 2138363 w 3761422"/>
                  <a:gd name="connsiteY211" fmla="*/ 754872 h 4879197"/>
                  <a:gd name="connsiteX212" fmla="*/ 2166938 w 3761422"/>
                  <a:gd name="connsiteY212" fmla="*/ 754872 h 4879197"/>
                  <a:gd name="connsiteX213" fmla="*/ 2175510 w 3761422"/>
                  <a:gd name="connsiteY213" fmla="*/ 774874 h 4879197"/>
                  <a:gd name="connsiteX214" fmla="*/ 2210752 w 3761422"/>
                  <a:gd name="connsiteY214" fmla="*/ 769159 h 4879197"/>
                  <a:gd name="connsiteX215" fmla="*/ 2258377 w 3761422"/>
                  <a:gd name="connsiteY215" fmla="*/ 790114 h 4879197"/>
                  <a:gd name="connsiteX216" fmla="*/ 2273618 w 3761422"/>
                  <a:gd name="connsiteY216" fmla="*/ 792972 h 4879197"/>
                  <a:gd name="connsiteX217" fmla="*/ 2282190 w 3761422"/>
                  <a:gd name="connsiteY217" fmla="*/ 815832 h 4879197"/>
                  <a:gd name="connsiteX218" fmla="*/ 2275523 w 3761422"/>
                  <a:gd name="connsiteY218" fmla="*/ 838692 h 4879197"/>
                  <a:gd name="connsiteX219" fmla="*/ 2246948 w 3761422"/>
                  <a:gd name="connsiteY219" fmla="*/ 845359 h 4879197"/>
                  <a:gd name="connsiteX220" fmla="*/ 2215515 w 3761422"/>
                  <a:gd name="connsiteY220" fmla="*/ 859647 h 4879197"/>
                  <a:gd name="connsiteX221" fmla="*/ 2192655 w 3761422"/>
                  <a:gd name="connsiteY221" fmla="*/ 868219 h 4879197"/>
                  <a:gd name="connsiteX222" fmla="*/ 2160270 w 3761422"/>
                  <a:gd name="connsiteY222" fmla="*/ 868219 h 4879197"/>
                  <a:gd name="connsiteX223" fmla="*/ 2139315 w 3761422"/>
                  <a:gd name="connsiteY223" fmla="*/ 847264 h 4879197"/>
                  <a:gd name="connsiteX224" fmla="*/ 2159318 w 3761422"/>
                  <a:gd name="connsiteY224" fmla="*/ 827262 h 4879197"/>
                  <a:gd name="connsiteX225" fmla="*/ 2132648 w 3761422"/>
                  <a:gd name="connsiteY225" fmla="*/ 800592 h 4879197"/>
                  <a:gd name="connsiteX226" fmla="*/ 2117408 w 3761422"/>
                  <a:gd name="connsiteY226" fmla="*/ 815832 h 4879197"/>
                  <a:gd name="connsiteX227" fmla="*/ 2102168 w 3761422"/>
                  <a:gd name="connsiteY227" fmla="*/ 844407 h 4879197"/>
                  <a:gd name="connsiteX228" fmla="*/ 2122170 w 3761422"/>
                  <a:gd name="connsiteY228" fmla="*/ 872982 h 4879197"/>
                  <a:gd name="connsiteX229" fmla="*/ 2116455 w 3761422"/>
                  <a:gd name="connsiteY229" fmla="*/ 890127 h 4879197"/>
                  <a:gd name="connsiteX230" fmla="*/ 2130743 w 3761422"/>
                  <a:gd name="connsiteY230" fmla="*/ 904414 h 4879197"/>
                  <a:gd name="connsiteX231" fmla="*/ 2122170 w 3761422"/>
                  <a:gd name="connsiteY231" fmla="*/ 938704 h 4879197"/>
                  <a:gd name="connsiteX232" fmla="*/ 2086927 w 3761422"/>
                  <a:gd name="connsiteY232" fmla="*/ 964422 h 4879197"/>
                  <a:gd name="connsiteX233" fmla="*/ 2086927 w 3761422"/>
                  <a:gd name="connsiteY233" fmla="*/ 992997 h 4879197"/>
                  <a:gd name="connsiteX234" fmla="*/ 2068830 w 3761422"/>
                  <a:gd name="connsiteY234" fmla="*/ 1011094 h 4879197"/>
                  <a:gd name="connsiteX235" fmla="*/ 2047875 w 3761422"/>
                  <a:gd name="connsiteY235" fmla="*/ 1011094 h 4879197"/>
                  <a:gd name="connsiteX236" fmla="*/ 2035493 w 3761422"/>
                  <a:gd name="connsiteY236" fmla="*/ 1034907 h 4879197"/>
                  <a:gd name="connsiteX237" fmla="*/ 2035493 w 3761422"/>
                  <a:gd name="connsiteY237" fmla="*/ 1081579 h 4879197"/>
                  <a:gd name="connsiteX238" fmla="*/ 2035493 w 3761422"/>
                  <a:gd name="connsiteY238" fmla="*/ 1082532 h 4879197"/>
                  <a:gd name="connsiteX239" fmla="*/ 2035493 w 3761422"/>
                  <a:gd name="connsiteY239" fmla="*/ 1081579 h 4879197"/>
                  <a:gd name="connsiteX240" fmla="*/ 2008823 w 3761422"/>
                  <a:gd name="connsiteY240" fmla="*/ 1108250 h 4879197"/>
                  <a:gd name="connsiteX241" fmla="*/ 2008823 w 3761422"/>
                  <a:gd name="connsiteY241" fmla="*/ 1128252 h 4879197"/>
                  <a:gd name="connsiteX242" fmla="*/ 2022157 w 3761422"/>
                  <a:gd name="connsiteY242" fmla="*/ 1141587 h 4879197"/>
                  <a:gd name="connsiteX243" fmla="*/ 1994535 w 3761422"/>
                  <a:gd name="connsiteY243" fmla="*/ 1141587 h 4879197"/>
                  <a:gd name="connsiteX244" fmla="*/ 1968818 w 3761422"/>
                  <a:gd name="connsiteY244" fmla="*/ 1161589 h 4879197"/>
                  <a:gd name="connsiteX245" fmla="*/ 1933575 w 3761422"/>
                  <a:gd name="connsiteY245" fmla="*/ 1176829 h 4879197"/>
                  <a:gd name="connsiteX246" fmla="*/ 1894523 w 3761422"/>
                  <a:gd name="connsiteY246" fmla="*/ 1137777 h 4879197"/>
                  <a:gd name="connsiteX247" fmla="*/ 1875473 w 3761422"/>
                  <a:gd name="connsiteY247" fmla="*/ 1118727 h 4879197"/>
                  <a:gd name="connsiteX248" fmla="*/ 1836420 w 3761422"/>
                  <a:gd name="connsiteY248" fmla="*/ 1120632 h 4879197"/>
                  <a:gd name="connsiteX249" fmla="*/ 1789748 w 3761422"/>
                  <a:gd name="connsiteY249" fmla="*/ 1127300 h 4879197"/>
                  <a:gd name="connsiteX250" fmla="*/ 1763077 w 3761422"/>
                  <a:gd name="connsiteY250" fmla="*/ 1159684 h 4879197"/>
                  <a:gd name="connsiteX251" fmla="*/ 1733550 w 3761422"/>
                  <a:gd name="connsiteY251" fmla="*/ 1186354 h 4879197"/>
                  <a:gd name="connsiteX252" fmla="*/ 1698307 w 3761422"/>
                  <a:gd name="connsiteY252" fmla="*/ 1238742 h 4879197"/>
                  <a:gd name="connsiteX253" fmla="*/ 1698307 w 3761422"/>
                  <a:gd name="connsiteY253" fmla="*/ 1279700 h 4879197"/>
                  <a:gd name="connsiteX254" fmla="*/ 1669732 w 3761422"/>
                  <a:gd name="connsiteY254" fmla="*/ 1314942 h 4879197"/>
                  <a:gd name="connsiteX255" fmla="*/ 1643063 w 3761422"/>
                  <a:gd name="connsiteY255" fmla="*/ 1341612 h 4879197"/>
                  <a:gd name="connsiteX256" fmla="*/ 1613535 w 3761422"/>
                  <a:gd name="connsiteY256" fmla="*/ 1342564 h 4879197"/>
                  <a:gd name="connsiteX257" fmla="*/ 1586865 w 3761422"/>
                  <a:gd name="connsiteY257" fmla="*/ 1328277 h 4879197"/>
                  <a:gd name="connsiteX258" fmla="*/ 1548765 w 3761422"/>
                  <a:gd name="connsiteY258" fmla="*/ 1349232 h 4879197"/>
                  <a:gd name="connsiteX259" fmla="*/ 1552575 w 3761422"/>
                  <a:gd name="connsiteY259" fmla="*/ 1381617 h 4879197"/>
                  <a:gd name="connsiteX260" fmla="*/ 1525905 w 3761422"/>
                  <a:gd name="connsiteY260" fmla="*/ 1353042 h 4879197"/>
                  <a:gd name="connsiteX261" fmla="*/ 1505902 w 3761422"/>
                  <a:gd name="connsiteY261" fmla="*/ 1375902 h 4879197"/>
                  <a:gd name="connsiteX262" fmla="*/ 1474470 w 3761422"/>
                  <a:gd name="connsiteY262" fmla="*/ 1375902 h 4879197"/>
                  <a:gd name="connsiteX263" fmla="*/ 1464945 w 3761422"/>
                  <a:gd name="connsiteY263" fmla="*/ 1360662 h 4879197"/>
                  <a:gd name="connsiteX264" fmla="*/ 1485900 w 3761422"/>
                  <a:gd name="connsiteY264" fmla="*/ 1334945 h 4879197"/>
                  <a:gd name="connsiteX265" fmla="*/ 1460182 w 3761422"/>
                  <a:gd name="connsiteY265" fmla="*/ 1316847 h 4879197"/>
                  <a:gd name="connsiteX266" fmla="*/ 1418273 w 3761422"/>
                  <a:gd name="connsiteY266" fmla="*/ 1334945 h 4879197"/>
                  <a:gd name="connsiteX267" fmla="*/ 1388745 w 3761422"/>
                  <a:gd name="connsiteY267" fmla="*/ 1349232 h 4879197"/>
                  <a:gd name="connsiteX268" fmla="*/ 1376363 w 3761422"/>
                  <a:gd name="connsiteY268" fmla="*/ 1384475 h 4879197"/>
                  <a:gd name="connsiteX269" fmla="*/ 1370648 w 3761422"/>
                  <a:gd name="connsiteY269" fmla="*/ 1404477 h 4879197"/>
                  <a:gd name="connsiteX270" fmla="*/ 1379220 w 3761422"/>
                  <a:gd name="connsiteY270" fmla="*/ 1449245 h 4879197"/>
                  <a:gd name="connsiteX271" fmla="*/ 1379220 w 3761422"/>
                  <a:gd name="connsiteY271" fmla="*/ 1475914 h 4879197"/>
                  <a:gd name="connsiteX272" fmla="*/ 1355407 w 3761422"/>
                  <a:gd name="connsiteY272" fmla="*/ 1498775 h 4879197"/>
                  <a:gd name="connsiteX273" fmla="*/ 1362075 w 3761422"/>
                  <a:gd name="connsiteY273" fmla="*/ 1443529 h 4879197"/>
                  <a:gd name="connsiteX274" fmla="*/ 1335405 w 3761422"/>
                  <a:gd name="connsiteY274" fmla="*/ 1434957 h 4879197"/>
                  <a:gd name="connsiteX275" fmla="*/ 1314450 w 3761422"/>
                  <a:gd name="connsiteY275" fmla="*/ 1455912 h 4879197"/>
                  <a:gd name="connsiteX276" fmla="*/ 1290638 w 3761422"/>
                  <a:gd name="connsiteY276" fmla="*/ 1467342 h 4879197"/>
                  <a:gd name="connsiteX277" fmla="*/ 1300163 w 3761422"/>
                  <a:gd name="connsiteY277" fmla="*/ 1429242 h 4879197"/>
                  <a:gd name="connsiteX278" fmla="*/ 1326832 w 3761422"/>
                  <a:gd name="connsiteY278" fmla="*/ 1411145 h 4879197"/>
                  <a:gd name="connsiteX279" fmla="*/ 1321118 w 3761422"/>
                  <a:gd name="connsiteY279" fmla="*/ 1396857 h 4879197"/>
                  <a:gd name="connsiteX280" fmla="*/ 1280160 w 3761422"/>
                  <a:gd name="connsiteY280" fmla="*/ 1414954 h 4879197"/>
                  <a:gd name="connsiteX281" fmla="*/ 1227773 w 3761422"/>
                  <a:gd name="connsiteY281" fmla="*/ 1434957 h 4879197"/>
                  <a:gd name="connsiteX282" fmla="*/ 1216343 w 3761422"/>
                  <a:gd name="connsiteY282" fmla="*/ 1467342 h 4879197"/>
                  <a:gd name="connsiteX283" fmla="*/ 1177290 w 3761422"/>
                  <a:gd name="connsiteY283" fmla="*/ 1487345 h 4879197"/>
                  <a:gd name="connsiteX284" fmla="*/ 1150620 w 3761422"/>
                  <a:gd name="connsiteY284" fmla="*/ 1487345 h 4879197"/>
                  <a:gd name="connsiteX285" fmla="*/ 1132523 w 3761422"/>
                  <a:gd name="connsiteY285" fmla="*/ 1505442 h 4879197"/>
                  <a:gd name="connsiteX286" fmla="*/ 1162050 w 3761422"/>
                  <a:gd name="connsiteY286" fmla="*/ 1523539 h 4879197"/>
                  <a:gd name="connsiteX287" fmla="*/ 1165860 w 3761422"/>
                  <a:gd name="connsiteY287" fmla="*/ 1543542 h 4879197"/>
                  <a:gd name="connsiteX288" fmla="*/ 1134427 w 3761422"/>
                  <a:gd name="connsiteY288" fmla="*/ 1572117 h 4879197"/>
                  <a:gd name="connsiteX289" fmla="*/ 1134427 w 3761422"/>
                  <a:gd name="connsiteY289" fmla="*/ 1601645 h 4879197"/>
                  <a:gd name="connsiteX290" fmla="*/ 1151573 w 3761422"/>
                  <a:gd name="connsiteY290" fmla="*/ 1613075 h 4879197"/>
                  <a:gd name="connsiteX291" fmla="*/ 1165860 w 3761422"/>
                  <a:gd name="connsiteY291" fmla="*/ 1575927 h 4879197"/>
                  <a:gd name="connsiteX292" fmla="*/ 1175385 w 3761422"/>
                  <a:gd name="connsiteY292" fmla="*/ 1584500 h 4879197"/>
                  <a:gd name="connsiteX293" fmla="*/ 1175385 w 3761422"/>
                  <a:gd name="connsiteY293" fmla="*/ 1615932 h 4879197"/>
                  <a:gd name="connsiteX294" fmla="*/ 1199198 w 3761422"/>
                  <a:gd name="connsiteY294" fmla="*/ 1628314 h 4879197"/>
                  <a:gd name="connsiteX295" fmla="*/ 1220152 w 3761422"/>
                  <a:gd name="connsiteY295" fmla="*/ 1649270 h 4879197"/>
                  <a:gd name="connsiteX296" fmla="*/ 1229677 w 3761422"/>
                  <a:gd name="connsiteY296" fmla="*/ 1654984 h 4879197"/>
                  <a:gd name="connsiteX297" fmla="*/ 1208723 w 3761422"/>
                  <a:gd name="connsiteY297" fmla="*/ 1675939 h 4879197"/>
                  <a:gd name="connsiteX298" fmla="*/ 1182052 w 3761422"/>
                  <a:gd name="connsiteY298" fmla="*/ 1674987 h 4879197"/>
                  <a:gd name="connsiteX299" fmla="*/ 1166813 w 3761422"/>
                  <a:gd name="connsiteY299" fmla="*/ 1692132 h 4879197"/>
                  <a:gd name="connsiteX300" fmla="*/ 1154430 w 3761422"/>
                  <a:gd name="connsiteY300" fmla="*/ 1704514 h 4879197"/>
                  <a:gd name="connsiteX301" fmla="*/ 1187768 w 3761422"/>
                  <a:gd name="connsiteY301" fmla="*/ 1719754 h 4879197"/>
                  <a:gd name="connsiteX302" fmla="*/ 1187768 w 3761422"/>
                  <a:gd name="connsiteY302" fmla="*/ 1740709 h 4879197"/>
                  <a:gd name="connsiteX303" fmla="*/ 1156335 w 3761422"/>
                  <a:gd name="connsiteY303" fmla="*/ 1732137 h 4879197"/>
                  <a:gd name="connsiteX304" fmla="*/ 1129665 w 3761422"/>
                  <a:gd name="connsiteY304" fmla="*/ 1733089 h 4879197"/>
                  <a:gd name="connsiteX305" fmla="*/ 1092518 w 3761422"/>
                  <a:gd name="connsiteY305" fmla="*/ 1741662 h 4879197"/>
                  <a:gd name="connsiteX306" fmla="*/ 1072515 w 3761422"/>
                  <a:gd name="connsiteY306" fmla="*/ 1778809 h 4879197"/>
                  <a:gd name="connsiteX307" fmla="*/ 1079182 w 3761422"/>
                  <a:gd name="connsiteY307" fmla="*/ 1815957 h 4879197"/>
                  <a:gd name="connsiteX308" fmla="*/ 1043940 w 3761422"/>
                  <a:gd name="connsiteY308" fmla="*/ 1815957 h 4879197"/>
                  <a:gd name="connsiteX309" fmla="*/ 1012507 w 3761422"/>
                  <a:gd name="connsiteY309" fmla="*/ 1824529 h 4879197"/>
                  <a:gd name="connsiteX310" fmla="*/ 992505 w 3761422"/>
                  <a:gd name="connsiteY310" fmla="*/ 1804527 h 4879197"/>
                  <a:gd name="connsiteX311" fmla="*/ 957263 w 3761422"/>
                  <a:gd name="connsiteY311" fmla="*/ 1800717 h 4879197"/>
                  <a:gd name="connsiteX312" fmla="*/ 957263 w 3761422"/>
                  <a:gd name="connsiteY312" fmla="*/ 1826434 h 4879197"/>
                  <a:gd name="connsiteX313" fmla="*/ 975360 w 3761422"/>
                  <a:gd name="connsiteY313" fmla="*/ 1844532 h 4879197"/>
                  <a:gd name="connsiteX314" fmla="*/ 975360 w 3761422"/>
                  <a:gd name="connsiteY314" fmla="*/ 1864534 h 4879197"/>
                  <a:gd name="connsiteX315" fmla="*/ 983932 w 3761422"/>
                  <a:gd name="connsiteY315" fmla="*/ 1885489 h 4879197"/>
                  <a:gd name="connsiteX316" fmla="*/ 998220 w 3761422"/>
                  <a:gd name="connsiteY316" fmla="*/ 1932162 h 4879197"/>
                  <a:gd name="connsiteX317" fmla="*/ 995363 w 3761422"/>
                  <a:gd name="connsiteY317" fmla="*/ 1958832 h 4879197"/>
                  <a:gd name="connsiteX318" fmla="*/ 962977 w 3761422"/>
                  <a:gd name="connsiteY318" fmla="*/ 1941687 h 4879197"/>
                  <a:gd name="connsiteX319" fmla="*/ 950595 w 3761422"/>
                  <a:gd name="connsiteY319" fmla="*/ 1954070 h 4879197"/>
                  <a:gd name="connsiteX320" fmla="*/ 921068 w 3761422"/>
                  <a:gd name="connsiteY320" fmla="*/ 1948354 h 4879197"/>
                  <a:gd name="connsiteX321" fmla="*/ 900113 w 3761422"/>
                  <a:gd name="connsiteY321" fmla="*/ 1934067 h 4879197"/>
                  <a:gd name="connsiteX322" fmla="*/ 872490 w 3761422"/>
                  <a:gd name="connsiteY322" fmla="*/ 1906445 h 4879197"/>
                  <a:gd name="connsiteX323" fmla="*/ 843915 w 3761422"/>
                  <a:gd name="connsiteY323" fmla="*/ 1907397 h 4879197"/>
                  <a:gd name="connsiteX324" fmla="*/ 843915 w 3761422"/>
                  <a:gd name="connsiteY324" fmla="*/ 1884537 h 4879197"/>
                  <a:gd name="connsiteX325" fmla="*/ 831532 w 3761422"/>
                  <a:gd name="connsiteY325" fmla="*/ 1872154 h 4879197"/>
                  <a:gd name="connsiteX326" fmla="*/ 816293 w 3761422"/>
                  <a:gd name="connsiteY326" fmla="*/ 1886442 h 4879197"/>
                  <a:gd name="connsiteX327" fmla="*/ 796290 w 3761422"/>
                  <a:gd name="connsiteY327" fmla="*/ 1866439 h 4879197"/>
                  <a:gd name="connsiteX328" fmla="*/ 807720 w 3761422"/>
                  <a:gd name="connsiteY328" fmla="*/ 1855009 h 4879197"/>
                  <a:gd name="connsiteX329" fmla="*/ 825818 w 3761422"/>
                  <a:gd name="connsiteY329" fmla="*/ 1849295 h 4879197"/>
                  <a:gd name="connsiteX330" fmla="*/ 825818 w 3761422"/>
                  <a:gd name="connsiteY330" fmla="*/ 1817862 h 4879197"/>
                  <a:gd name="connsiteX331" fmla="*/ 811530 w 3761422"/>
                  <a:gd name="connsiteY331" fmla="*/ 1803575 h 4879197"/>
                  <a:gd name="connsiteX332" fmla="*/ 784860 w 3761422"/>
                  <a:gd name="connsiteY332" fmla="*/ 1820720 h 4879197"/>
                  <a:gd name="connsiteX333" fmla="*/ 784860 w 3761422"/>
                  <a:gd name="connsiteY333" fmla="*/ 1794050 h 4879197"/>
                  <a:gd name="connsiteX334" fmla="*/ 768668 w 3761422"/>
                  <a:gd name="connsiteY334" fmla="*/ 1777857 h 4879197"/>
                  <a:gd name="connsiteX335" fmla="*/ 752475 w 3761422"/>
                  <a:gd name="connsiteY335" fmla="*/ 1777857 h 4879197"/>
                  <a:gd name="connsiteX336" fmla="*/ 763905 w 3761422"/>
                  <a:gd name="connsiteY336" fmla="*/ 1743567 h 4879197"/>
                  <a:gd name="connsiteX337" fmla="*/ 729615 w 3761422"/>
                  <a:gd name="connsiteY337" fmla="*/ 1732137 h 4879197"/>
                  <a:gd name="connsiteX338" fmla="*/ 720090 w 3761422"/>
                  <a:gd name="connsiteY338" fmla="*/ 1741662 h 4879197"/>
                  <a:gd name="connsiteX339" fmla="*/ 688657 w 3761422"/>
                  <a:gd name="connsiteY339" fmla="*/ 1717850 h 4879197"/>
                  <a:gd name="connsiteX340" fmla="*/ 675323 w 3761422"/>
                  <a:gd name="connsiteY340" fmla="*/ 1731184 h 4879197"/>
                  <a:gd name="connsiteX341" fmla="*/ 665798 w 3761422"/>
                  <a:gd name="connsiteY341" fmla="*/ 1756902 h 4879197"/>
                  <a:gd name="connsiteX342" fmla="*/ 654368 w 3761422"/>
                  <a:gd name="connsiteY342" fmla="*/ 1765475 h 4879197"/>
                  <a:gd name="connsiteX343" fmla="*/ 642938 w 3761422"/>
                  <a:gd name="connsiteY343" fmla="*/ 1753092 h 4879197"/>
                  <a:gd name="connsiteX344" fmla="*/ 631507 w 3761422"/>
                  <a:gd name="connsiteY344" fmla="*/ 1755950 h 4879197"/>
                  <a:gd name="connsiteX345" fmla="*/ 625793 w 3761422"/>
                  <a:gd name="connsiteY345" fmla="*/ 1773095 h 4879197"/>
                  <a:gd name="connsiteX346" fmla="*/ 602932 w 3761422"/>
                  <a:gd name="connsiteY346" fmla="*/ 1757854 h 4879197"/>
                  <a:gd name="connsiteX347" fmla="*/ 587693 w 3761422"/>
                  <a:gd name="connsiteY347" fmla="*/ 1742614 h 4879197"/>
                  <a:gd name="connsiteX348" fmla="*/ 569595 w 3761422"/>
                  <a:gd name="connsiteY348" fmla="*/ 1755950 h 4879197"/>
                  <a:gd name="connsiteX349" fmla="*/ 552450 w 3761422"/>
                  <a:gd name="connsiteY349" fmla="*/ 1738804 h 4879197"/>
                  <a:gd name="connsiteX350" fmla="*/ 548640 w 3761422"/>
                  <a:gd name="connsiteY350" fmla="*/ 1755950 h 4879197"/>
                  <a:gd name="connsiteX351" fmla="*/ 542925 w 3761422"/>
                  <a:gd name="connsiteY351" fmla="*/ 1788334 h 4879197"/>
                  <a:gd name="connsiteX352" fmla="*/ 563880 w 3761422"/>
                  <a:gd name="connsiteY352" fmla="*/ 1820720 h 4879197"/>
                  <a:gd name="connsiteX353" fmla="*/ 567690 w 3761422"/>
                  <a:gd name="connsiteY353" fmla="*/ 1849295 h 4879197"/>
                  <a:gd name="connsiteX354" fmla="*/ 567690 w 3761422"/>
                  <a:gd name="connsiteY354" fmla="*/ 1875012 h 4879197"/>
                  <a:gd name="connsiteX355" fmla="*/ 529590 w 3761422"/>
                  <a:gd name="connsiteY355" fmla="*/ 1880727 h 4879197"/>
                  <a:gd name="connsiteX356" fmla="*/ 500063 w 3761422"/>
                  <a:gd name="connsiteY356" fmla="*/ 1906445 h 4879197"/>
                  <a:gd name="connsiteX357" fmla="*/ 470535 w 3761422"/>
                  <a:gd name="connsiteY357" fmla="*/ 1917875 h 4879197"/>
                  <a:gd name="connsiteX358" fmla="*/ 457200 w 3761422"/>
                  <a:gd name="connsiteY358" fmla="*/ 1891204 h 4879197"/>
                  <a:gd name="connsiteX359" fmla="*/ 453390 w 3761422"/>
                  <a:gd name="connsiteY359" fmla="*/ 1906445 h 4879197"/>
                  <a:gd name="connsiteX360" fmla="*/ 452438 w 3761422"/>
                  <a:gd name="connsiteY360" fmla="*/ 1917875 h 4879197"/>
                  <a:gd name="connsiteX361" fmla="*/ 408623 w 3761422"/>
                  <a:gd name="connsiteY361" fmla="*/ 1917875 h 4879197"/>
                  <a:gd name="connsiteX362" fmla="*/ 385763 w 3761422"/>
                  <a:gd name="connsiteY362" fmla="*/ 1895014 h 4879197"/>
                  <a:gd name="connsiteX363" fmla="*/ 395288 w 3761422"/>
                  <a:gd name="connsiteY363" fmla="*/ 1885489 h 4879197"/>
                  <a:gd name="connsiteX364" fmla="*/ 384810 w 3761422"/>
                  <a:gd name="connsiteY364" fmla="*/ 1869297 h 4879197"/>
                  <a:gd name="connsiteX365" fmla="*/ 342900 w 3761422"/>
                  <a:gd name="connsiteY365" fmla="*/ 1881679 h 4879197"/>
                  <a:gd name="connsiteX366" fmla="*/ 289560 w 3761422"/>
                  <a:gd name="connsiteY366" fmla="*/ 1891204 h 4879197"/>
                  <a:gd name="connsiteX367" fmla="*/ 254318 w 3761422"/>
                  <a:gd name="connsiteY367" fmla="*/ 1909302 h 4879197"/>
                  <a:gd name="connsiteX368" fmla="*/ 228600 w 3761422"/>
                  <a:gd name="connsiteY368" fmla="*/ 1935020 h 4879197"/>
                  <a:gd name="connsiteX369" fmla="*/ 215265 w 3761422"/>
                  <a:gd name="connsiteY369" fmla="*/ 1948354 h 4879197"/>
                  <a:gd name="connsiteX370" fmla="*/ 235268 w 3761422"/>
                  <a:gd name="connsiteY370" fmla="*/ 1966452 h 4879197"/>
                  <a:gd name="connsiteX371" fmla="*/ 215265 w 3761422"/>
                  <a:gd name="connsiteY371" fmla="*/ 1966452 h 4879197"/>
                  <a:gd name="connsiteX372" fmla="*/ 198120 w 3761422"/>
                  <a:gd name="connsiteY372" fmla="*/ 1942639 h 4879197"/>
                  <a:gd name="connsiteX373" fmla="*/ 198120 w 3761422"/>
                  <a:gd name="connsiteY373" fmla="*/ 1914064 h 4879197"/>
                  <a:gd name="connsiteX374" fmla="*/ 182880 w 3761422"/>
                  <a:gd name="connsiteY374" fmla="*/ 1898825 h 4879197"/>
                  <a:gd name="connsiteX375" fmla="*/ 164782 w 3761422"/>
                  <a:gd name="connsiteY375" fmla="*/ 1923589 h 4879197"/>
                  <a:gd name="connsiteX376" fmla="*/ 159068 w 3761422"/>
                  <a:gd name="connsiteY376" fmla="*/ 1940734 h 4879197"/>
                  <a:gd name="connsiteX377" fmla="*/ 130493 w 3761422"/>
                  <a:gd name="connsiteY377" fmla="*/ 1929304 h 4879197"/>
                  <a:gd name="connsiteX378" fmla="*/ 106680 w 3761422"/>
                  <a:gd name="connsiteY378" fmla="*/ 1923589 h 4879197"/>
                  <a:gd name="connsiteX379" fmla="*/ 110490 w 3761422"/>
                  <a:gd name="connsiteY379" fmla="*/ 1948354 h 4879197"/>
                  <a:gd name="connsiteX380" fmla="*/ 121920 w 3761422"/>
                  <a:gd name="connsiteY380" fmla="*/ 1956927 h 4879197"/>
                  <a:gd name="connsiteX381" fmla="*/ 119063 w 3761422"/>
                  <a:gd name="connsiteY381" fmla="*/ 1970262 h 4879197"/>
                  <a:gd name="connsiteX382" fmla="*/ 109538 w 3761422"/>
                  <a:gd name="connsiteY382" fmla="*/ 1980739 h 4879197"/>
                  <a:gd name="connsiteX383" fmla="*/ 116205 w 3761422"/>
                  <a:gd name="connsiteY383" fmla="*/ 1996932 h 4879197"/>
                  <a:gd name="connsiteX384" fmla="*/ 128588 w 3761422"/>
                  <a:gd name="connsiteY384" fmla="*/ 2015982 h 4879197"/>
                  <a:gd name="connsiteX385" fmla="*/ 140970 w 3761422"/>
                  <a:gd name="connsiteY385" fmla="*/ 2028364 h 4879197"/>
                  <a:gd name="connsiteX386" fmla="*/ 136207 w 3761422"/>
                  <a:gd name="connsiteY386" fmla="*/ 2056939 h 4879197"/>
                  <a:gd name="connsiteX387" fmla="*/ 146685 w 3761422"/>
                  <a:gd name="connsiteY387" fmla="*/ 2077895 h 4879197"/>
                  <a:gd name="connsiteX388" fmla="*/ 175260 w 3761422"/>
                  <a:gd name="connsiteY388" fmla="*/ 2088372 h 4879197"/>
                  <a:gd name="connsiteX389" fmla="*/ 175260 w 3761422"/>
                  <a:gd name="connsiteY389" fmla="*/ 2103612 h 4879197"/>
                  <a:gd name="connsiteX390" fmla="*/ 213360 w 3761422"/>
                  <a:gd name="connsiteY390" fmla="*/ 2131235 h 4879197"/>
                  <a:gd name="connsiteX391" fmla="*/ 231457 w 3761422"/>
                  <a:gd name="connsiteY391" fmla="*/ 2149332 h 4879197"/>
                  <a:gd name="connsiteX392" fmla="*/ 231457 w 3761422"/>
                  <a:gd name="connsiteY392" fmla="*/ 2184575 h 4879197"/>
                  <a:gd name="connsiteX393" fmla="*/ 251460 w 3761422"/>
                  <a:gd name="connsiteY393" fmla="*/ 2222675 h 4879197"/>
                  <a:gd name="connsiteX394" fmla="*/ 273368 w 3761422"/>
                  <a:gd name="connsiteY394" fmla="*/ 2222675 h 4879197"/>
                  <a:gd name="connsiteX395" fmla="*/ 275273 w 3761422"/>
                  <a:gd name="connsiteY395" fmla="*/ 2251250 h 4879197"/>
                  <a:gd name="connsiteX396" fmla="*/ 263843 w 3761422"/>
                  <a:gd name="connsiteY396" fmla="*/ 2251250 h 4879197"/>
                  <a:gd name="connsiteX397" fmla="*/ 258127 w 3761422"/>
                  <a:gd name="connsiteY397" fmla="*/ 2271252 h 4879197"/>
                  <a:gd name="connsiteX398" fmla="*/ 231457 w 3761422"/>
                  <a:gd name="connsiteY398" fmla="*/ 2297922 h 4879197"/>
                  <a:gd name="connsiteX399" fmla="*/ 208598 w 3761422"/>
                  <a:gd name="connsiteY399" fmla="*/ 2314114 h 4879197"/>
                  <a:gd name="connsiteX400" fmla="*/ 209550 w 3761422"/>
                  <a:gd name="connsiteY400" fmla="*/ 2364597 h 4879197"/>
                  <a:gd name="connsiteX401" fmla="*/ 188595 w 3761422"/>
                  <a:gd name="connsiteY401" fmla="*/ 2372217 h 4879197"/>
                  <a:gd name="connsiteX402" fmla="*/ 180975 w 3761422"/>
                  <a:gd name="connsiteY402" fmla="*/ 2399839 h 4879197"/>
                  <a:gd name="connsiteX403" fmla="*/ 197168 w 3761422"/>
                  <a:gd name="connsiteY403" fmla="*/ 2416032 h 4879197"/>
                  <a:gd name="connsiteX404" fmla="*/ 197168 w 3761422"/>
                  <a:gd name="connsiteY404" fmla="*/ 2438892 h 4879197"/>
                  <a:gd name="connsiteX405" fmla="*/ 188595 w 3761422"/>
                  <a:gd name="connsiteY405" fmla="*/ 2457942 h 4879197"/>
                  <a:gd name="connsiteX406" fmla="*/ 160020 w 3761422"/>
                  <a:gd name="connsiteY406" fmla="*/ 2449370 h 4879197"/>
                  <a:gd name="connsiteX407" fmla="*/ 139065 w 3761422"/>
                  <a:gd name="connsiteY407" fmla="*/ 2456037 h 4879197"/>
                  <a:gd name="connsiteX408" fmla="*/ 108585 w 3761422"/>
                  <a:gd name="connsiteY408" fmla="*/ 2499852 h 4879197"/>
                  <a:gd name="connsiteX409" fmla="*/ 79057 w 3761422"/>
                  <a:gd name="connsiteY409" fmla="*/ 2511282 h 4879197"/>
                  <a:gd name="connsiteX410" fmla="*/ 79057 w 3761422"/>
                  <a:gd name="connsiteY410" fmla="*/ 2522712 h 4879197"/>
                  <a:gd name="connsiteX411" fmla="*/ 86677 w 3761422"/>
                  <a:gd name="connsiteY411" fmla="*/ 2541762 h 4879197"/>
                  <a:gd name="connsiteX412" fmla="*/ 97155 w 3761422"/>
                  <a:gd name="connsiteY412" fmla="*/ 2566527 h 4879197"/>
                  <a:gd name="connsiteX413" fmla="*/ 121920 w 3761422"/>
                  <a:gd name="connsiteY413" fmla="*/ 2583672 h 4879197"/>
                  <a:gd name="connsiteX414" fmla="*/ 124777 w 3761422"/>
                  <a:gd name="connsiteY414" fmla="*/ 2630345 h 4879197"/>
                  <a:gd name="connsiteX415" fmla="*/ 149543 w 3761422"/>
                  <a:gd name="connsiteY415" fmla="*/ 2675112 h 4879197"/>
                  <a:gd name="connsiteX416" fmla="*/ 149543 w 3761422"/>
                  <a:gd name="connsiteY416" fmla="*/ 2693210 h 4879197"/>
                  <a:gd name="connsiteX417" fmla="*/ 155257 w 3761422"/>
                  <a:gd name="connsiteY417" fmla="*/ 2728452 h 4879197"/>
                  <a:gd name="connsiteX418" fmla="*/ 162877 w 3761422"/>
                  <a:gd name="connsiteY418" fmla="*/ 2782745 h 4879197"/>
                  <a:gd name="connsiteX419" fmla="*/ 141923 w 3761422"/>
                  <a:gd name="connsiteY419" fmla="*/ 2788460 h 4879197"/>
                  <a:gd name="connsiteX420" fmla="*/ 127635 w 3761422"/>
                  <a:gd name="connsiteY420" fmla="*/ 2811320 h 4879197"/>
                  <a:gd name="connsiteX421" fmla="*/ 114300 w 3761422"/>
                  <a:gd name="connsiteY421" fmla="*/ 2824655 h 4879197"/>
                  <a:gd name="connsiteX422" fmla="*/ 121920 w 3761422"/>
                  <a:gd name="connsiteY422" fmla="*/ 2848467 h 4879197"/>
                  <a:gd name="connsiteX423" fmla="*/ 129540 w 3761422"/>
                  <a:gd name="connsiteY423" fmla="*/ 2840847 h 4879197"/>
                  <a:gd name="connsiteX424" fmla="*/ 156210 w 3761422"/>
                  <a:gd name="connsiteY424" fmla="*/ 2851324 h 4879197"/>
                  <a:gd name="connsiteX425" fmla="*/ 156210 w 3761422"/>
                  <a:gd name="connsiteY425" fmla="*/ 2874185 h 4879197"/>
                  <a:gd name="connsiteX426" fmla="*/ 165735 w 3761422"/>
                  <a:gd name="connsiteY426" fmla="*/ 2883710 h 4879197"/>
                  <a:gd name="connsiteX427" fmla="*/ 156210 w 3761422"/>
                  <a:gd name="connsiteY427" fmla="*/ 2892282 h 4879197"/>
                  <a:gd name="connsiteX428" fmla="*/ 156210 w 3761422"/>
                  <a:gd name="connsiteY428" fmla="*/ 2917047 h 4879197"/>
                  <a:gd name="connsiteX429" fmla="*/ 180975 w 3761422"/>
                  <a:gd name="connsiteY429" fmla="*/ 2930382 h 4879197"/>
                  <a:gd name="connsiteX430" fmla="*/ 188595 w 3761422"/>
                  <a:gd name="connsiteY430" fmla="*/ 2969435 h 4879197"/>
                  <a:gd name="connsiteX431" fmla="*/ 218123 w 3761422"/>
                  <a:gd name="connsiteY431" fmla="*/ 2998962 h 4879197"/>
                  <a:gd name="connsiteX432" fmla="*/ 208598 w 3761422"/>
                  <a:gd name="connsiteY432" fmla="*/ 3026585 h 4879197"/>
                  <a:gd name="connsiteX433" fmla="*/ 191452 w 3761422"/>
                  <a:gd name="connsiteY433" fmla="*/ 3053255 h 4879197"/>
                  <a:gd name="connsiteX434" fmla="*/ 198120 w 3761422"/>
                  <a:gd name="connsiteY434" fmla="*/ 3074210 h 4879197"/>
                  <a:gd name="connsiteX435" fmla="*/ 198120 w 3761422"/>
                  <a:gd name="connsiteY435" fmla="*/ 3092307 h 4879197"/>
                  <a:gd name="connsiteX436" fmla="*/ 189548 w 3761422"/>
                  <a:gd name="connsiteY436" fmla="*/ 3100880 h 4879197"/>
                  <a:gd name="connsiteX437" fmla="*/ 189548 w 3761422"/>
                  <a:gd name="connsiteY437" fmla="*/ 3129455 h 4879197"/>
                  <a:gd name="connsiteX438" fmla="*/ 204788 w 3761422"/>
                  <a:gd name="connsiteY438" fmla="*/ 3136122 h 4879197"/>
                  <a:gd name="connsiteX439" fmla="*/ 227648 w 3761422"/>
                  <a:gd name="connsiteY439" fmla="*/ 3136122 h 4879197"/>
                  <a:gd name="connsiteX440" fmla="*/ 239077 w 3761422"/>
                  <a:gd name="connsiteY440" fmla="*/ 3124692 h 4879197"/>
                  <a:gd name="connsiteX441" fmla="*/ 252413 w 3761422"/>
                  <a:gd name="connsiteY441" fmla="*/ 3124692 h 4879197"/>
                  <a:gd name="connsiteX442" fmla="*/ 264795 w 3761422"/>
                  <a:gd name="connsiteY442" fmla="*/ 3139932 h 4879197"/>
                  <a:gd name="connsiteX443" fmla="*/ 290513 w 3761422"/>
                  <a:gd name="connsiteY443" fmla="*/ 3130407 h 4879197"/>
                  <a:gd name="connsiteX444" fmla="*/ 309563 w 3761422"/>
                  <a:gd name="connsiteY444" fmla="*/ 3138980 h 4879197"/>
                  <a:gd name="connsiteX445" fmla="*/ 324802 w 3761422"/>
                  <a:gd name="connsiteY445" fmla="*/ 3123739 h 4879197"/>
                  <a:gd name="connsiteX446" fmla="*/ 345757 w 3761422"/>
                  <a:gd name="connsiteY446" fmla="*/ 3124692 h 4879197"/>
                  <a:gd name="connsiteX447" fmla="*/ 346710 w 3761422"/>
                  <a:gd name="connsiteY447" fmla="*/ 3141837 h 4879197"/>
                  <a:gd name="connsiteX448" fmla="*/ 366713 w 3761422"/>
                  <a:gd name="connsiteY448" fmla="*/ 3161839 h 4879197"/>
                  <a:gd name="connsiteX449" fmla="*/ 366713 w 3761422"/>
                  <a:gd name="connsiteY449" fmla="*/ 3179937 h 4879197"/>
                  <a:gd name="connsiteX450" fmla="*/ 347663 w 3761422"/>
                  <a:gd name="connsiteY450" fmla="*/ 3185652 h 4879197"/>
                  <a:gd name="connsiteX451" fmla="*/ 347663 w 3761422"/>
                  <a:gd name="connsiteY451" fmla="*/ 3213274 h 4879197"/>
                  <a:gd name="connsiteX452" fmla="*/ 370523 w 3761422"/>
                  <a:gd name="connsiteY452" fmla="*/ 3211370 h 4879197"/>
                  <a:gd name="connsiteX453" fmla="*/ 394335 w 3761422"/>
                  <a:gd name="connsiteY453" fmla="*/ 3204702 h 4879197"/>
                  <a:gd name="connsiteX454" fmla="*/ 415290 w 3761422"/>
                  <a:gd name="connsiteY454" fmla="*/ 3219942 h 4879197"/>
                  <a:gd name="connsiteX455" fmla="*/ 433388 w 3761422"/>
                  <a:gd name="connsiteY455" fmla="*/ 3251374 h 4879197"/>
                  <a:gd name="connsiteX456" fmla="*/ 441007 w 3761422"/>
                  <a:gd name="connsiteY456" fmla="*/ 3281855 h 4879197"/>
                  <a:gd name="connsiteX457" fmla="*/ 450532 w 3761422"/>
                  <a:gd name="connsiteY457" fmla="*/ 3291380 h 4879197"/>
                  <a:gd name="connsiteX458" fmla="*/ 441960 w 3761422"/>
                  <a:gd name="connsiteY458" fmla="*/ 3299952 h 4879197"/>
                  <a:gd name="connsiteX459" fmla="*/ 441960 w 3761422"/>
                  <a:gd name="connsiteY459" fmla="*/ 3319955 h 4879197"/>
                  <a:gd name="connsiteX460" fmla="*/ 463868 w 3761422"/>
                  <a:gd name="connsiteY460" fmla="*/ 3330432 h 4879197"/>
                  <a:gd name="connsiteX461" fmla="*/ 483870 w 3761422"/>
                  <a:gd name="connsiteY461" fmla="*/ 3330432 h 4879197"/>
                  <a:gd name="connsiteX462" fmla="*/ 499110 w 3761422"/>
                  <a:gd name="connsiteY462" fmla="*/ 3345672 h 4879197"/>
                  <a:gd name="connsiteX463" fmla="*/ 496252 w 3761422"/>
                  <a:gd name="connsiteY463" fmla="*/ 3371389 h 4879197"/>
                  <a:gd name="connsiteX464" fmla="*/ 484823 w 3761422"/>
                  <a:gd name="connsiteY464" fmla="*/ 3382820 h 4879197"/>
                  <a:gd name="connsiteX465" fmla="*/ 484823 w 3761422"/>
                  <a:gd name="connsiteY465" fmla="*/ 3401870 h 4879197"/>
                  <a:gd name="connsiteX466" fmla="*/ 501015 w 3761422"/>
                  <a:gd name="connsiteY466" fmla="*/ 3418062 h 4879197"/>
                  <a:gd name="connsiteX467" fmla="*/ 509588 w 3761422"/>
                  <a:gd name="connsiteY467" fmla="*/ 3437112 h 4879197"/>
                  <a:gd name="connsiteX468" fmla="*/ 512445 w 3761422"/>
                  <a:gd name="connsiteY468" fmla="*/ 3454257 h 4879197"/>
                  <a:gd name="connsiteX469" fmla="*/ 530543 w 3761422"/>
                  <a:gd name="connsiteY469" fmla="*/ 3459972 h 4879197"/>
                  <a:gd name="connsiteX470" fmla="*/ 555307 w 3761422"/>
                  <a:gd name="connsiteY470" fmla="*/ 3470449 h 4879197"/>
                  <a:gd name="connsiteX471" fmla="*/ 555307 w 3761422"/>
                  <a:gd name="connsiteY471" fmla="*/ 3504739 h 4879197"/>
                  <a:gd name="connsiteX472" fmla="*/ 549593 w 3761422"/>
                  <a:gd name="connsiteY472" fmla="*/ 3539982 h 4879197"/>
                  <a:gd name="connsiteX473" fmla="*/ 549593 w 3761422"/>
                  <a:gd name="connsiteY473" fmla="*/ 3579987 h 4879197"/>
                  <a:gd name="connsiteX474" fmla="*/ 544830 w 3761422"/>
                  <a:gd name="connsiteY474" fmla="*/ 3621897 h 4879197"/>
                  <a:gd name="connsiteX475" fmla="*/ 548640 w 3761422"/>
                  <a:gd name="connsiteY475" fmla="*/ 3692382 h 4879197"/>
                  <a:gd name="connsiteX476" fmla="*/ 582930 w 3761422"/>
                  <a:gd name="connsiteY476" fmla="*/ 3726672 h 4879197"/>
                  <a:gd name="connsiteX477" fmla="*/ 613410 w 3761422"/>
                  <a:gd name="connsiteY477" fmla="*/ 3724767 h 4879197"/>
                  <a:gd name="connsiteX478" fmla="*/ 627698 w 3761422"/>
                  <a:gd name="connsiteY478" fmla="*/ 3703812 h 4879197"/>
                  <a:gd name="connsiteX479" fmla="*/ 636270 w 3761422"/>
                  <a:gd name="connsiteY479" fmla="*/ 3677142 h 4879197"/>
                  <a:gd name="connsiteX480" fmla="*/ 658177 w 3761422"/>
                  <a:gd name="connsiteY480" fmla="*/ 3677142 h 4879197"/>
                  <a:gd name="connsiteX481" fmla="*/ 704850 w 3761422"/>
                  <a:gd name="connsiteY481" fmla="*/ 3659045 h 4879197"/>
                  <a:gd name="connsiteX482" fmla="*/ 709613 w 3761422"/>
                  <a:gd name="connsiteY482" fmla="*/ 3636185 h 4879197"/>
                  <a:gd name="connsiteX483" fmla="*/ 727710 w 3761422"/>
                  <a:gd name="connsiteY483" fmla="*/ 3628564 h 4879197"/>
                  <a:gd name="connsiteX484" fmla="*/ 745807 w 3761422"/>
                  <a:gd name="connsiteY484" fmla="*/ 3646662 h 4879197"/>
                  <a:gd name="connsiteX485" fmla="*/ 745807 w 3761422"/>
                  <a:gd name="connsiteY485" fmla="*/ 3671427 h 4879197"/>
                  <a:gd name="connsiteX486" fmla="*/ 762000 w 3761422"/>
                  <a:gd name="connsiteY486" fmla="*/ 3693335 h 4879197"/>
                  <a:gd name="connsiteX487" fmla="*/ 762000 w 3761422"/>
                  <a:gd name="connsiteY487" fmla="*/ 3663807 h 4879197"/>
                  <a:gd name="connsiteX488" fmla="*/ 799148 w 3761422"/>
                  <a:gd name="connsiteY488" fmla="*/ 3638089 h 4879197"/>
                  <a:gd name="connsiteX489" fmla="*/ 799148 w 3761422"/>
                  <a:gd name="connsiteY489" fmla="*/ 3588560 h 4879197"/>
                  <a:gd name="connsiteX490" fmla="*/ 825818 w 3761422"/>
                  <a:gd name="connsiteY490" fmla="*/ 3561889 h 4879197"/>
                  <a:gd name="connsiteX491" fmla="*/ 836295 w 3761422"/>
                  <a:gd name="connsiteY491" fmla="*/ 3530457 h 4879197"/>
                  <a:gd name="connsiteX492" fmla="*/ 828675 w 3761422"/>
                  <a:gd name="connsiteY492" fmla="*/ 3502835 h 4879197"/>
                  <a:gd name="connsiteX493" fmla="*/ 848677 w 3761422"/>
                  <a:gd name="connsiteY493" fmla="*/ 3482832 h 4879197"/>
                  <a:gd name="connsiteX494" fmla="*/ 857250 w 3761422"/>
                  <a:gd name="connsiteY494" fmla="*/ 3455210 h 4879197"/>
                  <a:gd name="connsiteX495" fmla="*/ 874395 w 3761422"/>
                  <a:gd name="connsiteY495" fmla="*/ 3435207 h 4879197"/>
                  <a:gd name="connsiteX496" fmla="*/ 903923 w 3761422"/>
                  <a:gd name="connsiteY496" fmla="*/ 3439970 h 4879197"/>
                  <a:gd name="connsiteX497" fmla="*/ 933450 w 3761422"/>
                  <a:gd name="connsiteY497" fmla="*/ 3436160 h 4879197"/>
                  <a:gd name="connsiteX498" fmla="*/ 964882 w 3761422"/>
                  <a:gd name="connsiteY498" fmla="*/ 3451399 h 4879197"/>
                  <a:gd name="connsiteX499" fmla="*/ 992505 w 3761422"/>
                  <a:gd name="connsiteY499" fmla="*/ 3455210 h 4879197"/>
                  <a:gd name="connsiteX500" fmla="*/ 992505 w 3761422"/>
                  <a:gd name="connsiteY500" fmla="*/ 3480927 h 4879197"/>
                  <a:gd name="connsiteX501" fmla="*/ 1005840 w 3761422"/>
                  <a:gd name="connsiteY501" fmla="*/ 3492357 h 4879197"/>
                  <a:gd name="connsiteX502" fmla="*/ 1005840 w 3761422"/>
                  <a:gd name="connsiteY502" fmla="*/ 3512360 h 4879197"/>
                  <a:gd name="connsiteX503" fmla="*/ 1036320 w 3761422"/>
                  <a:gd name="connsiteY503" fmla="*/ 3517122 h 4879197"/>
                  <a:gd name="connsiteX504" fmla="*/ 1056323 w 3761422"/>
                  <a:gd name="connsiteY504" fmla="*/ 3497120 h 4879197"/>
                  <a:gd name="connsiteX505" fmla="*/ 1056323 w 3761422"/>
                  <a:gd name="connsiteY505" fmla="*/ 3475212 h 4879197"/>
                  <a:gd name="connsiteX506" fmla="*/ 1079182 w 3761422"/>
                  <a:gd name="connsiteY506" fmla="*/ 3475212 h 4879197"/>
                  <a:gd name="connsiteX507" fmla="*/ 1094423 w 3761422"/>
                  <a:gd name="connsiteY507" fmla="*/ 3490452 h 4879197"/>
                  <a:gd name="connsiteX508" fmla="*/ 1113473 w 3761422"/>
                  <a:gd name="connsiteY508" fmla="*/ 3511407 h 4879197"/>
                  <a:gd name="connsiteX509" fmla="*/ 1113473 w 3761422"/>
                  <a:gd name="connsiteY509" fmla="*/ 3531410 h 4879197"/>
                  <a:gd name="connsiteX510" fmla="*/ 1131570 w 3761422"/>
                  <a:gd name="connsiteY510" fmla="*/ 3533314 h 4879197"/>
                  <a:gd name="connsiteX511" fmla="*/ 1143000 w 3761422"/>
                  <a:gd name="connsiteY511" fmla="*/ 3564747 h 4879197"/>
                  <a:gd name="connsiteX512" fmla="*/ 1161098 w 3761422"/>
                  <a:gd name="connsiteY512" fmla="*/ 3582845 h 4879197"/>
                  <a:gd name="connsiteX513" fmla="*/ 1183005 w 3761422"/>
                  <a:gd name="connsiteY513" fmla="*/ 3604752 h 4879197"/>
                  <a:gd name="connsiteX514" fmla="*/ 1178243 w 3761422"/>
                  <a:gd name="connsiteY514" fmla="*/ 3619992 h 4879197"/>
                  <a:gd name="connsiteX515" fmla="*/ 1178243 w 3761422"/>
                  <a:gd name="connsiteY515" fmla="*/ 3619992 h 4879197"/>
                  <a:gd name="connsiteX516" fmla="*/ 1161098 w 3761422"/>
                  <a:gd name="connsiteY516" fmla="*/ 3633327 h 4879197"/>
                  <a:gd name="connsiteX517" fmla="*/ 1143952 w 3761422"/>
                  <a:gd name="connsiteY517" fmla="*/ 3633327 h 4879197"/>
                  <a:gd name="connsiteX518" fmla="*/ 1130618 w 3761422"/>
                  <a:gd name="connsiteY518" fmla="*/ 3619992 h 4879197"/>
                  <a:gd name="connsiteX519" fmla="*/ 1107757 w 3761422"/>
                  <a:gd name="connsiteY519" fmla="*/ 3618087 h 4879197"/>
                  <a:gd name="connsiteX520" fmla="*/ 1082993 w 3761422"/>
                  <a:gd name="connsiteY520" fmla="*/ 3642852 h 4879197"/>
                  <a:gd name="connsiteX521" fmla="*/ 1093470 w 3761422"/>
                  <a:gd name="connsiteY521" fmla="*/ 3653330 h 4879197"/>
                  <a:gd name="connsiteX522" fmla="*/ 1082993 w 3761422"/>
                  <a:gd name="connsiteY522" fmla="*/ 3678095 h 4879197"/>
                  <a:gd name="connsiteX523" fmla="*/ 1095375 w 3761422"/>
                  <a:gd name="connsiteY523" fmla="*/ 3690477 h 4879197"/>
                  <a:gd name="connsiteX524" fmla="*/ 1083945 w 3761422"/>
                  <a:gd name="connsiteY524" fmla="*/ 3720005 h 4879197"/>
                  <a:gd name="connsiteX525" fmla="*/ 1124902 w 3761422"/>
                  <a:gd name="connsiteY525" fmla="*/ 3760962 h 4879197"/>
                  <a:gd name="connsiteX526" fmla="*/ 1147763 w 3761422"/>
                  <a:gd name="connsiteY526" fmla="*/ 3751437 h 4879197"/>
                  <a:gd name="connsiteX527" fmla="*/ 1147763 w 3761422"/>
                  <a:gd name="connsiteY527" fmla="*/ 3768582 h 4879197"/>
                  <a:gd name="connsiteX528" fmla="*/ 1158240 w 3761422"/>
                  <a:gd name="connsiteY528" fmla="*/ 3779060 h 4879197"/>
                  <a:gd name="connsiteX529" fmla="*/ 1152525 w 3761422"/>
                  <a:gd name="connsiteY529" fmla="*/ 3806682 h 4879197"/>
                  <a:gd name="connsiteX530" fmla="*/ 1130618 w 3761422"/>
                  <a:gd name="connsiteY530" fmla="*/ 3820017 h 4879197"/>
                  <a:gd name="connsiteX531" fmla="*/ 1118235 w 3761422"/>
                  <a:gd name="connsiteY531" fmla="*/ 3844782 h 4879197"/>
                  <a:gd name="connsiteX532" fmla="*/ 1086802 w 3761422"/>
                  <a:gd name="connsiteY532" fmla="*/ 3836210 h 4879197"/>
                  <a:gd name="connsiteX533" fmla="*/ 1065848 w 3761422"/>
                  <a:gd name="connsiteY533" fmla="*/ 3847639 h 4879197"/>
                  <a:gd name="connsiteX534" fmla="*/ 1040130 w 3761422"/>
                  <a:gd name="connsiteY534" fmla="*/ 3845735 h 4879197"/>
                  <a:gd name="connsiteX535" fmla="*/ 1070610 w 3761422"/>
                  <a:gd name="connsiteY535" fmla="*/ 3817160 h 4879197"/>
                  <a:gd name="connsiteX536" fmla="*/ 1058227 w 3761422"/>
                  <a:gd name="connsiteY536" fmla="*/ 3804777 h 4879197"/>
                  <a:gd name="connsiteX537" fmla="*/ 1031557 w 3761422"/>
                  <a:gd name="connsiteY537" fmla="*/ 3798110 h 4879197"/>
                  <a:gd name="connsiteX538" fmla="*/ 1015365 w 3761422"/>
                  <a:gd name="connsiteY538" fmla="*/ 3830495 h 4879197"/>
                  <a:gd name="connsiteX539" fmla="*/ 989648 w 3761422"/>
                  <a:gd name="connsiteY539" fmla="*/ 3842877 h 4879197"/>
                  <a:gd name="connsiteX540" fmla="*/ 989648 w 3761422"/>
                  <a:gd name="connsiteY540" fmla="*/ 3898122 h 4879197"/>
                  <a:gd name="connsiteX541" fmla="*/ 967740 w 3761422"/>
                  <a:gd name="connsiteY541" fmla="*/ 3898122 h 4879197"/>
                  <a:gd name="connsiteX542" fmla="*/ 940118 w 3761422"/>
                  <a:gd name="connsiteY542" fmla="*/ 3925745 h 4879197"/>
                  <a:gd name="connsiteX543" fmla="*/ 921068 w 3761422"/>
                  <a:gd name="connsiteY543" fmla="*/ 3915267 h 4879197"/>
                  <a:gd name="connsiteX544" fmla="*/ 902970 w 3761422"/>
                  <a:gd name="connsiteY544" fmla="*/ 3933364 h 4879197"/>
                  <a:gd name="connsiteX545" fmla="*/ 859155 w 3761422"/>
                  <a:gd name="connsiteY545" fmla="*/ 3924792 h 4879197"/>
                  <a:gd name="connsiteX546" fmla="*/ 845820 w 3761422"/>
                  <a:gd name="connsiteY546" fmla="*/ 3911457 h 4879197"/>
                  <a:gd name="connsiteX547" fmla="*/ 824865 w 3761422"/>
                  <a:gd name="connsiteY547" fmla="*/ 3926697 h 4879197"/>
                  <a:gd name="connsiteX548" fmla="*/ 788670 w 3761422"/>
                  <a:gd name="connsiteY548" fmla="*/ 3926697 h 4879197"/>
                  <a:gd name="connsiteX549" fmla="*/ 777240 w 3761422"/>
                  <a:gd name="connsiteY549" fmla="*/ 3914314 h 4879197"/>
                  <a:gd name="connsiteX550" fmla="*/ 755332 w 3761422"/>
                  <a:gd name="connsiteY550" fmla="*/ 3930507 h 4879197"/>
                  <a:gd name="connsiteX551" fmla="*/ 755332 w 3761422"/>
                  <a:gd name="connsiteY551" fmla="*/ 3958130 h 4879197"/>
                  <a:gd name="connsiteX552" fmla="*/ 723900 w 3761422"/>
                  <a:gd name="connsiteY552" fmla="*/ 3969560 h 4879197"/>
                  <a:gd name="connsiteX553" fmla="*/ 693420 w 3761422"/>
                  <a:gd name="connsiteY553" fmla="*/ 3959082 h 4879197"/>
                  <a:gd name="connsiteX554" fmla="*/ 672465 w 3761422"/>
                  <a:gd name="connsiteY554" fmla="*/ 3968607 h 4879197"/>
                  <a:gd name="connsiteX555" fmla="*/ 672465 w 3761422"/>
                  <a:gd name="connsiteY555" fmla="*/ 3997182 h 4879197"/>
                  <a:gd name="connsiteX556" fmla="*/ 650557 w 3761422"/>
                  <a:gd name="connsiteY556" fmla="*/ 3997182 h 4879197"/>
                  <a:gd name="connsiteX557" fmla="*/ 605790 w 3761422"/>
                  <a:gd name="connsiteY557" fmla="*/ 4029567 h 4879197"/>
                  <a:gd name="connsiteX558" fmla="*/ 614363 w 3761422"/>
                  <a:gd name="connsiteY558" fmla="*/ 4067667 h 4879197"/>
                  <a:gd name="connsiteX559" fmla="*/ 637223 w 3761422"/>
                  <a:gd name="connsiteY559" fmla="*/ 4075287 h 4879197"/>
                  <a:gd name="connsiteX560" fmla="*/ 661988 w 3761422"/>
                  <a:gd name="connsiteY560" fmla="*/ 4092432 h 4879197"/>
                  <a:gd name="connsiteX561" fmla="*/ 646748 w 3761422"/>
                  <a:gd name="connsiteY561" fmla="*/ 4107672 h 4879197"/>
                  <a:gd name="connsiteX562" fmla="*/ 636270 w 3761422"/>
                  <a:gd name="connsiteY562" fmla="*/ 4127674 h 4879197"/>
                  <a:gd name="connsiteX563" fmla="*/ 649605 w 3761422"/>
                  <a:gd name="connsiteY563" fmla="*/ 4190539 h 4879197"/>
                  <a:gd name="connsiteX564" fmla="*/ 665798 w 3761422"/>
                  <a:gd name="connsiteY564" fmla="*/ 4266740 h 4879197"/>
                  <a:gd name="connsiteX565" fmla="*/ 696277 w 3761422"/>
                  <a:gd name="connsiteY565" fmla="*/ 4276265 h 4879197"/>
                  <a:gd name="connsiteX566" fmla="*/ 676275 w 3761422"/>
                  <a:gd name="connsiteY566" fmla="*/ 4342940 h 4879197"/>
                  <a:gd name="connsiteX567" fmla="*/ 667702 w 3761422"/>
                  <a:gd name="connsiteY567" fmla="*/ 4443905 h 4879197"/>
                  <a:gd name="connsiteX568" fmla="*/ 611505 w 3761422"/>
                  <a:gd name="connsiteY568" fmla="*/ 4512485 h 4879197"/>
                  <a:gd name="connsiteX569" fmla="*/ 561023 w 3761422"/>
                  <a:gd name="connsiteY569" fmla="*/ 4562967 h 4879197"/>
                  <a:gd name="connsiteX570" fmla="*/ 541973 w 3761422"/>
                  <a:gd name="connsiteY570" fmla="*/ 4611545 h 4879197"/>
                  <a:gd name="connsiteX571" fmla="*/ 503873 w 3761422"/>
                  <a:gd name="connsiteY571" fmla="*/ 4657265 h 4879197"/>
                  <a:gd name="connsiteX572" fmla="*/ 471488 w 3761422"/>
                  <a:gd name="connsiteY572" fmla="*/ 4689650 h 4879197"/>
                  <a:gd name="connsiteX573" fmla="*/ 471488 w 3761422"/>
                  <a:gd name="connsiteY573" fmla="*/ 4730607 h 4879197"/>
                  <a:gd name="connsiteX574" fmla="*/ 448627 w 3761422"/>
                  <a:gd name="connsiteY574" fmla="*/ 4730607 h 4879197"/>
                  <a:gd name="connsiteX575" fmla="*/ 417195 w 3761422"/>
                  <a:gd name="connsiteY575" fmla="*/ 4748705 h 4879197"/>
                  <a:gd name="connsiteX576" fmla="*/ 409575 w 3761422"/>
                  <a:gd name="connsiteY576" fmla="*/ 4722987 h 4879197"/>
                  <a:gd name="connsiteX577" fmla="*/ 392430 w 3761422"/>
                  <a:gd name="connsiteY577" fmla="*/ 4722987 h 4879197"/>
                  <a:gd name="connsiteX578" fmla="*/ 361950 w 3761422"/>
                  <a:gd name="connsiteY578" fmla="*/ 4722987 h 4879197"/>
                  <a:gd name="connsiteX579" fmla="*/ 345757 w 3761422"/>
                  <a:gd name="connsiteY579" fmla="*/ 4697270 h 4879197"/>
                  <a:gd name="connsiteX580" fmla="*/ 345757 w 3761422"/>
                  <a:gd name="connsiteY580" fmla="*/ 4677267 h 4879197"/>
                  <a:gd name="connsiteX581" fmla="*/ 323850 w 3761422"/>
                  <a:gd name="connsiteY581" fmla="*/ 4677267 h 4879197"/>
                  <a:gd name="connsiteX582" fmla="*/ 302895 w 3761422"/>
                  <a:gd name="connsiteY582" fmla="*/ 4659170 h 4879197"/>
                  <a:gd name="connsiteX583" fmla="*/ 285750 w 3761422"/>
                  <a:gd name="connsiteY583" fmla="*/ 4641072 h 4879197"/>
                  <a:gd name="connsiteX584" fmla="*/ 240030 w 3761422"/>
                  <a:gd name="connsiteY584" fmla="*/ 4650597 h 4879197"/>
                  <a:gd name="connsiteX585" fmla="*/ 220027 w 3761422"/>
                  <a:gd name="connsiteY585" fmla="*/ 4630595 h 4879197"/>
                  <a:gd name="connsiteX586" fmla="*/ 201930 w 3761422"/>
                  <a:gd name="connsiteY586" fmla="*/ 4621070 h 4879197"/>
                  <a:gd name="connsiteX587" fmla="*/ 185738 w 3761422"/>
                  <a:gd name="connsiteY587" fmla="*/ 4604877 h 4879197"/>
                  <a:gd name="connsiteX588" fmla="*/ 150495 w 3761422"/>
                  <a:gd name="connsiteY588" fmla="*/ 4594400 h 4879197"/>
                  <a:gd name="connsiteX589" fmla="*/ 134302 w 3761422"/>
                  <a:gd name="connsiteY589" fmla="*/ 4579160 h 4879197"/>
                  <a:gd name="connsiteX590" fmla="*/ 107632 w 3761422"/>
                  <a:gd name="connsiteY590" fmla="*/ 4566777 h 4879197"/>
                  <a:gd name="connsiteX591" fmla="*/ 111443 w 3761422"/>
                  <a:gd name="connsiteY591" fmla="*/ 4547727 h 4879197"/>
                  <a:gd name="connsiteX592" fmla="*/ 91440 w 3761422"/>
                  <a:gd name="connsiteY592" fmla="*/ 4535345 h 4879197"/>
                  <a:gd name="connsiteX593" fmla="*/ 79057 w 3761422"/>
                  <a:gd name="connsiteY593" fmla="*/ 4547727 h 4879197"/>
                  <a:gd name="connsiteX594" fmla="*/ 68580 w 3761422"/>
                  <a:gd name="connsiteY594" fmla="*/ 4558205 h 4879197"/>
                  <a:gd name="connsiteX595" fmla="*/ 31432 w 3761422"/>
                  <a:gd name="connsiteY595" fmla="*/ 4595352 h 4879197"/>
                  <a:gd name="connsiteX596" fmla="*/ 15240 w 3761422"/>
                  <a:gd name="connsiteY596" fmla="*/ 4611545 h 4879197"/>
                  <a:gd name="connsiteX597" fmla="*/ 15240 w 3761422"/>
                  <a:gd name="connsiteY597" fmla="*/ 4636310 h 4879197"/>
                  <a:gd name="connsiteX598" fmla="*/ 0 w 3761422"/>
                  <a:gd name="connsiteY598" fmla="*/ 4651550 h 4879197"/>
                  <a:gd name="connsiteX599" fmla="*/ 4763 w 3761422"/>
                  <a:gd name="connsiteY599" fmla="*/ 4675362 h 4879197"/>
                  <a:gd name="connsiteX600" fmla="*/ 18098 w 3761422"/>
                  <a:gd name="connsiteY600" fmla="*/ 4688697 h 4879197"/>
                  <a:gd name="connsiteX601" fmla="*/ 20002 w 3761422"/>
                  <a:gd name="connsiteY601" fmla="*/ 4715367 h 4879197"/>
                  <a:gd name="connsiteX602" fmla="*/ 36195 w 3761422"/>
                  <a:gd name="connsiteY602" fmla="*/ 4699175 h 4879197"/>
                  <a:gd name="connsiteX603" fmla="*/ 68580 w 3761422"/>
                  <a:gd name="connsiteY603" fmla="*/ 4722987 h 4879197"/>
                  <a:gd name="connsiteX604" fmla="*/ 123825 w 3761422"/>
                  <a:gd name="connsiteY604" fmla="*/ 4722987 h 4879197"/>
                  <a:gd name="connsiteX605" fmla="*/ 151448 w 3761422"/>
                  <a:gd name="connsiteY605" fmla="*/ 4750610 h 4879197"/>
                  <a:gd name="connsiteX606" fmla="*/ 191452 w 3761422"/>
                  <a:gd name="connsiteY606" fmla="*/ 4740132 h 4879197"/>
                  <a:gd name="connsiteX607" fmla="*/ 226695 w 3761422"/>
                  <a:gd name="connsiteY607" fmla="*/ 4740132 h 4879197"/>
                  <a:gd name="connsiteX608" fmla="*/ 263843 w 3761422"/>
                  <a:gd name="connsiteY608" fmla="*/ 4754420 h 4879197"/>
                  <a:gd name="connsiteX609" fmla="*/ 289560 w 3761422"/>
                  <a:gd name="connsiteY609" fmla="*/ 4780137 h 4879197"/>
                  <a:gd name="connsiteX610" fmla="*/ 309563 w 3761422"/>
                  <a:gd name="connsiteY610" fmla="*/ 4823000 h 4879197"/>
                  <a:gd name="connsiteX611" fmla="*/ 331470 w 3761422"/>
                  <a:gd name="connsiteY611" fmla="*/ 4844907 h 4879197"/>
                  <a:gd name="connsiteX612" fmla="*/ 365760 w 3761422"/>
                  <a:gd name="connsiteY612" fmla="*/ 4860147 h 4879197"/>
                  <a:gd name="connsiteX613" fmla="*/ 416243 w 3761422"/>
                  <a:gd name="connsiteY613" fmla="*/ 4863957 h 4879197"/>
                  <a:gd name="connsiteX614" fmla="*/ 451485 w 3761422"/>
                  <a:gd name="connsiteY614" fmla="*/ 4854432 h 4879197"/>
                  <a:gd name="connsiteX615" fmla="*/ 488632 w 3761422"/>
                  <a:gd name="connsiteY615" fmla="*/ 4845860 h 4879197"/>
                  <a:gd name="connsiteX616" fmla="*/ 521970 w 3761422"/>
                  <a:gd name="connsiteY616" fmla="*/ 4812522 h 4879197"/>
                  <a:gd name="connsiteX617" fmla="*/ 561975 w 3761422"/>
                  <a:gd name="connsiteY617" fmla="*/ 4812522 h 4879197"/>
                  <a:gd name="connsiteX618" fmla="*/ 626745 w 3761422"/>
                  <a:gd name="connsiteY618" fmla="*/ 4802997 h 4879197"/>
                  <a:gd name="connsiteX619" fmla="*/ 646748 w 3761422"/>
                  <a:gd name="connsiteY619" fmla="*/ 4815380 h 4879197"/>
                  <a:gd name="connsiteX620" fmla="*/ 696277 w 3761422"/>
                  <a:gd name="connsiteY620" fmla="*/ 4822047 h 4879197"/>
                  <a:gd name="connsiteX621" fmla="*/ 749618 w 3761422"/>
                  <a:gd name="connsiteY621" fmla="*/ 4822047 h 4879197"/>
                  <a:gd name="connsiteX622" fmla="*/ 769620 w 3761422"/>
                  <a:gd name="connsiteY622" fmla="*/ 4842050 h 4879197"/>
                  <a:gd name="connsiteX623" fmla="*/ 781050 w 3761422"/>
                  <a:gd name="connsiteY623" fmla="*/ 4863005 h 4879197"/>
                  <a:gd name="connsiteX624" fmla="*/ 819150 w 3761422"/>
                  <a:gd name="connsiteY624" fmla="*/ 4875387 h 4879197"/>
                  <a:gd name="connsiteX625" fmla="*/ 861060 w 3761422"/>
                  <a:gd name="connsiteY625" fmla="*/ 4869672 h 4879197"/>
                  <a:gd name="connsiteX626" fmla="*/ 919163 w 3761422"/>
                  <a:gd name="connsiteY626" fmla="*/ 4869672 h 4879197"/>
                  <a:gd name="connsiteX627" fmla="*/ 960120 w 3761422"/>
                  <a:gd name="connsiteY627" fmla="*/ 4857290 h 4879197"/>
                  <a:gd name="connsiteX628" fmla="*/ 1004888 w 3761422"/>
                  <a:gd name="connsiteY628" fmla="*/ 4857290 h 4879197"/>
                  <a:gd name="connsiteX629" fmla="*/ 1022985 w 3761422"/>
                  <a:gd name="connsiteY629" fmla="*/ 4839192 h 4879197"/>
                  <a:gd name="connsiteX630" fmla="*/ 1057275 w 3761422"/>
                  <a:gd name="connsiteY630" fmla="*/ 4804902 h 4879197"/>
                  <a:gd name="connsiteX631" fmla="*/ 1102043 w 3761422"/>
                  <a:gd name="connsiteY631" fmla="*/ 4783947 h 4879197"/>
                  <a:gd name="connsiteX632" fmla="*/ 1134427 w 3761422"/>
                  <a:gd name="connsiteY632" fmla="*/ 4761087 h 4879197"/>
                  <a:gd name="connsiteX633" fmla="*/ 1159193 w 3761422"/>
                  <a:gd name="connsiteY633" fmla="*/ 4736322 h 4879197"/>
                  <a:gd name="connsiteX634" fmla="*/ 1171575 w 3761422"/>
                  <a:gd name="connsiteY634" fmla="*/ 4694412 h 4879197"/>
                  <a:gd name="connsiteX635" fmla="*/ 1222057 w 3761422"/>
                  <a:gd name="connsiteY635" fmla="*/ 4643930 h 4879197"/>
                  <a:gd name="connsiteX636" fmla="*/ 1257300 w 3761422"/>
                  <a:gd name="connsiteY636" fmla="*/ 4628690 h 4879197"/>
                  <a:gd name="connsiteX637" fmla="*/ 1283970 w 3761422"/>
                  <a:gd name="connsiteY637" fmla="*/ 4638215 h 4879197"/>
                  <a:gd name="connsiteX638" fmla="*/ 1313498 w 3761422"/>
                  <a:gd name="connsiteY638" fmla="*/ 4653455 h 4879197"/>
                  <a:gd name="connsiteX639" fmla="*/ 1352550 w 3761422"/>
                  <a:gd name="connsiteY639" fmla="*/ 4630595 h 4879197"/>
                  <a:gd name="connsiteX640" fmla="*/ 1381125 w 3761422"/>
                  <a:gd name="connsiteY640" fmla="*/ 4613450 h 4879197"/>
                  <a:gd name="connsiteX641" fmla="*/ 1419225 w 3761422"/>
                  <a:gd name="connsiteY641" fmla="*/ 4620117 h 4879197"/>
                  <a:gd name="connsiteX642" fmla="*/ 1471613 w 3761422"/>
                  <a:gd name="connsiteY642" fmla="*/ 4623927 h 4879197"/>
                  <a:gd name="connsiteX643" fmla="*/ 1518285 w 3761422"/>
                  <a:gd name="connsiteY643" fmla="*/ 4606782 h 4879197"/>
                  <a:gd name="connsiteX644" fmla="*/ 1545907 w 3761422"/>
                  <a:gd name="connsiteY644" fmla="*/ 4579160 h 4879197"/>
                  <a:gd name="connsiteX645" fmla="*/ 1564957 w 3761422"/>
                  <a:gd name="connsiteY645" fmla="*/ 4534392 h 4879197"/>
                  <a:gd name="connsiteX646" fmla="*/ 1594485 w 3761422"/>
                  <a:gd name="connsiteY646" fmla="*/ 4525820 h 4879197"/>
                  <a:gd name="connsiteX647" fmla="*/ 1594485 w 3761422"/>
                  <a:gd name="connsiteY647" fmla="*/ 4486767 h 4879197"/>
                  <a:gd name="connsiteX648" fmla="*/ 1582102 w 3761422"/>
                  <a:gd name="connsiteY648" fmla="*/ 4474385 h 4879197"/>
                  <a:gd name="connsiteX649" fmla="*/ 1561148 w 3761422"/>
                  <a:gd name="connsiteY649" fmla="*/ 4433427 h 4879197"/>
                  <a:gd name="connsiteX650" fmla="*/ 1576388 w 3761422"/>
                  <a:gd name="connsiteY650" fmla="*/ 4394375 h 4879197"/>
                  <a:gd name="connsiteX651" fmla="*/ 1576388 w 3761422"/>
                  <a:gd name="connsiteY651" fmla="*/ 4356275 h 4879197"/>
                  <a:gd name="connsiteX652" fmla="*/ 1584960 w 3761422"/>
                  <a:gd name="connsiteY652" fmla="*/ 4295315 h 4879197"/>
                  <a:gd name="connsiteX653" fmla="*/ 1596390 w 3761422"/>
                  <a:gd name="connsiteY653" fmla="*/ 4271502 h 4879197"/>
                  <a:gd name="connsiteX654" fmla="*/ 1584960 w 3761422"/>
                  <a:gd name="connsiteY654" fmla="*/ 4226735 h 4879197"/>
                  <a:gd name="connsiteX655" fmla="*/ 1564957 w 3761422"/>
                  <a:gd name="connsiteY655" fmla="*/ 4206732 h 4879197"/>
                  <a:gd name="connsiteX656" fmla="*/ 1546860 w 3761422"/>
                  <a:gd name="connsiteY656" fmla="*/ 4188635 h 4879197"/>
                  <a:gd name="connsiteX657" fmla="*/ 1524952 w 3761422"/>
                  <a:gd name="connsiteY657" fmla="*/ 4206732 h 4879197"/>
                  <a:gd name="connsiteX658" fmla="*/ 1509713 w 3761422"/>
                  <a:gd name="connsiteY658" fmla="*/ 4186730 h 4879197"/>
                  <a:gd name="connsiteX659" fmla="*/ 1521143 w 3761422"/>
                  <a:gd name="connsiteY659" fmla="*/ 4158155 h 4879197"/>
                  <a:gd name="connsiteX660" fmla="*/ 1536382 w 3761422"/>
                  <a:gd name="connsiteY660" fmla="*/ 4111482 h 4879197"/>
                  <a:gd name="connsiteX661" fmla="*/ 1558290 w 3761422"/>
                  <a:gd name="connsiteY661" fmla="*/ 4089574 h 4879197"/>
                  <a:gd name="connsiteX662" fmla="*/ 1603057 w 3761422"/>
                  <a:gd name="connsiteY662" fmla="*/ 4063857 h 4879197"/>
                  <a:gd name="connsiteX663" fmla="*/ 1625918 w 3761422"/>
                  <a:gd name="connsiteY663" fmla="*/ 4040997 h 4879197"/>
                  <a:gd name="connsiteX664" fmla="*/ 1673543 w 3761422"/>
                  <a:gd name="connsiteY664" fmla="*/ 4005755 h 4879197"/>
                  <a:gd name="connsiteX665" fmla="*/ 1708785 w 3761422"/>
                  <a:gd name="connsiteY665" fmla="*/ 4005755 h 4879197"/>
                  <a:gd name="connsiteX666" fmla="*/ 1741170 w 3761422"/>
                  <a:gd name="connsiteY666" fmla="*/ 3994324 h 4879197"/>
                  <a:gd name="connsiteX667" fmla="*/ 1783080 w 3761422"/>
                  <a:gd name="connsiteY667" fmla="*/ 4000992 h 4879197"/>
                  <a:gd name="connsiteX668" fmla="*/ 1817370 w 3761422"/>
                  <a:gd name="connsiteY668" fmla="*/ 3982895 h 4879197"/>
                  <a:gd name="connsiteX669" fmla="*/ 1846898 w 3761422"/>
                  <a:gd name="connsiteY669" fmla="*/ 3982895 h 4879197"/>
                  <a:gd name="connsiteX670" fmla="*/ 1903095 w 3761422"/>
                  <a:gd name="connsiteY670" fmla="*/ 3988610 h 4879197"/>
                  <a:gd name="connsiteX671" fmla="*/ 1920240 w 3761422"/>
                  <a:gd name="connsiteY671" fmla="*/ 4005755 h 4879197"/>
                  <a:gd name="connsiteX672" fmla="*/ 1948815 w 3761422"/>
                  <a:gd name="connsiteY672" fmla="*/ 4018137 h 4879197"/>
                  <a:gd name="connsiteX673" fmla="*/ 1960245 w 3761422"/>
                  <a:gd name="connsiteY673" fmla="*/ 4047664 h 4879197"/>
                  <a:gd name="connsiteX674" fmla="*/ 1991677 w 3761422"/>
                  <a:gd name="connsiteY674" fmla="*/ 4056237 h 4879197"/>
                  <a:gd name="connsiteX675" fmla="*/ 2014538 w 3761422"/>
                  <a:gd name="connsiteY675" fmla="*/ 4079097 h 4879197"/>
                  <a:gd name="connsiteX676" fmla="*/ 2046923 w 3761422"/>
                  <a:gd name="connsiteY676" fmla="*/ 4104814 h 4879197"/>
                  <a:gd name="connsiteX677" fmla="*/ 2061210 w 3761422"/>
                  <a:gd name="connsiteY677" fmla="*/ 4139105 h 4879197"/>
                  <a:gd name="connsiteX678" fmla="*/ 2095500 w 3761422"/>
                  <a:gd name="connsiteY678" fmla="*/ 4144820 h 4879197"/>
                  <a:gd name="connsiteX679" fmla="*/ 2122170 w 3761422"/>
                  <a:gd name="connsiteY679" fmla="*/ 4171489 h 4879197"/>
                  <a:gd name="connsiteX680" fmla="*/ 2145983 w 3761422"/>
                  <a:gd name="connsiteY680" fmla="*/ 4191492 h 4879197"/>
                  <a:gd name="connsiteX681" fmla="*/ 2165985 w 3761422"/>
                  <a:gd name="connsiteY681" fmla="*/ 4211495 h 4879197"/>
                  <a:gd name="connsiteX682" fmla="*/ 2184083 w 3761422"/>
                  <a:gd name="connsiteY682" fmla="*/ 4245785 h 4879197"/>
                  <a:gd name="connsiteX683" fmla="*/ 2225993 w 3761422"/>
                  <a:gd name="connsiteY683" fmla="*/ 4254357 h 4879197"/>
                  <a:gd name="connsiteX684" fmla="*/ 2267902 w 3761422"/>
                  <a:gd name="connsiteY684" fmla="*/ 4239117 h 4879197"/>
                  <a:gd name="connsiteX685" fmla="*/ 2283143 w 3761422"/>
                  <a:gd name="connsiteY685" fmla="*/ 4223877 h 4879197"/>
                  <a:gd name="connsiteX686" fmla="*/ 2321243 w 3761422"/>
                  <a:gd name="connsiteY686" fmla="*/ 4223877 h 4879197"/>
                  <a:gd name="connsiteX687" fmla="*/ 2362200 w 3761422"/>
                  <a:gd name="connsiteY687" fmla="*/ 4218162 h 4879197"/>
                  <a:gd name="connsiteX688" fmla="*/ 2388870 w 3761422"/>
                  <a:gd name="connsiteY688" fmla="*/ 4224830 h 4879197"/>
                  <a:gd name="connsiteX689" fmla="*/ 2421255 w 3761422"/>
                  <a:gd name="connsiteY689" fmla="*/ 4233402 h 4879197"/>
                  <a:gd name="connsiteX690" fmla="*/ 2437448 w 3761422"/>
                  <a:gd name="connsiteY690" fmla="*/ 4217210 h 4879197"/>
                  <a:gd name="connsiteX691" fmla="*/ 2467927 w 3761422"/>
                  <a:gd name="connsiteY691" fmla="*/ 4224830 h 4879197"/>
                  <a:gd name="connsiteX692" fmla="*/ 2467927 w 3761422"/>
                  <a:gd name="connsiteY692" fmla="*/ 4224830 h 4879197"/>
                  <a:gd name="connsiteX693" fmla="*/ 2486025 w 3761422"/>
                  <a:gd name="connsiteY693" fmla="*/ 4242927 h 4879197"/>
                  <a:gd name="connsiteX694" fmla="*/ 2508885 w 3761422"/>
                  <a:gd name="connsiteY694" fmla="*/ 4262930 h 4879197"/>
                  <a:gd name="connsiteX695" fmla="*/ 2508885 w 3761422"/>
                  <a:gd name="connsiteY695" fmla="*/ 4295315 h 4879197"/>
                  <a:gd name="connsiteX696" fmla="*/ 2528888 w 3761422"/>
                  <a:gd name="connsiteY696" fmla="*/ 4301982 h 4879197"/>
                  <a:gd name="connsiteX697" fmla="*/ 2555558 w 3761422"/>
                  <a:gd name="connsiteY697" fmla="*/ 4317222 h 4879197"/>
                  <a:gd name="connsiteX698" fmla="*/ 2582227 w 3761422"/>
                  <a:gd name="connsiteY698" fmla="*/ 4317222 h 4879197"/>
                  <a:gd name="connsiteX699" fmla="*/ 2588895 w 3761422"/>
                  <a:gd name="connsiteY699" fmla="*/ 4291505 h 4879197"/>
                  <a:gd name="connsiteX700" fmla="*/ 2614613 w 3761422"/>
                  <a:gd name="connsiteY700" fmla="*/ 4282932 h 4879197"/>
                  <a:gd name="connsiteX701" fmla="*/ 2644140 w 3761422"/>
                  <a:gd name="connsiteY701" fmla="*/ 4265787 h 4879197"/>
                  <a:gd name="connsiteX702" fmla="*/ 2673668 w 3761422"/>
                  <a:gd name="connsiteY702" fmla="*/ 4241975 h 4879197"/>
                  <a:gd name="connsiteX703" fmla="*/ 2662238 w 3761422"/>
                  <a:gd name="connsiteY703" fmla="*/ 4206732 h 4879197"/>
                  <a:gd name="connsiteX704" fmla="*/ 2687955 w 3761422"/>
                  <a:gd name="connsiteY704" fmla="*/ 4174347 h 4879197"/>
                  <a:gd name="connsiteX705" fmla="*/ 2710815 w 3761422"/>
                  <a:gd name="connsiteY705" fmla="*/ 4137199 h 4879197"/>
                  <a:gd name="connsiteX706" fmla="*/ 2719388 w 3761422"/>
                  <a:gd name="connsiteY706" fmla="*/ 4108624 h 4879197"/>
                  <a:gd name="connsiteX707" fmla="*/ 2753677 w 3761422"/>
                  <a:gd name="connsiteY707" fmla="*/ 4090527 h 4879197"/>
                  <a:gd name="connsiteX708" fmla="*/ 2777490 w 3761422"/>
                  <a:gd name="connsiteY708" fmla="*/ 4090527 h 4879197"/>
                  <a:gd name="connsiteX709" fmla="*/ 2783205 w 3761422"/>
                  <a:gd name="connsiteY709" fmla="*/ 4108624 h 4879197"/>
                  <a:gd name="connsiteX710" fmla="*/ 2803208 w 3761422"/>
                  <a:gd name="connsiteY710" fmla="*/ 4129580 h 4879197"/>
                  <a:gd name="connsiteX711" fmla="*/ 2821305 w 3761422"/>
                  <a:gd name="connsiteY711" fmla="*/ 4147677 h 4879197"/>
                  <a:gd name="connsiteX712" fmla="*/ 2821305 w 3761422"/>
                  <a:gd name="connsiteY712" fmla="*/ 4179110 h 4879197"/>
                  <a:gd name="connsiteX713" fmla="*/ 2800350 w 3761422"/>
                  <a:gd name="connsiteY713" fmla="*/ 4200065 h 4879197"/>
                  <a:gd name="connsiteX714" fmla="*/ 2828925 w 3761422"/>
                  <a:gd name="connsiteY714" fmla="*/ 4229592 h 4879197"/>
                  <a:gd name="connsiteX715" fmla="*/ 2835593 w 3761422"/>
                  <a:gd name="connsiteY715" fmla="*/ 4261025 h 4879197"/>
                  <a:gd name="connsiteX716" fmla="*/ 2835593 w 3761422"/>
                  <a:gd name="connsiteY716" fmla="*/ 4261025 h 4879197"/>
                  <a:gd name="connsiteX717" fmla="*/ 2850833 w 3761422"/>
                  <a:gd name="connsiteY717" fmla="*/ 4287695 h 4879197"/>
                  <a:gd name="connsiteX718" fmla="*/ 2845118 w 3761422"/>
                  <a:gd name="connsiteY718" fmla="*/ 4310555 h 4879197"/>
                  <a:gd name="connsiteX719" fmla="*/ 2865120 w 3761422"/>
                  <a:gd name="connsiteY719" fmla="*/ 4337225 h 4879197"/>
                  <a:gd name="connsiteX720" fmla="*/ 2867977 w 3761422"/>
                  <a:gd name="connsiteY720" fmla="*/ 4369610 h 4879197"/>
                  <a:gd name="connsiteX721" fmla="*/ 2882265 w 3761422"/>
                  <a:gd name="connsiteY721" fmla="*/ 4401042 h 4879197"/>
                  <a:gd name="connsiteX722" fmla="*/ 2870835 w 3761422"/>
                  <a:gd name="connsiteY722" fmla="*/ 4430570 h 4879197"/>
                  <a:gd name="connsiteX723" fmla="*/ 2893695 w 3761422"/>
                  <a:gd name="connsiteY723" fmla="*/ 4465812 h 4879197"/>
                  <a:gd name="connsiteX724" fmla="*/ 2881313 w 3761422"/>
                  <a:gd name="connsiteY724" fmla="*/ 4491530 h 4879197"/>
                  <a:gd name="connsiteX725" fmla="*/ 2861310 w 3761422"/>
                  <a:gd name="connsiteY725" fmla="*/ 4511532 h 4879197"/>
                  <a:gd name="connsiteX726" fmla="*/ 2838450 w 3761422"/>
                  <a:gd name="connsiteY726" fmla="*/ 4503912 h 4879197"/>
                  <a:gd name="connsiteX727" fmla="*/ 2815590 w 3761422"/>
                  <a:gd name="connsiteY727" fmla="*/ 4515342 h 4879197"/>
                  <a:gd name="connsiteX728" fmla="*/ 2795588 w 3761422"/>
                  <a:gd name="connsiteY728" fmla="*/ 4535345 h 4879197"/>
                  <a:gd name="connsiteX729" fmla="*/ 2795588 w 3761422"/>
                  <a:gd name="connsiteY729" fmla="*/ 4563920 h 4879197"/>
                  <a:gd name="connsiteX730" fmla="*/ 2780348 w 3761422"/>
                  <a:gd name="connsiteY730" fmla="*/ 4579160 h 4879197"/>
                  <a:gd name="connsiteX731" fmla="*/ 2762250 w 3761422"/>
                  <a:gd name="connsiteY731" fmla="*/ 4597257 h 4879197"/>
                  <a:gd name="connsiteX732" fmla="*/ 2763202 w 3761422"/>
                  <a:gd name="connsiteY732" fmla="*/ 4624880 h 4879197"/>
                  <a:gd name="connsiteX733" fmla="*/ 2788920 w 3761422"/>
                  <a:gd name="connsiteY733" fmla="*/ 4633452 h 4879197"/>
                  <a:gd name="connsiteX734" fmla="*/ 2815590 w 3761422"/>
                  <a:gd name="connsiteY734" fmla="*/ 4660122 h 4879197"/>
                  <a:gd name="connsiteX735" fmla="*/ 2827973 w 3761422"/>
                  <a:gd name="connsiteY735" fmla="*/ 4692507 h 4879197"/>
                  <a:gd name="connsiteX736" fmla="*/ 2843213 w 3761422"/>
                  <a:gd name="connsiteY736" fmla="*/ 4707747 h 4879197"/>
                  <a:gd name="connsiteX737" fmla="*/ 2873693 w 3761422"/>
                  <a:gd name="connsiteY737" fmla="*/ 4738227 h 4879197"/>
                  <a:gd name="connsiteX738" fmla="*/ 2888933 w 3761422"/>
                  <a:gd name="connsiteY738" fmla="*/ 4771565 h 4879197"/>
                  <a:gd name="connsiteX739" fmla="*/ 2888933 w 3761422"/>
                  <a:gd name="connsiteY739" fmla="*/ 4800140 h 4879197"/>
                  <a:gd name="connsiteX740" fmla="*/ 2871788 w 3761422"/>
                  <a:gd name="connsiteY740" fmla="*/ 4834430 h 4879197"/>
                  <a:gd name="connsiteX741" fmla="*/ 2862263 w 3761422"/>
                  <a:gd name="connsiteY741" fmla="*/ 4866815 h 4879197"/>
                  <a:gd name="connsiteX742" fmla="*/ 2873693 w 3761422"/>
                  <a:gd name="connsiteY742" fmla="*/ 4878244 h 4879197"/>
                  <a:gd name="connsiteX743" fmla="*/ 2900363 w 3761422"/>
                  <a:gd name="connsiteY743" fmla="*/ 4879197 h 4879197"/>
                  <a:gd name="connsiteX744" fmla="*/ 2900363 w 3761422"/>
                  <a:gd name="connsiteY744" fmla="*/ 4856337 h 4879197"/>
                  <a:gd name="connsiteX745" fmla="*/ 2900363 w 3761422"/>
                  <a:gd name="connsiteY745" fmla="*/ 4842050 h 4879197"/>
                  <a:gd name="connsiteX746" fmla="*/ 2912745 w 3761422"/>
                  <a:gd name="connsiteY746" fmla="*/ 4829667 h 4879197"/>
                  <a:gd name="connsiteX747" fmla="*/ 2920365 w 3761422"/>
                  <a:gd name="connsiteY747" fmla="*/ 4802045 h 4879197"/>
                  <a:gd name="connsiteX748" fmla="*/ 2914650 w 3761422"/>
                  <a:gd name="connsiteY748" fmla="*/ 4778232 h 4879197"/>
                  <a:gd name="connsiteX749" fmla="*/ 2920365 w 3761422"/>
                  <a:gd name="connsiteY749" fmla="*/ 4742990 h 4879197"/>
                  <a:gd name="connsiteX750" fmla="*/ 2920365 w 3761422"/>
                  <a:gd name="connsiteY750" fmla="*/ 4728702 h 4879197"/>
                  <a:gd name="connsiteX751" fmla="*/ 2938463 w 3761422"/>
                  <a:gd name="connsiteY751" fmla="*/ 4746800 h 4879197"/>
                  <a:gd name="connsiteX752" fmla="*/ 2950845 w 3761422"/>
                  <a:gd name="connsiteY752" fmla="*/ 4759182 h 4879197"/>
                  <a:gd name="connsiteX753" fmla="*/ 2950845 w 3761422"/>
                  <a:gd name="connsiteY753" fmla="*/ 4733465 h 4879197"/>
                  <a:gd name="connsiteX754" fmla="*/ 2961323 w 3761422"/>
                  <a:gd name="connsiteY754" fmla="*/ 4709652 h 4879197"/>
                  <a:gd name="connsiteX755" fmla="*/ 2971800 w 3761422"/>
                  <a:gd name="connsiteY755" fmla="*/ 4720130 h 4879197"/>
                  <a:gd name="connsiteX756" fmla="*/ 2971800 w 3761422"/>
                  <a:gd name="connsiteY756" fmla="*/ 4739180 h 4879197"/>
                  <a:gd name="connsiteX757" fmla="*/ 2991802 w 3761422"/>
                  <a:gd name="connsiteY757" fmla="*/ 4747752 h 4879197"/>
                  <a:gd name="connsiteX758" fmla="*/ 3021330 w 3761422"/>
                  <a:gd name="connsiteY758" fmla="*/ 4730607 h 4879197"/>
                  <a:gd name="connsiteX759" fmla="*/ 3056573 w 3761422"/>
                  <a:gd name="connsiteY759" fmla="*/ 4716320 h 4879197"/>
                  <a:gd name="connsiteX760" fmla="*/ 3074670 w 3761422"/>
                  <a:gd name="connsiteY760" fmla="*/ 4716320 h 4879197"/>
                  <a:gd name="connsiteX761" fmla="*/ 3095625 w 3761422"/>
                  <a:gd name="connsiteY761" fmla="*/ 4677267 h 4879197"/>
                  <a:gd name="connsiteX762" fmla="*/ 3113723 w 3761422"/>
                  <a:gd name="connsiteY762" fmla="*/ 4638215 h 4879197"/>
                  <a:gd name="connsiteX763" fmla="*/ 3142298 w 3761422"/>
                  <a:gd name="connsiteY763" fmla="*/ 4591542 h 4879197"/>
                  <a:gd name="connsiteX764" fmla="*/ 3142298 w 3761422"/>
                  <a:gd name="connsiteY764" fmla="*/ 4559157 h 4879197"/>
                  <a:gd name="connsiteX765" fmla="*/ 3145155 w 3761422"/>
                  <a:gd name="connsiteY765" fmla="*/ 4491530 h 4879197"/>
                  <a:gd name="connsiteX766" fmla="*/ 3136583 w 3761422"/>
                  <a:gd name="connsiteY766" fmla="*/ 4439142 h 4879197"/>
                  <a:gd name="connsiteX767" fmla="*/ 3145155 w 3761422"/>
                  <a:gd name="connsiteY767" fmla="*/ 4388660 h 4879197"/>
                  <a:gd name="connsiteX768" fmla="*/ 3145155 w 3761422"/>
                  <a:gd name="connsiteY768" fmla="*/ 4321032 h 4879197"/>
                  <a:gd name="connsiteX769" fmla="*/ 3145155 w 3761422"/>
                  <a:gd name="connsiteY769" fmla="*/ 4265787 h 4879197"/>
                  <a:gd name="connsiteX770" fmla="*/ 3153727 w 3761422"/>
                  <a:gd name="connsiteY770" fmla="*/ 4237212 h 4879197"/>
                  <a:gd name="connsiteX771" fmla="*/ 3153727 w 3761422"/>
                  <a:gd name="connsiteY771" fmla="*/ 4183872 h 4879197"/>
                  <a:gd name="connsiteX772" fmla="*/ 3145155 w 3761422"/>
                  <a:gd name="connsiteY772" fmla="*/ 4128627 h 4879197"/>
                  <a:gd name="connsiteX773" fmla="*/ 3136583 w 3761422"/>
                  <a:gd name="connsiteY773" fmla="*/ 4087670 h 4879197"/>
                  <a:gd name="connsiteX774" fmla="*/ 3125152 w 3761422"/>
                  <a:gd name="connsiteY774" fmla="*/ 4042902 h 4879197"/>
                  <a:gd name="connsiteX775" fmla="*/ 3109913 w 3761422"/>
                  <a:gd name="connsiteY775" fmla="*/ 4001945 h 4879197"/>
                  <a:gd name="connsiteX776" fmla="*/ 3110865 w 3761422"/>
                  <a:gd name="connsiteY776" fmla="*/ 3949557 h 4879197"/>
                  <a:gd name="connsiteX777" fmla="*/ 3110865 w 3761422"/>
                  <a:gd name="connsiteY777" fmla="*/ 3949557 h 4879197"/>
                  <a:gd name="connsiteX778" fmla="*/ 3110865 w 3761422"/>
                  <a:gd name="connsiteY778" fmla="*/ 3949557 h 4879197"/>
                  <a:gd name="connsiteX779" fmla="*/ 3110865 w 3761422"/>
                  <a:gd name="connsiteY779" fmla="*/ 3949557 h 4879197"/>
                  <a:gd name="connsiteX780" fmla="*/ 3110865 w 3761422"/>
                  <a:gd name="connsiteY780" fmla="*/ 3949557 h 4879197"/>
                  <a:gd name="connsiteX781" fmla="*/ 3095625 w 3761422"/>
                  <a:gd name="connsiteY781" fmla="*/ 3899074 h 4879197"/>
                  <a:gd name="connsiteX782" fmla="*/ 3104198 w 3761422"/>
                  <a:gd name="connsiteY782" fmla="*/ 3848592 h 4879197"/>
                  <a:gd name="connsiteX783" fmla="*/ 3104198 w 3761422"/>
                  <a:gd name="connsiteY783" fmla="*/ 3789537 h 4879197"/>
                  <a:gd name="connsiteX784" fmla="*/ 3082290 w 3761422"/>
                  <a:gd name="connsiteY784" fmla="*/ 3767630 h 4879197"/>
                  <a:gd name="connsiteX785" fmla="*/ 3056573 w 3761422"/>
                  <a:gd name="connsiteY785" fmla="*/ 3727624 h 4879197"/>
                  <a:gd name="connsiteX786" fmla="*/ 3049905 w 3761422"/>
                  <a:gd name="connsiteY786" fmla="*/ 3707622 h 4879197"/>
                  <a:gd name="connsiteX787" fmla="*/ 3029902 w 3761422"/>
                  <a:gd name="connsiteY787" fmla="*/ 3673332 h 4879197"/>
                  <a:gd name="connsiteX788" fmla="*/ 3001327 w 3761422"/>
                  <a:gd name="connsiteY788" fmla="*/ 3644757 h 4879197"/>
                  <a:gd name="connsiteX789" fmla="*/ 2994660 w 3761422"/>
                  <a:gd name="connsiteY789" fmla="*/ 3620945 h 4879197"/>
                  <a:gd name="connsiteX790" fmla="*/ 2980373 w 3761422"/>
                  <a:gd name="connsiteY790" fmla="*/ 3606657 h 4879197"/>
                  <a:gd name="connsiteX791" fmla="*/ 2944177 w 3761422"/>
                  <a:gd name="connsiteY791" fmla="*/ 3570462 h 4879197"/>
                  <a:gd name="connsiteX792" fmla="*/ 2915602 w 3761422"/>
                  <a:gd name="connsiteY792" fmla="*/ 3528552 h 4879197"/>
                  <a:gd name="connsiteX793" fmla="*/ 2897505 w 3761422"/>
                  <a:gd name="connsiteY793" fmla="*/ 3472355 h 4879197"/>
                  <a:gd name="connsiteX794" fmla="*/ 2893695 w 3761422"/>
                  <a:gd name="connsiteY794" fmla="*/ 3419014 h 4879197"/>
                  <a:gd name="connsiteX795" fmla="*/ 2879408 w 3761422"/>
                  <a:gd name="connsiteY795" fmla="*/ 3392345 h 4879197"/>
                  <a:gd name="connsiteX796" fmla="*/ 2866073 w 3761422"/>
                  <a:gd name="connsiteY796" fmla="*/ 3379010 h 4879197"/>
                  <a:gd name="connsiteX797" fmla="*/ 2840355 w 3761422"/>
                  <a:gd name="connsiteY797" fmla="*/ 3382820 h 4879197"/>
                  <a:gd name="connsiteX798" fmla="*/ 2819400 w 3761422"/>
                  <a:gd name="connsiteY798" fmla="*/ 3361864 h 4879197"/>
                  <a:gd name="connsiteX799" fmla="*/ 2813685 w 3761422"/>
                  <a:gd name="connsiteY799" fmla="*/ 3343767 h 4879197"/>
                  <a:gd name="connsiteX800" fmla="*/ 2787968 w 3761422"/>
                  <a:gd name="connsiteY800" fmla="*/ 3343767 h 4879197"/>
                  <a:gd name="connsiteX801" fmla="*/ 2764155 w 3761422"/>
                  <a:gd name="connsiteY801" fmla="*/ 3343767 h 4879197"/>
                  <a:gd name="connsiteX802" fmla="*/ 2772727 w 3761422"/>
                  <a:gd name="connsiteY802" fmla="*/ 3328527 h 4879197"/>
                  <a:gd name="connsiteX803" fmla="*/ 2782252 w 3761422"/>
                  <a:gd name="connsiteY803" fmla="*/ 3319002 h 4879197"/>
                  <a:gd name="connsiteX804" fmla="*/ 2795588 w 3761422"/>
                  <a:gd name="connsiteY804" fmla="*/ 3305667 h 4879197"/>
                  <a:gd name="connsiteX805" fmla="*/ 2777490 w 3761422"/>
                  <a:gd name="connsiteY805" fmla="*/ 3287570 h 4879197"/>
                  <a:gd name="connsiteX806" fmla="*/ 2750820 w 3761422"/>
                  <a:gd name="connsiteY806" fmla="*/ 3296142 h 4879197"/>
                  <a:gd name="connsiteX807" fmla="*/ 2711768 w 3761422"/>
                  <a:gd name="connsiteY807" fmla="*/ 3301857 h 4879197"/>
                  <a:gd name="connsiteX808" fmla="*/ 2698433 w 3761422"/>
                  <a:gd name="connsiteY808" fmla="*/ 3288522 h 4879197"/>
                  <a:gd name="connsiteX809" fmla="*/ 2667952 w 3761422"/>
                  <a:gd name="connsiteY809" fmla="*/ 3284712 h 4879197"/>
                  <a:gd name="connsiteX810" fmla="*/ 2630805 w 3761422"/>
                  <a:gd name="connsiteY810" fmla="*/ 3284712 h 4879197"/>
                  <a:gd name="connsiteX811" fmla="*/ 2599373 w 3761422"/>
                  <a:gd name="connsiteY811" fmla="*/ 3291380 h 4879197"/>
                  <a:gd name="connsiteX812" fmla="*/ 2584133 w 3761422"/>
                  <a:gd name="connsiteY812" fmla="*/ 3306620 h 4879197"/>
                  <a:gd name="connsiteX813" fmla="*/ 2558415 w 3761422"/>
                  <a:gd name="connsiteY813" fmla="*/ 3320907 h 4879197"/>
                  <a:gd name="connsiteX814" fmla="*/ 2573655 w 3761422"/>
                  <a:gd name="connsiteY814" fmla="*/ 3349482 h 4879197"/>
                  <a:gd name="connsiteX815" fmla="*/ 2586038 w 3761422"/>
                  <a:gd name="connsiteY815" fmla="*/ 3373295 h 4879197"/>
                  <a:gd name="connsiteX816" fmla="*/ 2599373 w 3761422"/>
                  <a:gd name="connsiteY816" fmla="*/ 3386630 h 4879197"/>
                  <a:gd name="connsiteX817" fmla="*/ 2595563 w 3761422"/>
                  <a:gd name="connsiteY817" fmla="*/ 3409489 h 4879197"/>
                  <a:gd name="connsiteX818" fmla="*/ 2580323 w 3761422"/>
                  <a:gd name="connsiteY818" fmla="*/ 3398060 h 4879197"/>
                  <a:gd name="connsiteX819" fmla="*/ 2570798 w 3761422"/>
                  <a:gd name="connsiteY819" fmla="*/ 3406632 h 4879197"/>
                  <a:gd name="connsiteX820" fmla="*/ 2555558 w 3761422"/>
                  <a:gd name="connsiteY820" fmla="*/ 3427587 h 4879197"/>
                  <a:gd name="connsiteX821" fmla="*/ 2555558 w 3761422"/>
                  <a:gd name="connsiteY821" fmla="*/ 3441874 h 4879197"/>
                  <a:gd name="connsiteX822" fmla="*/ 2526983 w 3761422"/>
                  <a:gd name="connsiteY822" fmla="*/ 3453305 h 4879197"/>
                  <a:gd name="connsiteX823" fmla="*/ 2526983 w 3761422"/>
                  <a:gd name="connsiteY823" fmla="*/ 3435207 h 4879197"/>
                  <a:gd name="connsiteX824" fmla="*/ 2526983 w 3761422"/>
                  <a:gd name="connsiteY824" fmla="*/ 3409489 h 4879197"/>
                  <a:gd name="connsiteX825" fmla="*/ 2518410 w 3761422"/>
                  <a:gd name="connsiteY825" fmla="*/ 3400917 h 4879197"/>
                  <a:gd name="connsiteX826" fmla="*/ 2509838 w 3761422"/>
                  <a:gd name="connsiteY826" fmla="*/ 3403774 h 4879197"/>
                  <a:gd name="connsiteX827" fmla="*/ 2492693 w 3761422"/>
                  <a:gd name="connsiteY827" fmla="*/ 3391392 h 4879197"/>
                  <a:gd name="connsiteX828" fmla="*/ 2492693 w 3761422"/>
                  <a:gd name="connsiteY828" fmla="*/ 3377105 h 4879197"/>
                  <a:gd name="connsiteX829" fmla="*/ 2477452 w 3761422"/>
                  <a:gd name="connsiteY829" fmla="*/ 3394249 h 4879197"/>
                  <a:gd name="connsiteX830" fmla="*/ 2477452 w 3761422"/>
                  <a:gd name="connsiteY830" fmla="*/ 3415205 h 4879197"/>
                  <a:gd name="connsiteX831" fmla="*/ 2497455 w 3761422"/>
                  <a:gd name="connsiteY831" fmla="*/ 3423777 h 4879197"/>
                  <a:gd name="connsiteX832" fmla="*/ 2497455 w 3761422"/>
                  <a:gd name="connsiteY832" fmla="*/ 3446637 h 4879197"/>
                  <a:gd name="connsiteX833" fmla="*/ 2486025 w 3761422"/>
                  <a:gd name="connsiteY833" fmla="*/ 3462830 h 4879197"/>
                  <a:gd name="connsiteX834" fmla="*/ 2468880 w 3761422"/>
                  <a:gd name="connsiteY834" fmla="*/ 3445685 h 4879197"/>
                  <a:gd name="connsiteX835" fmla="*/ 2455545 w 3761422"/>
                  <a:gd name="connsiteY835" fmla="*/ 3420920 h 4879197"/>
                  <a:gd name="connsiteX836" fmla="*/ 2455545 w 3761422"/>
                  <a:gd name="connsiteY836" fmla="*/ 3402822 h 4879197"/>
                  <a:gd name="connsiteX837" fmla="*/ 2438400 w 3761422"/>
                  <a:gd name="connsiteY837" fmla="*/ 3394249 h 4879197"/>
                  <a:gd name="connsiteX838" fmla="*/ 2424113 w 3761422"/>
                  <a:gd name="connsiteY838" fmla="*/ 3379962 h 4879197"/>
                  <a:gd name="connsiteX839" fmla="*/ 2404110 w 3761422"/>
                  <a:gd name="connsiteY839" fmla="*/ 3399964 h 4879197"/>
                  <a:gd name="connsiteX840" fmla="*/ 2386013 w 3761422"/>
                  <a:gd name="connsiteY840" fmla="*/ 3418062 h 4879197"/>
                  <a:gd name="connsiteX841" fmla="*/ 2362200 w 3761422"/>
                  <a:gd name="connsiteY841" fmla="*/ 3418062 h 4879197"/>
                  <a:gd name="connsiteX842" fmla="*/ 2346008 w 3761422"/>
                  <a:gd name="connsiteY842" fmla="*/ 3434255 h 4879197"/>
                  <a:gd name="connsiteX843" fmla="*/ 2324100 w 3761422"/>
                  <a:gd name="connsiteY843" fmla="*/ 3434255 h 4879197"/>
                  <a:gd name="connsiteX844" fmla="*/ 2311718 w 3761422"/>
                  <a:gd name="connsiteY844" fmla="*/ 3405680 h 4879197"/>
                  <a:gd name="connsiteX845" fmla="*/ 2323148 w 3761422"/>
                  <a:gd name="connsiteY845" fmla="*/ 3374247 h 4879197"/>
                  <a:gd name="connsiteX846" fmla="*/ 2323148 w 3761422"/>
                  <a:gd name="connsiteY846" fmla="*/ 3339005 h 4879197"/>
                  <a:gd name="connsiteX847" fmla="*/ 2344102 w 3761422"/>
                  <a:gd name="connsiteY847" fmla="*/ 3303762 h 4879197"/>
                  <a:gd name="connsiteX848" fmla="*/ 2344102 w 3761422"/>
                  <a:gd name="connsiteY848" fmla="*/ 3264710 h 4879197"/>
                  <a:gd name="connsiteX849" fmla="*/ 2356485 w 3761422"/>
                  <a:gd name="connsiteY849" fmla="*/ 3217085 h 4879197"/>
                  <a:gd name="connsiteX850" fmla="*/ 2356485 w 3761422"/>
                  <a:gd name="connsiteY850" fmla="*/ 3178985 h 4879197"/>
                  <a:gd name="connsiteX851" fmla="*/ 2356485 w 3761422"/>
                  <a:gd name="connsiteY851" fmla="*/ 3144695 h 4879197"/>
                  <a:gd name="connsiteX852" fmla="*/ 2342198 w 3761422"/>
                  <a:gd name="connsiteY852" fmla="*/ 3129455 h 4879197"/>
                  <a:gd name="connsiteX853" fmla="*/ 2342198 w 3761422"/>
                  <a:gd name="connsiteY853" fmla="*/ 3081830 h 4879197"/>
                  <a:gd name="connsiteX854" fmla="*/ 2350770 w 3761422"/>
                  <a:gd name="connsiteY854" fmla="*/ 3046587 h 4879197"/>
                  <a:gd name="connsiteX855" fmla="*/ 2350770 w 3761422"/>
                  <a:gd name="connsiteY855" fmla="*/ 2996105 h 4879197"/>
                  <a:gd name="connsiteX856" fmla="*/ 2350770 w 3761422"/>
                  <a:gd name="connsiteY856" fmla="*/ 2958005 h 4879197"/>
                  <a:gd name="connsiteX857" fmla="*/ 2367915 w 3761422"/>
                  <a:gd name="connsiteY857" fmla="*/ 2929430 h 4879197"/>
                  <a:gd name="connsiteX858" fmla="*/ 2347913 w 3761422"/>
                  <a:gd name="connsiteY858" fmla="*/ 2909427 h 4879197"/>
                  <a:gd name="connsiteX859" fmla="*/ 2335530 w 3761422"/>
                  <a:gd name="connsiteY859" fmla="*/ 2877042 h 4879197"/>
                  <a:gd name="connsiteX860" fmla="*/ 2342198 w 3761422"/>
                  <a:gd name="connsiteY860" fmla="*/ 2832274 h 4879197"/>
                  <a:gd name="connsiteX861" fmla="*/ 2363152 w 3761422"/>
                  <a:gd name="connsiteY861" fmla="*/ 2811320 h 4879197"/>
                  <a:gd name="connsiteX862" fmla="*/ 2340293 w 3761422"/>
                  <a:gd name="connsiteY862" fmla="*/ 2766552 h 4879197"/>
                  <a:gd name="connsiteX863" fmla="*/ 2344102 w 3761422"/>
                  <a:gd name="connsiteY863" fmla="*/ 2719880 h 4879197"/>
                  <a:gd name="connsiteX864" fmla="*/ 2367915 w 3761422"/>
                  <a:gd name="connsiteY864" fmla="*/ 2672255 h 4879197"/>
                  <a:gd name="connsiteX865" fmla="*/ 2391727 w 3761422"/>
                  <a:gd name="connsiteY865" fmla="*/ 2648442 h 4879197"/>
                  <a:gd name="connsiteX866" fmla="*/ 2414588 w 3761422"/>
                  <a:gd name="connsiteY866" fmla="*/ 2610342 h 4879197"/>
                  <a:gd name="connsiteX867" fmla="*/ 2434590 w 3761422"/>
                  <a:gd name="connsiteY867" fmla="*/ 2590339 h 4879197"/>
                  <a:gd name="connsiteX868" fmla="*/ 2466023 w 3761422"/>
                  <a:gd name="connsiteY868" fmla="*/ 2558907 h 4879197"/>
                  <a:gd name="connsiteX869" fmla="*/ 2498408 w 3761422"/>
                  <a:gd name="connsiteY869" fmla="*/ 2558907 h 4879197"/>
                  <a:gd name="connsiteX870" fmla="*/ 2522220 w 3761422"/>
                  <a:gd name="connsiteY870" fmla="*/ 2543667 h 4879197"/>
                  <a:gd name="connsiteX871" fmla="*/ 2513648 w 3761422"/>
                  <a:gd name="connsiteY871" fmla="*/ 2535095 h 4879197"/>
                  <a:gd name="connsiteX872" fmla="*/ 2502218 w 3761422"/>
                  <a:gd name="connsiteY872" fmla="*/ 2516997 h 4879197"/>
                  <a:gd name="connsiteX873" fmla="*/ 2519363 w 3761422"/>
                  <a:gd name="connsiteY873" fmla="*/ 2501757 h 4879197"/>
                  <a:gd name="connsiteX874" fmla="*/ 2536508 w 3761422"/>
                  <a:gd name="connsiteY874" fmla="*/ 2501757 h 4879197"/>
                  <a:gd name="connsiteX875" fmla="*/ 2556510 w 3761422"/>
                  <a:gd name="connsiteY875" fmla="*/ 2483660 h 4879197"/>
                  <a:gd name="connsiteX876" fmla="*/ 2578418 w 3761422"/>
                  <a:gd name="connsiteY876" fmla="*/ 2461752 h 4879197"/>
                  <a:gd name="connsiteX877" fmla="*/ 2568893 w 3761422"/>
                  <a:gd name="connsiteY877" fmla="*/ 2431272 h 4879197"/>
                  <a:gd name="connsiteX878" fmla="*/ 2598420 w 3761422"/>
                  <a:gd name="connsiteY878" fmla="*/ 2442702 h 4879197"/>
                  <a:gd name="connsiteX879" fmla="*/ 2616518 w 3761422"/>
                  <a:gd name="connsiteY879" fmla="*/ 2422700 h 4879197"/>
                  <a:gd name="connsiteX880" fmla="*/ 2601277 w 3761422"/>
                  <a:gd name="connsiteY880" fmla="*/ 2407460 h 4879197"/>
                  <a:gd name="connsiteX881" fmla="*/ 2594610 w 3761422"/>
                  <a:gd name="connsiteY881" fmla="*/ 2380789 h 4879197"/>
                  <a:gd name="connsiteX882" fmla="*/ 2601277 w 3761422"/>
                  <a:gd name="connsiteY882" fmla="*/ 2359835 h 4879197"/>
                  <a:gd name="connsiteX883" fmla="*/ 2619375 w 3761422"/>
                  <a:gd name="connsiteY883" fmla="*/ 2341737 h 4879197"/>
                  <a:gd name="connsiteX884" fmla="*/ 2642235 w 3761422"/>
                  <a:gd name="connsiteY884" fmla="*/ 2336022 h 4879197"/>
                  <a:gd name="connsiteX885" fmla="*/ 2662238 w 3761422"/>
                  <a:gd name="connsiteY885" fmla="*/ 2312210 h 4879197"/>
                  <a:gd name="connsiteX886" fmla="*/ 2701290 w 3761422"/>
                  <a:gd name="connsiteY886" fmla="*/ 2294112 h 4879197"/>
                  <a:gd name="connsiteX887" fmla="*/ 2701290 w 3761422"/>
                  <a:gd name="connsiteY887" fmla="*/ 2281730 h 4879197"/>
                  <a:gd name="connsiteX888" fmla="*/ 2727960 w 3761422"/>
                  <a:gd name="connsiteY888" fmla="*/ 2277920 h 4879197"/>
                  <a:gd name="connsiteX889" fmla="*/ 2753677 w 3761422"/>
                  <a:gd name="connsiteY889" fmla="*/ 2268395 h 4879197"/>
                  <a:gd name="connsiteX890" fmla="*/ 2764155 w 3761422"/>
                  <a:gd name="connsiteY890" fmla="*/ 2278872 h 4879197"/>
                  <a:gd name="connsiteX891" fmla="*/ 2743200 w 3761422"/>
                  <a:gd name="connsiteY891" fmla="*/ 2281730 h 4879197"/>
                  <a:gd name="connsiteX892" fmla="*/ 2737485 w 3761422"/>
                  <a:gd name="connsiteY892" fmla="*/ 2299827 h 4879197"/>
                  <a:gd name="connsiteX893" fmla="*/ 2737485 w 3761422"/>
                  <a:gd name="connsiteY893" fmla="*/ 2317925 h 4879197"/>
                  <a:gd name="connsiteX894" fmla="*/ 2749868 w 3761422"/>
                  <a:gd name="connsiteY894" fmla="*/ 2330307 h 4879197"/>
                  <a:gd name="connsiteX895" fmla="*/ 2776538 w 3761422"/>
                  <a:gd name="connsiteY895" fmla="*/ 2329355 h 4879197"/>
                  <a:gd name="connsiteX896" fmla="*/ 2786063 w 3761422"/>
                  <a:gd name="connsiteY896" fmla="*/ 2302685 h 4879197"/>
                  <a:gd name="connsiteX897" fmla="*/ 2786063 w 3761422"/>
                  <a:gd name="connsiteY897" fmla="*/ 2273157 h 4879197"/>
                  <a:gd name="connsiteX898" fmla="*/ 2812733 w 3761422"/>
                  <a:gd name="connsiteY898" fmla="*/ 2261727 h 4879197"/>
                  <a:gd name="connsiteX899" fmla="*/ 2816543 w 3761422"/>
                  <a:gd name="connsiteY899" fmla="*/ 2240772 h 4879197"/>
                  <a:gd name="connsiteX900" fmla="*/ 2807018 w 3761422"/>
                  <a:gd name="connsiteY900" fmla="*/ 2191242 h 4879197"/>
                  <a:gd name="connsiteX901" fmla="*/ 2848927 w 3761422"/>
                  <a:gd name="connsiteY901" fmla="*/ 2184575 h 4879197"/>
                  <a:gd name="connsiteX902" fmla="*/ 2848927 w 3761422"/>
                  <a:gd name="connsiteY902" fmla="*/ 2146475 h 4879197"/>
                  <a:gd name="connsiteX903" fmla="*/ 2871788 w 3761422"/>
                  <a:gd name="connsiteY903" fmla="*/ 2139807 h 4879197"/>
                  <a:gd name="connsiteX904" fmla="*/ 2872740 w 3761422"/>
                  <a:gd name="connsiteY904" fmla="*/ 2113137 h 4879197"/>
                  <a:gd name="connsiteX905" fmla="*/ 2851785 w 3761422"/>
                  <a:gd name="connsiteY905" fmla="*/ 2113137 h 4879197"/>
                  <a:gd name="connsiteX906" fmla="*/ 2839402 w 3761422"/>
                  <a:gd name="connsiteY906" fmla="*/ 2125520 h 4879197"/>
                  <a:gd name="connsiteX907" fmla="*/ 2823210 w 3761422"/>
                  <a:gd name="connsiteY907" fmla="*/ 2140760 h 4879197"/>
                  <a:gd name="connsiteX908" fmla="*/ 2805113 w 3761422"/>
                  <a:gd name="connsiteY908" fmla="*/ 2143617 h 4879197"/>
                  <a:gd name="connsiteX909" fmla="*/ 2785110 w 3761422"/>
                  <a:gd name="connsiteY909" fmla="*/ 2123614 h 4879197"/>
                  <a:gd name="connsiteX910" fmla="*/ 2785110 w 3761422"/>
                  <a:gd name="connsiteY910" fmla="*/ 2097897 h 4879197"/>
                  <a:gd name="connsiteX911" fmla="*/ 2762250 w 3761422"/>
                  <a:gd name="connsiteY911" fmla="*/ 2075037 h 4879197"/>
                  <a:gd name="connsiteX912" fmla="*/ 2754630 w 3761422"/>
                  <a:gd name="connsiteY912" fmla="*/ 2018839 h 4879197"/>
                  <a:gd name="connsiteX913" fmla="*/ 2754630 w 3761422"/>
                  <a:gd name="connsiteY913" fmla="*/ 1976929 h 4879197"/>
                  <a:gd name="connsiteX914" fmla="*/ 2728913 w 3761422"/>
                  <a:gd name="connsiteY914" fmla="*/ 1937877 h 4879197"/>
                  <a:gd name="connsiteX915" fmla="*/ 2732723 w 3761422"/>
                  <a:gd name="connsiteY915" fmla="*/ 1898825 h 4879197"/>
                  <a:gd name="connsiteX916" fmla="*/ 2707005 w 3761422"/>
                  <a:gd name="connsiteY916" fmla="*/ 1881679 h 4879197"/>
                  <a:gd name="connsiteX917" fmla="*/ 2706052 w 3761422"/>
                  <a:gd name="connsiteY917" fmla="*/ 1819767 h 4879197"/>
                  <a:gd name="connsiteX918" fmla="*/ 2721293 w 3761422"/>
                  <a:gd name="connsiteY918" fmla="*/ 1801670 h 4879197"/>
                  <a:gd name="connsiteX919" fmla="*/ 2733675 w 3761422"/>
                  <a:gd name="connsiteY919" fmla="*/ 1754997 h 4879197"/>
                  <a:gd name="connsiteX920" fmla="*/ 2733675 w 3761422"/>
                  <a:gd name="connsiteY920" fmla="*/ 1732137 h 4879197"/>
                  <a:gd name="connsiteX921" fmla="*/ 2771775 w 3761422"/>
                  <a:gd name="connsiteY921" fmla="*/ 1732137 h 4879197"/>
                  <a:gd name="connsiteX922" fmla="*/ 2783205 w 3761422"/>
                  <a:gd name="connsiteY922" fmla="*/ 1697847 h 4879197"/>
                  <a:gd name="connsiteX923" fmla="*/ 2771775 w 3761422"/>
                  <a:gd name="connsiteY923" fmla="*/ 1666414 h 4879197"/>
                  <a:gd name="connsiteX924" fmla="*/ 2810827 w 3761422"/>
                  <a:gd name="connsiteY924" fmla="*/ 1703562 h 4879197"/>
                  <a:gd name="connsiteX925" fmla="*/ 2822258 w 3761422"/>
                  <a:gd name="connsiteY925" fmla="*/ 1727375 h 4879197"/>
                  <a:gd name="connsiteX926" fmla="*/ 2836545 w 3761422"/>
                  <a:gd name="connsiteY926" fmla="*/ 1741662 h 4879197"/>
                  <a:gd name="connsiteX927" fmla="*/ 2857500 w 3761422"/>
                  <a:gd name="connsiteY927" fmla="*/ 1762617 h 4879197"/>
                  <a:gd name="connsiteX928" fmla="*/ 2857500 w 3761422"/>
                  <a:gd name="connsiteY928" fmla="*/ 1727375 h 4879197"/>
                  <a:gd name="connsiteX929" fmla="*/ 2883218 w 3761422"/>
                  <a:gd name="connsiteY929" fmla="*/ 1739757 h 4879197"/>
                  <a:gd name="connsiteX930" fmla="*/ 2894648 w 3761422"/>
                  <a:gd name="connsiteY930" fmla="*/ 1768332 h 4879197"/>
                  <a:gd name="connsiteX931" fmla="*/ 2904173 w 3761422"/>
                  <a:gd name="connsiteY931" fmla="*/ 1735947 h 4879197"/>
                  <a:gd name="connsiteX932" fmla="*/ 2901315 w 3761422"/>
                  <a:gd name="connsiteY932" fmla="*/ 1682607 h 4879197"/>
                  <a:gd name="connsiteX933" fmla="*/ 2887027 w 3761422"/>
                  <a:gd name="connsiteY933" fmla="*/ 1648317 h 4879197"/>
                  <a:gd name="connsiteX934" fmla="*/ 2887027 w 3761422"/>
                  <a:gd name="connsiteY934" fmla="*/ 1603550 h 4879197"/>
                  <a:gd name="connsiteX935" fmla="*/ 2869883 w 3761422"/>
                  <a:gd name="connsiteY935" fmla="*/ 1585452 h 4879197"/>
                  <a:gd name="connsiteX936" fmla="*/ 2883218 w 3761422"/>
                  <a:gd name="connsiteY936" fmla="*/ 1566402 h 4879197"/>
                  <a:gd name="connsiteX937" fmla="*/ 2895600 w 3761422"/>
                  <a:gd name="connsiteY937" fmla="*/ 1567354 h 4879197"/>
                  <a:gd name="connsiteX938" fmla="*/ 2898458 w 3761422"/>
                  <a:gd name="connsiteY938" fmla="*/ 1549257 h 4879197"/>
                  <a:gd name="connsiteX939" fmla="*/ 2869883 w 3761422"/>
                  <a:gd name="connsiteY939" fmla="*/ 1549257 h 4879197"/>
                  <a:gd name="connsiteX940" fmla="*/ 2847023 w 3761422"/>
                  <a:gd name="connsiteY940" fmla="*/ 1526397 h 4879197"/>
                  <a:gd name="connsiteX941" fmla="*/ 2822258 w 3761422"/>
                  <a:gd name="connsiteY941" fmla="*/ 1501632 h 4879197"/>
                  <a:gd name="connsiteX942" fmla="*/ 2805113 w 3761422"/>
                  <a:gd name="connsiteY942" fmla="*/ 1486392 h 4879197"/>
                  <a:gd name="connsiteX943" fmla="*/ 2813685 w 3761422"/>
                  <a:gd name="connsiteY943" fmla="*/ 1463532 h 4879197"/>
                  <a:gd name="connsiteX944" fmla="*/ 2813685 w 3761422"/>
                  <a:gd name="connsiteY944" fmla="*/ 1434004 h 4879197"/>
                  <a:gd name="connsiteX945" fmla="*/ 2845118 w 3761422"/>
                  <a:gd name="connsiteY945" fmla="*/ 1416859 h 4879197"/>
                  <a:gd name="connsiteX946" fmla="*/ 2867025 w 3761422"/>
                  <a:gd name="connsiteY946" fmla="*/ 1394952 h 4879197"/>
                  <a:gd name="connsiteX947" fmla="*/ 2876550 w 3761422"/>
                  <a:gd name="connsiteY947" fmla="*/ 1404477 h 4879197"/>
                  <a:gd name="connsiteX948" fmla="*/ 2849880 w 3761422"/>
                  <a:gd name="connsiteY948" fmla="*/ 1430195 h 4879197"/>
                  <a:gd name="connsiteX949" fmla="*/ 2849880 w 3761422"/>
                  <a:gd name="connsiteY949" fmla="*/ 1462579 h 4879197"/>
                  <a:gd name="connsiteX950" fmla="*/ 2879408 w 3761422"/>
                  <a:gd name="connsiteY950" fmla="*/ 1480677 h 4879197"/>
                  <a:gd name="connsiteX951" fmla="*/ 2899410 w 3761422"/>
                  <a:gd name="connsiteY951" fmla="*/ 1506395 h 4879197"/>
                  <a:gd name="connsiteX952" fmla="*/ 2915602 w 3761422"/>
                  <a:gd name="connsiteY952" fmla="*/ 1522587 h 4879197"/>
                  <a:gd name="connsiteX953" fmla="*/ 2933700 w 3761422"/>
                  <a:gd name="connsiteY953" fmla="*/ 1529254 h 4879197"/>
                  <a:gd name="connsiteX954" fmla="*/ 2951798 w 3761422"/>
                  <a:gd name="connsiteY954" fmla="*/ 1529254 h 4879197"/>
                  <a:gd name="connsiteX955" fmla="*/ 2969895 w 3761422"/>
                  <a:gd name="connsiteY955" fmla="*/ 1564497 h 4879197"/>
                  <a:gd name="connsiteX956" fmla="*/ 2987040 w 3761422"/>
                  <a:gd name="connsiteY956" fmla="*/ 1581642 h 4879197"/>
                  <a:gd name="connsiteX957" fmla="*/ 2987040 w 3761422"/>
                  <a:gd name="connsiteY957" fmla="*/ 1605454 h 4879197"/>
                  <a:gd name="connsiteX958" fmla="*/ 2987040 w 3761422"/>
                  <a:gd name="connsiteY958" fmla="*/ 1625457 h 4879197"/>
                  <a:gd name="connsiteX959" fmla="*/ 2977515 w 3761422"/>
                  <a:gd name="connsiteY959" fmla="*/ 1659747 h 4879197"/>
                  <a:gd name="connsiteX960" fmla="*/ 2978468 w 3761422"/>
                  <a:gd name="connsiteY960" fmla="*/ 1688322 h 4879197"/>
                  <a:gd name="connsiteX961" fmla="*/ 2995613 w 3761422"/>
                  <a:gd name="connsiteY961" fmla="*/ 1702609 h 4879197"/>
                  <a:gd name="connsiteX962" fmla="*/ 3012758 w 3761422"/>
                  <a:gd name="connsiteY962" fmla="*/ 1754997 h 4879197"/>
                  <a:gd name="connsiteX963" fmla="*/ 3027045 w 3761422"/>
                  <a:gd name="connsiteY963" fmla="*/ 1790239 h 4879197"/>
                  <a:gd name="connsiteX964" fmla="*/ 3039427 w 3761422"/>
                  <a:gd name="connsiteY964" fmla="*/ 1834054 h 4879197"/>
                  <a:gd name="connsiteX965" fmla="*/ 3050858 w 3761422"/>
                  <a:gd name="connsiteY965" fmla="*/ 1880727 h 4879197"/>
                  <a:gd name="connsiteX966" fmla="*/ 3077527 w 3761422"/>
                  <a:gd name="connsiteY966" fmla="*/ 1915970 h 4879197"/>
                  <a:gd name="connsiteX967" fmla="*/ 3094673 w 3761422"/>
                  <a:gd name="connsiteY967" fmla="*/ 1968357 h 4879197"/>
                  <a:gd name="connsiteX968" fmla="*/ 3101340 w 3761422"/>
                  <a:gd name="connsiteY968" fmla="*/ 2013125 h 4879197"/>
                  <a:gd name="connsiteX969" fmla="*/ 3115627 w 3761422"/>
                  <a:gd name="connsiteY969" fmla="*/ 2055034 h 4879197"/>
                  <a:gd name="connsiteX970" fmla="*/ 3105150 w 3761422"/>
                  <a:gd name="connsiteY970" fmla="*/ 2065512 h 4879197"/>
                  <a:gd name="connsiteX971" fmla="*/ 3092768 w 3761422"/>
                  <a:gd name="connsiteY971" fmla="*/ 2077895 h 4879197"/>
                  <a:gd name="connsiteX972" fmla="*/ 3106102 w 3761422"/>
                  <a:gd name="connsiteY972" fmla="*/ 2100755 h 4879197"/>
                  <a:gd name="connsiteX973" fmla="*/ 3096577 w 3761422"/>
                  <a:gd name="connsiteY973" fmla="*/ 2121710 h 4879197"/>
                  <a:gd name="connsiteX974" fmla="*/ 3084195 w 3761422"/>
                  <a:gd name="connsiteY974" fmla="*/ 2134092 h 4879197"/>
                  <a:gd name="connsiteX975" fmla="*/ 3084195 w 3761422"/>
                  <a:gd name="connsiteY975" fmla="*/ 2146475 h 4879197"/>
                  <a:gd name="connsiteX976" fmla="*/ 3109913 w 3761422"/>
                  <a:gd name="connsiteY976" fmla="*/ 2152189 h 4879197"/>
                  <a:gd name="connsiteX977" fmla="*/ 3133725 w 3761422"/>
                  <a:gd name="connsiteY977" fmla="*/ 2186480 h 4879197"/>
                  <a:gd name="connsiteX978" fmla="*/ 3137535 w 3761422"/>
                  <a:gd name="connsiteY978" fmla="*/ 2218864 h 4879197"/>
                  <a:gd name="connsiteX979" fmla="*/ 3157538 w 3761422"/>
                  <a:gd name="connsiteY979" fmla="*/ 2238867 h 4879197"/>
                  <a:gd name="connsiteX980" fmla="*/ 3157538 w 3761422"/>
                  <a:gd name="connsiteY980" fmla="*/ 2268395 h 4879197"/>
                  <a:gd name="connsiteX981" fmla="*/ 3186113 w 3761422"/>
                  <a:gd name="connsiteY981" fmla="*/ 2297922 h 4879197"/>
                  <a:gd name="connsiteX982" fmla="*/ 3227070 w 3761422"/>
                  <a:gd name="connsiteY982" fmla="*/ 2338880 h 4879197"/>
                  <a:gd name="connsiteX983" fmla="*/ 3245168 w 3761422"/>
                  <a:gd name="connsiteY983" fmla="*/ 2373170 h 4879197"/>
                  <a:gd name="connsiteX984" fmla="*/ 3283268 w 3761422"/>
                  <a:gd name="connsiteY984" fmla="*/ 2398887 h 4879197"/>
                  <a:gd name="connsiteX985" fmla="*/ 3322320 w 3761422"/>
                  <a:gd name="connsiteY985" fmla="*/ 2419842 h 4879197"/>
                  <a:gd name="connsiteX986" fmla="*/ 3383280 w 3761422"/>
                  <a:gd name="connsiteY986" fmla="*/ 2437939 h 4879197"/>
                  <a:gd name="connsiteX987" fmla="*/ 3411855 w 3761422"/>
                  <a:gd name="connsiteY987" fmla="*/ 2443655 h 4879197"/>
                  <a:gd name="connsiteX988" fmla="*/ 3437573 w 3761422"/>
                  <a:gd name="connsiteY988" fmla="*/ 2460799 h 4879197"/>
                  <a:gd name="connsiteX989" fmla="*/ 3452813 w 3761422"/>
                  <a:gd name="connsiteY989" fmla="*/ 2481755 h 4879197"/>
                  <a:gd name="connsiteX990" fmla="*/ 3506152 w 3761422"/>
                  <a:gd name="connsiteY990" fmla="*/ 2510330 h 4879197"/>
                  <a:gd name="connsiteX991" fmla="*/ 3552825 w 3761422"/>
                  <a:gd name="connsiteY991" fmla="*/ 2530332 h 4879197"/>
                  <a:gd name="connsiteX992" fmla="*/ 3602355 w 3761422"/>
                  <a:gd name="connsiteY992" fmla="*/ 2553192 h 4879197"/>
                  <a:gd name="connsiteX993" fmla="*/ 3628073 w 3761422"/>
                  <a:gd name="connsiteY993" fmla="*/ 2578910 h 4879197"/>
                  <a:gd name="connsiteX994" fmla="*/ 3656648 w 3761422"/>
                  <a:gd name="connsiteY994" fmla="*/ 2578910 h 4879197"/>
                  <a:gd name="connsiteX995" fmla="*/ 3676650 w 3761422"/>
                  <a:gd name="connsiteY995" fmla="*/ 2598912 h 4879197"/>
                  <a:gd name="connsiteX996" fmla="*/ 3702368 w 3761422"/>
                  <a:gd name="connsiteY996" fmla="*/ 2612247 h 4879197"/>
                  <a:gd name="connsiteX997" fmla="*/ 3743325 w 3761422"/>
                  <a:gd name="connsiteY997" fmla="*/ 2612247 h 4879197"/>
                  <a:gd name="connsiteX998" fmla="*/ 3761423 w 3761422"/>
                  <a:gd name="connsiteY998" fmla="*/ 2629392 h 487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</a:cxnLst>
                <a:rect l="l" t="t" r="r" b="b"/>
                <a:pathLst>
                  <a:path w="3761422" h="4879197">
                    <a:moveTo>
                      <a:pt x="3761423" y="2629392"/>
                    </a:moveTo>
                    <a:lnTo>
                      <a:pt x="3761423" y="2600817"/>
                    </a:lnTo>
                    <a:lnTo>
                      <a:pt x="3754755" y="2562717"/>
                    </a:lnTo>
                    <a:lnTo>
                      <a:pt x="3740468" y="2503662"/>
                    </a:lnTo>
                    <a:lnTo>
                      <a:pt x="3734752" y="2458895"/>
                    </a:lnTo>
                    <a:lnTo>
                      <a:pt x="3708083" y="2433177"/>
                    </a:lnTo>
                    <a:lnTo>
                      <a:pt x="3670935" y="2396030"/>
                    </a:lnTo>
                    <a:lnTo>
                      <a:pt x="3647123" y="2386505"/>
                    </a:lnTo>
                    <a:lnTo>
                      <a:pt x="3632835" y="2336022"/>
                    </a:lnTo>
                    <a:lnTo>
                      <a:pt x="3644265" y="2310305"/>
                    </a:lnTo>
                    <a:lnTo>
                      <a:pt x="3644265" y="2284587"/>
                    </a:lnTo>
                    <a:lnTo>
                      <a:pt x="3675698" y="2280777"/>
                    </a:lnTo>
                    <a:lnTo>
                      <a:pt x="3675698" y="2263632"/>
                    </a:lnTo>
                    <a:lnTo>
                      <a:pt x="3634740" y="2254107"/>
                    </a:lnTo>
                    <a:lnTo>
                      <a:pt x="3622358" y="2241725"/>
                    </a:lnTo>
                    <a:lnTo>
                      <a:pt x="3597593" y="2232200"/>
                    </a:lnTo>
                    <a:lnTo>
                      <a:pt x="3569018" y="2188385"/>
                    </a:lnTo>
                    <a:lnTo>
                      <a:pt x="3559493" y="2132187"/>
                    </a:lnTo>
                    <a:lnTo>
                      <a:pt x="3573780" y="2100755"/>
                    </a:lnTo>
                    <a:lnTo>
                      <a:pt x="3597593" y="2085514"/>
                    </a:lnTo>
                    <a:lnTo>
                      <a:pt x="3614738" y="2074084"/>
                    </a:lnTo>
                    <a:lnTo>
                      <a:pt x="3605213" y="2048367"/>
                    </a:lnTo>
                    <a:lnTo>
                      <a:pt x="3576638" y="2025507"/>
                    </a:lnTo>
                    <a:lnTo>
                      <a:pt x="3529013" y="2031222"/>
                    </a:lnTo>
                    <a:lnTo>
                      <a:pt x="3509010" y="2011220"/>
                    </a:lnTo>
                    <a:lnTo>
                      <a:pt x="3483293" y="2004552"/>
                    </a:lnTo>
                    <a:lnTo>
                      <a:pt x="3453765" y="1955022"/>
                    </a:lnTo>
                    <a:lnTo>
                      <a:pt x="3445193" y="1920732"/>
                    </a:lnTo>
                    <a:lnTo>
                      <a:pt x="3473768" y="1912159"/>
                    </a:lnTo>
                    <a:lnTo>
                      <a:pt x="3485198" y="1885489"/>
                    </a:lnTo>
                    <a:lnTo>
                      <a:pt x="3457575" y="1857867"/>
                    </a:lnTo>
                    <a:lnTo>
                      <a:pt x="3434715" y="1857867"/>
                    </a:lnTo>
                    <a:lnTo>
                      <a:pt x="3420427" y="1872154"/>
                    </a:lnTo>
                    <a:lnTo>
                      <a:pt x="3384233" y="1863582"/>
                    </a:lnTo>
                    <a:lnTo>
                      <a:pt x="3347085" y="1837864"/>
                    </a:lnTo>
                    <a:lnTo>
                      <a:pt x="3340418" y="1805479"/>
                    </a:lnTo>
                    <a:lnTo>
                      <a:pt x="3303270" y="1768332"/>
                    </a:lnTo>
                    <a:lnTo>
                      <a:pt x="3293745" y="1789287"/>
                    </a:lnTo>
                    <a:lnTo>
                      <a:pt x="3280410" y="1802622"/>
                    </a:lnTo>
                    <a:lnTo>
                      <a:pt x="3280410" y="1815004"/>
                    </a:lnTo>
                    <a:lnTo>
                      <a:pt x="3290888" y="1838817"/>
                    </a:lnTo>
                    <a:lnTo>
                      <a:pt x="3251835" y="1838817"/>
                    </a:lnTo>
                    <a:lnTo>
                      <a:pt x="3228975" y="1815957"/>
                    </a:lnTo>
                    <a:lnTo>
                      <a:pt x="3189923" y="1795954"/>
                    </a:lnTo>
                    <a:lnTo>
                      <a:pt x="3186113" y="1764522"/>
                    </a:lnTo>
                    <a:lnTo>
                      <a:pt x="3180398" y="1725470"/>
                    </a:lnTo>
                    <a:lnTo>
                      <a:pt x="3153727" y="1698800"/>
                    </a:lnTo>
                    <a:lnTo>
                      <a:pt x="3133725" y="1678797"/>
                    </a:lnTo>
                    <a:lnTo>
                      <a:pt x="3116580" y="1661652"/>
                    </a:lnTo>
                    <a:lnTo>
                      <a:pt x="3095625" y="1626409"/>
                    </a:lnTo>
                    <a:lnTo>
                      <a:pt x="3110865" y="1611170"/>
                    </a:lnTo>
                    <a:lnTo>
                      <a:pt x="3110865" y="1574022"/>
                    </a:lnTo>
                    <a:lnTo>
                      <a:pt x="3128010" y="1574022"/>
                    </a:lnTo>
                    <a:lnTo>
                      <a:pt x="3153727" y="1548304"/>
                    </a:lnTo>
                    <a:lnTo>
                      <a:pt x="3128010" y="1535922"/>
                    </a:lnTo>
                    <a:lnTo>
                      <a:pt x="3128010" y="1509252"/>
                    </a:lnTo>
                    <a:lnTo>
                      <a:pt x="3112770" y="1468295"/>
                    </a:lnTo>
                    <a:lnTo>
                      <a:pt x="3129915" y="1467342"/>
                    </a:lnTo>
                    <a:lnTo>
                      <a:pt x="3149918" y="1487345"/>
                    </a:lnTo>
                    <a:lnTo>
                      <a:pt x="3176588" y="1499727"/>
                    </a:lnTo>
                    <a:lnTo>
                      <a:pt x="3176588" y="1476867"/>
                    </a:lnTo>
                    <a:lnTo>
                      <a:pt x="3152775" y="1439720"/>
                    </a:lnTo>
                    <a:lnTo>
                      <a:pt x="3152775" y="1418764"/>
                    </a:lnTo>
                    <a:lnTo>
                      <a:pt x="3164205" y="1379712"/>
                    </a:lnTo>
                    <a:lnTo>
                      <a:pt x="3148965" y="1364472"/>
                    </a:lnTo>
                    <a:lnTo>
                      <a:pt x="3178493" y="1322562"/>
                    </a:lnTo>
                    <a:lnTo>
                      <a:pt x="3196590" y="1280652"/>
                    </a:lnTo>
                    <a:lnTo>
                      <a:pt x="3231833" y="1269222"/>
                    </a:lnTo>
                    <a:lnTo>
                      <a:pt x="3257550" y="1281604"/>
                    </a:lnTo>
                    <a:lnTo>
                      <a:pt x="3281363" y="1260650"/>
                    </a:lnTo>
                    <a:lnTo>
                      <a:pt x="3266123" y="1245409"/>
                    </a:lnTo>
                    <a:lnTo>
                      <a:pt x="3242310" y="1218739"/>
                    </a:lnTo>
                    <a:lnTo>
                      <a:pt x="3228023" y="1162542"/>
                    </a:lnTo>
                    <a:lnTo>
                      <a:pt x="3228023" y="1121584"/>
                    </a:lnTo>
                    <a:lnTo>
                      <a:pt x="3201352" y="1097772"/>
                    </a:lnTo>
                    <a:lnTo>
                      <a:pt x="3187065" y="1053957"/>
                    </a:lnTo>
                    <a:lnTo>
                      <a:pt x="3180398" y="1009189"/>
                    </a:lnTo>
                    <a:lnTo>
                      <a:pt x="3166110" y="974899"/>
                    </a:lnTo>
                    <a:lnTo>
                      <a:pt x="3157538" y="935847"/>
                    </a:lnTo>
                    <a:lnTo>
                      <a:pt x="3157538" y="885364"/>
                    </a:lnTo>
                    <a:lnTo>
                      <a:pt x="3148013" y="840597"/>
                    </a:lnTo>
                    <a:lnTo>
                      <a:pt x="3124200" y="803449"/>
                    </a:lnTo>
                    <a:lnTo>
                      <a:pt x="3134677" y="792972"/>
                    </a:lnTo>
                    <a:lnTo>
                      <a:pt x="3101340" y="771064"/>
                    </a:lnTo>
                    <a:lnTo>
                      <a:pt x="3105150" y="757729"/>
                    </a:lnTo>
                    <a:lnTo>
                      <a:pt x="3134677" y="757729"/>
                    </a:lnTo>
                    <a:lnTo>
                      <a:pt x="3152775" y="718677"/>
                    </a:lnTo>
                    <a:lnTo>
                      <a:pt x="3181350" y="707247"/>
                    </a:lnTo>
                    <a:lnTo>
                      <a:pt x="3181350" y="677719"/>
                    </a:lnTo>
                    <a:lnTo>
                      <a:pt x="3161348" y="657717"/>
                    </a:lnTo>
                    <a:lnTo>
                      <a:pt x="3150870" y="632952"/>
                    </a:lnTo>
                    <a:lnTo>
                      <a:pt x="3128010" y="650097"/>
                    </a:lnTo>
                    <a:lnTo>
                      <a:pt x="3112770" y="637714"/>
                    </a:lnTo>
                    <a:lnTo>
                      <a:pt x="3094673" y="640572"/>
                    </a:lnTo>
                    <a:lnTo>
                      <a:pt x="3079433" y="655812"/>
                    </a:lnTo>
                    <a:lnTo>
                      <a:pt x="3054668" y="655812"/>
                    </a:lnTo>
                    <a:lnTo>
                      <a:pt x="3048000" y="669147"/>
                    </a:lnTo>
                    <a:lnTo>
                      <a:pt x="3022283" y="669147"/>
                    </a:lnTo>
                    <a:lnTo>
                      <a:pt x="3022283" y="649144"/>
                    </a:lnTo>
                    <a:lnTo>
                      <a:pt x="2990850" y="650097"/>
                    </a:lnTo>
                    <a:lnTo>
                      <a:pt x="2973705" y="652954"/>
                    </a:lnTo>
                    <a:lnTo>
                      <a:pt x="2952750" y="652002"/>
                    </a:lnTo>
                    <a:lnTo>
                      <a:pt x="2944177" y="666289"/>
                    </a:lnTo>
                    <a:lnTo>
                      <a:pt x="2926080" y="684387"/>
                    </a:lnTo>
                    <a:lnTo>
                      <a:pt x="2895600" y="685339"/>
                    </a:lnTo>
                    <a:lnTo>
                      <a:pt x="2878455" y="697722"/>
                    </a:lnTo>
                    <a:lnTo>
                      <a:pt x="2878455" y="724392"/>
                    </a:lnTo>
                    <a:lnTo>
                      <a:pt x="2860358" y="731059"/>
                    </a:lnTo>
                    <a:lnTo>
                      <a:pt x="2846070" y="716772"/>
                    </a:lnTo>
                    <a:lnTo>
                      <a:pt x="2868930" y="690102"/>
                    </a:lnTo>
                    <a:lnTo>
                      <a:pt x="2853690" y="690102"/>
                    </a:lnTo>
                    <a:lnTo>
                      <a:pt x="2829877" y="699627"/>
                    </a:lnTo>
                    <a:lnTo>
                      <a:pt x="2839402" y="676767"/>
                    </a:lnTo>
                    <a:lnTo>
                      <a:pt x="2868930" y="664384"/>
                    </a:lnTo>
                    <a:lnTo>
                      <a:pt x="2889885" y="664384"/>
                    </a:lnTo>
                    <a:lnTo>
                      <a:pt x="2912745" y="627237"/>
                    </a:lnTo>
                    <a:lnTo>
                      <a:pt x="2907030" y="594852"/>
                    </a:lnTo>
                    <a:lnTo>
                      <a:pt x="2895600" y="553894"/>
                    </a:lnTo>
                    <a:lnTo>
                      <a:pt x="2872740" y="531034"/>
                    </a:lnTo>
                    <a:lnTo>
                      <a:pt x="2850833" y="509127"/>
                    </a:lnTo>
                    <a:lnTo>
                      <a:pt x="2838450" y="521509"/>
                    </a:lnTo>
                    <a:lnTo>
                      <a:pt x="2837498" y="494839"/>
                    </a:lnTo>
                    <a:lnTo>
                      <a:pt x="2816543" y="494839"/>
                    </a:lnTo>
                    <a:lnTo>
                      <a:pt x="2785110" y="503412"/>
                    </a:lnTo>
                    <a:lnTo>
                      <a:pt x="2766060" y="484362"/>
                    </a:lnTo>
                    <a:lnTo>
                      <a:pt x="2766060" y="465312"/>
                    </a:lnTo>
                    <a:lnTo>
                      <a:pt x="2741295" y="461502"/>
                    </a:lnTo>
                    <a:lnTo>
                      <a:pt x="2749868" y="452929"/>
                    </a:lnTo>
                    <a:lnTo>
                      <a:pt x="2762250" y="447214"/>
                    </a:lnTo>
                    <a:lnTo>
                      <a:pt x="2751773" y="436737"/>
                    </a:lnTo>
                    <a:lnTo>
                      <a:pt x="2753677" y="423402"/>
                    </a:lnTo>
                    <a:lnTo>
                      <a:pt x="2767965" y="431974"/>
                    </a:lnTo>
                    <a:lnTo>
                      <a:pt x="2783205" y="444357"/>
                    </a:lnTo>
                    <a:lnTo>
                      <a:pt x="2809875" y="444357"/>
                    </a:lnTo>
                    <a:lnTo>
                      <a:pt x="2827973" y="430069"/>
                    </a:lnTo>
                    <a:lnTo>
                      <a:pt x="2846070" y="444357"/>
                    </a:lnTo>
                    <a:lnTo>
                      <a:pt x="2868930" y="421497"/>
                    </a:lnTo>
                    <a:lnTo>
                      <a:pt x="2868930" y="385302"/>
                    </a:lnTo>
                    <a:lnTo>
                      <a:pt x="2858452" y="364347"/>
                    </a:lnTo>
                    <a:lnTo>
                      <a:pt x="2882265" y="329104"/>
                    </a:lnTo>
                    <a:lnTo>
                      <a:pt x="2908935" y="329104"/>
                    </a:lnTo>
                    <a:lnTo>
                      <a:pt x="2929890" y="337677"/>
                    </a:lnTo>
                    <a:lnTo>
                      <a:pt x="2959418" y="328152"/>
                    </a:lnTo>
                    <a:lnTo>
                      <a:pt x="2974658" y="293862"/>
                    </a:lnTo>
                    <a:lnTo>
                      <a:pt x="3004185" y="261477"/>
                    </a:lnTo>
                    <a:lnTo>
                      <a:pt x="3036570" y="258619"/>
                    </a:lnTo>
                    <a:lnTo>
                      <a:pt x="3048952" y="221472"/>
                    </a:lnTo>
                    <a:lnTo>
                      <a:pt x="3025140" y="214804"/>
                    </a:lnTo>
                    <a:lnTo>
                      <a:pt x="3025140" y="203374"/>
                    </a:lnTo>
                    <a:lnTo>
                      <a:pt x="3054668" y="203374"/>
                    </a:lnTo>
                    <a:lnTo>
                      <a:pt x="3045143" y="180514"/>
                    </a:lnTo>
                    <a:lnTo>
                      <a:pt x="3045143" y="162417"/>
                    </a:lnTo>
                    <a:lnTo>
                      <a:pt x="3029902" y="182419"/>
                    </a:lnTo>
                    <a:lnTo>
                      <a:pt x="3014663" y="186229"/>
                    </a:lnTo>
                    <a:lnTo>
                      <a:pt x="2996565" y="157654"/>
                    </a:lnTo>
                    <a:lnTo>
                      <a:pt x="2970848" y="131937"/>
                    </a:lnTo>
                    <a:lnTo>
                      <a:pt x="2970848" y="147177"/>
                    </a:lnTo>
                    <a:lnTo>
                      <a:pt x="2937510" y="134794"/>
                    </a:lnTo>
                    <a:lnTo>
                      <a:pt x="2922270" y="150034"/>
                    </a:lnTo>
                    <a:lnTo>
                      <a:pt x="2896552" y="146224"/>
                    </a:lnTo>
                    <a:lnTo>
                      <a:pt x="2928938" y="125269"/>
                    </a:lnTo>
                    <a:lnTo>
                      <a:pt x="2928938" y="95742"/>
                    </a:lnTo>
                    <a:cubicBezTo>
                      <a:pt x="2928938" y="95742"/>
                      <a:pt x="2937510" y="70024"/>
                      <a:pt x="2928938" y="78597"/>
                    </a:cubicBezTo>
                    <a:cubicBezTo>
                      <a:pt x="2920365" y="87169"/>
                      <a:pt x="2899410" y="87169"/>
                      <a:pt x="2899410" y="87169"/>
                    </a:cubicBezTo>
                    <a:lnTo>
                      <a:pt x="2914650" y="54784"/>
                    </a:lnTo>
                    <a:lnTo>
                      <a:pt x="2900363" y="40497"/>
                    </a:lnTo>
                    <a:lnTo>
                      <a:pt x="2882265" y="25257"/>
                    </a:lnTo>
                    <a:cubicBezTo>
                      <a:pt x="2882265" y="25257"/>
                      <a:pt x="2890838" y="-7128"/>
                      <a:pt x="2882265" y="1444"/>
                    </a:cubicBezTo>
                    <a:cubicBezTo>
                      <a:pt x="2873693" y="10017"/>
                      <a:pt x="2849880" y="16684"/>
                      <a:pt x="2849880" y="16684"/>
                    </a:cubicBezTo>
                    <a:lnTo>
                      <a:pt x="2824163" y="51927"/>
                    </a:lnTo>
                    <a:lnTo>
                      <a:pt x="2814638" y="51927"/>
                    </a:lnTo>
                    <a:lnTo>
                      <a:pt x="2781300" y="61452"/>
                    </a:lnTo>
                    <a:lnTo>
                      <a:pt x="2762250" y="81454"/>
                    </a:lnTo>
                    <a:lnTo>
                      <a:pt x="2747963" y="101457"/>
                    </a:lnTo>
                    <a:lnTo>
                      <a:pt x="2745105" y="127174"/>
                    </a:lnTo>
                    <a:lnTo>
                      <a:pt x="2729865" y="126222"/>
                    </a:lnTo>
                    <a:lnTo>
                      <a:pt x="2729865" y="138604"/>
                    </a:lnTo>
                    <a:lnTo>
                      <a:pt x="2752725" y="144319"/>
                    </a:lnTo>
                    <a:lnTo>
                      <a:pt x="2726055" y="162417"/>
                    </a:lnTo>
                    <a:lnTo>
                      <a:pt x="2717483" y="188134"/>
                    </a:lnTo>
                    <a:lnTo>
                      <a:pt x="2743200" y="194802"/>
                    </a:lnTo>
                    <a:lnTo>
                      <a:pt x="2782252" y="197659"/>
                    </a:lnTo>
                    <a:lnTo>
                      <a:pt x="2816543" y="190992"/>
                    </a:lnTo>
                    <a:lnTo>
                      <a:pt x="2816543" y="208137"/>
                    </a:lnTo>
                    <a:lnTo>
                      <a:pt x="2782252" y="226234"/>
                    </a:lnTo>
                    <a:lnTo>
                      <a:pt x="2763202" y="245284"/>
                    </a:lnTo>
                    <a:lnTo>
                      <a:pt x="2734627" y="223377"/>
                    </a:lnTo>
                    <a:lnTo>
                      <a:pt x="2702243" y="232902"/>
                    </a:lnTo>
                    <a:lnTo>
                      <a:pt x="2679383" y="210042"/>
                    </a:lnTo>
                    <a:lnTo>
                      <a:pt x="2659380" y="221472"/>
                    </a:lnTo>
                    <a:lnTo>
                      <a:pt x="2627948" y="235759"/>
                    </a:lnTo>
                    <a:lnTo>
                      <a:pt x="2602230" y="262429"/>
                    </a:lnTo>
                    <a:lnTo>
                      <a:pt x="2554605" y="276717"/>
                    </a:lnTo>
                    <a:lnTo>
                      <a:pt x="2528888" y="313864"/>
                    </a:lnTo>
                    <a:lnTo>
                      <a:pt x="2493645" y="328152"/>
                    </a:lnTo>
                    <a:lnTo>
                      <a:pt x="2465070" y="356727"/>
                    </a:lnTo>
                    <a:lnTo>
                      <a:pt x="2436495" y="385302"/>
                    </a:lnTo>
                    <a:lnTo>
                      <a:pt x="2406015" y="403399"/>
                    </a:lnTo>
                    <a:lnTo>
                      <a:pt x="2364105" y="421497"/>
                    </a:lnTo>
                    <a:lnTo>
                      <a:pt x="2342198" y="443404"/>
                    </a:lnTo>
                    <a:lnTo>
                      <a:pt x="2294573" y="491029"/>
                    </a:lnTo>
                    <a:lnTo>
                      <a:pt x="2251710" y="532939"/>
                    </a:lnTo>
                    <a:lnTo>
                      <a:pt x="2240280" y="573897"/>
                    </a:lnTo>
                    <a:lnTo>
                      <a:pt x="2216468" y="609139"/>
                    </a:lnTo>
                    <a:lnTo>
                      <a:pt x="2207895" y="634857"/>
                    </a:lnTo>
                    <a:lnTo>
                      <a:pt x="2216468" y="658669"/>
                    </a:lnTo>
                    <a:lnTo>
                      <a:pt x="2196465" y="658669"/>
                    </a:lnTo>
                    <a:lnTo>
                      <a:pt x="2173605" y="671052"/>
                    </a:lnTo>
                    <a:lnTo>
                      <a:pt x="2170748" y="700579"/>
                    </a:lnTo>
                    <a:lnTo>
                      <a:pt x="2145030" y="712962"/>
                    </a:lnTo>
                    <a:lnTo>
                      <a:pt x="2138363" y="739632"/>
                    </a:lnTo>
                    <a:lnTo>
                      <a:pt x="2138363" y="754872"/>
                    </a:lnTo>
                    <a:lnTo>
                      <a:pt x="2166938" y="754872"/>
                    </a:lnTo>
                    <a:lnTo>
                      <a:pt x="2175510" y="774874"/>
                    </a:lnTo>
                    <a:lnTo>
                      <a:pt x="2210752" y="769159"/>
                    </a:lnTo>
                    <a:lnTo>
                      <a:pt x="2258377" y="790114"/>
                    </a:lnTo>
                    <a:lnTo>
                      <a:pt x="2273618" y="792972"/>
                    </a:lnTo>
                    <a:lnTo>
                      <a:pt x="2282190" y="815832"/>
                    </a:lnTo>
                    <a:lnTo>
                      <a:pt x="2275523" y="838692"/>
                    </a:lnTo>
                    <a:lnTo>
                      <a:pt x="2246948" y="845359"/>
                    </a:lnTo>
                    <a:lnTo>
                      <a:pt x="2215515" y="859647"/>
                    </a:lnTo>
                    <a:lnTo>
                      <a:pt x="2192655" y="868219"/>
                    </a:lnTo>
                    <a:lnTo>
                      <a:pt x="2160270" y="868219"/>
                    </a:lnTo>
                    <a:lnTo>
                      <a:pt x="2139315" y="847264"/>
                    </a:lnTo>
                    <a:lnTo>
                      <a:pt x="2159318" y="827262"/>
                    </a:lnTo>
                    <a:lnTo>
                      <a:pt x="2132648" y="800592"/>
                    </a:lnTo>
                    <a:lnTo>
                      <a:pt x="2117408" y="815832"/>
                    </a:lnTo>
                    <a:lnTo>
                      <a:pt x="2102168" y="844407"/>
                    </a:lnTo>
                    <a:lnTo>
                      <a:pt x="2122170" y="872982"/>
                    </a:lnTo>
                    <a:lnTo>
                      <a:pt x="2116455" y="890127"/>
                    </a:lnTo>
                    <a:lnTo>
                      <a:pt x="2130743" y="904414"/>
                    </a:lnTo>
                    <a:lnTo>
                      <a:pt x="2122170" y="938704"/>
                    </a:lnTo>
                    <a:lnTo>
                      <a:pt x="2086927" y="964422"/>
                    </a:lnTo>
                    <a:lnTo>
                      <a:pt x="2086927" y="992997"/>
                    </a:lnTo>
                    <a:lnTo>
                      <a:pt x="2068830" y="1011094"/>
                    </a:lnTo>
                    <a:lnTo>
                      <a:pt x="2047875" y="1011094"/>
                    </a:lnTo>
                    <a:lnTo>
                      <a:pt x="2035493" y="1034907"/>
                    </a:lnTo>
                    <a:lnTo>
                      <a:pt x="2035493" y="1081579"/>
                    </a:lnTo>
                    <a:lnTo>
                      <a:pt x="2035493" y="1082532"/>
                    </a:lnTo>
                    <a:lnTo>
                      <a:pt x="2035493" y="1081579"/>
                    </a:lnTo>
                    <a:lnTo>
                      <a:pt x="2008823" y="1108250"/>
                    </a:lnTo>
                    <a:lnTo>
                      <a:pt x="2008823" y="1128252"/>
                    </a:lnTo>
                    <a:lnTo>
                      <a:pt x="2022157" y="1141587"/>
                    </a:lnTo>
                    <a:lnTo>
                      <a:pt x="1994535" y="1141587"/>
                    </a:lnTo>
                    <a:lnTo>
                      <a:pt x="1968818" y="1161589"/>
                    </a:lnTo>
                    <a:lnTo>
                      <a:pt x="1933575" y="1176829"/>
                    </a:lnTo>
                    <a:lnTo>
                      <a:pt x="1894523" y="1137777"/>
                    </a:lnTo>
                    <a:lnTo>
                      <a:pt x="1875473" y="1118727"/>
                    </a:lnTo>
                    <a:lnTo>
                      <a:pt x="1836420" y="1120632"/>
                    </a:lnTo>
                    <a:lnTo>
                      <a:pt x="1789748" y="1127300"/>
                    </a:lnTo>
                    <a:lnTo>
                      <a:pt x="1763077" y="1159684"/>
                    </a:lnTo>
                    <a:lnTo>
                      <a:pt x="1733550" y="1186354"/>
                    </a:lnTo>
                    <a:lnTo>
                      <a:pt x="1698307" y="1238742"/>
                    </a:lnTo>
                    <a:lnTo>
                      <a:pt x="1698307" y="1279700"/>
                    </a:lnTo>
                    <a:lnTo>
                      <a:pt x="1669732" y="1314942"/>
                    </a:lnTo>
                    <a:lnTo>
                      <a:pt x="1643063" y="1341612"/>
                    </a:lnTo>
                    <a:lnTo>
                      <a:pt x="1613535" y="1342564"/>
                    </a:lnTo>
                    <a:lnTo>
                      <a:pt x="1586865" y="1328277"/>
                    </a:lnTo>
                    <a:lnTo>
                      <a:pt x="1548765" y="1349232"/>
                    </a:lnTo>
                    <a:cubicBezTo>
                      <a:pt x="1548765" y="1349232"/>
                      <a:pt x="1557338" y="1386379"/>
                      <a:pt x="1552575" y="1381617"/>
                    </a:cubicBezTo>
                    <a:cubicBezTo>
                      <a:pt x="1548765" y="1377807"/>
                      <a:pt x="1525905" y="1353042"/>
                      <a:pt x="1525905" y="1353042"/>
                    </a:cubicBezTo>
                    <a:lnTo>
                      <a:pt x="1505902" y="1375902"/>
                    </a:lnTo>
                    <a:lnTo>
                      <a:pt x="1474470" y="1375902"/>
                    </a:lnTo>
                    <a:cubicBezTo>
                      <a:pt x="1474470" y="1375902"/>
                      <a:pt x="1455420" y="1369234"/>
                      <a:pt x="1464945" y="1360662"/>
                    </a:cubicBezTo>
                    <a:cubicBezTo>
                      <a:pt x="1474470" y="1351137"/>
                      <a:pt x="1485900" y="1334945"/>
                      <a:pt x="1485900" y="1334945"/>
                    </a:cubicBezTo>
                    <a:lnTo>
                      <a:pt x="1460182" y="1316847"/>
                    </a:lnTo>
                    <a:lnTo>
                      <a:pt x="1418273" y="1334945"/>
                    </a:lnTo>
                    <a:lnTo>
                      <a:pt x="1388745" y="1349232"/>
                    </a:lnTo>
                    <a:lnTo>
                      <a:pt x="1376363" y="1384475"/>
                    </a:lnTo>
                    <a:lnTo>
                      <a:pt x="1370648" y="1404477"/>
                    </a:lnTo>
                    <a:lnTo>
                      <a:pt x="1379220" y="1449245"/>
                    </a:lnTo>
                    <a:lnTo>
                      <a:pt x="1379220" y="1475914"/>
                    </a:lnTo>
                    <a:lnTo>
                      <a:pt x="1355407" y="1498775"/>
                    </a:lnTo>
                    <a:lnTo>
                      <a:pt x="1362075" y="1443529"/>
                    </a:lnTo>
                    <a:lnTo>
                      <a:pt x="1335405" y="1434957"/>
                    </a:lnTo>
                    <a:lnTo>
                      <a:pt x="1314450" y="1455912"/>
                    </a:lnTo>
                    <a:lnTo>
                      <a:pt x="1290638" y="1467342"/>
                    </a:lnTo>
                    <a:lnTo>
                      <a:pt x="1300163" y="1429242"/>
                    </a:lnTo>
                    <a:cubicBezTo>
                      <a:pt x="1300163" y="1429242"/>
                      <a:pt x="1326832" y="1419717"/>
                      <a:pt x="1326832" y="1411145"/>
                    </a:cubicBezTo>
                    <a:cubicBezTo>
                      <a:pt x="1326832" y="1402572"/>
                      <a:pt x="1321118" y="1396857"/>
                      <a:pt x="1321118" y="1396857"/>
                    </a:cubicBezTo>
                    <a:lnTo>
                      <a:pt x="1280160" y="1414954"/>
                    </a:lnTo>
                    <a:lnTo>
                      <a:pt x="1227773" y="1434957"/>
                    </a:lnTo>
                    <a:lnTo>
                      <a:pt x="1216343" y="1467342"/>
                    </a:lnTo>
                    <a:lnTo>
                      <a:pt x="1177290" y="1487345"/>
                    </a:lnTo>
                    <a:lnTo>
                      <a:pt x="1150620" y="1487345"/>
                    </a:lnTo>
                    <a:lnTo>
                      <a:pt x="1132523" y="1505442"/>
                    </a:lnTo>
                    <a:lnTo>
                      <a:pt x="1162050" y="1523539"/>
                    </a:lnTo>
                    <a:lnTo>
                      <a:pt x="1165860" y="1543542"/>
                    </a:lnTo>
                    <a:lnTo>
                      <a:pt x="1134427" y="1572117"/>
                    </a:lnTo>
                    <a:lnTo>
                      <a:pt x="1134427" y="1601645"/>
                    </a:lnTo>
                    <a:lnTo>
                      <a:pt x="1151573" y="1613075"/>
                    </a:lnTo>
                    <a:lnTo>
                      <a:pt x="1165860" y="1575927"/>
                    </a:lnTo>
                    <a:lnTo>
                      <a:pt x="1175385" y="1584500"/>
                    </a:lnTo>
                    <a:lnTo>
                      <a:pt x="1175385" y="1615932"/>
                    </a:lnTo>
                    <a:lnTo>
                      <a:pt x="1199198" y="1628314"/>
                    </a:lnTo>
                    <a:lnTo>
                      <a:pt x="1220152" y="1649270"/>
                    </a:lnTo>
                    <a:lnTo>
                      <a:pt x="1229677" y="1654984"/>
                    </a:lnTo>
                    <a:lnTo>
                      <a:pt x="1208723" y="1675939"/>
                    </a:lnTo>
                    <a:lnTo>
                      <a:pt x="1182052" y="1674987"/>
                    </a:lnTo>
                    <a:lnTo>
                      <a:pt x="1166813" y="1692132"/>
                    </a:lnTo>
                    <a:lnTo>
                      <a:pt x="1154430" y="1704514"/>
                    </a:lnTo>
                    <a:lnTo>
                      <a:pt x="1187768" y="1719754"/>
                    </a:lnTo>
                    <a:lnTo>
                      <a:pt x="1187768" y="1740709"/>
                    </a:lnTo>
                    <a:lnTo>
                      <a:pt x="1156335" y="1732137"/>
                    </a:lnTo>
                    <a:lnTo>
                      <a:pt x="1129665" y="1733089"/>
                    </a:lnTo>
                    <a:lnTo>
                      <a:pt x="1092518" y="1741662"/>
                    </a:lnTo>
                    <a:lnTo>
                      <a:pt x="1072515" y="1778809"/>
                    </a:lnTo>
                    <a:lnTo>
                      <a:pt x="1079182" y="1815957"/>
                    </a:lnTo>
                    <a:lnTo>
                      <a:pt x="1043940" y="1815957"/>
                    </a:lnTo>
                    <a:lnTo>
                      <a:pt x="1012507" y="1824529"/>
                    </a:lnTo>
                    <a:lnTo>
                      <a:pt x="992505" y="1804527"/>
                    </a:lnTo>
                    <a:lnTo>
                      <a:pt x="957263" y="1800717"/>
                    </a:lnTo>
                    <a:lnTo>
                      <a:pt x="957263" y="1826434"/>
                    </a:lnTo>
                    <a:lnTo>
                      <a:pt x="975360" y="1844532"/>
                    </a:lnTo>
                    <a:lnTo>
                      <a:pt x="975360" y="1864534"/>
                    </a:lnTo>
                    <a:lnTo>
                      <a:pt x="983932" y="1885489"/>
                    </a:lnTo>
                    <a:lnTo>
                      <a:pt x="998220" y="1932162"/>
                    </a:lnTo>
                    <a:lnTo>
                      <a:pt x="995363" y="1958832"/>
                    </a:lnTo>
                    <a:lnTo>
                      <a:pt x="962977" y="1941687"/>
                    </a:lnTo>
                    <a:lnTo>
                      <a:pt x="950595" y="1954070"/>
                    </a:lnTo>
                    <a:lnTo>
                      <a:pt x="921068" y="1948354"/>
                    </a:lnTo>
                    <a:lnTo>
                      <a:pt x="900113" y="1934067"/>
                    </a:lnTo>
                    <a:lnTo>
                      <a:pt x="872490" y="1906445"/>
                    </a:lnTo>
                    <a:lnTo>
                      <a:pt x="843915" y="1907397"/>
                    </a:lnTo>
                    <a:lnTo>
                      <a:pt x="843915" y="1884537"/>
                    </a:lnTo>
                    <a:cubicBezTo>
                      <a:pt x="843915" y="1884537"/>
                      <a:pt x="831532" y="1864534"/>
                      <a:pt x="831532" y="1872154"/>
                    </a:cubicBezTo>
                    <a:cubicBezTo>
                      <a:pt x="831532" y="1878822"/>
                      <a:pt x="816293" y="1886442"/>
                      <a:pt x="816293" y="1886442"/>
                    </a:cubicBezTo>
                    <a:lnTo>
                      <a:pt x="796290" y="1866439"/>
                    </a:lnTo>
                    <a:lnTo>
                      <a:pt x="807720" y="1855009"/>
                    </a:lnTo>
                    <a:lnTo>
                      <a:pt x="825818" y="1849295"/>
                    </a:lnTo>
                    <a:lnTo>
                      <a:pt x="825818" y="1817862"/>
                    </a:lnTo>
                    <a:lnTo>
                      <a:pt x="811530" y="1803575"/>
                    </a:lnTo>
                    <a:lnTo>
                      <a:pt x="784860" y="1820720"/>
                    </a:lnTo>
                    <a:lnTo>
                      <a:pt x="784860" y="1794050"/>
                    </a:lnTo>
                    <a:lnTo>
                      <a:pt x="768668" y="1777857"/>
                    </a:lnTo>
                    <a:lnTo>
                      <a:pt x="752475" y="1777857"/>
                    </a:lnTo>
                    <a:lnTo>
                      <a:pt x="763905" y="1743567"/>
                    </a:lnTo>
                    <a:lnTo>
                      <a:pt x="729615" y="1732137"/>
                    </a:lnTo>
                    <a:lnTo>
                      <a:pt x="720090" y="1741662"/>
                    </a:lnTo>
                    <a:lnTo>
                      <a:pt x="688657" y="1717850"/>
                    </a:lnTo>
                    <a:cubicBezTo>
                      <a:pt x="688657" y="1717850"/>
                      <a:pt x="685800" y="1731184"/>
                      <a:pt x="675323" y="1731184"/>
                    </a:cubicBezTo>
                    <a:cubicBezTo>
                      <a:pt x="664845" y="1731184"/>
                      <a:pt x="665798" y="1756902"/>
                      <a:pt x="665798" y="1756902"/>
                    </a:cubicBezTo>
                    <a:lnTo>
                      <a:pt x="654368" y="1765475"/>
                    </a:lnTo>
                    <a:lnTo>
                      <a:pt x="642938" y="1753092"/>
                    </a:lnTo>
                    <a:lnTo>
                      <a:pt x="631507" y="1755950"/>
                    </a:lnTo>
                    <a:lnTo>
                      <a:pt x="625793" y="1773095"/>
                    </a:lnTo>
                    <a:lnTo>
                      <a:pt x="602932" y="1757854"/>
                    </a:lnTo>
                    <a:lnTo>
                      <a:pt x="587693" y="1742614"/>
                    </a:lnTo>
                    <a:lnTo>
                      <a:pt x="569595" y="1755950"/>
                    </a:lnTo>
                    <a:lnTo>
                      <a:pt x="552450" y="1738804"/>
                    </a:lnTo>
                    <a:lnTo>
                      <a:pt x="548640" y="1755950"/>
                    </a:lnTo>
                    <a:lnTo>
                      <a:pt x="542925" y="1788334"/>
                    </a:lnTo>
                    <a:lnTo>
                      <a:pt x="563880" y="1820720"/>
                    </a:lnTo>
                    <a:lnTo>
                      <a:pt x="567690" y="1849295"/>
                    </a:lnTo>
                    <a:cubicBezTo>
                      <a:pt x="567690" y="1849295"/>
                      <a:pt x="574357" y="1875012"/>
                      <a:pt x="567690" y="1875012"/>
                    </a:cubicBezTo>
                    <a:cubicBezTo>
                      <a:pt x="561023" y="1875012"/>
                      <a:pt x="529590" y="1880727"/>
                      <a:pt x="529590" y="1880727"/>
                    </a:cubicBezTo>
                    <a:lnTo>
                      <a:pt x="500063" y="1906445"/>
                    </a:lnTo>
                    <a:lnTo>
                      <a:pt x="470535" y="1917875"/>
                    </a:lnTo>
                    <a:lnTo>
                      <a:pt x="457200" y="1891204"/>
                    </a:lnTo>
                    <a:lnTo>
                      <a:pt x="453390" y="1906445"/>
                    </a:lnTo>
                    <a:lnTo>
                      <a:pt x="452438" y="1917875"/>
                    </a:lnTo>
                    <a:lnTo>
                      <a:pt x="408623" y="1917875"/>
                    </a:lnTo>
                    <a:lnTo>
                      <a:pt x="385763" y="1895014"/>
                    </a:lnTo>
                    <a:lnTo>
                      <a:pt x="395288" y="1885489"/>
                    </a:lnTo>
                    <a:lnTo>
                      <a:pt x="384810" y="1869297"/>
                    </a:lnTo>
                    <a:lnTo>
                      <a:pt x="342900" y="1881679"/>
                    </a:lnTo>
                    <a:lnTo>
                      <a:pt x="289560" y="1891204"/>
                    </a:lnTo>
                    <a:lnTo>
                      <a:pt x="254318" y="1909302"/>
                    </a:lnTo>
                    <a:lnTo>
                      <a:pt x="228600" y="1935020"/>
                    </a:lnTo>
                    <a:lnTo>
                      <a:pt x="215265" y="1948354"/>
                    </a:lnTo>
                    <a:lnTo>
                      <a:pt x="235268" y="1966452"/>
                    </a:lnTo>
                    <a:lnTo>
                      <a:pt x="215265" y="1966452"/>
                    </a:lnTo>
                    <a:lnTo>
                      <a:pt x="198120" y="1942639"/>
                    </a:lnTo>
                    <a:lnTo>
                      <a:pt x="198120" y="1914064"/>
                    </a:lnTo>
                    <a:lnTo>
                      <a:pt x="182880" y="1898825"/>
                    </a:lnTo>
                    <a:lnTo>
                      <a:pt x="164782" y="1923589"/>
                    </a:lnTo>
                    <a:lnTo>
                      <a:pt x="159068" y="1940734"/>
                    </a:lnTo>
                    <a:lnTo>
                      <a:pt x="130493" y="1929304"/>
                    </a:lnTo>
                    <a:lnTo>
                      <a:pt x="106680" y="1923589"/>
                    </a:lnTo>
                    <a:lnTo>
                      <a:pt x="110490" y="1948354"/>
                    </a:lnTo>
                    <a:lnTo>
                      <a:pt x="121920" y="1956927"/>
                    </a:lnTo>
                    <a:lnTo>
                      <a:pt x="119063" y="1970262"/>
                    </a:lnTo>
                    <a:lnTo>
                      <a:pt x="109538" y="1980739"/>
                    </a:lnTo>
                    <a:lnTo>
                      <a:pt x="116205" y="1996932"/>
                    </a:lnTo>
                    <a:lnTo>
                      <a:pt x="128588" y="2015982"/>
                    </a:lnTo>
                    <a:lnTo>
                      <a:pt x="140970" y="2028364"/>
                    </a:lnTo>
                    <a:lnTo>
                      <a:pt x="136207" y="2056939"/>
                    </a:lnTo>
                    <a:lnTo>
                      <a:pt x="146685" y="2077895"/>
                    </a:lnTo>
                    <a:lnTo>
                      <a:pt x="175260" y="2088372"/>
                    </a:lnTo>
                    <a:lnTo>
                      <a:pt x="175260" y="2103612"/>
                    </a:lnTo>
                    <a:lnTo>
                      <a:pt x="213360" y="2131235"/>
                    </a:lnTo>
                    <a:lnTo>
                      <a:pt x="231457" y="2149332"/>
                    </a:lnTo>
                    <a:lnTo>
                      <a:pt x="231457" y="2184575"/>
                    </a:lnTo>
                    <a:lnTo>
                      <a:pt x="251460" y="2222675"/>
                    </a:lnTo>
                    <a:lnTo>
                      <a:pt x="273368" y="2222675"/>
                    </a:lnTo>
                    <a:lnTo>
                      <a:pt x="275273" y="2251250"/>
                    </a:lnTo>
                    <a:lnTo>
                      <a:pt x="263843" y="2251250"/>
                    </a:lnTo>
                    <a:lnTo>
                      <a:pt x="258127" y="2271252"/>
                    </a:lnTo>
                    <a:lnTo>
                      <a:pt x="231457" y="2297922"/>
                    </a:lnTo>
                    <a:lnTo>
                      <a:pt x="208598" y="2314114"/>
                    </a:lnTo>
                    <a:lnTo>
                      <a:pt x="209550" y="2364597"/>
                    </a:lnTo>
                    <a:lnTo>
                      <a:pt x="188595" y="2372217"/>
                    </a:lnTo>
                    <a:lnTo>
                      <a:pt x="180975" y="2399839"/>
                    </a:lnTo>
                    <a:lnTo>
                      <a:pt x="197168" y="2416032"/>
                    </a:lnTo>
                    <a:lnTo>
                      <a:pt x="197168" y="2438892"/>
                    </a:lnTo>
                    <a:lnTo>
                      <a:pt x="188595" y="2457942"/>
                    </a:lnTo>
                    <a:lnTo>
                      <a:pt x="160020" y="2449370"/>
                    </a:lnTo>
                    <a:lnTo>
                      <a:pt x="139065" y="2456037"/>
                    </a:lnTo>
                    <a:lnTo>
                      <a:pt x="108585" y="2499852"/>
                    </a:lnTo>
                    <a:lnTo>
                      <a:pt x="79057" y="2511282"/>
                    </a:lnTo>
                    <a:lnTo>
                      <a:pt x="79057" y="2522712"/>
                    </a:lnTo>
                    <a:lnTo>
                      <a:pt x="86677" y="2541762"/>
                    </a:lnTo>
                    <a:lnTo>
                      <a:pt x="97155" y="2566527"/>
                    </a:lnTo>
                    <a:lnTo>
                      <a:pt x="121920" y="2583672"/>
                    </a:lnTo>
                    <a:lnTo>
                      <a:pt x="124777" y="2630345"/>
                    </a:lnTo>
                    <a:lnTo>
                      <a:pt x="149543" y="2675112"/>
                    </a:lnTo>
                    <a:lnTo>
                      <a:pt x="149543" y="2693210"/>
                    </a:lnTo>
                    <a:lnTo>
                      <a:pt x="155257" y="2728452"/>
                    </a:lnTo>
                    <a:lnTo>
                      <a:pt x="162877" y="2782745"/>
                    </a:lnTo>
                    <a:lnTo>
                      <a:pt x="141923" y="2788460"/>
                    </a:lnTo>
                    <a:lnTo>
                      <a:pt x="127635" y="2811320"/>
                    </a:lnTo>
                    <a:lnTo>
                      <a:pt x="114300" y="2824655"/>
                    </a:lnTo>
                    <a:lnTo>
                      <a:pt x="121920" y="2848467"/>
                    </a:lnTo>
                    <a:lnTo>
                      <a:pt x="129540" y="2840847"/>
                    </a:lnTo>
                    <a:lnTo>
                      <a:pt x="156210" y="2851324"/>
                    </a:lnTo>
                    <a:lnTo>
                      <a:pt x="156210" y="2874185"/>
                    </a:lnTo>
                    <a:lnTo>
                      <a:pt x="165735" y="2883710"/>
                    </a:lnTo>
                    <a:lnTo>
                      <a:pt x="156210" y="2892282"/>
                    </a:lnTo>
                    <a:lnTo>
                      <a:pt x="156210" y="2917047"/>
                    </a:lnTo>
                    <a:lnTo>
                      <a:pt x="180975" y="2930382"/>
                    </a:lnTo>
                    <a:lnTo>
                      <a:pt x="188595" y="2969435"/>
                    </a:lnTo>
                    <a:lnTo>
                      <a:pt x="218123" y="2998962"/>
                    </a:lnTo>
                    <a:lnTo>
                      <a:pt x="208598" y="3026585"/>
                    </a:lnTo>
                    <a:lnTo>
                      <a:pt x="191452" y="3053255"/>
                    </a:lnTo>
                    <a:lnTo>
                      <a:pt x="198120" y="3074210"/>
                    </a:lnTo>
                    <a:lnTo>
                      <a:pt x="198120" y="3092307"/>
                    </a:lnTo>
                    <a:lnTo>
                      <a:pt x="189548" y="3100880"/>
                    </a:lnTo>
                    <a:lnTo>
                      <a:pt x="189548" y="3129455"/>
                    </a:lnTo>
                    <a:lnTo>
                      <a:pt x="204788" y="3136122"/>
                    </a:lnTo>
                    <a:lnTo>
                      <a:pt x="227648" y="3136122"/>
                    </a:lnTo>
                    <a:lnTo>
                      <a:pt x="239077" y="3124692"/>
                    </a:lnTo>
                    <a:lnTo>
                      <a:pt x="252413" y="3124692"/>
                    </a:lnTo>
                    <a:lnTo>
                      <a:pt x="264795" y="3139932"/>
                    </a:lnTo>
                    <a:lnTo>
                      <a:pt x="290513" y="3130407"/>
                    </a:lnTo>
                    <a:lnTo>
                      <a:pt x="309563" y="3138980"/>
                    </a:lnTo>
                    <a:lnTo>
                      <a:pt x="324802" y="3123739"/>
                    </a:lnTo>
                    <a:lnTo>
                      <a:pt x="345757" y="3124692"/>
                    </a:lnTo>
                    <a:lnTo>
                      <a:pt x="346710" y="3141837"/>
                    </a:lnTo>
                    <a:lnTo>
                      <a:pt x="366713" y="3161839"/>
                    </a:lnTo>
                    <a:lnTo>
                      <a:pt x="366713" y="3179937"/>
                    </a:lnTo>
                    <a:lnTo>
                      <a:pt x="347663" y="3185652"/>
                    </a:lnTo>
                    <a:lnTo>
                      <a:pt x="347663" y="3213274"/>
                    </a:lnTo>
                    <a:lnTo>
                      <a:pt x="370523" y="3211370"/>
                    </a:lnTo>
                    <a:lnTo>
                      <a:pt x="394335" y="3204702"/>
                    </a:lnTo>
                    <a:lnTo>
                      <a:pt x="415290" y="3219942"/>
                    </a:lnTo>
                    <a:lnTo>
                      <a:pt x="433388" y="3251374"/>
                    </a:lnTo>
                    <a:lnTo>
                      <a:pt x="441007" y="3281855"/>
                    </a:lnTo>
                    <a:lnTo>
                      <a:pt x="450532" y="3291380"/>
                    </a:lnTo>
                    <a:lnTo>
                      <a:pt x="441960" y="3299952"/>
                    </a:lnTo>
                    <a:lnTo>
                      <a:pt x="441960" y="3319955"/>
                    </a:lnTo>
                    <a:lnTo>
                      <a:pt x="463868" y="3330432"/>
                    </a:lnTo>
                    <a:lnTo>
                      <a:pt x="483870" y="3330432"/>
                    </a:lnTo>
                    <a:lnTo>
                      <a:pt x="499110" y="3345672"/>
                    </a:lnTo>
                    <a:lnTo>
                      <a:pt x="496252" y="3371389"/>
                    </a:lnTo>
                    <a:lnTo>
                      <a:pt x="484823" y="3382820"/>
                    </a:lnTo>
                    <a:lnTo>
                      <a:pt x="484823" y="3401870"/>
                    </a:lnTo>
                    <a:lnTo>
                      <a:pt x="501015" y="3418062"/>
                    </a:lnTo>
                    <a:lnTo>
                      <a:pt x="509588" y="3437112"/>
                    </a:lnTo>
                    <a:lnTo>
                      <a:pt x="512445" y="3454257"/>
                    </a:lnTo>
                    <a:lnTo>
                      <a:pt x="530543" y="3459972"/>
                    </a:lnTo>
                    <a:lnTo>
                      <a:pt x="555307" y="3470449"/>
                    </a:lnTo>
                    <a:lnTo>
                      <a:pt x="555307" y="3504739"/>
                    </a:lnTo>
                    <a:lnTo>
                      <a:pt x="549593" y="3539982"/>
                    </a:lnTo>
                    <a:lnTo>
                      <a:pt x="549593" y="3579987"/>
                    </a:lnTo>
                    <a:lnTo>
                      <a:pt x="544830" y="3621897"/>
                    </a:lnTo>
                    <a:lnTo>
                      <a:pt x="548640" y="3692382"/>
                    </a:lnTo>
                    <a:lnTo>
                      <a:pt x="582930" y="3726672"/>
                    </a:lnTo>
                    <a:lnTo>
                      <a:pt x="613410" y="3724767"/>
                    </a:lnTo>
                    <a:lnTo>
                      <a:pt x="627698" y="3703812"/>
                    </a:lnTo>
                    <a:lnTo>
                      <a:pt x="636270" y="3677142"/>
                    </a:lnTo>
                    <a:lnTo>
                      <a:pt x="658177" y="3677142"/>
                    </a:lnTo>
                    <a:lnTo>
                      <a:pt x="704850" y="3659045"/>
                    </a:lnTo>
                    <a:lnTo>
                      <a:pt x="709613" y="3636185"/>
                    </a:lnTo>
                    <a:lnTo>
                      <a:pt x="727710" y="3628564"/>
                    </a:lnTo>
                    <a:lnTo>
                      <a:pt x="745807" y="3646662"/>
                    </a:lnTo>
                    <a:lnTo>
                      <a:pt x="745807" y="3671427"/>
                    </a:lnTo>
                    <a:lnTo>
                      <a:pt x="762000" y="3693335"/>
                    </a:lnTo>
                    <a:lnTo>
                      <a:pt x="762000" y="3663807"/>
                    </a:lnTo>
                    <a:lnTo>
                      <a:pt x="799148" y="3638089"/>
                    </a:lnTo>
                    <a:lnTo>
                      <a:pt x="799148" y="3588560"/>
                    </a:lnTo>
                    <a:lnTo>
                      <a:pt x="825818" y="3561889"/>
                    </a:lnTo>
                    <a:lnTo>
                      <a:pt x="836295" y="3530457"/>
                    </a:lnTo>
                    <a:lnTo>
                      <a:pt x="828675" y="3502835"/>
                    </a:lnTo>
                    <a:lnTo>
                      <a:pt x="848677" y="3482832"/>
                    </a:lnTo>
                    <a:lnTo>
                      <a:pt x="857250" y="3455210"/>
                    </a:lnTo>
                    <a:lnTo>
                      <a:pt x="874395" y="3435207"/>
                    </a:lnTo>
                    <a:lnTo>
                      <a:pt x="903923" y="3439970"/>
                    </a:lnTo>
                    <a:lnTo>
                      <a:pt x="933450" y="3436160"/>
                    </a:lnTo>
                    <a:lnTo>
                      <a:pt x="964882" y="3451399"/>
                    </a:lnTo>
                    <a:lnTo>
                      <a:pt x="992505" y="3455210"/>
                    </a:lnTo>
                    <a:lnTo>
                      <a:pt x="992505" y="3480927"/>
                    </a:lnTo>
                    <a:lnTo>
                      <a:pt x="1005840" y="3492357"/>
                    </a:lnTo>
                    <a:lnTo>
                      <a:pt x="1005840" y="3512360"/>
                    </a:lnTo>
                    <a:lnTo>
                      <a:pt x="1036320" y="3517122"/>
                    </a:lnTo>
                    <a:lnTo>
                      <a:pt x="1056323" y="3497120"/>
                    </a:lnTo>
                    <a:lnTo>
                      <a:pt x="1056323" y="3475212"/>
                    </a:lnTo>
                    <a:lnTo>
                      <a:pt x="1079182" y="3475212"/>
                    </a:lnTo>
                    <a:lnTo>
                      <a:pt x="1094423" y="3490452"/>
                    </a:lnTo>
                    <a:lnTo>
                      <a:pt x="1113473" y="3511407"/>
                    </a:lnTo>
                    <a:lnTo>
                      <a:pt x="1113473" y="3531410"/>
                    </a:lnTo>
                    <a:lnTo>
                      <a:pt x="1131570" y="3533314"/>
                    </a:lnTo>
                    <a:lnTo>
                      <a:pt x="1143000" y="3564747"/>
                    </a:lnTo>
                    <a:lnTo>
                      <a:pt x="1161098" y="3582845"/>
                    </a:lnTo>
                    <a:lnTo>
                      <a:pt x="1183005" y="3604752"/>
                    </a:lnTo>
                    <a:lnTo>
                      <a:pt x="1178243" y="3619992"/>
                    </a:lnTo>
                    <a:lnTo>
                      <a:pt x="1178243" y="3619992"/>
                    </a:lnTo>
                    <a:lnTo>
                      <a:pt x="1161098" y="3633327"/>
                    </a:lnTo>
                    <a:lnTo>
                      <a:pt x="1143952" y="3633327"/>
                    </a:lnTo>
                    <a:lnTo>
                      <a:pt x="1130618" y="3619992"/>
                    </a:lnTo>
                    <a:lnTo>
                      <a:pt x="1107757" y="3618087"/>
                    </a:lnTo>
                    <a:lnTo>
                      <a:pt x="1082993" y="3642852"/>
                    </a:lnTo>
                    <a:lnTo>
                      <a:pt x="1093470" y="3653330"/>
                    </a:lnTo>
                    <a:lnTo>
                      <a:pt x="1082993" y="3678095"/>
                    </a:lnTo>
                    <a:lnTo>
                      <a:pt x="1095375" y="3690477"/>
                    </a:lnTo>
                    <a:lnTo>
                      <a:pt x="1083945" y="3720005"/>
                    </a:lnTo>
                    <a:lnTo>
                      <a:pt x="1124902" y="3760962"/>
                    </a:lnTo>
                    <a:lnTo>
                      <a:pt x="1147763" y="3751437"/>
                    </a:lnTo>
                    <a:lnTo>
                      <a:pt x="1147763" y="3768582"/>
                    </a:lnTo>
                    <a:lnTo>
                      <a:pt x="1158240" y="3779060"/>
                    </a:lnTo>
                    <a:lnTo>
                      <a:pt x="1152525" y="3806682"/>
                    </a:lnTo>
                    <a:lnTo>
                      <a:pt x="1130618" y="3820017"/>
                    </a:lnTo>
                    <a:lnTo>
                      <a:pt x="1118235" y="3844782"/>
                    </a:lnTo>
                    <a:lnTo>
                      <a:pt x="1086802" y="3836210"/>
                    </a:lnTo>
                    <a:lnTo>
                      <a:pt x="1065848" y="3847639"/>
                    </a:lnTo>
                    <a:lnTo>
                      <a:pt x="1040130" y="3845735"/>
                    </a:lnTo>
                    <a:lnTo>
                      <a:pt x="1070610" y="3817160"/>
                    </a:lnTo>
                    <a:lnTo>
                      <a:pt x="1058227" y="3804777"/>
                    </a:lnTo>
                    <a:lnTo>
                      <a:pt x="1031557" y="3798110"/>
                    </a:lnTo>
                    <a:lnTo>
                      <a:pt x="1015365" y="3830495"/>
                    </a:lnTo>
                    <a:lnTo>
                      <a:pt x="989648" y="3842877"/>
                    </a:lnTo>
                    <a:lnTo>
                      <a:pt x="989648" y="3898122"/>
                    </a:lnTo>
                    <a:lnTo>
                      <a:pt x="967740" y="3898122"/>
                    </a:lnTo>
                    <a:lnTo>
                      <a:pt x="940118" y="3925745"/>
                    </a:lnTo>
                    <a:lnTo>
                      <a:pt x="921068" y="3915267"/>
                    </a:lnTo>
                    <a:lnTo>
                      <a:pt x="902970" y="3933364"/>
                    </a:lnTo>
                    <a:lnTo>
                      <a:pt x="859155" y="3924792"/>
                    </a:lnTo>
                    <a:lnTo>
                      <a:pt x="845820" y="3911457"/>
                    </a:lnTo>
                    <a:lnTo>
                      <a:pt x="824865" y="3926697"/>
                    </a:lnTo>
                    <a:lnTo>
                      <a:pt x="788670" y="3926697"/>
                    </a:lnTo>
                    <a:lnTo>
                      <a:pt x="777240" y="3914314"/>
                    </a:lnTo>
                    <a:lnTo>
                      <a:pt x="755332" y="3930507"/>
                    </a:lnTo>
                    <a:lnTo>
                      <a:pt x="755332" y="3958130"/>
                    </a:lnTo>
                    <a:lnTo>
                      <a:pt x="723900" y="3969560"/>
                    </a:lnTo>
                    <a:lnTo>
                      <a:pt x="693420" y="3959082"/>
                    </a:lnTo>
                    <a:lnTo>
                      <a:pt x="672465" y="3968607"/>
                    </a:lnTo>
                    <a:lnTo>
                      <a:pt x="672465" y="3997182"/>
                    </a:lnTo>
                    <a:lnTo>
                      <a:pt x="650557" y="3997182"/>
                    </a:lnTo>
                    <a:lnTo>
                      <a:pt x="605790" y="4029567"/>
                    </a:lnTo>
                    <a:lnTo>
                      <a:pt x="614363" y="4067667"/>
                    </a:lnTo>
                    <a:lnTo>
                      <a:pt x="637223" y="4075287"/>
                    </a:lnTo>
                    <a:lnTo>
                      <a:pt x="661988" y="4092432"/>
                    </a:lnTo>
                    <a:lnTo>
                      <a:pt x="646748" y="4107672"/>
                    </a:lnTo>
                    <a:lnTo>
                      <a:pt x="636270" y="4127674"/>
                    </a:lnTo>
                    <a:lnTo>
                      <a:pt x="649605" y="4190539"/>
                    </a:lnTo>
                    <a:lnTo>
                      <a:pt x="665798" y="4266740"/>
                    </a:lnTo>
                    <a:lnTo>
                      <a:pt x="696277" y="4276265"/>
                    </a:lnTo>
                    <a:lnTo>
                      <a:pt x="676275" y="4342940"/>
                    </a:lnTo>
                    <a:lnTo>
                      <a:pt x="667702" y="4443905"/>
                    </a:lnTo>
                    <a:lnTo>
                      <a:pt x="611505" y="4512485"/>
                    </a:lnTo>
                    <a:lnTo>
                      <a:pt x="561023" y="4562967"/>
                    </a:lnTo>
                    <a:lnTo>
                      <a:pt x="541973" y="4611545"/>
                    </a:lnTo>
                    <a:lnTo>
                      <a:pt x="503873" y="4657265"/>
                    </a:lnTo>
                    <a:lnTo>
                      <a:pt x="471488" y="4689650"/>
                    </a:lnTo>
                    <a:lnTo>
                      <a:pt x="471488" y="4730607"/>
                    </a:lnTo>
                    <a:lnTo>
                      <a:pt x="448627" y="4730607"/>
                    </a:lnTo>
                    <a:lnTo>
                      <a:pt x="417195" y="4748705"/>
                    </a:lnTo>
                    <a:lnTo>
                      <a:pt x="409575" y="4722987"/>
                    </a:lnTo>
                    <a:lnTo>
                      <a:pt x="392430" y="4722987"/>
                    </a:lnTo>
                    <a:lnTo>
                      <a:pt x="361950" y="4722987"/>
                    </a:lnTo>
                    <a:lnTo>
                      <a:pt x="345757" y="4697270"/>
                    </a:lnTo>
                    <a:lnTo>
                      <a:pt x="345757" y="4677267"/>
                    </a:lnTo>
                    <a:lnTo>
                      <a:pt x="323850" y="4677267"/>
                    </a:lnTo>
                    <a:lnTo>
                      <a:pt x="302895" y="4659170"/>
                    </a:lnTo>
                    <a:lnTo>
                      <a:pt x="285750" y="4641072"/>
                    </a:lnTo>
                    <a:lnTo>
                      <a:pt x="240030" y="4650597"/>
                    </a:lnTo>
                    <a:lnTo>
                      <a:pt x="220027" y="4630595"/>
                    </a:lnTo>
                    <a:lnTo>
                      <a:pt x="201930" y="4621070"/>
                    </a:lnTo>
                    <a:lnTo>
                      <a:pt x="185738" y="4604877"/>
                    </a:lnTo>
                    <a:lnTo>
                      <a:pt x="150495" y="4594400"/>
                    </a:lnTo>
                    <a:lnTo>
                      <a:pt x="134302" y="4579160"/>
                    </a:lnTo>
                    <a:lnTo>
                      <a:pt x="107632" y="4566777"/>
                    </a:lnTo>
                    <a:lnTo>
                      <a:pt x="111443" y="4547727"/>
                    </a:lnTo>
                    <a:lnTo>
                      <a:pt x="91440" y="4535345"/>
                    </a:lnTo>
                    <a:lnTo>
                      <a:pt x="79057" y="4547727"/>
                    </a:lnTo>
                    <a:lnTo>
                      <a:pt x="68580" y="4558205"/>
                    </a:lnTo>
                    <a:lnTo>
                      <a:pt x="31432" y="4595352"/>
                    </a:lnTo>
                    <a:lnTo>
                      <a:pt x="15240" y="4611545"/>
                    </a:lnTo>
                    <a:lnTo>
                      <a:pt x="15240" y="4636310"/>
                    </a:lnTo>
                    <a:lnTo>
                      <a:pt x="0" y="4651550"/>
                    </a:lnTo>
                    <a:lnTo>
                      <a:pt x="4763" y="4675362"/>
                    </a:lnTo>
                    <a:lnTo>
                      <a:pt x="18098" y="4688697"/>
                    </a:lnTo>
                    <a:lnTo>
                      <a:pt x="20002" y="4715367"/>
                    </a:lnTo>
                    <a:lnTo>
                      <a:pt x="36195" y="4699175"/>
                    </a:lnTo>
                    <a:lnTo>
                      <a:pt x="68580" y="4722987"/>
                    </a:lnTo>
                    <a:lnTo>
                      <a:pt x="123825" y="4722987"/>
                    </a:lnTo>
                    <a:lnTo>
                      <a:pt x="151448" y="4750610"/>
                    </a:lnTo>
                    <a:lnTo>
                      <a:pt x="191452" y="4740132"/>
                    </a:lnTo>
                    <a:lnTo>
                      <a:pt x="226695" y="4740132"/>
                    </a:lnTo>
                    <a:lnTo>
                      <a:pt x="263843" y="4754420"/>
                    </a:lnTo>
                    <a:lnTo>
                      <a:pt x="289560" y="4780137"/>
                    </a:lnTo>
                    <a:lnTo>
                      <a:pt x="309563" y="4823000"/>
                    </a:lnTo>
                    <a:lnTo>
                      <a:pt x="331470" y="4844907"/>
                    </a:lnTo>
                    <a:lnTo>
                      <a:pt x="365760" y="4860147"/>
                    </a:lnTo>
                    <a:lnTo>
                      <a:pt x="416243" y="4863957"/>
                    </a:lnTo>
                    <a:lnTo>
                      <a:pt x="451485" y="4854432"/>
                    </a:lnTo>
                    <a:lnTo>
                      <a:pt x="488632" y="4845860"/>
                    </a:lnTo>
                    <a:lnTo>
                      <a:pt x="521970" y="4812522"/>
                    </a:lnTo>
                    <a:lnTo>
                      <a:pt x="561975" y="4812522"/>
                    </a:lnTo>
                    <a:lnTo>
                      <a:pt x="626745" y="4802997"/>
                    </a:lnTo>
                    <a:lnTo>
                      <a:pt x="646748" y="4815380"/>
                    </a:lnTo>
                    <a:lnTo>
                      <a:pt x="696277" y="4822047"/>
                    </a:lnTo>
                    <a:lnTo>
                      <a:pt x="749618" y="4822047"/>
                    </a:lnTo>
                    <a:lnTo>
                      <a:pt x="769620" y="4842050"/>
                    </a:lnTo>
                    <a:lnTo>
                      <a:pt x="781050" y="4863005"/>
                    </a:lnTo>
                    <a:lnTo>
                      <a:pt x="819150" y="4875387"/>
                    </a:lnTo>
                    <a:lnTo>
                      <a:pt x="861060" y="4869672"/>
                    </a:lnTo>
                    <a:lnTo>
                      <a:pt x="919163" y="4869672"/>
                    </a:lnTo>
                    <a:lnTo>
                      <a:pt x="960120" y="4857290"/>
                    </a:lnTo>
                    <a:lnTo>
                      <a:pt x="1004888" y="4857290"/>
                    </a:lnTo>
                    <a:lnTo>
                      <a:pt x="1022985" y="4839192"/>
                    </a:lnTo>
                    <a:lnTo>
                      <a:pt x="1057275" y="4804902"/>
                    </a:lnTo>
                    <a:lnTo>
                      <a:pt x="1102043" y="4783947"/>
                    </a:lnTo>
                    <a:lnTo>
                      <a:pt x="1134427" y="4761087"/>
                    </a:lnTo>
                    <a:lnTo>
                      <a:pt x="1159193" y="4736322"/>
                    </a:lnTo>
                    <a:lnTo>
                      <a:pt x="1171575" y="4694412"/>
                    </a:lnTo>
                    <a:lnTo>
                      <a:pt x="1222057" y="4643930"/>
                    </a:lnTo>
                    <a:lnTo>
                      <a:pt x="1257300" y="4628690"/>
                    </a:lnTo>
                    <a:lnTo>
                      <a:pt x="1283970" y="4638215"/>
                    </a:lnTo>
                    <a:lnTo>
                      <a:pt x="1313498" y="4653455"/>
                    </a:lnTo>
                    <a:lnTo>
                      <a:pt x="1352550" y="4630595"/>
                    </a:lnTo>
                    <a:lnTo>
                      <a:pt x="1381125" y="4613450"/>
                    </a:lnTo>
                    <a:lnTo>
                      <a:pt x="1419225" y="4620117"/>
                    </a:lnTo>
                    <a:lnTo>
                      <a:pt x="1471613" y="4623927"/>
                    </a:lnTo>
                    <a:lnTo>
                      <a:pt x="1518285" y="4606782"/>
                    </a:lnTo>
                    <a:lnTo>
                      <a:pt x="1545907" y="4579160"/>
                    </a:lnTo>
                    <a:lnTo>
                      <a:pt x="1564957" y="4534392"/>
                    </a:lnTo>
                    <a:lnTo>
                      <a:pt x="1594485" y="4525820"/>
                    </a:lnTo>
                    <a:lnTo>
                      <a:pt x="1594485" y="4486767"/>
                    </a:lnTo>
                    <a:lnTo>
                      <a:pt x="1582102" y="4474385"/>
                    </a:lnTo>
                    <a:lnTo>
                      <a:pt x="1561148" y="4433427"/>
                    </a:lnTo>
                    <a:lnTo>
                      <a:pt x="1576388" y="4394375"/>
                    </a:lnTo>
                    <a:lnTo>
                      <a:pt x="1576388" y="4356275"/>
                    </a:lnTo>
                    <a:lnTo>
                      <a:pt x="1584960" y="4295315"/>
                    </a:lnTo>
                    <a:lnTo>
                      <a:pt x="1596390" y="4271502"/>
                    </a:lnTo>
                    <a:lnTo>
                      <a:pt x="1584960" y="4226735"/>
                    </a:lnTo>
                    <a:lnTo>
                      <a:pt x="1564957" y="4206732"/>
                    </a:lnTo>
                    <a:lnTo>
                      <a:pt x="1546860" y="4188635"/>
                    </a:lnTo>
                    <a:lnTo>
                      <a:pt x="1524952" y="4206732"/>
                    </a:lnTo>
                    <a:lnTo>
                      <a:pt x="1509713" y="4186730"/>
                    </a:lnTo>
                    <a:lnTo>
                      <a:pt x="1521143" y="4158155"/>
                    </a:lnTo>
                    <a:lnTo>
                      <a:pt x="1536382" y="4111482"/>
                    </a:lnTo>
                    <a:lnTo>
                      <a:pt x="1558290" y="4089574"/>
                    </a:lnTo>
                    <a:lnTo>
                      <a:pt x="1603057" y="4063857"/>
                    </a:lnTo>
                    <a:lnTo>
                      <a:pt x="1625918" y="4040997"/>
                    </a:lnTo>
                    <a:lnTo>
                      <a:pt x="1673543" y="4005755"/>
                    </a:lnTo>
                    <a:lnTo>
                      <a:pt x="1708785" y="4005755"/>
                    </a:lnTo>
                    <a:lnTo>
                      <a:pt x="1741170" y="3994324"/>
                    </a:lnTo>
                    <a:lnTo>
                      <a:pt x="1783080" y="4000992"/>
                    </a:lnTo>
                    <a:lnTo>
                      <a:pt x="1817370" y="3982895"/>
                    </a:lnTo>
                    <a:lnTo>
                      <a:pt x="1846898" y="3982895"/>
                    </a:lnTo>
                    <a:lnTo>
                      <a:pt x="1903095" y="3988610"/>
                    </a:lnTo>
                    <a:lnTo>
                      <a:pt x="1920240" y="4005755"/>
                    </a:lnTo>
                    <a:lnTo>
                      <a:pt x="1948815" y="4018137"/>
                    </a:lnTo>
                    <a:lnTo>
                      <a:pt x="1960245" y="4047664"/>
                    </a:lnTo>
                    <a:lnTo>
                      <a:pt x="1991677" y="4056237"/>
                    </a:lnTo>
                    <a:lnTo>
                      <a:pt x="2014538" y="4079097"/>
                    </a:lnTo>
                    <a:lnTo>
                      <a:pt x="2046923" y="4104814"/>
                    </a:lnTo>
                    <a:lnTo>
                      <a:pt x="2061210" y="4139105"/>
                    </a:lnTo>
                    <a:lnTo>
                      <a:pt x="2095500" y="4144820"/>
                    </a:lnTo>
                    <a:cubicBezTo>
                      <a:pt x="2095500" y="4144820"/>
                      <a:pt x="2122170" y="4165774"/>
                      <a:pt x="2122170" y="4171489"/>
                    </a:cubicBezTo>
                    <a:cubicBezTo>
                      <a:pt x="2122170" y="4177205"/>
                      <a:pt x="2145983" y="4191492"/>
                      <a:pt x="2145983" y="4191492"/>
                    </a:cubicBezTo>
                    <a:lnTo>
                      <a:pt x="2165985" y="4211495"/>
                    </a:lnTo>
                    <a:lnTo>
                      <a:pt x="2184083" y="4245785"/>
                    </a:lnTo>
                    <a:lnTo>
                      <a:pt x="2225993" y="4254357"/>
                    </a:lnTo>
                    <a:lnTo>
                      <a:pt x="2267902" y="4239117"/>
                    </a:lnTo>
                    <a:lnTo>
                      <a:pt x="2283143" y="4223877"/>
                    </a:lnTo>
                    <a:lnTo>
                      <a:pt x="2321243" y="4223877"/>
                    </a:lnTo>
                    <a:lnTo>
                      <a:pt x="2362200" y="4218162"/>
                    </a:lnTo>
                    <a:lnTo>
                      <a:pt x="2388870" y="4224830"/>
                    </a:lnTo>
                    <a:lnTo>
                      <a:pt x="2421255" y="4233402"/>
                    </a:lnTo>
                    <a:lnTo>
                      <a:pt x="2437448" y="4217210"/>
                    </a:lnTo>
                    <a:lnTo>
                      <a:pt x="2467927" y="4224830"/>
                    </a:lnTo>
                    <a:lnTo>
                      <a:pt x="2467927" y="4224830"/>
                    </a:lnTo>
                    <a:lnTo>
                      <a:pt x="2486025" y="4242927"/>
                    </a:lnTo>
                    <a:lnTo>
                      <a:pt x="2508885" y="4262930"/>
                    </a:lnTo>
                    <a:lnTo>
                      <a:pt x="2508885" y="4295315"/>
                    </a:lnTo>
                    <a:lnTo>
                      <a:pt x="2528888" y="4301982"/>
                    </a:lnTo>
                    <a:lnTo>
                      <a:pt x="2555558" y="4317222"/>
                    </a:lnTo>
                    <a:lnTo>
                      <a:pt x="2582227" y="4317222"/>
                    </a:lnTo>
                    <a:lnTo>
                      <a:pt x="2588895" y="4291505"/>
                    </a:lnTo>
                    <a:lnTo>
                      <a:pt x="2614613" y="4282932"/>
                    </a:lnTo>
                    <a:lnTo>
                      <a:pt x="2644140" y="4265787"/>
                    </a:lnTo>
                    <a:lnTo>
                      <a:pt x="2673668" y="4241975"/>
                    </a:lnTo>
                    <a:lnTo>
                      <a:pt x="2662238" y="4206732"/>
                    </a:lnTo>
                    <a:lnTo>
                      <a:pt x="2687955" y="4174347"/>
                    </a:lnTo>
                    <a:lnTo>
                      <a:pt x="2710815" y="4137199"/>
                    </a:lnTo>
                    <a:lnTo>
                      <a:pt x="2719388" y="4108624"/>
                    </a:lnTo>
                    <a:lnTo>
                      <a:pt x="2753677" y="4090527"/>
                    </a:lnTo>
                    <a:lnTo>
                      <a:pt x="2777490" y="4090527"/>
                    </a:lnTo>
                    <a:lnTo>
                      <a:pt x="2783205" y="4108624"/>
                    </a:lnTo>
                    <a:lnTo>
                      <a:pt x="2803208" y="4129580"/>
                    </a:lnTo>
                    <a:lnTo>
                      <a:pt x="2821305" y="4147677"/>
                    </a:lnTo>
                    <a:lnTo>
                      <a:pt x="2821305" y="4179110"/>
                    </a:lnTo>
                    <a:lnTo>
                      <a:pt x="2800350" y="4200065"/>
                    </a:lnTo>
                    <a:lnTo>
                      <a:pt x="2828925" y="4229592"/>
                    </a:lnTo>
                    <a:lnTo>
                      <a:pt x="2835593" y="4261025"/>
                    </a:lnTo>
                    <a:lnTo>
                      <a:pt x="2835593" y="4261025"/>
                    </a:lnTo>
                    <a:lnTo>
                      <a:pt x="2850833" y="4287695"/>
                    </a:lnTo>
                    <a:lnTo>
                      <a:pt x="2845118" y="4310555"/>
                    </a:lnTo>
                    <a:lnTo>
                      <a:pt x="2865120" y="4337225"/>
                    </a:lnTo>
                    <a:lnTo>
                      <a:pt x="2867977" y="4369610"/>
                    </a:lnTo>
                    <a:lnTo>
                      <a:pt x="2882265" y="4401042"/>
                    </a:lnTo>
                    <a:lnTo>
                      <a:pt x="2870835" y="4430570"/>
                    </a:lnTo>
                    <a:lnTo>
                      <a:pt x="2893695" y="4465812"/>
                    </a:lnTo>
                    <a:lnTo>
                      <a:pt x="2881313" y="4491530"/>
                    </a:lnTo>
                    <a:lnTo>
                      <a:pt x="2861310" y="4511532"/>
                    </a:lnTo>
                    <a:lnTo>
                      <a:pt x="2838450" y="4503912"/>
                    </a:lnTo>
                    <a:lnTo>
                      <a:pt x="2815590" y="4515342"/>
                    </a:lnTo>
                    <a:lnTo>
                      <a:pt x="2795588" y="4535345"/>
                    </a:lnTo>
                    <a:lnTo>
                      <a:pt x="2795588" y="4563920"/>
                    </a:lnTo>
                    <a:lnTo>
                      <a:pt x="2780348" y="4579160"/>
                    </a:lnTo>
                    <a:lnTo>
                      <a:pt x="2762250" y="4597257"/>
                    </a:lnTo>
                    <a:lnTo>
                      <a:pt x="2763202" y="4624880"/>
                    </a:lnTo>
                    <a:lnTo>
                      <a:pt x="2788920" y="4633452"/>
                    </a:lnTo>
                    <a:lnTo>
                      <a:pt x="2815590" y="4660122"/>
                    </a:lnTo>
                    <a:lnTo>
                      <a:pt x="2827973" y="4692507"/>
                    </a:lnTo>
                    <a:lnTo>
                      <a:pt x="2843213" y="4707747"/>
                    </a:lnTo>
                    <a:lnTo>
                      <a:pt x="2873693" y="4738227"/>
                    </a:lnTo>
                    <a:lnTo>
                      <a:pt x="2888933" y="4771565"/>
                    </a:lnTo>
                    <a:lnTo>
                      <a:pt x="2888933" y="4800140"/>
                    </a:lnTo>
                    <a:lnTo>
                      <a:pt x="2871788" y="4834430"/>
                    </a:lnTo>
                    <a:lnTo>
                      <a:pt x="2862263" y="4866815"/>
                    </a:lnTo>
                    <a:lnTo>
                      <a:pt x="2873693" y="4878244"/>
                    </a:lnTo>
                    <a:lnTo>
                      <a:pt x="2900363" y="4879197"/>
                    </a:lnTo>
                    <a:lnTo>
                      <a:pt x="2900363" y="4856337"/>
                    </a:lnTo>
                    <a:lnTo>
                      <a:pt x="2900363" y="4842050"/>
                    </a:lnTo>
                    <a:lnTo>
                      <a:pt x="2912745" y="4829667"/>
                    </a:lnTo>
                    <a:lnTo>
                      <a:pt x="2920365" y="4802045"/>
                    </a:lnTo>
                    <a:lnTo>
                      <a:pt x="2914650" y="4778232"/>
                    </a:lnTo>
                    <a:lnTo>
                      <a:pt x="2920365" y="4742990"/>
                    </a:lnTo>
                    <a:lnTo>
                      <a:pt x="2920365" y="4728702"/>
                    </a:lnTo>
                    <a:lnTo>
                      <a:pt x="2938463" y="4746800"/>
                    </a:lnTo>
                    <a:lnTo>
                      <a:pt x="2950845" y="4759182"/>
                    </a:lnTo>
                    <a:lnTo>
                      <a:pt x="2950845" y="4733465"/>
                    </a:lnTo>
                    <a:lnTo>
                      <a:pt x="2961323" y="4709652"/>
                    </a:lnTo>
                    <a:lnTo>
                      <a:pt x="2971800" y="4720130"/>
                    </a:lnTo>
                    <a:lnTo>
                      <a:pt x="2971800" y="4739180"/>
                    </a:lnTo>
                    <a:lnTo>
                      <a:pt x="2991802" y="4747752"/>
                    </a:lnTo>
                    <a:lnTo>
                      <a:pt x="3021330" y="4730607"/>
                    </a:lnTo>
                    <a:lnTo>
                      <a:pt x="3056573" y="4716320"/>
                    </a:lnTo>
                    <a:lnTo>
                      <a:pt x="3074670" y="4716320"/>
                    </a:lnTo>
                    <a:lnTo>
                      <a:pt x="3095625" y="4677267"/>
                    </a:lnTo>
                    <a:lnTo>
                      <a:pt x="3113723" y="4638215"/>
                    </a:lnTo>
                    <a:lnTo>
                      <a:pt x="3142298" y="4591542"/>
                    </a:lnTo>
                    <a:lnTo>
                      <a:pt x="3142298" y="4559157"/>
                    </a:lnTo>
                    <a:lnTo>
                      <a:pt x="3145155" y="4491530"/>
                    </a:lnTo>
                    <a:lnTo>
                      <a:pt x="3136583" y="4439142"/>
                    </a:lnTo>
                    <a:lnTo>
                      <a:pt x="3145155" y="4388660"/>
                    </a:lnTo>
                    <a:lnTo>
                      <a:pt x="3145155" y="4321032"/>
                    </a:lnTo>
                    <a:lnTo>
                      <a:pt x="3145155" y="4265787"/>
                    </a:lnTo>
                    <a:lnTo>
                      <a:pt x="3153727" y="4237212"/>
                    </a:lnTo>
                    <a:lnTo>
                      <a:pt x="3153727" y="4183872"/>
                    </a:lnTo>
                    <a:lnTo>
                      <a:pt x="3145155" y="4128627"/>
                    </a:lnTo>
                    <a:lnTo>
                      <a:pt x="3136583" y="4087670"/>
                    </a:lnTo>
                    <a:lnTo>
                      <a:pt x="3125152" y="4042902"/>
                    </a:lnTo>
                    <a:lnTo>
                      <a:pt x="3109913" y="4001945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095625" y="3899074"/>
                    </a:lnTo>
                    <a:lnTo>
                      <a:pt x="3104198" y="3848592"/>
                    </a:lnTo>
                    <a:lnTo>
                      <a:pt x="3104198" y="3789537"/>
                    </a:lnTo>
                    <a:lnTo>
                      <a:pt x="3082290" y="3767630"/>
                    </a:lnTo>
                    <a:lnTo>
                      <a:pt x="3056573" y="3727624"/>
                    </a:lnTo>
                    <a:lnTo>
                      <a:pt x="3049905" y="3707622"/>
                    </a:lnTo>
                    <a:lnTo>
                      <a:pt x="3029902" y="3673332"/>
                    </a:lnTo>
                    <a:lnTo>
                      <a:pt x="3001327" y="3644757"/>
                    </a:lnTo>
                    <a:lnTo>
                      <a:pt x="2994660" y="3620945"/>
                    </a:lnTo>
                    <a:lnTo>
                      <a:pt x="2980373" y="3606657"/>
                    </a:lnTo>
                    <a:lnTo>
                      <a:pt x="2944177" y="3570462"/>
                    </a:lnTo>
                    <a:lnTo>
                      <a:pt x="2915602" y="3528552"/>
                    </a:lnTo>
                    <a:lnTo>
                      <a:pt x="2897505" y="3472355"/>
                    </a:lnTo>
                    <a:lnTo>
                      <a:pt x="2893695" y="3419014"/>
                    </a:lnTo>
                    <a:lnTo>
                      <a:pt x="2879408" y="3392345"/>
                    </a:lnTo>
                    <a:lnTo>
                      <a:pt x="2866073" y="3379010"/>
                    </a:lnTo>
                    <a:lnTo>
                      <a:pt x="2840355" y="3382820"/>
                    </a:lnTo>
                    <a:lnTo>
                      <a:pt x="2819400" y="3361864"/>
                    </a:lnTo>
                    <a:lnTo>
                      <a:pt x="2813685" y="3343767"/>
                    </a:lnTo>
                    <a:lnTo>
                      <a:pt x="2787968" y="3343767"/>
                    </a:lnTo>
                    <a:lnTo>
                      <a:pt x="2764155" y="3343767"/>
                    </a:lnTo>
                    <a:lnTo>
                      <a:pt x="2772727" y="3328527"/>
                    </a:lnTo>
                    <a:lnTo>
                      <a:pt x="2782252" y="3319002"/>
                    </a:lnTo>
                    <a:lnTo>
                      <a:pt x="2795588" y="3305667"/>
                    </a:lnTo>
                    <a:lnTo>
                      <a:pt x="2777490" y="3287570"/>
                    </a:lnTo>
                    <a:cubicBezTo>
                      <a:pt x="2777490" y="3287570"/>
                      <a:pt x="2757488" y="3296142"/>
                      <a:pt x="2750820" y="3296142"/>
                    </a:cubicBezTo>
                    <a:cubicBezTo>
                      <a:pt x="2744152" y="3296142"/>
                      <a:pt x="2711768" y="3301857"/>
                      <a:pt x="2711768" y="3301857"/>
                    </a:cubicBezTo>
                    <a:lnTo>
                      <a:pt x="2698433" y="3288522"/>
                    </a:lnTo>
                    <a:lnTo>
                      <a:pt x="2667952" y="3284712"/>
                    </a:lnTo>
                    <a:lnTo>
                      <a:pt x="2630805" y="3284712"/>
                    </a:lnTo>
                    <a:lnTo>
                      <a:pt x="2599373" y="3291380"/>
                    </a:lnTo>
                    <a:lnTo>
                      <a:pt x="2584133" y="3306620"/>
                    </a:lnTo>
                    <a:lnTo>
                      <a:pt x="2558415" y="3320907"/>
                    </a:lnTo>
                    <a:lnTo>
                      <a:pt x="2573655" y="3349482"/>
                    </a:lnTo>
                    <a:lnTo>
                      <a:pt x="2586038" y="3373295"/>
                    </a:lnTo>
                    <a:lnTo>
                      <a:pt x="2599373" y="3386630"/>
                    </a:lnTo>
                    <a:lnTo>
                      <a:pt x="2595563" y="3409489"/>
                    </a:lnTo>
                    <a:lnTo>
                      <a:pt x="2580323" y="3398060"/>
                    </a:lnTo>
                    <a:lnTo>
                      <a:pt x="2570798" y="3406632"/>
                    </a:lnTo>
                    <a:lnTo>
                      <a:pt x="2555558" y="3427587"/>
                    </a:lnTo>
                    <a:lnTo>
                      <a:pt x="2555558" y="3441874"/>
                    </a:lnTo>
                    <a:lnTo>
                      <a:pt x="2526983" y="3453305"/>
                    </a:lnTo>
                    <a:lnTo>
                      <a:pt x="2526983" y="3435207"/>
                    </a:lnTo>
                    <a:lnTo>
                      <a:pt x="2526983" y="3409489"/>
                    </a:lnTo>
                    <a:lnTo>
                      <a:pt x="2518410" y="3400917"/>
                    </a:lnTo>
                    <a:lnTo>
                      <a:pt x="2509838" y="3403774"/>
                    </a:lnTo>
                    <a:lnTo>
                      <a:pt x="2492693" y="3391392"/>
                    </a:lnTo>
                    <a:lnTo>
                      <a:pt x="2492693" y="3377105"/>
                    </a:lnTo>
                    <a:lnTo>
                      <a:pt x="2477452" y="3394249"/>
                    </a:lnTo>
                    <a:lnTo>
                      <a:pt x="2477452" y="3415205"/>
                    </a:lnTo>
                    <a:lnTo>
                      <a:pt x="2497455" y="3423777"/>
                    </a:lnTo>
                    <a:lnTo>
                      <a:pt x="2497455" y="3446637"/>
                    </a:lnTo>
                    <a:lnTo>
                      <a:pt x="2486025" y="3462830"/>
                    </a:lnTo>
                    <a:lnTo>
                      <a:pt x="2468880" y="3445685"/>
                    </a:lnTo>
                    <a:lnTo>
                      <a:pt x="2455545" y="3420920"/>
                    </a:lnTo>
                    <a:lnTo>
                      <a:pt x="2455545" y="3402822"/>
                    </a:lnTo>
                    <a:lnTo>
                      <a:pt x="2438400" y="3394249"/>
                    </a:lnTo>
                    <a:lnTo>
                      <a:pt x="2424113" y="3379962"/>
                    </a:lnTo>
                    <a:lnTo>
                      <a:pt x="2404110" y="3399964"/>
                    </a:lnTo>
                    <a:lnTo>
                      <a:pt x="2386013" y="3418062"/>
                    </a:lnTo>
                    <a:lnTo>
                      <a:pt x="2362200" y="3418062"/>
                    </a:lnTo>
                    <a:lnTo>
                      <a:pt x="2346008" y="3434255"/>
                    </a:lnTo>
                    <a:lnTo>
                      <a:pt x="2324100" y="3434255"/>
                    </a:lnTo>
                    <a:lnTo>
                      <a:pt x="2311718" y="3405680"/>
                    </a:lnTo>
                    <a:lnTo>
                      <a:pt x="2323148" y="3374247"/>
                    </a:lnTo>
                    <a:lnTo>
                      <a:pt x="2323148" y="3339005"/>
                    </a:lnTo>
                    <a:lnTo>
                      <a:pt x="2344102" y="3303762"/>
                    </a:lnTo>
                    <a:lnTo>
                      <a:pt x="2344102" y="3264710"/>
                    </a:lnTo>
                    <a:lnTo>
                      <a:pt x="2356485" y="3217085"/>
                    </a:lnTo>
                    <a:lnTo>
                      <a:pt x="2356485" y="3178985"/>
                    </a:lnTo>
                    <a:lnTo>
                      <a:pt x="2356485" y="3144695"/>
                    </a:lnTo>
                    <a:lnTo>
                      <a:pt x="2342198" y="3129455"/>
                    </a:lnTo>
                    <a:lnTo>
                      <a:pt x="2342198" y="3081830"/>
                    </a:lnTo>
                    <a:lnTo>
                      <a:pt x="2350770" y="3046587"/>
                    </a:lnTo>
                    <a:lnTo>
                      <a:pt x="2350770" y="2996105"/>
                    </a:lnTo>
                    <a:lnTo>
                      <a:pt x="2350770" y="2958005"/>
                    </a:lnTo>
                    <a:lnTo>
                      <a:pt x="2367915" y="2929430"/>
                    </a:lnTo>
                    <a:lnTo>
                      <a:pt x="2347913" y="2909427"/>
                    </a:lnTo>
                    <a:lnTo>
                      <a:pt x="2335530" y="2877042"/>
                    </a:lnTo>
                    <a:lnTo>
                      <a:pt x="2342198" y="2832274"/>
                    </a:lnTo>
                    <a:lnTo>
                      <a:pt x="2363152" y="2811320"/>
                    </a:lnTo>
                    <a:lnTo>
                      <a:pt x="2340293" y="2766552"/>
                    </a:lnTo>
                    <a:lnTo>
                      <a:pt x="2344102" y="2719880"/>
                    </a:lnTo>
                    <a:lnTo>
                      <a:pt x="2367915" y="2672255"/>
                    </a:lnTo>
                    <a:lnTo>
                      <a:pt x="2391727" y="2648442"/>
                    </a:lnTo>
                    <a:lnTo>
                      <a:pt x="2414588" y="2610342"/>
                    </a:lnTo>
                    <a:lnTo>
                      <a:pt x="2434590" y="2590339"/>
                    </a:lnTo>
                    <a:lnTo>
                      <a:pt x="2466023" y="2558907"/>
                    </a:lnTo>
                    <a:lnTo>
                      <a:pt x="2498408" y="2558907"/>
                    </a:lnTo>
                    <a:lnTo>
                      <a:pt x="2522220" y="2543667"/>
                    </a:lnTo>
                    <a:lnTo>
                      <a:pt x="2513648" y="2535095"/>
                    </a:lnTo>
                    <a:lnTo>
                      <a:pt x="2502218" y="2516997"/>
                    </a:lnTo>
                    <a:lnTo>
                      <a:pt x="2519363" y="2501757"/>
                    </a:lnTo>
                    <a:lnTo>
                      <a:pt x="2536508" y="2501757"/>
                    </a:lnTo>
                    <a:lnTo>
                      <a:pt x="2556510" y="2483660"/>
                    </a:lnTo>
                    <a:lnTo>
                      <a:pt x="2578418" y="2461752"/>
                    </a:lnTo>
                    <a:lnTo>
                      <a:pt x="2568893" y="2431272"/>
                    </a:lnTo>
                    <a:lnTo>
                      <a:pt x="2598420" y="2442702"/>
                    </a:lnTo>
                    <a:lnTo>
                      <a:pt x="2616518" y="2422700"/>
                    </a:lnTo>
                    <a:lnTo>
                      <a:pt x="2601277" y="2407460"/>
                    </a:lnTo>
                    <a:lnTo>
                      <a:pt x="2594610" y="2380789"/>
                    </a:lnTo>
                    <a:lnTo>
                      <a:pt x="2601277" y="2359835"/>
                    </a:lnTo>
                    <a:lnTo>
                      <a:pt x="2619375" y="2341737"/>
                    </a:lnTo>
                    <a:lnTo>
                      <a:pt x="2642235" y="2336022"/>
                    </a:lnTo>
                    <a:lnTo>
                      <a:pt x="2662238" y="2312210"/>
                    </a:lnTo>
                    <a:lnTo>
                      <a:pt x="2701290" y="2294112"/>
                    </a:lnTo>
                    <a:lnTo>
                      <a:pt x="2701290" y="2281730"/>
                    </a:lnTo>
                    <a:lnTo>
                      <a:pt x="2727960" y="2277920"/>
                    </a:lnTo>
                    <a:lnTo>
                      <a:pt x="2753677" y="2268395"/>
                    </a:lnTo>
                    <a:lnTo>
                      <a:pt x="2764155" y="2278872"/>
                    </a:lnTo>
                    <a:lnTo>
                      <a:pt x="2743200" y="2281730"/>
                    </a:lnTo>
                    <a:lnTo>
                      <a:pt x="2737485" y="2299827"/>
                    </a:lnTo>
                    <a:lnTo>
                      <a:pt x="2737485" y="2317925"/>
                    </a:lnTo>
                    <a:cubicBezTo>
                      <a:pt x="2737485" y="2317925"/>
                      <a:pt x="2756535" y="2324592"/>
                      <a:pt x="2749868" y="2330307"/>
                    </a:cubicBezTo>
                    <a:cubicBezTo>
                      <a:pt x="2743200" y="2336975"/>
                      <a:pt x="2776538" y="2329355"/>
                      <a:pt x="2776538" y="2329355"/>
                    </a:cubicBezTo>
                    <a:lnTo>
                      <a:pt x="2786063" y="2302685"/>
                    </a:lnTo>
                    <a:lnTo>
                      <a:pt x="2786063" y="2273157"/>
                    </a:lnTo>
                    <a:lnTo>
                      <a:pt x="2812733" y="2261727"/>
                    </a:lnTo>
                    <a:lnTo>
                      <a:pt x="2816543" y="2240772"/>
                    </a:lnTo>
                    <a:lnTo>
                      <a:pt x="2807018" y="2191242"/>
                    </a:lnTo>
                    <a:lnTo>
                      <a:pt x="2848927" y="2184575"/>
                    </a:lnTo>
                    <a:lnTo>
                      <a:pt x="2848927" y="2146475"/>
                    </a:lnTo>
                    <a:lnTo>
                      <a:pt x="2871788" y="2139807"/>
                    </a:lnTo>
                    <a:lnTo>
                      <a:pt x="2872740" y="2113137"/>
                    </a:lnTo>
                    <a:lnTo>
                      <a:pt x="2851785" y="2113137"/>
                    </a:lnTo>
                    <a:lnTo>
                      <a:pt x="2839402" y="2125520"/>
                    </a:lnTo>
                    <a:lnTo>
                      <a:pt x="2823210" y="2140760"/>
                    </a:lnTo>
                    <a:lnTo>
                      <a:pt x="2805113" y="2143617"/>
                    </a:lnTo>
                    <a:lnTo>
                      <a:pt x="2785110" y="2123614"/>
                    </a:lnTo>
                    <a:lnTo>
                      <a:pt x="2785110" y="2097897"/>
                    </a:lnTo>
                    <a:lnTo>
                      <a:pt x="2762250" y="2075037"/>
                    </a:lnTo>
                    <a:lnTo>
                      <a:pt x="2754630" y="2018839"/>
                    </a:lnTo>
                    <a:lnTo>
                      <a:pt x="2754630" y="1976929"/>
                    </a:lnTo>
                    <a:lnTo>
                      <a:pt x="2728913" y="1937877"/>
                    </a:lnTo>
                    <a:lnTo>
                      <a:pt x="2732723" y="1898825"/>
                    </a:lnTo>
                    <a:lnTo>
                      <a:pt x="2707005" y="1881679"/>
                    </a:lnTo>
                    <a:lnTo>
                      <a:pt x="2706052" y="1819767"/>
                    </a:lnTo>
                    <a:lnTo>
                      <a:pt x="2721293" y="1801670"/>
                    </a:lnTo>
                    <a:lnTo>
                      <a:pt x="2733675" y="1754997"/>
                    </a:lnTo>
                    <a:lnTo>
                      <a:pt x="2733675" y="1732137"/>
                    </a:lnTo>
                    <a:lnTo>
                      <a:pt x="2771775" y="1732137"/>
                    </a:lnTo>
                    <a:lnTo>
                      <a:pt x="2783205" y="1697847"/>
                    </a:lnTo>
                    <a:lnTo>
                      <a:pt x="2771775" y="1666414"/>
                    </a:lnTo>
                    <a:lnTo>
                      <a:pt x="2810827" y="1703562"/>
                    </a:lnTo>
                    <a:lnTo>
                      <a:pt x="2822258" y="1727375"/>
                    </a:lnTo>
                    <a:lnTo>
                      <a:pt x="2836545" y="1741662"/>
                    </a:lnTo>
                    <a:lnTo>
                      <a:pt x="2857500" y="1762617"/>
                    </a:lnTo>
                    <a:lnTo>
                      <a:pt x="2857500" y="1727375"/>
                    </a:lnTo>
                    <a:lnTo>
                      <a:pt x="2883218" y="1739757"/>
                    </a:lnTo>
                    <a:lnTo>
                      <a:pt x="2894648" y="1768332"/>
                    </a:lnTo>
                    <a:lnTo>
                      <a:pt x="2904173" y="1735947"/>
                    </a:lnTo>
                    <a:lnTo>
                      <a:pt x="2901315" y="1682607"/>
                    </a:lnTo>
                    <a:lnTo>
                      <a:pt x="2887027" y="1648317"/>
                    </a:lnTo>
                    <a:lnTo>
                      <a:pt x="2887027" y="1603550"/>
                    </a:lnTo>
                    <a:lnTo>
                      <a:pt x="2869883" y="1585452"/>
                    </a:lnTo>
                    <a:lnTo>
                      <a:pt x="2883218" y="1566402"/>
                    </a:lnTo>
                    <a:lnTo>
                      <a:pt x="2895600" y="1567354"/>
                    </a:lnTo>
                    <a:lnTo>
                      <a:pt x="2898458" y="1549257"/>
                    </a:lnTo>
                    <a:lnTo>
                      <a:pt x="2869883" y="1549257"/>
                    </a:lnTo>
                    <a:lnTo>
                      <a:pt x="2847023" y="1526397"/>
                    </a:lnTo>
                    <a:lnTo>
                      <a:pt x="2822258" y="1501632"/>
                    </a:lnTo>
                    <a:lnTo>
                      <a:pt x="2805113" y="1486392"/>
                    </a:lnTo>
                    <a:lnTo>
                      <a:pt x="2813685" y="1463532"/>
                    </a:lnTo>
                    <a:lnTo>
                      <a:pt x="2813685" y="1434004"/>
                    </a:lnTo>
                    <a:lnTo>
                      <a:pt x="2845118" y="1416859"/>
                    </a:lnTo>
                    <a:lnTo>
                      <a:pt x="2867025" y="1394952"/>
                    </a:lnTo>
                    <a:lnTo>
                      <a:pt x="2876550" y="1404477"/>
                    </a:lnTo>
                    <a:lnTo>
                      <a:pt x="2849880" y="1430195"/>
                    </a:lnTo>
                    <a:lnTo>
                      <a:pt x="2849880" y="1462579"/>
                    </a:lnTo>
                    <a:lnTo>
                      <a:pt x="2879408" y="1480677"/>
                    </a:lnTo>
                    <a:lnTo>
                      <a:pt x="2899410" y="1506395"/>
                    </a:lnTo>
                    <a:lnTo>
                      <a:pt x="2915602" y="1522587"/>
                    </a:lnTo>
                    <a:lnTo>
                      <a:pt x="2933700" y="1529254"/>
                    </a:lnTo>
                    <a:lnTo>
                      <a:pt x="2951798" y="1529254"/>
                    </a:lnTo>
                    <a:lnTo>
                      <a:pt x="2969895" y="1564497"/>
                    </a:lnTo>
                    <a:lnTo>
                      <a:pt x="2987040" y="1581642"/>
                    </a:lnTo>
                    <a:lnTo>
                      <a:pt x="2987040" y="1605454"/>
                    </a:lnTo>
                    <a:lnTo>
                      <a:pt x="2987040" y="1625457"/>
                    </a:lnTo>
                    <a:lnTo>
                      <a:pt x="2977515" y="1659747"/>
                    </a:lnTo>
                    <a:lnTo>
                      <a:pt x="2978468" y="1688322"/>
                    </a:lnTo>
                    <a:lnTo>
                      <a:pt x="2995613" y="1702609"/>
                    </a:lnTo>
                    <a:lnTo>
                      <a:pt x="3012758" y="1754997"/>
                    </a:lnTo>
                    <a:lnTo>
                      <a:pt x="3027045" y="1790239"/>
                    </a:lnTo>
                    <a:lnTo>
                      <a:pt x="3039427" y="1834054"/>
                    </a:lnTo>
                    <a:lnTo>
                      <a:pt x="3050858" y="1880727"/>
                    </a:lnTo>
                    <a:lnTo>
                      <a:pt x="3077527" y="1915970"/>
                    </a:lnTo>
                    <a:lnTo>
                      <a:pt x="3094673" y="1968357"/>
                    </a:lnTo>
                    <a:lnTo>
                      <a:pt x="3101340" y="2013125"/>
                    </a:lnTo>
                    <a:lnTo>
                      <a:pt x="3115627" y="2055034"/>
                    </a:lnTo>
                    <a:lnTo>
                      <a:pt x="3105150" y="2065512"/>
                    </a:lnTo>
                    <a:lnTo>
                      <a:pt x="3092768" y="2077895"/>
                    </a:lnTo>
                    <a:lnTo>
                      <a:pt x="3106102" y="2100755"/>
                    </a:lnTo>
                    <a:lnTo>
                      <a:pt x="3096577" y="2121710"/>
                    </a:lnTo>
                    <a:lnTo>
                      <a:pt x="3084195" y="2134092"/>
                    </a:lnTo>
                    <a:lnTo>
                      <a:pt x="3084195" y="2146475"/>
                    </a:lnTo>
                    <a:lnTo>
                      <a:pt x="3109913" y="2152189"/>
                    </a:lnTo>
                    <a:lnTo>
                      <a:pt x="3133725" y="2186480"/>
                    </a:lnTo>
                    <a:lnTo>
                      <a:pt x="3137535" y="2218864"/>
                    </a:lnTo>
                    <a:lnTo>
                      <a:pt x="3157538" y="2238867"/>
                    </a:lnTo>
                    <a:lnTo>
                      <a:pt x="3157538" y="2268395"/>
                    </a:lnTo>
                    <a:lnTo>
                      <a:pt x="3186113" y="2297922"/>
                    </a:lnTo>
                    <a:lnTo>
                      <a:pt x="3227070" y="2338880"/>
                    </a:lnTo>
                    <a:cubicBezTo>
                      <a:pt x="3227070" y="2338880"/>
                      <a:pt x="3239452" y="2366502"/>
                      <a:pt x="3245168" y="2373170"/>
                    </a:cubicBezTo>
                    <a:lnTo>
                      <a:pt x="3283268" y="2398887"/>
                    </a:lnTo>
                    <a:lnTo>
                      <a:pt x="3322320" y="2419842"/>
                    </a:lnTo>
                    <a:lnTo>
                      <a:pt x="3383280" y="2437939"/>
                    </a:lnTo>
                    <a:lnTo>
                      <a:pt x="3411855" y="2443655"/>
                    </a:lnTo>
                    <a:lnTo>
                      <a:pt x="3437573" y="2460799"/>
                    </a:lnTo>
                    <a:lnTo>
                      <a:pt x="3452813" y="2481755"/>
                    </a:lnTo>
                    <a:lnTo>
                      <a:pt x="3506152" y="2510330"/>
                    </a:lnTo>
                    <a:lnTo>
                      <a:pt x="3552825" y="2530332"/>
                    </a:lnTo>
                    <a:lnTo>
                      <a:pt x="3602355" y="2553192"/>
                    </a:lnTo>
                    <a:lnTo>
                      <a:pt x="3628073" y="2578910"/>
                    </a:lnTo>
                    <a:lnTo>
                      <a:pt x="3656648" y="2578910"/>
                    </a:lnTo>
                    <a:lnTo>
                      <a:pt x="3676650" y="2598912"/>
                    </a:lnTo>
                    <a:lnTo>
                      <a:pt x="3702368" y="2612247"/>
                    </a:lnTo>
                    <a:lnTo>
                      <a:pt x="3743325" y="2612247"/>
                    </a:lnTo>
                    <a:lnTo>
                      <a:pt x="3761423" y="262939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: Shape 150">
                <a:extLst>
                  <a:ext uri="{FF2B5EF4-FFF2-40B4-BE49-F238E27FC236}">
                    <a16:creationId xmlns="" xmlns:a16="http://schemas.microsoft.com/office/drawing/2014/main" id="{550D3C9B-1AE3-ADFC-6DB7-E41AFA826C1E}"/>
                  </a:ext>
                </a:extLst>
              </p:cNvPr>
              <p:cNvSpPr/>
              <p:nvPr/>
            </p:nvSpPr>
            <p:spPr>
              <a:xfrm>
                <a:off x="9893617" y="2503170"/>
                <a:ext cx="44767" cy="111442"/>
              </a:xfrm>
              <a:custGeom>
                <a:avLst/>
                <a:gdLst>
                  <a:gd name="connsiteX0" fmla="*/ 40005 w 44767"/>
                  <a:gd name="connsiteY0" fmla="*/ 9525 h 111442"/>
                  <a:gd name="connsiteX1" fmla="*/ 17145 w 44767"/>
                  <a:gd name="connsiteY1" fmla="*/ 0 h 111442"/>
                  <a:gd name="connsiteX2" fmla="*/ 1905 w 44767"/>
                  <a:gd name="connsiteY2" fmla="*/ 8572 h 111442"/>
                  <a:gd name="connsiteX3" fmla="*/ 1905 w 44767"/>
                  <a:gd name="connsiteY3" fmla="*/ 35242 h 111442"/>
                  <a:gd name="connsiteX4" fmla="*/ 0 w 44767"/>
                  <a:gd name="connsiteY4" fmla="*/ 60008 h 111442"/>
                  <a:gd name="connsiteX5" fmla="*/ 14288 w 44767"/>
                  <a:gd name="connsiteY5" fmla="*/ 69533 h 111442"/>
                  <a:gd name="connsiteX6" fmla="*/ 23813 w 44767"/>
                  <a:gd name="connsiteY6" fmla="*/ 81915 h 111442"/>
                  <a:gd name="connsiteX7" fmla="*/ 25718 w 44767"/>
                  <a:gd name="connsiteY7" fmla="*/ 103822 h 111442"/>
                  <a:gd name="connsiteX8" fmla="*/ 44768 w 44767"/>
                  <a:gd name="connsiteY8" fmla="*/ 111442 h 111442"/>
                  <a:gd name="connsiteX9" fmla="*/ 40005 w 44767"/>
                  <a:gd name="connsiteY9" fmla="*/ 88583 h 111442"/>
                  <a:gd name="connsiteX10" fmla="*/ 31432 w 44767"/>
                  <a:gd name="connsiteY10" fmla="*/ 72390 h 111442"/>
                  <a:gd name="connsiteX11" fmla="*/ 40005 w 44767"/>
                  <a:gd name="connsiteY11" fmla="*/ 43815 h 11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767" h="111442">
                    <a:moveTo>
                      <a:pt x="40005" y="9525"/>
                    </a:moveTo>
                    <a:lnTo>
                      <a:pt x="17145" y="0"/>
                    </a:lnTo>
                    <a:lnTo>
                      <a:pt x="1905" y="8572"/>
                    </a:lnTo>
                    <a:lnTo>
                      <a:pt x="1905" y="35242"/>
                    </a:lnTo>
                    <a:lnTo>
                      <a:pt x="0" y="60008"/>
                    </a:lnTo>
                    <a:lnTo>
                      <a:pt x="14288" y="69533"/>
                    </a:lnTo>
                    <a:lnTo>
                      <a:pt x="23813" y="81915"/>
                    </a:lnTo>
                    <a:lnTo>
                      <a:pt x="25718" y="103822"/>
                    </a:lnTo>
                    <a:lnTo>
                      <a:pt x="44768" y="111442"/>
                    </a:lnTo>
                    <a:lnTo>
                      <a:pt x="40005" y="88583"/>
                    </a:lnTo>
                    <a:lnTo>
                      <a:pt x="31432" y="72390"/>
                    </a:lnTo>
                    <a:lnTo>
                      <a:pt x="40005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: Shape 151">
                <a:extLst>
                  <a:ext uri="{FF2B5EF4-FFF2-40B4-BE49-F238E27FC236}">
                    <a16:creationId xmlns="" xmlns:a16="http://schemas.microsoft.com/office/drawing/2014/main" id="{86CF48A8-4729-5BD1-A650-6B03A75FC272}"/>
                  </a:ext>
                </a:extLst>
              </p:cNvPr>
              <p:cNvSpPr/>
              <p:nvPr/>
            </p:nvSpPr>
            <p:spPr>
              <a:xfrm>
                <a:off x="10353675" y="2638425"/>
                <a:ext cx="85725" cy="25717"/>
              </a:xfrm>
              <a:custGeom>
                <a:avLst/>
                <a:gdLst>
                  <a:gd name="connsiteX0" fmla="*/ 38100 w 85725"/>
                  <a:gd name="connsiteY0" fmla="*/ 25717 h 25717"/>
                  <a:gd name="connsiteX1" fmla="*/ 67627 w 85725"/>
                  <a:gd name="connsiteY1" fmla="*/ 25717 h 25717"/>
                  <a:gd name="connsiteX2" fmla="*/ 85725 w 85725"/>
                  <a:gd name="connsiteY2" fmla="*/ 7620 h 25717"/>
                  <a:gd name="connsiteX3" fmla="*/ 62865 w 85725"/>
                  <a:gd name="connsiteY3" fmla="*/ 0 h 25717"/>
                  <a:gd name="connsiteX4" fmla="*/ 39052 w 85725"/>
                  <a:gd name="connsiteY4" fmla="*/ 9525 h 25717"/>
                  <a:gd name="connsiteX5" fmla="*/ 17145 w 85725"/>
                  <a:gd name="connsiteY5" fmla="*/ 953 h 25717"/>
                  <a:gd name="connsiteX6" fmla="*/ 0 w 85725"/>
                  <a:gd name="connsiteY6" fmla="*/ 7620 h 25717"/>
                  <a:gd name="connsiteX7" fmla="*/ 8573 w 85725"/>
                  <a:gd name="connsiteY7" fmla="*/ 25717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25717">
                    <a:moveTo>
                      <a:pt x="38100" y="25717"/>
                    </a:moveTo>
                    <a:lnTo>
                      <a:pt x="67627" y="25717"/>
                    </a:lnTo>
                    <a:lnTo>
                      <a:pt x="85725" y="7620"/>
                    </a:lnTo>
                    <a:lnTo>
                      <a:pt x="62865" y="0"/>
                    </a:lnTo>
                    <a:lnTo>
                      <a:pt x="39052" y="9525"/>
                    </a:lnTo>
                    <a:lnTo>
                      <a:pt x="17145" y="953"/>
                    </a:lnTo>
                    <a:lnTo>
                      <a:pt x="0" y="7620"/>
                    </a:lnTo>
                    <a:lnTo>
                      <a:pt x="8573" y="2571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: Shape 152">
                <a:extLst>
                  <a:ext uri="{FF2B5EF4-FFF2-40B4-BE49-F238E27FC236}">
                    <a16:creationId xmlns="" xmlns:a16="http://schemas.microsoft.com/office/drawing/2014/main" id="{D766B51F-010A-8394-5E9D-842E8D87AF0B}"/>
                  </a:ext>
                </a:extLst>
              </p:cNvPr>
              <p:cNvSpPr/>
              <p:nvPr/>
            </p:nvSpPr>
            <p:spPr>
              <a:xfrm>
                <a:off x="10458450" y="2572702"/>
                <a:ext cx="32385" cy="22859"/>
              </a:xfrm>
              <a:custGeom>
                <a:avLst/>
                <a:gdLst>
                  <a:gd name="connsiteX0" fmla="*/ 20955 w 32385"/>
                  <a:gd name="connsiteY0" fmla="*/ 11430 h 22859"/>
                  <a:gd name="connsiteX1" fmla="*/ 32385 w 32385"/>
                  <a:gd name="connsiteY1" fmla="*/ 0 h 22859"/>
                  <a:gd name="connsiteX2" fmla="*/ 16193 w 32385"/>
                  <a:gd name="connsiteY2" fmla="*/ 3810 h 22859"/>
                  <a:gd name="connsiteX3" fmla="*/ 0 w 32385"/>
                  <a:gd name="connsiteY3" fmla="*/ 14288 h 22859"/>
                  <a:gd name="connsiteX4" fmla="*/ 8573 w 32385"/>
                  <a:gd name="connsiteY4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5" h="22859">
                    <a:moveTo>
                      <a:pt x="20955" y="11430"/>
                    </a:moveTo>
                    <a:lnTo>
                      <a:pt x="32385" y="0"/>
                    </a:lnTo>
                    <a:lnTo>
                      <a:pt x="16193" y="3810"/>
                    </a:lnTo>
                    <a:lnTo>
                      <a:pt x="0" y="14288"/>
                    </a:lnTo>
                    <a:lnTo>
                      <a:pt x="8573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: Shape 153">
                <a:extLst>
                  <a:ext uri="{FF2B5EF4-FFF2-40B4-BE49-F238E27FC236}">
                    <a16:creationId xmlns="" xmlns:a16="http://schemas.microsoft.com/office/drawing/2014/main" id="{7E162098-3F49-AFF6-64C8-8BFE8EDAA4B1}"/>
                  </a:ext>
                </a:extLst>
              </p:cNvPr>
              <p:cNvSpPr/>
              <p:nvPr/>
            </p:nvSpPr>
            <p:spPr>
              <a:xfrm>
                <a:off x="8792527" y="1102994"/>
                <a:ext cx="87630" cy="160019"/>
              </a:xfrm>
              <a:custGeom>
                <a:avLst/>
                <a:gdLst>
                  <a:gd name="connsiteX0" fmla="*/ 3810 w 87630"/>
                  <a:gd name="connsiteY0" fmla="*/ 100965 h 160019"/>
                  <a:gd name="connsiteX1" fmla="*/ 18098 w 87630"/>
                  <a:gd name="connsiteY1" fmla="*/ 121920 h 160019"/>
                  <a:gd name="connsiteX2" fmla="*/ 32385 w 87630"/>
                  <a:gd name="connsiteY2" fmla="*/ 155258 h 160019"/>
                  <a:gd name="connsiteX3" fmla="*/ 55245 w 87630"/>
                  <a:gd name="connsiteY3" fmla="*/ 160020 h 160019"/>
                  <a:gd name="connsiteX4" fmla="*/ 70485 w 87630"/>
                  <a:gd name="connsiteY4" fmla="*/ 144780 h 160019"/>
                  <a:gd name="connsiteX5" fmla="*/ 81915 w 87630"/>
                  <a:gd name="connsiteY5" fmla="*/ 123825 h 160019"/>
                  <a:gd name="connsiteX6" fmla="*/ 68580 w 87630"/>
                  <a:gd name="connsiteY6" fmla="*/ 110490 h 160019"/>
                  <a:gd name="connsiteX7" fmla="*/ 87630 w 87630"/>
                  <a:gd name="connsiteY7" fmla="*/ 83820 h 160019"/>
                  <a:gd name="connsiteX8" fmla="*/ 84773 w 87630"/>
                  <a:gd name="connsiteY8" fmla="*/ 54293 h 160019"/>
                  <a:gd name="connsiteX9" fmla="*/ 84773 w 87630"/>
                  <a:gd name="connsiteY9" fmla="*/ 19050 h 160019"/>
                  <a:gd name="connsiteX10" fmla="*/ 65723 w 87630"/>
                  <a:gd name="connsiteY10" fmla="*/ 4763 h 160019"/>
                  <a:gd name="connsiteX11" fmla="*/ 55245 w 87630"/>
                  <a:gd name="connsiteY11" fmla="*/ 0 h 160019"/>
                  <a:gd name="connsiteX12" fmla="*/ 44768 w 87630"/>
                  <a:gd name="connsiteY12" fmla="*/ 10478 h 160019"/>
                  <a:gd name="connsiteX13" fmla="*/ 23813 w 87630"/>
                  <a:gd name="connsiteY13" fmla="*/ 21908 h 160019"/>
                  <a:gd name="connsiteX14" fmla="*/ 5715 w 87630"/>
                  <a:gd name="connsiteY14" fmla="*/ 39053 h 160019"/>
                  <a:gd name="connsiteX15" fmla="*/ 7620 w 87630"/>
                  <a:gd name="connsiteY15" fmla="*/ 69533 h 160019"/>
                  <a:gd name="connsiteX16" fmla="*/ 0 w 87630"/>
                  <a:gd name="connsiteY16" fmla="*/ 77153 h 16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630" h="160019">
                    <a:moveTo>
                      <a:pt x="3810" y="100965"/>
                    </a:moveTo>
                    <a:lnTo>
                      <a:pt x="18098" y="121920"/>
                    </a:lnTo>
                    <a:lnTo>
                      <a:pt x="32385" y="155258"/>
                    </a:lnTo>
                    <a:lnTo>
                      <a:pt x="55245" y="160020"/>
                    </a:lnTo>
                    <a:lnTo>
                      <a:pt x="70485" y="144780"/>
                    </a:lnTo>
                    <a:lnTo>
                      <a:pt x="81915" y="123825"/>
                    </a:lnTo>
                    <a:lnTo>
                      <a:pt x="68580" y="110490"/>
                    </a:lnTo>
                    <a:lnTo>
                      <a:pt x="87630" y="83820"/>
                    </a:lnTo>
                    <a:lnTo>
                      <a:pt x="84773" y="54293"/>
                    </a:lnTo>
                    <a:lnTo>
                      <a:pt x="84773" y="19050"/>
                    </a:lnTo>
                    <a:lnTo>
                      <a:pt x="65723" y="4763"/>
                    </a:lnTo>
                    <a:lnTo>
                      <a:pt x="55245" y="0"/>
                    </a:lnTo>
                    <a:lnTo>
                      <a:pt x="44768" y="10478"/>
                    </a:lnTo>
                    <a:lnTo>
                      <a:pt x="23813" y="21908"/>
                    </a:lnTo>
                    <a:lnTo>
                      <a:pt x="5715" y="39053"/>
                    </a:lnTo>
                    <a:lnTo>
                      <a:pt x="7620" y="69533"/>
                    </a:lnTo>
                    <a:lnTo>
                      <a:pt x="0" y="7715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: Shape 154">
                <a:extLst>
                  <a:ext uri="{FF2B5EF4-FFF2-40B4-BE49-F238E27FC236}">
                    <a16:creationId xmlns="" xmlns:a16="http://schemas.microsoft.com/office/drawing/2014/main" id="{EF87DA0C-6126-128A-3F54-30CA66DB5E5F}"/>
                  </a:ext>
                </a:extLst>
              </p:cNvPr>
              <p:cNvSpPr/>
              <p:nvPr/>
            </p:nvSpPr>
            <p:spPr>
              <a:xfrm>
                <a:off x="9122092" y="4163377"/>
                <a:ext cx="48577" cy="56197"/>
              </a:xfrm>
              <a:custGeom>
                <a:avLst/>
                <a:gdLst>
                  <a:gd name="connsiteX0" fmla="*/ 11430 w 48577"/>
                  <a:gd name="connsiteY0" fmla="*/ 5715 h 56197"/>
                  <a:gd name="connsiteX1" fmla="*/ 0 w 48577"/>
                  <a:gd name="connsiteY1" fmla="*/ 19050 h 56197"/>
                  <a:gd name="connsiteX2" fmla="*/ 0 w 48577"/>
                  <a:gd name="connsiteY2" fmla="*/ 36195 h 56197"/>
                  <a:gd name="connsiteX3" fmla="*/ 0 w 48577"/>
                  <a:gd name="connsiteY3" fmla="*/ 54292 h 56197"/>
                  <a:gd name="connsiteX4" fmla="*/ 20002 w 48577"/>
                  <a:gd name="connsiteY4" fmla="*/ 45720 h 56197"/>
                  <a:gd name="connsiteX5" fmla="*/ 31432 w 48577"/>
                  <a:gd name="connsiteY5" fmla="*/ 56197 h 56197"/>
                  <a:gd name="connsiteX6" fmla="*/ 43815 w 48577"/>
                  <a:gd name="connsiteY6" fmla="*/ 44767 h 56197"/>
                  <a:gd name="connsiteX7" fmla="*/ 48577 w 48577"/>
                  <a:gd name="connsiteY7" fmla="*/ 20003 h 56197"/>
                  <a:gd name="connsiteX8" fmla="*/ 35243 w 48577"/>
                  <a:gd name="connsiteY8" fmla="*/ 0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577" h="56197">
                    <a:moveTo>
                      <a:pt x="11430" y="5715"/>
                    </a:moveTo>
                    <a:lnTo>
                      <a:pt x="0" y="19050"/>
                    </a:lnTo>
                    <a:lnTo>
                      <a:pt x="0" y="36195"/>
                    </a:lnTo>
                    <a:lnTo>
                      <a:pt x="0" y="54292"/>
                    </a:lnTo>
                    <a:lnTo>
                      <a:pt x="20002" y="45720"/>
                    </a:lnTo>
                    <a:lnTo>
                      <a:pt x="31432" y="56197"/>
                    </a:lnTo>
                    <a:lnTo>
                      <a:pt x="43815" y="44767"/>
                    </a:lnTo>
                    <a:lnTo>
                      <a:pt x="48577" y="20003"/>
                    </a:lnTo>
                    <a:lnTo>
                      <a:pt x="3524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: Shape 155">
                <a:extLst>
                  <a:ext uri="{FF2B5EF4-FFF2-40B4-BE49-F238E27FC236}">
                    <a16:creationId xmlns="" xmlns:a16="http://schemas.microsoft.com/office/drawing/2014/main" id="{43C963C2-587D-52E7-EDF1-43A13457E96D}"/>
                  </a:ext>
                </a:extLst>
              </p:cNvPr>
              <p:cNvSpPr/>
              <p:nvPr/>
            </p:nvSpPr>
            <p:spPr>
              <a:xfrm>
                <a:off x="7733347" y="1920239"/>
                <a:ext cx="160019" cy="115252"/>
              </a:xfrm>
              <a:custGeom>
                <a:avLst/>
                <a:gdLst>
                  <a:gd name="connsiteX0" fmla="*/ 9525 w 160019"/>
                  <a:gd name="connsiteY0" fmla="*/ 84773 h 115252"/>
                  <a:gd name="connsiteX1" fmla="*/ 23813 w 160019"/>
                  <a:gd name="connsiteY1" fmla="*/ 104775 h 115252"/>
                  <a:gd name="connsiteX2" fmla="*/ 50482 w 160019"/>
                  <a:gd name="connsiteY2" fmla="*/ 115252 h 115252"/>
                  <a:gd name="connsiteX3" fmla="*/ 68580 w 160019"/>
                  <a:gd name="connsiteY3" fmla="*/ 97155 h 115252"/>
                  <a:gd name="connsiteX4" fmla="*/ 91440 w 160019"/>
                  <a:gd name="connsiteY4" fmla="*/ 97155 h 115252"/>
                  <a:gd name="connsiteX5" fmla="*/ 114300 w 160019"/>
                  <a:gd name="connsiteY5" fmla="*/ 88583 h 115252"/>
                  <a:gd name="connsiteX6" fmla="*/ 135255 w 160019"/>
                  <a:gd name="connsiteY6" fmla="*/ 79058 h 115252"/>
                  <a:gd name="connsiteX7" fmla="*/ 148590 w 160019"/>
                  <a:gd name="connsiteY7" fmla="*/ 65723 h 115252"/>
                  <a:gd name="connsiteX8" fmla="*/ 148590 w 160019"/>
                  <a:gd name="connsiteY8" fmla="*/ 47625 h 115252"/>
                  <a:gd name="connsiteX9" fmla="*/ 160020 w 160019"/>
                  <a:gd name="connsiteY9" fmla="*/ 15240 h 115252"/>
                  <a:gd name="connsiteX10" fmla="*/ 140017 w 160019"/>
                  <a:gd name="connsiteY10" fmla="*/ 0 h 115252"/>
                  <a:gd name="connsiteX11" fmla="*/ 111442 w 160019"/>
                  <a:gd name="connsiteY11" fmla="*/ 13335 h 115252"/>
                  <a:gd name="connsiteX12" fmla="*/ 97155 w 160019"/>
                  <a:gd name="connsiteY12" fmla="*/ 30480 h 115252"/>
                  <a:gd name="connsiteX13" fmla="*/ 80963 w 160019"/>
                  <a:gd name="connsiteY13" fmla="*/ 46673 h 115252"/>
                  <a:gd name="connsiteX14" fmla="*/ 74295 w 160019"/>
                  <a:gd name="connsiteY14" fmla="*/ 46673 h 115252"/>
                  <a:gd name="connsiteX15" fmla="*/ 62865 w 160019"/>
                  <a:gd name="connsiteY15" fmla="*/ 31433 h 115252"/>
                  <a:gd name="connsiteX16" fmla="*/ 42863 w 160019"/>
                  <a:gd name="connsiteY16" fmla="*/ 51435 h 115252"/>
                  <a:gd name="connsiteX17" fmla="*/ 29527 w 160019"/>
                  <a:gd name="connsiteY17" fmla="*/ 64770 h 115252"/>
                  <a:gd name="connsiteX18" fmla="*/ 20002 w 160019"/>
                  <a:gd name="connsiteY18" fmla="*/ 74295 h 115252"/>
                  <a:gd name="connsiteX19" fmla="*/ 0 w 160019"/>
                  <a:gd name="connsiteY19" fmla="*/ 65723 h 115252"/>
                  <a:gd name="connsiteX20" fmla="*/ 2857 w 160019"/>
                  <a:gd name="connsiteY20" fmla="*/ 76200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019" h="115252">
                    <a:moveTo>
                      <a:pt x="9525" y="84773"/>
                    </a:moveTo>
                    <a:lnTo>
                      <a:pt x="23813" y="104775"/>
                    </a:lnTo>
                    <a:lnTo>
                      <a:pt x="50482" y="115252"/>
                    </a:lnTo>
                    <a:lnTo>
                      <a:pt x="68580" y="97155"/>
                    </a:lnTo>
                    <a:lnTo>
                      <a:pt x="91440" y="97155"/>
                    </a:lnTo>
                    <a:lnTo>
                      <a:pt x="114300" y="88583"/>
                    </a:lnTo>
                    <a:lnTo>
                      <a:pt x="135255" y="79058"/>
                    </a:lnTo>
                    <a:lnTo>
                      <a:pt x="148590" y="65723"/>
                    </a:lnTo>
                    <a:lnTo>
                      <a:pt x="148590" y="47625"/>
                    </a:lnTo>
                    <a:lnTo>
                      <a:pt x="160020" y="15240"/>
                    </a:lnTo>
                    <a:lnTo>
                      <a:pt x="140017" y="0"/>
                    </a:lnTo>
                    <a:lnTo>
                      <a:pt x="111442" y="13335"/>
                    </a:lnTo>
                    <a:lnTo>
                      <a:pt x="97155" y="30480"/>
                    </a:lnTo>
                    <a:lnTo>
                      <a:pt x="80963" y="46673"/>
                    </a:lnTo>
                    <a:lnTo>
                      <a:pt x="74295" y="46673"/>
                    </a:lnTo>
                    <a:lnTo>
                      <a:pt x="62865" y="31433"/>
                    </a:lnTo>
                    <a:lnTo>
                      <a:pt x="42863" y="51435"/>
                    </a:lnTo>
                    <a:lnTo>
                      <a:pt x="29527" y="64770"/>
                    </a:lnTo>
                    <a:lnTo>
                      <a:pt x="20002" y="74295"/>
                    </a:lnTo>
                    <a:lnTo>
                      <a:pt x="0" y="65723"/>
                    </a:lnTo>
                    <a:lnTo>
                      <a:pt x="2857" y="762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: Shape 156">
                <a:extLst>
                  <a:ext uri="{FF2B5EF4-FFF2-40B4-BE49-F238E27FC236}">
                    <a16:creationId xmlns="" xmlns:a16="http://schemas.microsoft.com/office/drawing/2014/main" id="{705335C9-1FAD-ECEC-BFFE-02DFECCD048A}"/>
                  </a:ext>
                </a:extLst>
              </p:cNvPr>
              <p:cNvSpPr/>
              <p:nvPr/>
            </p:nvSpPr>
            <p:spPr>
              <a:xfrm>
                <a:off x="7477125" y="2017395"/>
                <a:ext cx="250507" cy="234314"/>
              </a:xfrm>
              <a:custGeom>
                <a:avLst/>
                <a:gdLst>
                  <a:gd name="connsiteX0" fmla="*/ 12382 w 250507"/>
                  <a:gd name="connsiteY0" fmla="*/ 170497 h 234314"/>
                  <a:gd name="connsiteX1" fmla="*/ 25718 w 250507"/>
                  <a:gd name="connsiteY1" fmla="*/ 170497 h 234314"/>
                  <a:gd name="connsiteX2" fmla="*/ 43815 w 250507"/>
                  <a:gd name="connsiteY2" fmla="*/ 188595 h 234314"/>
                  <a:gd name="connsiteX3" fmla="*/ 39052 w 250507"/>
                  <a:gd name="connsiteY3" fmla="*/ 209550 h 234314"/>
                  <a:gd name="connsiteX4" fmla="*/ 61913 w 250507"/>
                  <a:gd name="connsiteY4" fmla="*/ 220980 h 234314"/>
                  <a:gd name="connsiteX5" fmla="*/ 92393 w 250507"/>
                  <a:gd name="connsiteY5" fmla="*/ 221933 h 234314"/>
                  <a:gd name="connsiteX6" fmla="*/ 105727 w 250507"/>
                  <a:gd name="connsiteY6" fmla="*/ 234315 h 234314"/>
                  <a:gd name="connsiteX7" fmla="*/ 128588 w 250507"/>
                  <a:gd name="connsiteY7" fmla="*/ 234315 h 234314"/>
                  <a:gd name="connsiteX8" fmla="*/ 155257 w 250507"/>
                  <a:gd name="connsiteY8" fmla="*/ 226695 h 234314"/>
                  <a:gd name="connsiteX9" fmla="*/ 155257 w 250507"/>
                  <a:gd name="connsiteY9" fmla="*/ 206692 h 234314"/>
                  <a:gd name="connsiteX10" fmla="*/ 139065 w 250507"/>
                  <a:gd name="connsiteY10" fmla="*/ 191452 h 234314"/>
                  <a:gd name="connsiteX11" fmla="*/ 147638 w 250507"/>
                  <a:gd name="connsiteY11" fmla="*/ 181927 h 234314"/>
                  <a:gd name="connsiteX12" fmla="*/ 160973 w 250507"/>
                  <a:gd name="connsiteY12" fmla="*/ 195263 h 234314"/>
                  <a:gd name="connsiteX13" fmla="*/ 184785 w 250507"/>
                  <a:gd name="connsiteY13" fmla="*/ 152400 h 234314"/>
                  <a:gd name="connsiteX14" fmla="*/ 207645 w 250507"/>
                  <a:gd name="connsiteY14" fmla="*/ 130492 h 234314"/>
                  <a:gd name="connsiteX15" fmla="*/ 217170 w 250507"/>
                  <a:gd name="connsiteY15" fmla="*/ 140017 h 234314"/>
                  <a:gd name="connsiteX16" fmla="*/ 237173 w 250507"/>
                  <a:gd name="connsiteY16" fmla="*/ 119063 h 234314"/>
                  <a:gd name="connsiteX17" fmla="*/ 243840 w 250507"/>
                  <a:gd name="connsiteY17" fmla="*/ 100013 h 234314"/>
                  <a:gd name="connsiteX18" fmla="*/ 220980 w 250507"/>
                  <a:gd name="connsiteY18" fmla="*/ 92392 h 234314"/>
                  <a:gd name="connsiteX19" fmla="*/ 205740 w 250507"/>
                  <a:gd name="connsiteY19" fmla="*/ 107633 h 234314"/>
                  <a:gd name="connsiteX20" fmla="*/ 185738 w 250507"/>
                  <a:gd name="connsiteY20" fmla="*/ 94297 h 234314"/>
                  <a:gd name="connsiteX21" fmla="*/ 162877 w 250507"/>
                  <a:gd name="connsiteY21" fmla="*/ 80010 h 234314"/>
                  <a:gd name="connsiteX22" fmla="*/ 140018 w 250507"/>
                  <a:gd name="connsiteY22" fmla="*/ 62865 h 234314"/>
                  <a:gd name="connsiteX23" fmla="*/ 147638 w 250507"/>
                  <a:gd name="connsiteY23" fmla="*/ 46672 h 234314"/>
                  <a:gd name="connsiteX24" fmla="*/ 160020 w 250507"/>
                  <a:gd name="connsiteY24" fmla="*/ 34290 h 234314"/>
                  <a:gd name="connsiteX25" fmla="*/ 169545 w 250507"/>
                  <a:gd name="connsiteY25" fmla="*/ 66675 h 234314"/>
                  <a:gd name="connsiteX26" fmla="*/ 183832 w 250507"/>
                  <a:gd name="connsiteY26" fmla="*/ 81915 h 234314"/>
                  <a:gd name="connsiteX27" fmla="*/ 209550 w 250507"/>
                  <a:gd name="connsiteY27" fmla="*/ 86677 h 234314"/>
                  <a:gd name="connsiteX28" fmla="*/ 224790 w 250507"/>
                  <a:gd name="connsiteY28" fmla="*/ 80010 h 234314"/>
                  <a:gd name="connsiteX29" fmla="*/ 237173 w 250507"/>
                  <a:gd name="connsiteY29" fmla="*/ 80010 h 234314"/>
                  <a:gd name="connsiteX30" fmla="*/ 250507 w 250507"/>
                  <a:gd name="connsiteY30" fmla="*/ 66675 h 234314"/>
                  <a:gd name="connsiteX31" fmla="*/ 243840 w 250507"/>
                  <a:gd name="connsiteY31" fmla="*/ 40005 h 234314"/>
                  <a:gd name="connsiteX32" fmla="*/ 222885 w 250507"/>
                  <a:gd name="connsiteY32" fmla="*/ 40005 h 234314"/>
                  <a:gd name="connsiteX33" fmla="*/ 228600 w 250507"/>
                  <a:gd name="connsiteY33" fmla="*/ 17145 h 234314"/>
                  <a:gd name="connsiteX34" fmla="*/ 228600 w 250507"/>
                  <a:gd name="connsiteY34" fmla="*/ 0 h 234314"/>
                  <a:gd name="connsiteX35" fmla="*/ 211455 w 250507"/>
                  <a:gd name="connsiteY35" fmla="*/ 5715 h 234314"/>
                  <a:gd name="connsiteX36" fmla="*/ 170498 w 250507"/>
                  <a:gd name="connsiteY36" fmla="*/ 5715 h 234314"/>
                  <a:gd name="connsiteX37" fmla="*/ 157163 w 250507"/>
                  <a:gd name="connsiteY37" fmla="*/ 19050 h 234314"/>
                  <a:gd name="connsiteX38" fmla="*/ 136207 w 250507"/>
                  <a:gd name="connsiteY38" fmla="*/ 33338 h 234314"/>
                  <a:gd name="connsiteX39" fmla="*/ 120968 w 250507"/>
                  <a:gd name="connsiteY39" fmla="*/ 18097 h 234314"/>
                  <a:gd name="connsiteX40" fmla="*/ 83820 w 250507"/>
                  <a:gd name="connsiteY40" fmla="*/ 29527 h 234314"/>
                  <a:gd name="connsiteX41" fmla="*/ 86677 w 250507"/>
                  <a:gd name="connsiteY41" fmla="*/ 53340 h 234314"/>
                  <a:gd name="connsiteX42" fmla="*/ 96202 w 250507"/>
                  <a:gd name="connsiteY42" fmla="*/ 62865 h 234314"/>
                  <a:gd name="connsiteX43" fmla="*/ 109538 w 250507"/>
                  <a:gd name="connsiteY43" fmla="*/ 76200 h 234314"/>
                  <a:gd name="connsiteX44" fmla="*/ 120015 w 250507"/>
                  <a:gd name="connsiteY44" fmla="*/ 86677 h 234314"/>
                  <a:gd name="connsiteX45" fmla="*/ 105727 w 250507"/>
                  <a:gd name="connsiteY45" fmla="*/ 98108 h 234314"/>
                  <a:gd name="connsiteX46" fmla="*/ 86677 w 250507"/>
                  <a:gd name="connsiteY46" fmla="*/ 80963 h 234314"/>
                  <a:gd name="connsiteX47" fmla="*/ 76200 w 250507"/>
                  <a:gd name="connsiteY47" fmla="*/ 91440 h 234314"/>
                  <a:gd name="connsiteX48" fmla="*/ 61913 w 250507"/>
                  <a:gd name="connsiteY48" fmla="*/ 77152 h 234314"/>
                  <a:gd name="connsiteX49" fmla="*/ 29527 w 250507"/>
                  <a:gd name="connsiteY49" fmla="*/ 83820 h 234314"/>
                  <a:gd name="connsiteX50" fmla="*/ 16193 w 250507"/>
                  <a:gd name="connsiteY50" fmla="*/ 76200 h 234314"/>
                  <a:gd name="connsiteX51" fmla="*/ 9525 w 250507"/>
                  <a:gd name="connsiteY51" fmla="*/ 92392 h 234314"/>
                  <a:gd name="connsiteX52" fmla="*/ 20002 w 250507"/>
                  <a:gd name="connsiteY52" fmla="*/ 102870 h 234314"/>
                  <a:gd name="connsiteX53" fmla="*/ 0 w 250507"/>
                  <a:gd name="connsiteY53" fmla="*/ 113347 h 234314"/>
                  <a:gd name="connsiteX54" fmla="*/ 0 w 250507"/>
                  <a:gd name="connsiteY54" fmla="*/ 137160 h 234314"/>
                  <a:gd name="connsiteX55" fmla="*/ 16193 w 250507"/>
                  <a:gd name="connsiteY55" fmla="*/ 152400 h 23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50507" h="234314">
                    <a:moveTo>
                      <a:pt x="12382" y="170497"/>
                    </a:moveTo>
                    <a:lnTo>
                      <a:pt x="25718" y="170497"/>
                    </a:lnTo>
                    <a:lnTo>
                      <a:pt x="43815" y="188595"/>
                    </a:lnTo>
                    <a:lnTo>
                      <a:pt x="39052" y="209550"/>
                    </a:lnTo>
                    <a:lnTo>
                      <a:pt x="61913" y="220980"/>
                    </a:lnTo>
                    <a:lnTo>
                      <a:pt x="92393" y="221933"/>
                    </a:lnTo>
                    <a:lnTo>
                      <a:pt x="105727" y="234315"/>
                    </a:lnTo>
                    <a:lnTo>
                      <a:pt x="128588" y="234315"/>
                    </a:lnTo>
                    <a:lnTo>
                      <a:pt x="155257" y="226695"/>
                    </a:lnTo>
                    <a:lnTo>
                      <a:pt x="155257" y="206692"/>
                    </a:lnTo>
                    <a:lnTo>
                      <a:pt x="139065" y="191452"/>
                    </a:lnTo>
                    <a:lnTo>
                      <a:pt x="147638" y="181927"/>
                    </a:lnTo>
                    <a:lnTo>
                      <a:pt x="160973" y="195263"/>
                    </a:lnTo>
                    <a:lnTo>
                      <a:pt x="184785" y="152400"/>
                    </a:lnTo>
                    <a:lnTo>
                      <a:pt x="207645" y="130492"/>
                    </a:lnTo>
                    <a:lnTo>
                      <a:pt x="217170" y="140017"/>
                    </a:lnTo>
                    <a:lnTo>
                      <a:pt x="237173" y="119063"/>
                    </a:lnTo>
                    <a:lnTo>
                      <a:pt x="243840" y="100013"/>
                    </a:lnTo>
                    <a:lnTo>
                      <a:pt x="220980" y="92392"/>
                    </a:lnTo>
                    <a:lnTo>
                      <a:pt x="205740" y="107633"/>
                    </a:lnTo>
                    <a:lnTo>
                      <a:pt x="185738" y="94297"/>
                    </a:lnTo>
                    <a:lnTo>
                      <a:pt x="162877" y="80010"/>
                    </a:lnTo>
                    <a:lnTo>
                      <a:pt x="140018" y="62865"/>
                    </a:lnTo>
                    <a:lnTo>
                      <a:pt x="147638" y="46672"/>
                    </a:lnTo>
                    <a:lnTo>
                      <a:pt x="160020" y="34290"/>
                    </a:lnTo>
                    <a:lnTo>
                      <a:pt x="169545" y="66675"/>
                    </a:lnTo>
                    <a:lnTo>
                      <a:pt x="183832" y="81915"/>
                    </a:lnTo>
                    <a:lnTo>
                      <a:pt x="209550" y="86677"/>
                    </a:lnTo>
                    <a:lnTo>
                      <a:pt x="224790" y="80010"/>
                    </a:lnTo>
                    <a:lnTo>
                      <a:pt x="237173" y="80010"/>
                    </a:lnTo>
                    <a:lnTo>
                      <a:pt x="250507" y="66675"/>
                    </a:lnTo>
                    <a:lnTo>
                      <a:pt x="243840" y="40005"/>
                    </a:lnTo>
                    <a:lnTo>
                      <a:pt x="222885" y="40005"/>
                    </a:lnTo>
                    <a:lnTo>
                      <a:pt x="228600" y="17145"/>
                    </a:lnTo>
                    <a:lnTo>
                      <a:pt x="228600" y="0"/>
                    </a:lnTo>
                    <a:lnTo>
                      <a:pt x="211455" y="5715"/>
                    </a:lnTo>
                    <a:lnTo>
                      <a:pt x="170498" y="5715"/>
                    </a:lnTo>
                    <a:lnTo>
                      <a:pt x="157163" y="19050"/>
                    </a:lnTo>
                    <a:lnTo>
                      <a:pt x="136207" y="33338"/>
                    </a:lnTo>
                    <a:lnTo>
                      <a:pt x="120968" y="18097"/>
                    </a:lnTo>
                    <a:lnTo>
                      <a:pt x="83820" y="29527"/>
                    </a:lnTo>
                    <a:lnTo>
                      <a:pt x="86677" y="53340"/>
                    </a:lnTo>
                    <a:lnTo>
                      <a:pt x="96202" y="62865"/>
                    </a:lnTo>
                    <a:lnTo>
                      <a:pt x="109538" y="76200"/>
                    </a:lnTo>
                    <a:lnTo>
                      <a:pt x="120015" y="86677"/>
                    </a:lnTo>
                    <a:lnTo>
                      <a:pt x="105727" y="98108"/>
                    </a:lnTo>
                    <a:lnTo>
                      <a:pt x="86677" y="80963"/>
                    </a:lnTo>
                    <a:lnTo>
                      <a:pt x="76200" y="91440"/>
                    </a:lnTo>
                    <a:lnTo>
                      <a:pt x="61913" y="77152"/>
                    </a:lnTo>
                    <a:lnTo>
                      <a:pt x="29527" y="83820"/>
                    </a:lnTo>
                    <a:lnTo>
                      <a:pt x="16193" y="76200"/>
                    </a:lnTo>
                    <a:lnTo>
                      <a:pt x="9525" y="92392"/>
                    </a:lnTo>
                    <a:lnTo>
                      <a:pt x="20002" y="102870"/>
                    </a:lnTo>
                    <a:lnTo>
                      <a:pt x="0" y="113347"/>
                    </a:lnTo>
                    <a:lnTo>
                      <a:pt x="0" y="137160"/>
                    </a:lnTo>
                    <a:lnTo>
                      <a:pt x="16193" y="1524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: Shape 157">
                <a:extLst>
                  <a:ext uri="{FF2B5EF4-FFF2-40B4-BE49-F238E27FC236}">
                    <a16:creationId xmlns="" xmlns:a16="http://schemas.microsoft.com/office/drawing/2014/main" id="{6434B9B2-42E1-862C-0A14-E7846565575C}"/>
                  </a:ext>
                </a:extLst>
              </p:cNvPr>
              <p:cNvSpPr/>
              <p:nvPr/>
            </p:nvSpPr>
            <p:spPr>
              <a:xfrm>
                <a:off x="7699057" y="2246947"/>
                <a:ext cx="36194" cy="52387"/>
              </a:xfrm>
              <a:custGeom>
                <a:avLst/>
                <a:gdLst>
                  <a:gd name="connsiteX0" fmla="*/ 11430 w 36194"/>
                  <a:gd name="connsiteY0" fmla="*/ 953 h 52387"/>
                  <a:gd name="connsiteX1" fmla="*/ 0 w 36194"/>
                  <a:gd name="connsiteY1" fmla="*/ 11430 h 52387"/>
                  <a:gd name="connsiteX2" fmla="*/ 8573 w 36194"/>
                  <a:gd name="connsiteY2" fmla="*/ 37148 h 52387"/>
                  <a:gd name="connsiteX3" fmla="*/ 23813 w 36194"/>
                  <a:gd name="connsiteY3" fmla="*/ 52388 h 52387"/>
                  <a:gd name="connsiteX4" fmla="*/ 36195 w 36194"/>
                  <a:gd name="connsiteY4" fmla="*/ 28575 h 52387"/>
                  <a:gd name="connsiteX5" fmla="*/ 36195 w 36194"/>
                  <a:gd name="connsiteY5" fmla="*/ 9525 h 52387"/>
                  <a:gd name="connsiteX6" fmla="*/ 26670 w 36194"/>
                  <a:gd name="connsiteY6" fmla="*/ 0 h 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4" h="52387">
                    <a:moveTo>
                      <a:pt x="11430" y="953"/>
                    </a:moveTo>
                    <a:lnTo>
                      <a:pt x="0" y="11430"/>
                    </a:lnTo>
                    <a:lnTo>
                      <a:pt x="8573" y="37148"/>
                    </a:lnTo>
                    <a:lnTo>
                      <a:pt x="23813" y="52388"/>
                    </a:lnTo>
                    <a:lnTo>
                      <a:pt x="36195" y="28575"/>
                    </a:lnTo>
                    <a:lnTo>
                      <a:pt x="36195" y="9525"/>
                    </a:lnTo>
                    <a:lnTo>
                      <a:pt x="2667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: Shape 158">
                <a:extLst>
                  <a:ext uri="{FF2B5EF4-FFF2-40B4-BE49-F238E27FC236}">
                    <a16:creationId xmlns="" xmlns:a16="http://schemas.microsoft.com/office/drawing/2014/main" id="{CCE54289-31C1-653E-1181-33FF3242221A}"/>
                  </a:ext>
                </a:extLst>
              </p:cNvPr>
              <p:cNvSpPr/>
              <p:nvPr/>
            </p:nvSpPr>
            <p:spPr>
              <a:xfrm>
                <a:off x="7748587" y="2242184"/>
                <a:ext cx="121919" cy="105727"/>
              </a:xfrm>
              <a:custGeom>
                <a:avLst/>
                <a:gdLst>
                  <a:gd name="connsiteX0" fmla="*/ 20955 w 121919"/>
                  <a:gd name="connsiteY0" fmla="*/ 105728 h 105727"/>
                  <a:gd name="connsiteX1" fmla="*/ 32385 w 121919"/>
                  <a:gd name="connsiteY1" fmla="*/ 81915 h 105727"/>
                  <a:gd name="connsiteX2" fmla="*/ 61913 w 121919"/>
                  <a:gd name="connsiteY2" fmla="*/ 75248 h 105727"/>
                  <a:gd name="connsiteX3" fmla="*/ 87630 w 121919"/>
                  <a:gd name="connsiteY3" fmla="*/ 64770 h 105727"/>
                  <a:gd name="connsiteX4" fmla="*/ 121920 w 121919"/>
                  <a:gd name="connsiteY4" fmla="*/ 44768 h 105727"/>
                  <a:gd name="connsiteX5" fmla="*/ 103823 w 121919"/>
                  <a:gd name="connsiteY5" fmla="*/ 11430 h 105727"/>
                  <a:gd name="connsiteX6" fmla="*/ 80010 w 121919"/>
                  <a:gd name="connsiteY6" fmla="*/ 11430 h 105727"/>
                  <a:gd name="connsiteX7" fmla="*/ 45720 w 121919"/>
                  <a:gd name="connsiteY7" fmla="*/ 0 h 105727"/>
                  <a:gd name="connsiteX8" fmla="*/ 29527 w 121919"/>
                  <a:gd name="connsiteY8" fmla="*/ 14288 h 105727"/>
                  <a:gd name="connsiteX9" fmla="*/ 14288 w 121919"/>
                  <a:gd name="connsiteY9" fmla="*/ 29528 h 105727"/>
                  <a:gd name="connsiteX10" fmla="*/ 0 w 121919"/>
                  <a:gd name="connsiteY10" fmla="*/ 43815 h 105727"/>
                  <a:gd name="connsiteX11" fmla="*/ 8573 w 121919"/>
                  <a:gd name="connsiteY11" fmla="*/ 63818 h 105727"/>
                  <a:gd name="connsiteX12" fmla="*/ 21907 w 121919"/>
                  <a:gd name="connsiteY12" fmla="*/ 78105 h 105727"/>
                  <a:gd name="connsiteX13" fmla="*/ 13335 w 121919"/>
                  <a:gd name="connsiteY13" fmla="*/ 98108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19" h="105727">
                    <a:moveTo>
                      <a:pt x="20955" y="105728"/>
                    </a:moveTo>
                    <a:lnTo>
                      <a:pt x="32385" y="81915"/>
                    </a:lnTo>
                    <a:lnTo>
                      <a:pt x="61913" y="75248"/>
                    </a:lnTo>
                    <a:lnTo>
                      <a:pt x="87630" y="64770"/>
                    </a:lnTo>
                    <a:lnTo>
                      <a:pt x="121920" y="44768"/>
                    </a:lnTo>
                    <a:lnTo>
                      <a:pt x="103823" y="11430"/>
                    </a:lnTo>
                    <a:lnTo>
                      <a:pt x="80010" y="11430"/>
                    </a:lnTo>
                    <a:lnTo>
                      <a:pt x="45720" y="0"/>
                    </a:lnTo>
                    <a:lnTo>
                      <a:pt x="29527" y="14288"/>
                    </a:lnTo>
                    <a:lnTo>
                      <a:pt x="14288" y="29528"/>
                    </a:lnTo>
                    <a:lnTo>
                      <a:pt x="0" y="43815"/>
                    </a:lnTo>
                    <a:lnTo>
                      <a:pt x="8573" y="63818"/>
                    </a:lnTo>
                    <a:lnTo>
                      <a:pt x="21907" y="78105"/>
                    </a:lnTo>
                    <a:lnTo>
                      <a:pt x="13335" y="9810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: Shape 159">
                <a:extLst>
                  <a:ext uri="{FF2B5EF4-FFF2-40B4-BE49-F238E27FC236}">
                    <a16:creationId xmlns="" xmlns:a16="http://schemas.microsoft.com/office/drawing/2014/main" id="{1D0D2225-4555-68B4-7665-95F40CDBE7FF}"/>
                  </a:ext>
                </a:extLst>
              </p:cNvPr>
              <p:cNvSpPr/>
              <p:nvPr/>
            </p:nvSpPr>
            <p:spPr>
              <a:xfrm>
                <a:off x="7442835" y="2203132"/>
                <a:ext cx="38100" cy="43814"/>
              </a:xfrm>
              <a:custGeom>
                <a:avLst/>
                <a:gdLst>
                  <a:gd name="connsiteX0" fmla="*/ 21907 w 38100"/>
                  <a:gd name="connsiteY0" fmla="*/ 43815 h 43814"/>
                  <a:gd name="connsiteX1" fmla="*/ 38100 w 38100"/>
                  <a:gd name="connsiteY1" fmla="*/ 43815 h 43814"/>
                  <a:gd name="connsiteX2" fmla="*/ 38100 w 38100"/>
                  <a:gd name="connsiteY2" fmla="*/ 27622 h 43814"/>
                  <a:gd name="connsiteX3" fmla="*/ 32385 w 38100"/>
                  <a:gd name="connsiteY3" fmla="*/ 13335 h 43814"/>
                  <a:gd name="connsiteX4" fmla="*/ 20955 w 38100"/>
                  <a:gd name="connsiteY4" fmla="*/ 1905 h 43814"/>
                  <a:gd name="connsiteX5" fmla="*/ 0 w 38100"/>
                  <a:gd name="connsiteY5" fmla="*/ 0 h 43814"/>
                  <a:gd name="connsiteX6" fmla="*/ 13335 w 38100"/>
                  <a:gd name="connsiteY6" fmla="*/ 14288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43814">
                    <a:moveTo>
                      <a:pt x="21907" y="43815"/>
                    </a:moveTo>
                    <a:lnTo>
                      <a:pt x="38100" y="43815"/>
                    </a:lnTo>
                    <a:lnTo>
                      <a:pt x="38100" y="27622"/>
                    </a:lnTo>
                    <a:lnTo>
                      <a:pt x="32385" y="13335"/>
                    </a:lnTo>
                    <a:lnTo>
                      <a:pt x="20955" y="1905"/>
                    </a:lnTo>
                    <a:lnTo>
                      <a:pt x="0" y="0"/>
                    </a:lnTo>
                    <a:lnTo>
                      <a:pt x="13335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: Shape 160">
                <a:extLst>
                  <a:ext uri="{FF2B5EF4-FFF2-40B4-BE49-F238E27FC236}">
                    <a16:creationId xmlns="" xmlns:a16="http://schemas.microsoft.com/office/drawing/2014/main" id="{961950C2-B622-2C99-2366-2563AACAA139}"/>
                  </a:ext>
                </a:extLst>
              </p:cNvPr>
              <p:cNvSpPr/>
              <p:nvPr/>
            </p:nvSpPr>
            <p:spPr>
              <a:xfrm>
                <a:off x="6811327" y="2711767"/>
                <a:ext cx="61912" cy="58102"/>
              </a:xfrm>
              <a:custGeom>
                <a:avLst/>
                <a:gdLst>
                  <a:gd name="connsiteX0" fmla="*/ 25718 w 61912"/>
                  <a:gd name="connsiteY0" fmla="*/ 58103 h 58102"/>
                  <a:gd name="connsiteX1" fmla="*/ 42863 w 61912"/>
                  <a:gd name="connsiteY1" fmla="*/ 50483 h 58102"/>
                  <a:gd name="connsiteX2" fmla="*/ 61913 w 61912"/>
                  <a:gd name="connsiteY2" fmla="*/ 30480 h 58102"/>
                  <a:gd name="connsiteX3" fmla="*/ 61913 w 61912"/>
                  <a:gd name="connsiteY3" fmla="*/ 0 h 58102"/>
                  <a:gd name="connsiteX4" fmla="*/ 37148 w 61912"/>
                  <a:gd name="connsiteY4" fmla="*/ 0 h 58102"/>
                  <a:gd name="connsiteX5" fmla="*/ 22860 w 61912"/>
                  <a:gd name="connsiteY5" fmla="*/ 2858 h 58102"/>
                  <a:gd name="connsiteX6" fmla="*/ 0 w 61912"/>
                  <a:gd name="connsiteY6" fmla="*/ 26670 h 58102"/>
                  <a:gd name="connsiteX7" fmla="*/ 0 w 61912"/>
                  <a:gd name="connsiteY7" fmla="*/ 42863 h 58102"/>
                  <a:gd name="connsiteX8" fmla="*/ 19050 w 61912"/>
                  <a:gd name="connsiteY8" fmla="*/ 42863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2" h="58102">
                    <a:moveTo>
                      <a:pt x="25718" y="58103"/>
                    </a:moveTo>
                    <a:lnTo>
                      <a:pt x="42863" y="50483"/>
                    </a:lnTo>
                    <a:lnTo>
                      <a:pt x="61913" y="30480"/>
                    </a:lnTo>
                    <a:lnTo>
                      <a:pt x="61913" y="0"/>
                    </a:lnTo>
                    <a:lnTo>
                      <a:pt x="37148" y="0"/>
                    </a:lnTo>
                    <a:lnTo>
                      <a:pt x="22860" y="2858"/>
                    </a:lnTo>
                    <a:lnTo>
                      <a:pt x="0" y="26670"/>
                    </a:lnTo>
                    <a:lnTo>
                      <a:pt x="0" y="42863"/>
                    </a:lnTo>
                    <a:lnTo>
                      <a:pt x="19050" y="428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: Shape 161">
                <a:extLst>
                  <a:ext uri="{FF2B5EF4-FFF2-40B4-BE49-F238E27FC236}">
                    <a16:creationId xmlns="" xmlns:a16="http://schemas.microsoft.com/office/drawing/2014/main" id="{9A08C936-356F-587A-C909-758F3F7F1C8F}"/>
                  </a:ext>
                </a:extLst>
              </p:cNvPr>
              <p:cNvSpPr/>
              <p:nvPr/>
            </p:nvSpPr>
            <p:spPr>
              <a:xfrm>
                <a:off x="7661910" y="1812607"/>
                <a:ext cx="18097" cy="22859"/>
              </a:xfrm>
              <a:custGeom>
                <a:avLst/>
                <a:gdLst>
                  <a:gd name="connsiteX0" fmla="*/ 18097 w 18097"/>
                  <a:gd name="connsiteY0" fmla="*/ 14288 h 22859"/>
                  <a:gd name="connsiteX1" fmla="*/ 7620 w 18097"/>
                  <a:gd name="connsiteY1" fmla="*/ 0 h 22859"/>
                  <a:gd name="connsiteX2" fmla="*/ 0 w 18097"/>
                  <a:gd name="connsiteY2" fmla="*/ 14288 h 22859"/>
                  <a:gd name="connsiteX3" fmla="*/ 8572 w 18097"/>
                  <a:gd name="connsiteY3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22859">
                    <a:moveTo>
                      <a:pt x="18097" y="14288"/>
                    </a:moveTo>
                    <a:lnTo>
                      <a:pt x="7620" y="0"/>
                    </a:lnTo>
                    <a:lnTo>
                      <a:pt x="0" y="14288"/>
                    </a:lnTo>
                    <a:lnTo>
                      <a:pt x="8572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: Shape 162">
                <a:extLst>
                  <a:ext uri="{FF2B5EF4-FFF2-40B4-BE49-F238E27FC236}">
                    <a16:creationId xmlns="" xmlns:a16="http://schemas.microsoft.com/office/drawing/2014/main" id="{2BBA52A4-049A-04BC-F95A-A87C1FA4ABAF}"/>
                  </a:ext>
                </a:extLst>
              </p:cNvPr>
              <p:cNvSpPr/>
              <p:nvPr/>
            </p:nvSpPr>
            <p:spPr>
              <a:xfrm>
                <a:off x="7565707" y="2367915"/>
                <a:ext cx="40005" cy="26669"/>
              </a:xfrm>
              <a:custGeom>
                <a:avLst/>
                <a:gdLst>
                  <a:gd name="connsiteX0" fmla="*/ 0 w 40005"/>
                  <a:gd name="connsiteY0" fmla="*/ 5715 h 26669"/>
                  <a:gd name="connsiteX1" fmla="*/ 14288 w 40005"/>
                  <a:gd name="connsiteY1" fmla="*/ 12382 h 26669"/>
                  <a:gd name="connsiteX2" fmla="*/ 32385 w 40005"/>
                  <a:gd name="connsiteY2" fmla="*/ 26670 h 26669"/>
                  <a:gd name="connsiteX3" fmla="*/ 40005 w 40005"/>
                  <a:gd name="connsiteY3" fmla="*/ 16192 h 26669"/>
                  <a:gd name="connsiteX4" fmla="*/ 32385 w 40005"/>
                  <a:gd name="connsiteY4" fmla="*/ 4763 h 26669"/>
                  <a:gd name="connsiteX5" fmla="*/ 7620 w 40005"/>
                  <a:gd name="connsiteY5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" h="26669">
                    <a:moveTo>
                      <a:pt x="0" y="5715"/>
                    </a:moveTo>
                    <a:lnTo>
                      <a:pt x="14288" y="12382"/>
                    </a:lnTo>
                    <a:lnTo>
                      <a:pt x="32385" y="26670"/>
                    </a:lnTo>
                    <a:lnTo>
                      <a:pt x="40005" y="16192"/>
                    </a:lnTo>
                    <a:lnTo>
                      <a:pt x="32385" y="4763"/>
                    </a:lnTo>
                    <a:lnTo>
                      <a:pt x="762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Рисунок 3">
              <a:extLst>
                <a:ext uri="{FF2B5EF4-FFF2-40B4-BE49-F238E27FC236}">
                  <a16:creationId xmlns="" xmlns:a16="http://schemas.microsoft.com/office/drawing/2014/main" id="{B89EBC7C-B795-E0C9-3FAD-B992E73597D5}"/>
                </a:ext>
              </a:extLst>
            </p:cNvPr>
            <p:cNvGrpSpPr/>
            <p:nvPr/>
          </p:nvGrpSpPr>
          <p:grpSpPr>
            <a:xfrm>
              <a:off x="1863089" y="1676876"/>
              <a:ext cx="3656647" cy="2396489"/>
              <a:chOff x="1858327" y="1674495"/>
              <a:chExt cx="3656647" cy="2396489"/>
            </a:xfrm>
            <a:grpFill/>
          </p:grpSpPr>
          <p:sp>
            <p:nvSpPr>
              <p:cNvPr id="110" name="Freeform: Shape 112">
                <a:extLst>
                  <a:ext uri="{FF2B5EF4-FFF2-40B4-BE49-F238E27FC236}">
                    <a16:creationId xmlns="" xmlns:a16="http://schemas.microsoft.com/office/drawing/2014/main" id="{98AF65F0-7846-EAAF-A791-3C1781F9A825}"/>
                  </a:ext>
                </a:extLst>
              </p:cNvPr>
              <p:cNvSpPr/>
              <p:nvPr/>
            </p:nvSpPr>
            <p:spPr>
              <a:xfrm>
                <a:off x="5485447" y="1741170"/>
                <a:ext cx="23812" cy="25717"/>
              </a:xfrm>
              <a:custGeom>
                <a:avLst/>
                <a:gdLst>
                  <a:gd name="connsiteX0" fmla="*/ 8572 w 23812"/>
                  <a:gd name="connsiteY0" fmla="*/ 25717 h 25717"/>
                  <a:gd name="connsiteX1" fmla="*/ 23813 w 23812"/>
                  <a:gd name="connsiteY1" fmla="*/ 25717 h 25717"/>
                  <a:gd name="connsiteX2" fmla="*/ 23813 w 23812"/>
                  <a:gd name="connsiteY2" fmla="*/ 5715 h 25717"/>
                  <a:gd name="connsiteX3" fmla="*/ 10478 w 23812"/>
                  <a:gd name="connsiteY3" fmla="*/ 0 h 25717"/>
                  <a:gd name="connsiteX4" fmla="*/ 0 w 23812"/>
                  <a:gd name="connsiteY4" fmla="*/ 2857 h 25717"/>
                  <a:gd name="connsiteX5" fmla="*/ 8572 w 23812"/>
                  <a:gd name="connsiteY5" fmla="*/ 1524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12" h="25717">
                    <a:moveTo>
                      <a:pt x="8572" y="25717"/>
                    </a:moveTo>
                    <a:lnTo>
                      <a:pt x="23813" y="25717"/>
                    </a:lnTo>
                    <a:lnTo>
                      <a:pt x="23813" y="5715"/>
                    </a:lnTo>
                    <a:lnTo>
                      <a:pt x="10478" y="0"/>
                    </a:lnTo>
                    <a:lnTo>
                      <a:pt x="0" y="2857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: Shape 113">
                <a:extLst>
                  <a:ext uri="{FF2B5EF4-FFF2-40B4-BE49-F238E27FC236}">
                    <a16:creationId xmlns="" xmlns:a16="http://schemas.microsoft.com/office/drawing/2014/main" id="{2D130FDE-E858-24D2-A7EF-A223BAD6288B}"/>
                  </a:ext>
                </a:extLst>
              </p:cNvPr>
              <p:cNvSpPr/>
              <p:nvPr/>
            </p:nvSpPr>
            <p:spPr>
              <a:xfrm>
                <a:off x="5439727" y="1828800"/>
                <a:ext cx="75247" cy="53339"/>
              </a:xfrm>
              <a:custGeom>
                <a:avLst/>
                <a:gdLst>
                  <a:gd name="connsiteX0" fmla="*/ 70485 w 75247"/>
                  <a:gd name="connsiteY0" fmla="*/ 0 h 53339"/>
                  <a:gd name="connsiteX1" fmla="*/ 53340 w 75247"/>
                  <a:gd name="connsiteY1" fmla="*/ 1905 h 53339"/>
                  <a:gd name="connsiteX2" fmla="*/ 45720 w 75247"/>
                  <a:gd name="connsiteY2" fmla="*/ 14288 h 53339"/>
                  <a:gd name="connsiteX3" fmla="*/ 18097 w 75247"/>
                  <a:gd name="connsiteY3" fmla="*/ 19050 h 53339"/>
                  <a:gd name="connsiteX4" fmla="*/ 0 w 75247"/>
                  <a:gd name="connsiteY4" fmla="*/ 28575 h 53339"/>
                  <a:gd name="connsiteX5" fmla="*/ 14288 w 75247"/>
                  <a:gd name="connsiteY5" fmla="*/ 35242 h 53339"/>
                  <a:gd name="connsiteX6" fmla="*/ 7620 w 75247"/>
                  <a:gd name="connsiteY6" fmla="*/ 50483 h 53339"/>
                  <a:gd name="connsiteX7" fmla="*/ 19050 w 75247"/>
                  <a:gd name="connsiteY7" fmla="*/ 53340 h 53339"/>
                  <a:gd name="connsiteX8" fmla="*/ 42863 w 75247"/>
                  <a:gd name="connsiteY8" fmla="*/ 53340 h 53339"/>
                  <a:gd name="connsiteX9" fmla="*/ 60960 w 75247"/>
                  <a:gd name="connsiteY9" fmla="*/ 34290 h 53339"/>
                  <a:gd name="connsiteX10" fmla="*/ 75247 w 75247"/>
                  <a:gd name="connsiteY10" fmla="*/ 20955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247" h="53339">
                    <a:moveTo>
                      <a:pt x="70485" y="0"/>
                    </a:moveTo>
                    <a:lnTo>
                      <a:pt x="53340" y="1905"/>
                    </a:lnTo>
                    <a:lnTo>
                      <a:pt x="45720" y="14288"/>
                    </a:lnTo>
                    <a:lnTo>
                      <a:pt x="18097" y="19050"/>
                    </a:lnTo>
                    <a:lnTo>
                      <a:pt x="0" y="28575"/>
                    </a:lnTo>
                    <a:lnTo>
                      <a:pt x="14288" y="35242"/>
                    </a:lnTo>
                    <a:lnTo>
                      <a:pt x="7620" y="50483"/>
                    </a:lnTo>
                    <a:lnTo>
                      <a:pt x="19050" y="53340"/>
                    </a:lnTo>
                    <a:lnTo>
                      <a:pt x="42863" y="53340"/>
                    </a:lnTo>
                    <a:lnTo>
                      <a:pt x="60960" y="34290"/>
                    </a:lnTo>
                    <a:lnTo>
                      <a:pt x="75247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: Shape 114">
                <a:extLst>
                  <a:ext uri="{FF2B5EF4-FFF2-40B4-BE49-F238E27FC236}">
                    <a16:creationId xmlns="" xmlns:a16="http://schemas.microsoft.com/office/drawing/2014/main" id="{EEF852CA-2E46-21D6-F22B-F7C557E0DE72}"/>
                  </a:ext>
                </a:extLst>
              </p:cNvPr>
              <p:cNvSpPr/>
              <p:nvPr/>
            </p:nvSpPr>
            <p:spPr>
              <a:xfrm>
                <a:off x="5399722" y="1804987"/>
                <a:ext cx="30480" cy="23812"/>
              </a:xfrm>
              <a:custGeom>
                <a:avLst/>
                <a:gdLst>
                  <a:gd name="connsiteX0" fmla="*/ 5715 w 30480"/>
                  <a:gd name="connsiteY0" fmla="*/ 6667 h 23812"/>
                  <a:gd name="connsiteX1" fmla="*/ 0 w 30480"/>
                  <a:gd name="connsiteY1" fmla="*/ 13335 h 23812"/>
                  <a:gd name="connsiteX2" fmla="*/ 10478 w 30480"/>
                  <a:gd name="connsiteY2" fmla="*/ 23813 h 23812"/>
                  <a:gd name="connsiteX3" fmla="*/ 30480 w 30480"/>
                  <a:gd name="connsiteY3" fmla="*/ 16192 h 23812"/>
                  <a:gd name="connsiteX4" fmla="*/ 30480 w 30480"/>
                  <a:gd name="connsiteY4" fmla="*/ 0 h 23812"/>
                  <a:gd name="connsiteX5" fmla="*/ 19050 w 30480"/>
                  <a:gd name="connsiteY5" fmla="*/ 0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0" h="23812">
                    <a:moveTo>
                      <a:pt x="5715" y="6667"/>
                    </a:moveTo>
                    <a:lnTo>
                      <a:pt x="0" y="13335"/>
                    </a:lnTo>
                    <a:lnTo>
                      <a:pt x="10478" y="23813"/>
                    </a:lnTo>
                    <a:lnTo>
                      <a:pt x="30480" y="16192"/>
                    </a:lnTo>
                    <a:lnTo>
                      <a:pt x="30480" y="0"/>
                    </a:lnTo>
                    <a:lnTo>
                      <a:pt x="1905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: Shape 115">
                <a:extLst>
                  <a:ext uri="{FF2B5EF4-FFF2-40B4-BE49-F238E27FC236}">
                    <a16:creationId xmlns="" xmlns:a16="http://schemas.microsoft.com/office/drawing/2014/main" id="{4B2C2E72-32F5-C6AD-ABEE-AA940418313B}"/>
                  </a:ext>
                </a:extLst>
              </p:cNvPr>
              <p:cNvSpPr/>
              <p:nvPr/>
            </p:nvSpPr>
            <p:spPr>
              <a:xfrm>
                <a:off x="5354002" y="1827847"/>
                <a:ext cx="75247" cy="65722"/>
              </a:xfrm>
              <a:custGeom>
                <a:avLst/>
                <a:gdLst>
                  <a:gd name="connsiteX0" fmla="*/ 36195 w 75247"/>
                  <a:gd name="connsiteY0" fmla="*/ 17145 h 65722"/>
                  <a:gd name="connsiteX1" fmla="*/ 20003 w 75247"/>
                  <a:gd name="connsiteY1" fmla="*/ 0 h 65722"/>
                  <a:gd name="connsiteX2" fmla="*/ 8572 w 75247"/>
                  <a:gd name="connsiteY2" fmla="*/ 11430 h 65722"/>
                  <a:gd name="connsiteX3" fmla="*/ 0 w 75247"/>
                  <a:gd name="connsiteY3" fmla="*/ 28575 h 65722"/>
                  <a:gd name="connsiteX4" fmla="*/ 0 w 75247"/>
                  <a:gd name="connsiteY4" fmla="*/ 49530 h 65722"/>
                  <a:gd name="connsiteX5" fmla="*/ 18097 w 75247"/>
                  <a:gd name="connsiteY5" fmla="*/ 53340 h 65722"/>
                  <a:gd name="connsiteX6" fmla="*/ 22860 w 75247"/>
                  <a:gd name="connsiteY6" fmla="*/ 65723 h 65722"/>
                  <a:gd name="connsiteX7" fmla="*/ 44767 w 75247"/>
                  <a:gd name="connsiteY7" fmla="*/ 60960 h 65722"/>
                  <a:gd name="connsiteX8" fmla="*/ 59055 w 75247"/>
                  <a:gd name="connsiteY8" fmla="*/ 45720 h 65722"/>
                  <a:gd name="connsiteX9" fmla="*/ 69532 w 75247"/>
                  <a:gd name="connsiteY9" fmla="*/ 35242 h 65722"/>
                  <a:gd name="connsiteX10" fmla="*/ 75247 w 75247"/>
                  <a:gd name="connsiteY10" fmla="*/ 18098 h 65722"/>
                  <a:gd name="connsiteX11" fmla="*/ 60007 w 75247"/>
                  <a:gd name="connsiteY11" fmla="*/ 18098 h 65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247" h="65722">
                    <a:moveTo>
                      <a:pt x="36195" y="17145"/>
                    </a:moveTo>
                    <a:lnTo>
                      <a:pt x="20003" y="0"/>
                    </a:lnTo>
                    <a:lnTo>
                      <a:pt x="8572" y="11430"/>
                    </a:lnTo>
                    <a:lnTo>
                      <a:pt x="0" y="28575"/>
                    </a:lnTo>
                    <a:lnTo>
                      <a:pt x="0" y="49530"/>
                    </a:lnTo>
                    <a:lnTo>
                      <a:pt x="18097" y="53340"/>
                    </a:lnTo>
                    <a:lnTo>
                      <a:pt x="22860" y="65723"/>
                    </a:lnTo>
                    <a:lnTo>
                      <a:pt x="44767" y="60960"/>
                    </a:lnTo>
                    <a:lnTo>
                      <a:pt x="59055" y="45720"/>
                    </a:lnTo>
                    <a:lnTo>
                      <a:pt x="69532" y="35242"/>
                    </a:lnTo>
                    <a:lnTo>
                      <a:pt x="75247" y="18098"/>
                    </a:lnTo>
                    <a:lnTo>
                      <a:pt x="60007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: Shape 116">
                <a:extLst>
                  <a:ext uri="{FF2B5EF4-FFF2-40B4-BE49-F238E27FC236}">
                    <a16:creationId xmlns="" xmlns:a16="http://schemas.microsoft.com/office/drawing/2014/main" id="{ABD92286-C8D0-C472-6620-8988A71AE2F5}"/>
                  </a:ext>
                </a:extLst>
              </p:cNvPr>
              <p:cNvSpPr/>
              <p:nvPr/>
            </p:nvSpPr>
            <p:spPr>
              <a:xfrm>
                <a:off x="5319712" y="1919287"/>
                <a:ext cx="20002" cy="20002"/>
              </a:xfrm>
              <a:custGeom>
                <a:avLst/>
                <a:gdLst>
                  <a:gd name="connsiteX0" fmla="*/ 0 w 20002"/>
                  <a:gd name="connsiteY0" fmla="*/ 20002 h 20002"/>
                  <a:gd name="connsiteX1" fmla="*/ 14288 w 20002"/>
                  <a:gd name="connsiteY1" fmla="*/ 20002 h 20002"/>
                  <a:gd name="connsiteX2" fmla="*/ 20003 w 20002"/>
                  <a:gd name="connsiteY2" fmla="*/ 2858 h 20002"/>
                  <a:gd name="connsiteX3" fmla="*/ 6668 w 20002"/>
                  <a:gd name="connsiteY3" fmla="*/ 0 h 20002"/>
                  <a:gd name="connsiteX4" fmla="*/ 0 w 20002"/>
                  <a:gd name="connsiteY4" fmla="*/ 6667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" h="20002">
                    <a:moveTo>
                      <a:pt x="0" y="20002"/>
                    </a:moveTo>
                    <a:lnTo>
                      <a:pt x="14288" y="20002"/>
                    </a:lnTo>
                    <a:lnTo>
                      <a:pt x="20003" y="2858"/>
                    </a:lnTo>
                    <a:lnTo>
                      <a:pt x="6668" y="0"/>
                    </a:lnTo>
                    <a:lnTo>
                      <a:pt x="0" y="666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: Shape 117">
                <a:extLst>
                  <a:ext uri="{FF2B5EF4-FFF2-40B4-BE49-F238E27FC236}">
                    <a16:creationId xmlns="" xmlns:a16="http://schemas.microsoft.com/office/drawing/2014/main" id="{471ABE7D-2DBB-211D-5D62-1AB14321A4F8}"/>
                  </a:ext>
                </a:extLst>
              </p:cNvPr>
              <p:cNvSpPr/>
              <p:nvPr/>
            </p:nvSpPr>
            <p:spPr>
              <a:xfrm>
                <a:off x="5253990" y="1849754"/>
                <a:ext cx="86677" cy="48577"/>
              </a:xfrm>
              <a:custGeom>
                <a:avLst/>
                <a:gdLst>
                  <a:gd name="connsiteX0" fmla="*/ 32385 w 86677"/>
                  <a:gd name="connsiteY0" fmla="*/ 39053 h 48577"/>
                  <a:gd name="connsiteX1" fmla="*/ 41910 w 86677"/>
                  <a:gd name="connsiteY1" fmla="*/ 48578 h 48577"/>
                  <a:gd name="connsiteX2" fmla="*/ 64770 w 86677"/>
                  <a:gd name="connsiteY2" fmla="*/ 42863 h 48577"/>
                  <a:gd name="connsiteX3" fmla="*/ 70485 w 86677"/>
                  <a:gd name="connsiteY3" fmla="*/ 27623 h 48577"/>
                  <a:gd name="connsiteX4" fmla="*/ 86678 w 86677"/>
                  <a:gd name="connsiteY4" fmla="*/ 33338 h 48577"/>
                  <a:gd name="connsiteX5" fmla="*/ 78105 w 86677"/>
                  <a:gd name="connsiteY5" fmla="*/ 14288 h 48577"/>
                  <a:gd name="connsiteX6" fmla="*/ 63817 w 86677"/>
                  <a:gd name="connsiteY6" fmla="*/ 0 h 48577"/>
                  <a:gd name="connsiteX7" fmla="*/ 42863 w 86677"/>
                  <a:gd name="connsiteY7" fmla="*/ 15240 h 48577"/>
                  <a:gd name="connsiteX8" fmla="*/ 36195 w 86677"/>
                  <a:gd name="connsiteY8" fmla="*/ 7620 h 48577"/>
                  <a:gd name="connsiteX9" fmla="*/ 12382 w 86677"/>
                  <a:gd name="connsiteY9" fmla="*/ 7620 h 48577"/>
                  <a:gd name="connsiteX10" fmla="*/ 12382 w 86677"/>
                  <a:gd name="connsiteY10" fmla="*/ 23813 h 48577"/>
                  <a:gd name="connsiteX11" fmla="*/ 0 w 86677"/>
                  <a:gd name="connsiteY11" fmla="*/ 36195 h 48577"/>
                  <a:gd name="connsiteX12" fmla="*/ 7620 w 86677"/>
                  <a:gd name="connsiteY12" fmla="*/ 43815 h 4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677" h="48577">
                    <a:moveTo>
                      <a:pt x="32385" y="39053"/>
                    </a:moveTo>
                    <a:lnTo>
                      <a:pt x="41910" y="48578"/>
                    </a:lnTo>
                    <a:lnTo>
                      <a:pt x="64770" y="42863"/>
                    </a:lnTo>
                    <a:lnTo>
                      <a:pt x="70485" y="27623"/>
                    </a:lnTo>
                    <a:lnTo>
                      <a:pt x="86678" y="33338"/>
                    </a:lnTo>
                    <a:lnTo>
                      <a:pt x="78105" y="14288"/>
                    </a:lnTo>
                    <a:lnTo>
                      <a:pt x="63817" y="0"/>
                    </a:lnTo>
                    <a:lnTo>
                      <a:pt x="42863" y="15240"/>
                    </a:lnTo>
                    <a:lnTo>
                      <a:pt x="36195" y="7620"/>
                    </a:lnTo>
                    <a:lnTo>
                      <a:pt x="12382" y="7620"/>
                    </a:lnTo>
                    <a:lnTo>
                      <a:pt x="12382" y="23813"/>
                    </a:lnTo>
                    <a:lnTo>
                      <a:pt x="0" y="36195"/>
                    </a:lnTo>
                    <a:lnTo>
                      <a:pt x="7620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: Shape 118">
                <a:extLst>
                  <a:ext uri="{FF2B5EF4-FFF2-40B4-BE49-F238E27FC236}">
                    <a16:creationId xmlns="" xmlns:a16="http://schemas.microsoft.com/office/drawing/2014/main" id="{6DB724FB-00FB-434D-FBBB-249F53DF8BDD}"/>
                  </a:ext>
                </a:extLst>
              </p:cNvPr>
              <p:cNvSpPr/>
              <p:nvPr/>
            </p:nvSpPr>
            <p:spPr>
              <a:xfrm>
                <a:off x="5408294" y="1687829"/>
                <a:ext cx="21907" cy="23812"/>
              </a:xfrm>
              <a:custGeom>
                <a:avLst/>
                <a:gdLst>
                  <a:gd name="connsiteX0" fmla="*/ 21908 w 21907"/>
                  <a:gd name="connsiteY0" fmla="*/ 13335 h 23812"/>
                  <a:gd name="connsiteX1" fmla="*/ 6668 w 21907"/>
                  <a:gd name="connsiteY1" fmla="*/ 0 h 23812"/>
                  <a:gd name="connsiteX2" fmla="*/ 0 w 21907"/>
                  <a:gd name="connsiteY2" fmla="*/ 13335 h 23812"/>
                  <a:gd name="connsiteX3" fmla="*/ 11430 w 21907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3812">
                    <a:moveTo>
                      <a:pt x="21908" y="13335"/>
                    </a:moveTo>
                    <a:lnTo>
                      <a:pt x="6668" y="0"/>
                    </a:lnTo>
                    <a:lnTo>
                      <a:pt x="0" y="13335"/>
                    </a:lnTo>
                    <a:lnTo>
                      <a:pt x="11430" y="2381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: Shape 119">
                <a:extLst>
                  <a:ext uri="{FF2B5EF4-FFF2-40B4-BE49-F238E27FC236}">
                    <a16:creationId xmlns="" xmlns:a16="http://schemas.microsoft.com/office/drawing/2014/main" id="{1587C6EC-1435-F0E0-BEA8-60D146CC3CBD}"/>
                  </a:ext>
                </a:extLst>
              </p:cNvPr>
              <p:cNvSpPr/>
              <p:nvPr/>
            </p:nvSpPr>
            <p:spPr>
              <a:xfrm>
                <a:off x="5374005" y="1718310"/>
                <a:ext cx="34289" cy="51435"/>
              </a:xfrm>
              <a:custGeom>
                <a:avLst/>
                <a:gdLst>
                  <a:gd name="connsiteX0" fmla="*/ 18097 w 34289"/>
                  <a:gd name="connsiteY0" fmla="*/ 51435 h 51435"/>
                  <a:gd name="connsiteX1" fmla="*/ 34290 w 34289"/>
                  <a:gd name="connsiteY1" fmla="*/ 43815 h 51435"/>
                  <a:gd name="connsiteX2" fmla="*/ 24765 w 34289"/>
                  <a:gd name="connsiteY2" fmla="*/ 23813 h 51435"/>
                  <a:gd name="connsiteX3" fmla="*/ 17145 w 34289"/>
                  <a:gd name="connsiteY3" fmla="*/ 0 h 51435"/>
                  <a:gd name="connsiteX4" fmla="*/ 0 w 34289"/>
                  <a:gd name="connsiteY4" fmla="*/ 0 h 51435"/>
                  <a:gd name="connsiteX5" fmla="*/ 0 w 34289"/>
                  <a:gd name="connsiteY5" fmla="*/ 19050 h 51435"/>
                  <a:gd name="connsiteX6" fmla="*/ 18097 w 34289"/>
                  <a:gd name="connsiteY6" fmla="*/ 36195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289" h="51435">
                    <a:moveTo>
                      <a:pt x="18097" y="51435"/>
                    </a:moveTo>
                    <a:lnTo>
                      <a:pt x="34290" y="43815"/>
                    </a:lnTo>
                    <a:lnTo>
                      <a:pt x="24765" y="23813"/>
                    </a:lnTo>
                    <a:lnTo>
                      <a:pt x="17145" y="0"/>
                    </a:lnTo>
                    <a:lnTo>
                      <a:pt x="0" y="0"/>
                    </a:lnTo>
                    <a:lnTo>
                      <a:pt x="0" y="19050"/>
                    </a:lnTo>
                    <a:lnTo>
                      <a:pt x="18097" y="3619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: Shape 120">
                <a:extLst>
                  <a:ext uri="{FF2B5EF4-FFF2-40B4-BE49-F238E27FC236}">
                    <a16:creationId xmlns="" xmlns:a16="http://schemas.microsoft.com/office/drawing/2014/main" id="{5C3062E3-1EF4-131A-EFAA-CACAE3A3FAD7}"/>
                  </a:ext>
                </a:extLst>
              </p:cNvPr>
              <p:cNvSpPr/>
              <p:nvPr/>
            </p:nvSpPr>
            <p:spPr>
              <a:xfrm>
                <a:off x="5267325" y="1772602"/>
                <a:ext cx="18097" cy="15239"/>
              </a:xfrm>
              <a:custGeom>
                <a:avLst/>
                <a:gdLst>
                  <a:gd name="connsiteX0" fmla="*/ 18097 w 18097"/>
                  <a:gd name="connsiteY0" fmla="*/ 0 h 15239"/>
                  <a:gd name="connsiteX1" fmla="*/ 3810 w 18097"/>
                  <a:gd name="connsiteY1" fmla="*/ 0 h 15239"/>
                  <a:gd name="connsiteX2" fmla="*/ 0 w 18097"/>
                  <a:gd name="connsiteY2" fmla="*/ 3810 h 15239"/>
                  <a:gd name="connsiteX3" fmla="*/ 12382 w 18097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15239">
                    <a:moveTo>
                      <a:pt x="18097" y="0"/>
                    </a:moveTo>
                    <a:lnTo>
                      <a:pt x="3810" y="0"/>
                    </a:lnTo>
                    <a:lnTo>
                      <a:pt x="0" y="3810"/>
                    </a:lnTo>
                    <a:lnTo>
                      <a:pt x="1238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: Shape 121">
                <a:extLst>
                  <a:ext uri="{FF2B5EF4-FFF2-40B4-BE49-F238E27FC236}">
                    <a16:creationId xmlns="" xmlns:a16="http://schemas.microsoft.com/office/drawing/2014/main" id="{E016618C-5280-5C79-22E7-9A2884751FA8}"/>
                  </a:ext>
                </a:extLst>
              </p:cNvPr>
              <p:cNvSpPr/>
              <p:nvPr/>
            </p:nvSpPr>
            <p:spPr>
              <a:xfrm>
                <a:off x="5288280" y="1797367"/>
                <a:ext cx="21907" cy="20955"/>
              </a:xfrm>
              <a:custGeom>
                <a:avLst/>
                <a:gdLst>
                  <a:gd name="connsiteX0" fmla="*/ 21907 w 21907"/>
                  <a:gd name="connsiteY0" fmla="*/ 20003 h 20955"/>
                  <a:gd name="connsiteX1" fmla="*/ 9525 w 21907"/>
                  <a:gd name="connsiteY1" fmla="*/ 0 h 20955"/>
                  <a:gd name="connsiteX2" fmla="*/ 0 w 21907"/>
                  <a:gd name="connsiteY2" fmla="*/ 9525 h 20955"/>
                  <a:gd name="connsiteX3" fmla="*/ 9525 w 21907"/>
                  <a:gd name="connsiteY3" fmla="*/ 20955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0955">
                    <a:moveTo>
                      <a:pt x="21907" y="20003"/>
                    </a:moveTo>
                    <a:lnTo>
                      <a:pt x="9525" y="0"/>
                    </a:lnTo>
                    <a:lnTo>
                      <a:pt x="0" y="9525"/>
                    </a:lnTo>
                    <a:lnTo>
                      <a:pt x="9525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: Shape 122">
                <a:extLst>
                  <a:ext uri="{FF2B5EF4-FFF2-40B4-BE49-F238E27FC236}">
                    <a16:creationId xmlns="" xmlns:a16="http://schemas.microsoft.com/office/drawing/2014/main" id="{AEA84523-1907-4D3C-EED7-D7BA631FD4D1}"/>
                  </a:ext>
                </a:extLst>
              </p:cNvPr>
              <p:cNvSpPr/>
              <p:nvPr/>
            </p:nvSpPr>
            <p:spPr>
              <a:xfrm>
                <a:off x="5307330" y="1748789"/>
                <a:ext cx="15239" cy="15239"/>
              </a:xfrm>
              <a:custGeom>
                <a:avLst/>
                <a:gdLst>
                  <a:gd name="connsiteX0" fmla="*/ 12382 w 15239"/>
                  <a:gd name="connsiteY0" fmla="*/ 0 h 15239"/>
                  <a:gd name="connsiteX1" fmla="*/ 0 w 15239"/>
                  <a:gd name="connsiteY1" fmla="*/ 1905 h 15239"/>
                  <a:gd name="connsiteX2" fmla="*/ 0 w 15239"/>
                  <a:gd name="connsiteY2" fmla="*/ 15240 h 15239"/>
                  <a:gd name="connsiteX3" fmla="*/ 15240 w 15239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15239">
                    <a:moveTo>
                      <a:pt x="12382" y="0"/>
                    </a:moveTo>
                    <a:lnTo>
                      <a:pt x="0" y="1905"/>
                    </a:lnTo>
                    <a:lnTo>
                      <a:pt x="0" y="15240"/>
                    </a:lnTo>
                    <a:lnTo>
                      <a:pt x="1524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: Shape 123">
                <a:extLst>
                  <a:ext uri="{FF2B5EF4-FFF2-40B4-BE49-F238E27FC236}">
                    <a16:creationId xmlns="" xmlns:a16="http://schemas.microsoft.com/office/drawing/2014/main" id="{3B20859E-22DD-501B-BAB7-5B2BB104AC0C}"/>
                  </a:ext>
                </a:extLst>
              </p:cNvPr>
              <p:cNvSpPr/>
              <p:nvPr/>
            </p:nvSpPr>
            <p:spPr>
              <a:xfrm>
                <a:off x="5328284" y="1784985"/>
                <a:ext cx="12382" cy="12382"/>
              </a:xfrm>
              <a:custGeom>
                <a:avLst/>
                <a:gdLst>
                  <a:gd name="connsiteX0" fmla="*/ 2858 w 12382"/>
                  <a:gd name="connsiteY0" fmla="*/ 2857 h 12382"/>
                  <a:gd name="connsiteX1" fmla="*/ 0 w 12382"/>
                  <a:gd name="connsiteY1" fmla="*/ 0 h 12382"/>
                  <a:gd name="connsiteX2" fmla="*/ 0 w 12382"/>
                  <a:gd name="connsiteY2" fmla="*/ 12382 h 12382"/>
                  <a:gd name="connsiteX3" fmla="*/ 12383 w 12382"/>
                  <a:gd name="connsiteY3" fmla="*/ 12382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" h="12382">
                    <a:moveTo>
                      <a:pt x="2858" y="2857"/>
                    </a:moveTo>
                    <a:lnTo>
                      <a:pt x="0" y="0"/>
                    </a:lnTo>
                    <a:lnTo>
                      <a:pt x="0" y="12382"/>
                    </a:lnTo>
                    <a:lnTo>
                      <a:pt x="12383" y="1238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: Shape 124">
                <a:extLst>
                  <a:ext uri="{FF2B5EF4-FFF2-40B4-BE49-F238E27FC236}">
                    <a16:creationId xmlns="" xmlns:a16="http://schemas.microsoft.com/office/drawing/2014/main" id="{ADC72F69-D7BB-E586-405E-0C16AF1E646B}"/>
                  </a:ext>
                </a:extLst>
              </p:cNvPr>
              <p:cNvSpPr/>
              <p:nvPr/>
            </p:nvSpPr>
            <p:spPr>
              <a:xfrm>
                <a:off x="5340667" y="1808797"/>
                <a:ext cx="14287" cy="9525"/>
              </a:xfrm>
              <a:custGeom>
                <a:avLst/>
                <a:gdLst>
                  <a:gd name="connsiteX0" fmla="*/ 4763 w 14287"/>
                  <a:gd name="connsiteY0" fmla="*/ 9525 h 9525"/>
                  <a:gd name="connsiteX1" fmla="*/ 14288 w 14287"/>
                  <a:gd name="connsiteY1" fmla="*/ 0 h 9525"/>
                  <a:gd name="connsiteX2" fmla="*/ 0 w 14287"/>
                  <a:gd name="connsiteY2" fmla="*/ 476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" h="9525">
                    <a:moveTo>
                      <a:pt x="4763" y="9525"/>
                    </a:moveTo>
                    <a:lnTo>
                      <a:pt x="14288" y="0"/>
                    </a:lnTo>
                    <a:lnTo>
                      <a:pt x="0" y="47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: Shape 125">
                <a:extLst>
                  <a:ext uri="{FF2B5EF4-FFF2-40B4-BE49-F238E27FC236}">
                    <a16:creationId xmlns="" xmlns:a16="http://schemas.microsoft.com/office/drawing/2014/main" id="{941CF74E-D310-9EBA-C4C1-8B97FAA0D958}"/>
                  </a:ext>
                </a:extLst>
              </p:cNvPr>
              <p:cNvSpPr/>
              <p:nvPr/>
            </p:nvSpPr>
            <p:spPr>
              <a:xfrm>
                <a:off x="5354955" y="1757362"/>
                <a:ext cx="13334" cy="15239"/>
              </a:xfrm>
              <a:custGeom>
                <a:avLst/>
                <a:gdLst>
                  <a:gd name="connsiteX0" fmla="*/ 13335 w 13334"/>
                  <a:gd name="connsiteY0" fmla="*/ 0 h 15239"/>
                  <a:gd name="connsiteX1" fmla="*/ 0 w 13334"/>
                  <a:gd name="connsiteY1" fmla="*/ 0 h 15239"/>
                  <a:gd name="connsiteX2" fmla="*/ 0 w 13334"/>
                  <a:gd name="connsiteY2" fmla="*/ 14288 h 15239"/>
                  <a:gd name="connsiteX3" fmla="*/ 13335 w 13334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4" h="15239">
                    <a:moveTo>
                      <a:pt x="13335" y="0"/>
                    </a:moveTo>
                    <a:lnTo>
                      <a:pt x="0" y="0"/>
                    </a:lnTo>
                    <a:lnTo>
                      <a:pt x="0" y="14288"/>
                    </a:lnTo>
                    <a:lnTo>
                      <a:pt x="1333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: Shape 126">
                <a:extLst>
                  <a:ext uri="{FF2B5EF4-FFF2-40B4-BE49-F238E27FC236}">
                    <a16:creationId xmlns="" xmlns:a16="http://schemas.microsoft.com/office/drawing/2014/main" id="{13C93F95-0F83-AEF6-51EE-9244A260DE60}"/>
                  </a:ext>
                </a:extLst>
              </p:cNvPr>
              <p:cNvSpPr/>
              <p:nvPr/>
            </p:nvSpPr>
            <p:spPr>
              <a:xfrm>
                <a:off x="5335905" y="1727835"/>
                <a:ext cx="14287" cy="13335"/>
              </a:xfrm>
              <a:custGeom>
                <a:avLst/>
                <a:gdLst>
                  <a:gd name="connsiteX0" fmla="*/ 14288 w 14287"/>
                  <a:gd name="connsiteY0" fmla="*/ 6667 h 13335"/>
                  <a:gd name="connsiteX1" fmla="*/ 7620 w 14287"/>
                  <a:gd name="connsiteY1" fmla="*/ 0 h 13335"/>
                  <a:gd name="connsiteX2" fmla="*/ 0 w 14287"/>
                  <a:gd name="connsiteY2" fmla="*/ 0 h 13335"/>
                  <a:gd name="connsiteX3" fmla="*/ 7620 w 14287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13335">
                    <a:moveTo>
                      <a:pt x="14288" y="6667"/>
                    </a:moveTo>
                    <a:lnTo>
                      <a:pt x="7620" y="0"/>
                    </a:lnTo>
                    <a:lnTo>
                      <a:pt x="0" y="0"/>
                    </a:lnTo>
                    <a:lnTo>
                      <a:pt x="7620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: Shape 127">
                <a:extLst>
                  <a:ext uri="{FF2B5EF4-FFF2-40B4-BE49-F238E27FC236}">
                    <a16:creationId xmlns="" xmlns:a16="http://schemas.microsoft.com/office/drawing/2014/main" id="{3DF5F3AA-D3AB-5DAA-13C1-E1F9D5834E39}"/>
                  </a:ext>
                </a:extLst>
              </p:cNvPr>
              <p:cNvSpPr/>
              <p:nvPr/>
            </p:nvSpPr>
            <p:spPr>
              <a:xfrm>
                <a:off x="5192077" y="1799272"/>
                <a:ext cx="28575" cy="39052"/>
              </a:xfrm>
              <a:custGeom>
                <a:avLst/>
                <a:gdLst>
                  <a:gd name="connsiteX0" fmla="*/ 7620 w 28575"/>
                  <a:gd name="connsiteY0" fmla="*/ 17145 h 39052"/>
                  <a:gd name="connsiteX1" fmla="*/ 0 w 28575"/>
                  <a:gd name="connsiteY1" fmla="*/ 24765 h 39052"/>
                  <a:gd name="connsiteX2" fmla="*/ 13335 w 28575"/>
                  <a:gd name="connsiteY2" fmla="*/ 39052 h 39052"/>
                  <a:gd name="connsiteX3" fmla="*/ 28575 w 28575"/>
                  <a:gd name="connsiteY3" fmla="*/ 39052 h 39052"/>
                  <a:gd name="connsiteX4" fmla="*/ 28575 w 28575"/>
                  <a:gd name="connsiteY4" fmla="*/ 14288 h 39052"/>
                  <a:gd name="connsiteX5" fmla="*/ 18097 w 28575"/>
                  <a:gd name="connsiteY5" fmla="*/ 0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39052">
                    <a:moveTo>
                      <a:pt x="7620" y="17145"/>
                    </a:moveTo>
                    <a:lnTo>
                      <a:pt x="0" y="24765"/>
                    </a:lnTo>
                    <a:lnTo>
                      <a:pt x="13335" y="39052"/>
                    </a:lnTo>
                    <a:lnTo>
                      <a:pt x="28575" y="39052"/>
                    </a:lnTo>
                    <a:lnTo>
                      <a:pt x="28575" y="14288"/>
                    </a:lnTo>
                    <a:lnTo>
                      <a:pt x="18097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: Shape 128">
                <a:extLst>
                  <a:ext uri="{FF2B5EF4-FFF2-40B4-BE49-F238E27FC236}">
                    <a16:creationId xmlns="" xmlns:a16="http://schemas.microsoft.com/office/drawing/2014/main" id="{D70F5CDD-1131-29F3-07AB-F609DCC63495}"/>
                  </a:ext>
                </a:extLst>
              </p:cNvPr>
              <p:cNvSpPr/>
              <p:nvPr/>
            </p:nvSpPr>
            <p:spPr>
              <a:xfrm>
                <a:off x="5234940" y="1799272"/>
                <a:ext cx="15240" cy="15239"/>
              </a:xfrm>
              <a:custGeom>
                <a:avLst/>
                <a:gdLst>
                  <a:gd name="connsiteX0" fmla="*/ 4763 w 15240"/>
                  <a:gd name="connsiteY0" fmla="*/ 15240 h 15239"/>
                  <a:gd name="connsiteX1" fmla="*/ 15240 w 15240"/>
                  <a:gd name="connsiteY1" fmla="*/ 15240 h 15239"/>
                  <a:gd name="connsiteX2" fmla="*/ 15240 w 15240"/>
                  <a:gd name="connsiteY2" fmla="*/ 1905 h 15239"/>
                  <a:gd name="connsiteX3" fmla="*/ 0 w 15240"/>
                  <a:gd name="connsiteY3" fmla="*/ 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15239">
                    <a:moveTo>
                      <a:pt x="4763" y="15240"/>
                    </a:moveTo>
                    <a:lnTo>
                      <a:pt x="15240" y="15240"/>
                    </a:lnTo>
                    <a:lnTo>
                      <a:pt x="1524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: Shape 129">
                <a:extLst>
                  <a:ext uri="{FF2B5EF4-FFF2-40B4-BE49-F238E27FC236}">
                    <a16:creationId xmlns="" xmlns:a16="http://schemas.microsoft.com/office/drawing/2014/main" id="{B78491D4-EB9C-E6D8-B8A2-676E4FD5633A}"/>
                  </a:ext>
                </a:extLst>
              </p:cNvPr>
              <p:cNvSpPr/>
              <p:nvPr/>
            </p:nvSpPr>
            <p:spPr>
              <a:xfrm>
                <a:off x="5073967" y="1706879"/>
                <a:ext cx="138112" cy="80962"/>
              </a:xfrm>
              <a:custGeom>
                <a:avLst/>
                <a:gdLst>
                  <a:gd name="connsiteX0" fmla="*/ 39052 w 138112"/>
                  <a:gd name="connsiteY0" fmla="*/ 36195 h 80962"/>
                  <a:gd name="connsiteX1" fmla="*/ 39052 w 138112"/>
                  <a:gd name="connsiteY1" fmla="*/ 49530 h 80962"/>
                  <a:gd name="connsiteX2" fmla="*/ 17145 w 138112"/>
                  <a:gd name="connsiteY2" fmla="*/ 33338 h 80962"/>
                  <a:gd name="connsiteX3" fmla="*/ 0 w 138112"/>
                  <a:gd name="connsiteY3" fmla="*/ 40005 h 80962"/>
                  <a:gd name="connsiteX4" fmla="*/ 4763 w 138112"/>
                  <a:gd name="connsiteY4" fmla="*/ 64770 h 80962"/>
                  <a:gd name="connsiteX5" fmla="*/ 20955 w 138112"/>
                  <a:gd name="connsiteY5" fmla="*/ 60008 h 80962"/>
                  <a:gd name="connsiteX6" fmla="*/ 20955 w 138112"/>
                  <a:gd name="connsiteY6" fmla="*/ 76200 h 80962"/>
                  <a:gd name="connsiteX7" fmla="*/ 38100 w 138112"/>
                  <a:gd name="connsiteY7" fmla="*/ 80963 h 80962"/>
                  <a:gd name="connsiteX8" fmla="*/ 53340 w 138112"/>
                  <a:gd name="connsiteY8" fmla="*/ 65723 h 80962"/>
                  <a:gd name="connsiteX9" fmla="*/ 75247 w 138112"/>
                  <a:gd name="connsiteY9" fmla="*/ 56198 h 80962"/>
                  <a:gd name="connsiteX10" fmla="*/ 93345 w 138112"/>
                  <a:gd name="connsiteY10" fmla="*/ 61913 h 80962"/>
                  <a:gd name="connsiteX11" fmla="*/ 119063 w 138112"/>
                  <a:gd name="connsiteY11" fmla="*/ 61913 h 80962"/>
                  <a:gd name="connsiteX12" fmla="*/ 138113 w 138112"/>
                  <a:gd name="connsiteY12" fmla="*/ 42863 h 80962"/>
                  <a:gd name="connsiteX13" fmla="*/ 120967 w 138112"/>
                  <a:gd name="connsiteY13" fmla="*/ 24765 h 80962"/>
                  <a:gd name="connsiteX14" fmla="*/ 132397 w 138112"/>
                  <a:gd name="connsiteY14" fmla="*/ 12383 h 80962"/>
                  <a:gd name="connsiteX15" fmla="*/ 112395 w 138112"/>
                  <a:gd name="connsiteY15" fmla="*/ 0 h 80962"/>
                  <a:gd name="connsiteX16" fmla="*/ 101917 w 138112"/>
                  <a:gd name="connsiteY16" fmla="*/ 7620 h 80962"/>
                  <a:gd name="connsiteX17" fmla="*/ 90488 w 138112"/>
                  <a:gd name="connsiteY17" fmla="*/ 18098 h 80962"/>
                  <a:gd name="connsiteX18" fmla="*/ 90488 w 138112"/>
                  <a:gd name="connsiteY18" fmla="*/ 30480 h 80962"/>
                  <a:gd name="connsiteX19" fmla="*/ 79057 w 138112"/>
                  <a:gd name="connsiteY19" fmla="*/ 41910 h 80962"/>
                  <a:gd name="connsiteX20" fmla="*/ 57150 w 138112"/>
                  <a:gd name="connsiteY20" fmla="*/ 2667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112" h="80962">
                    <a:moveTo>
                      <a:pt x="39052" y="36195"/>
                    </a:moveTo>
                    <a:lnTo>
                      <a:pt x="39052" y="49530"/>
                    </a:lnTo>
                    <a:lnTo>
                      <a:pt x="17145" y="33338"/>
                    </a:lnTo>
                    <a:lnTo>
                      <a:pt x="0" y="40005"/>
                    </a:lnTo>
                    <a:lnTo>
                      <a:pt x="4763" y="64770"/>
                    </a:lnTo>
                    <a:lnTo>
                      <a:pt x="20955" y="60008"/>
                    </a:lnTo>
                    <a:lnTo>
                      <a:pt x="20955" y="76200"/>
                    </a:lnTo>
                    <a:lnTo>
                      <a:pt x="38100" y="80963"/>
                    </a:lnTo>
                    <a:lnTo>
                      <a:pt x="53340" y="65723"/>
                    </a:lnTo>
                    <a:lnTo>
                      <a:pt x="75247" y="56198"/>
                    </a:lnTo>
                    <a:lnTo>
                      <a:pt x="93345" y="61913"/>
                    </a:lnTo>
                    <a:lnTo>
                      <a:pt x="119063" y="61913"/>
                    </a:lnTo>
                    <a:lnTo>
                      <a:pt x="138113" y="42863"/>
                    </a:lnTo>
                    <a:lnTo>
                      <a:pt x="120967" y="24765"/>
                    </a:lnTo>
                    <a:lnTo>
                      <a:pt x="132397" y="12383"/>
                    </a:lnTo>
                    <a:lnTo>
                      <a:pt x="112395" y="0"/>
                    </a:lnTo>
                    <a:lnTo>
                      <a:pt x="101917" y="7620"/>
                    </a:lnTo>
                    <a:lnTo>
                      <a:pt x="90488" y="18098"/>
                    </a:lnTo>
                    <a:lnTo>
                      <a:pt x="90488" y="30480"/>
                    </a:lnTo>
                    <a:lnTo>
                      <a:pt x="79057" y="41910"/>
                    </a:lnTo>
                    <a:lnTo>
                      <a:pt x="5715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: Shape 130">
                <a:extLst>
                  <a:ext uri="{FF2B5EF4-FFF2-40B4-BE49-F238E27FC236}">
                    <a16:creationId xmlns="" xmlns:a16="http://schemas.microsoft.com/office/drawing/2014/main" id="{1E9F2200-6452-91A9-A15C-591B9445579C}"/>
                  </a:ext>
                </a:extLst>
              </p:cNvPr>
              <p:cNvSpPr/>
              <p:nvPr/>
            </p:nvSpPr>
            <p:spPr>
              <a:xfrm>
                <a:off x="5068252" y="1674495"/>
                <a:ext cx="80009" cy="45719"/>
              </a:xfrm>
              <a:custGeom>
                <a:avLst/>
                <a:gdLst>
                  <a:gd name="connsiteX0" fmla="*/ 17145 w 80009"/>
                  <a:gd name="connsiteY0" fmla="*/ 45720 h 45719"/>
                  <a:gd name="connsiteX1" fmla="*/ 44767 w 80009"/>
                  <a:gd name="connsiteY1" fmla="*/ 36195 h 45719"/>
                  <a:gd name="connsiteX2" fmla="*/ 54292 w 80009"/>
                  <a:gd name="connsiteY2" fmla="*/ 45720 h 45719"/>
                  <a:gd name="connsiteX3" fmla="*/ 72390 w 80009"/>
                  <a:gd name="connsiteY3" fmla="*/ 38100 h 45719"/>
                  <a:gd name="connsiteX4" fmla="*/ 80010 w 80009"/>
                  <a:gd name="connsiteY4" fmla="*/ 45720 h 45719"/>
                  <a:gd name="connsiteX5" fmla="*/ 80010 w 80009"/>
                  <a:gd name="connsiteY5" fmla="*/ 29527 h 45719"/>
                  <a:gd name="connsiteX6" fmla="*/ 67628 w 80009"/>
                  <a:gd name="connsiteY6" fmla="*/ 17145 h 45719"/>
                  <a:gd name="connsiteX7" fmla="*/ 56197 w 80009"/>
                  <a:gd name="connsiteY7" fmla="*/ 17145 h 45719"/>
                  <a:gd name="connsiteX8" fmla="*/ 46672 w 80009"/>
                  <a:gd name="connsiteY8" fmla="*/ 13335 h 45719"/>
                  <a:gd name="connsiteX9" fmla="*/ 23813 w 80009"/>
                  <a:gd name="connsiteY9" fmla="*/ 13335 h 45719"/>
                  <a:gd name="connsiteX10" fmla="*/ 9525 w 80009"/>
                  <a:gd name="connsiteY10" fmla="*/ 0 h 45719"/>
                  <a:gd name="connsiteX11" fmla="*/ 0 w 80009"/>
                  <a:gd name="connsiteY11" fmla="*/ 19050 h 45719"/>
                  <a:gd name="connsiteX12" fmla="*/ 12382 w 80009"/>
                  <a:gd name="connsiteY12" fmla="*/ 31432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009" h="45719">
                    <a:moveTo>
                      <a:pt x="17145" y="45720"/>
                    </a:moveTo>
                    <a:lnTo>
                      <a:pt x="44767" y="36195"/>
                    </a:lnTo>
                    <a:lnTo>
                      <a:pt x="54292" y="45720"/>
                    </a:lnTo>
                    <a:lnTo>
                      <a:pt x="72390" y="38100"/>
                    </a:lnTo>
                    <a:lnTo>
                      <a:pt x="80010" y="45720"/>
                    </a:lnTo>
                    <a:lnTo>
                      <a:pt x="80010" y="29527"/>
                    </a:lnTo>
                    <a:lnTo>
                      <a:pt x="67628" y="17145"/>
                    </a:lnTo>
                    <a:lnTo>
                      <a:pt x="56197" y="17145"/>
                    </a:lnTo>
                    <a:lnTo>
                      <a:pt x="46672" y="13335"/>
                    </a:lnTo>
                    <a:lnTo>
                      <a:pt x="23813" y="13335"/>
                    </a:lnTo>
                    <a:lnTo>
                      <a:pt x="9525" y="0"/>
                    </a:lnTo>
                    <a:lnTo>
                      <a:pt x="0" y="19050"/>
                    </a:lnTo>
                    <a:lnTo>
                      <a:pt x="12382" y="3143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: Shape 131">
                <a:extLst>
                  <a:ext uri="{FF2B5EF4-FFF2-40B4-BE49-F238E27FC236}">
                    <a16:creationId xmlns="" xmlns:a16="http://schemas.microsoft.com/office/drawing/2014/main" id="{E4E14E4F-2066-DE8E-D5DC-818A61F12716}"/>
                  </a:ext>
                </a:extLst>
              </p:cNvPr>
              <p:cNvSpPr/>
              <p:nvPr/>
            </p:nvSpPr>
            <p:spPr>
              <a:xfrm>
                <a:off x="5126355" y="1800225"/>
                <a:ext cx="22859" cy="14287"/>
              </a:xfrm>
              <a:custGeom>
                <a:avLst/>
                <a:gdLst>
                  <a:gd name="connsiteX0" fmla="*/ 9525 w 22859"/>
                  <a:gd name="connsiteY0" fmla="*/ 0 h 14287"/>
                  <a:gd name="connsiteX1" fmla="*/ 0 w 22859"/>
                  <a:gd name="connsiteY1" fmla="*/ 0 h 14287"/>
                  <a:gd name="connsiteX2" fmla="*/ 3810 w 22859"/>
                  <a:gd name="connsiteY2" fmla="*/ 13335 h 14287"/>
                  <a:gd name="connsiteX3" fmla="*/ 22860 w 22859"/>
                  <a:gd name="connsiteY3" fmla="*/ 14288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59" h="14287">
                    <a:moveTo>
                      <a:pt x="9525" y="0"/>
                    </a:moveTo>
                    <a:lnTo>
                      <a:pt x="0" y="0"/>
                    </a:lnTo>
                    <a:lnTo>
                      <a:pt x="3810" y="13335"/>
                    </a:lnTo>
                    <a:lnTo>
                      <a:pt x="22860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: Shape 132">
                <a:extLst>
                  <a:ext uri="{FF2B5EF4-FFF2-40B4-BE49-F238E27FC236}">
                    <a16:creationId xmlns="" xmlns:a16="http://schemas.microsoft.com/office/drawing/2014/main" id="{2EE283CF-BAB0-69F2-FD1E-FC7B6DC521B2}"/>
                  </a:ext>
                </a:extLst>
              </p:cNvPr>
              <p:cNvSpPr/>
              <p:nvPr/>
            </p:nvSpPr>
            <p:spPr>
              <a:xfrm>
                <a:off x="5130165" y="1827847"/>
                <a:ext cx="24765" cy="20954"/>
              </a:xfrm>
              <a:custGeom>
                <a:avLst/>
                <a:gdLst>
                  <a:gd name="connsiteX0" fmla="*/ 24765 w 24765"/>
                  <a:gd name="connsiteY0" fmla="*/ 20955 h 20954"/>
                  <a:gd name="connsiteX1" fmla="*/ 13335 w 24765"/>
                  <a:gd name="connsiteY1" fmla="*/ 9525 h 20954"/>
                  <a:gd name="connsiteX2" fmla="*/ 9525 w 24765"/>
                  <a:gd name="connsiteY2" fmla="*/ 0 h 20954"/>
                  <a:gd name="connsiteX3" fmla="*/ 0 w 24765"/>
                  <a:gd name="connsiteY3" fmla="*/ 9525 h 20954"/>
                  <a:gd name="connsiteX4" fmla="*/ 7620 w 24765"/>
                  <a:gd name="connsiteY4" fmla="*/ 17145 h 2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" h="20954">
                    <a:moveTo>
                      <a:pt x="24765" y="20955"/>
                    </a:moveTo>
                    <a:lnTo>
                      <a:pt x="13335" y="9525"/>
                    </a:lnTo>
                    <a:lnTo>
                      <a:pt x="9525" y="0"/>
                    </a:lnTo>
                    <a:lnTo>
                      <a:pt x="0" y="9525"/>
                    </a:lnTo>
                    <a:lnTo>
                      <a:pt x="7620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: Shape 133">
                <a:extLst>
                  <a:ext uri="{FF2B5EF4-FFF2-40B4-BE49-F238E27FC236}">
                    <a16:creationId xmlns="" xmlns:a16="http://schemas.microsoft.com/office/drawing/2014/main" id="{95695109-8775-94F3-FA9D-C6AA24034D87}"/>
                  </a:ext>
                </a:extLst>
              </p:cNvPr>
              <p:cNvSpPr/>
              <p:nvPr/>
            </p:nvSpPr>
            <p:spPr>
              <a:xfrm>
                <a:off x="5216842" y="1691639"/>
                <a:ext cx="20954" cy="13335"/>
              </a:xfrm>
              <a:custGeom>
                <a:avLst/>
                <a:gdLst>
                  <a:gd name="connsiteX0" fmla="*/ 20955 w 20954"/>
                  <a:gd name="connsiteY0" fmla="*/ 2858 h 13335"/>
                  <a:gd name="connsiteX1" fmla="*/ 0 w 20954"/>
                  <a:gd name="connsiteY1" fmla="*/ 0 h 13335"/>
                  <a:gd name="connsiteX2" fmla="*/ 0 w 20954"/>
                  <a:gd name="connsiteY2" fmla="*/ 13335 h 13335"/>
                  <a:gd name="connsiteX3" fmla="*/ 10477 w 20954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3335">
                    <a:moveTo>
                      <a:pt x="20955" y="2858"/>
                    </a:moveTo>
                    <a:lnTo>
                      <a:pt x="0" y="0"/>
                    </a:lnTo>
                    <a:lnTo>
                      <a:pt x="0" y="13335"/>
                    </a:lnTo>
                    <a:lnTo>
                      <a:pt x="10477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: Shape 134">
                <a:extLst>
                  <a:ext uri="{FF2B5EF4-FFF2-40B4-BE49-F238E27FC236}">
                    <a16:creationId xmlns="" xmlns:a16="http://schemas.microsoft.com/office/drawing/2014/main" id="{480F9D42-E6C7-4680-2714-F42E73740B3A}"/>
                  </a:ext>
                </a:extLst>
              </p:cNvPr>
              <p:cNvSpPr/>
              <p:nvPr/>
            </p:nvSpPr>
            <p:spPr>
              <a:xfrm>
                <a:off x="4565332" y="2396490"/>
                <a:ext cx="847725" cy="631507"/>
              </a:xfrm>
              <a:custGeom>
                <a:avLst/>
                <a:gdLst>
                  <a:gd name="connsiteX0" fmla="*/ 799148 w 847725"/>
                  <a:gd name="connsiteY0" fmla="*/ 0 h 631507"/>
                  <a:gd name="connsiteX1" fmla="*/ 765810 w 847725"/>
                  <a:gd name="connsiteY1" fmla="*/ 13335 h 631507"/>
                  <a:gd name="connsiteX2" fmla="*/ 741045 w 847725"/>
                  <a:gd name="connsiteY2" fmla="*/ 26670 h 631507"/>
                  <a:gd name="connsiteX3" fmla="*/ 719138 w 847725"/>
                  <a:gd name="connsiteY3" fmla="*/ 47625 h 631507"/>
                  <a:gd name="connsiteX4" fmla="*/ 687705 w 847725"/>
                  <a:gd name="connsiteY4" fmla="*/ 47625 h 631507"/>
                  <a:gd name="connsiteX5" fmla="*/ 664845 w 847725"/>
                  <a:gd name="connsiteY5" fmla="*/ 54292 h 631507"/>
                  <a:gd name="connsiteX6" fmla="*/ 651510 w 847725"/>
                  <a:gd name="connsiteY6" fmla="*/ 40957 h 631507"/>
                  <a:gd name="connsiteX7" fmla="*/ 624840 w 847725"/>
                  <a:gd name="connsiteY7" fmla="*/ 40957 h 631507"/>
                  <a:gd name="connsiteX8" fmla="*/ 613410 w 847725"/>
                  <a:gd name="connsiteY8" fmla="*/ 24765 h 631507"/>
                  <a:gd name="connsiteX9" fmla="*/ 588645 w 847725"/>
                  <a:gd name="connsiteY9" fmla="*/ 22860 h 631507"/>
                  <a:gd name="connsiteX10" fmla="*/ 566738 w 847725"/>
                  <a:gd name="connsiteY10" fmla="*/ 43815 h 631507"/>
                  <a:gd name="connsiteX11" fmla="*/ 535305 w 847725"/>
                  <a:gd name="connsiteY11" fmla="*/ 43815 h 631507"/>
                  <a:gd name="connsiteX12" fmla="*/ 513398 w 847725"/>
                  <a:gd name="connsiteY12" fmla="*/ 36195 h 631507"/>
                  <a:gd name="connsiteX13" fmla="*/ 482918 w 847725"/>
                  <a:gd name="connsiteY13" fmla="*/ 50482 h 631507"/>
                  <a:gd name="connsiteX14" fmla="*/ 464820 w 847725"/>
                  <a:gd name="connsiteY14" fmla="*/ 50482 h 631507"/>
                  <a:gd name="connsiteX15" fmla="*/ 450533 w 847725"/>
                  <a:gd name="connsiteY15" fmla="*/ 66675 h 631507"/>
                  <a:gd name="connsiteX16" fmla="*/ 436245 w 847725"/>
                  <a:gd name="connsiteY16" fmla="*/ 81915 h 631507"/>
                  <a:gd name="connsiteX17" fmla="*/ 408623 w 847725"/>
                  <a:gd name="connsiteY17" fmla="*/ 72390 h 631507"/>
                  <a:gd name="connsiteX18" fmla="*/ 408623 w 847725"/>
                  <a:gd name="connsiteY18" fmla="*/ 91440 h 631507"/>
                  <a:gd name="connsiteX19" fmla="*/ 388620 w 847725"/>
                  <a:gd name="connsiteY19" fmla="*/ 91440 h 631507"/>
                  <a:gd name="connsiteX20" fmla="*/ 373380 w 847725"/>
                  <a:gd name="connsiteY20" fmla="*/ 76200 h 631507"/>
                  <a:gd name="connsiteX21" fmla="*/ 364808 w 847725"/>
                  <a:gd name="connsiteY21" fmla="*/ 90488 h 631507"/>
                  <a:gd name="connsiteX22" fmla="*/ 379095 w 847725"/>
                  <a:gd name="connsiteY22" fmla="*/ 106680 h 631507"/>
                  <a:gd name="connsiteX23" fmla="*/ 365760 w 847725"/>
                  <a:gd name="connsiteY23" fmla="*/ 119063 h 631507"/>
                  <a:gd name="connsiteX24" fmla="*/ 367665 w 847725"/>
                  <a:gd name="connsiteY24" fmla="*/ 144780 h 631507"/>
                  <a:gd name="connsiteX25" fmla="*/ 357188 w 847725"/>
                  <a:gd name="connsiteY25" fmla="*/ 135255 h 631507"/>
                  <a:gd name="connsiteX26" fmla="*/ 330518 w 847725"/>
                  <a:gd name="connsiteY26" fmla="*/ 136207 h 631507"/>
                  <a:gd name="connsiteX27" fmla="*/ 346710 w 847725"/>
                  <a:gd name="connsiteY27" fmla="*/ 152400 h 631507"/>
                  <a:gd name="connsiteX28" fmla="*/ 316230 w 847725"/>
                  <a:gd name="connsiteY28" fmla="*/ 154305 h 631507"/>
                  <a:gd name="connsiteX29" fmla="*/ 316230 w 847725"/>
                  <a:gd name="connsiteY29" fmla="*/ 169545 h 631507"/>
                  <a:gd name="connsiteX30" fmla="*/ 294323 w 847725"/>
                  <a:gd name="connsiteY30" fmla="*/ 169545 h 631507"/>
                  <a:gd name="connsiteX31" fmla="*/ 277178 w 847725"/>
                  <a:gd name="connsiteY31" fmla="*/ 185738 h 631507"/>
                  <a:gd name="connsiteX32" fmla="*/ 243840 w 847725"/>
                  <a:gd name="connsiteY32" fmla="*/ 195263 h 631507"/>
                  <a:gd name="connsiteX33" fmla="*/ 212408 w 847725"/>
                  <a:gd name="connsiteY33" fmla="*/ 203835 h 631507"/>
                  <a:gd name="connsiteX34" fmla="*/ 212408 w 847725"/>
                  <a:gd name="connsiteY34" fmla="*/ 214313 h 631507"/>
                  <a:gd name="connsiteX35" fmla="*/ 240030 w 847725"/>
                  <a:gd name="connsiteY35" fmla="*/ 223838 h 631507"/>
                  <a:gd name="connsiteX36" fmla="*/ 250508 w 847725"/>
                  <a:gd name="connsiteY36" fmla="*/ 235267 h 631507"/>
                  <a:gd name="connsiteX37" fmla="*/ 219075 w 847725"/>
                  <a:gd name="connsiteY37" fmla="*/ 240982 h 631507"/>
                  <a:gd name="connsiteX38" fmla="*/ 215265 w 847725"/>
                  <a:gd name="connsiteY38" fmla="*/ 254317 h 631507"/>
                  <a:gd name="connsiteX39" fmla="*/ 200978 w 847725"/>
                  <a:gd name="connsiteY39" fmla="*/ 269557 h 631507"/>
                  <a:gd name="connsiteX40" fmla="*/ 186690 w 847725"/>
                  <a:gd name="connsiteY40" fmla="*/ 255270 h 631507"/>
                  <a:gd name="connsiteX41" fmla="*/ 157163 w 847725"/>
                  <a:gd name="connsiteY41" fmla="*/ 255270 h 631507"/>
                  <a:gd name="connsiteX42" fmla="*/ 157163 w 847725"/>
                  <a:gd name="connsiteY42" fmla="*/ 274320 h 631507"/>
                  <a:gd name="connsiteX43" fmla="*/ 150495 w 847725"/>
                  <a:gd name="connsiteY43" fmla="*/ 293370 h 631507"/>
                  <a:gd name="connsiteX44" fmla="*/ 127635 w 847725"/>
                  <a:gd name="connsiteY44" fmla="*/ 284797 h 631507"/>
                  <a:gd name="connsiteX45" fmla="*/ 107633 w 847725"/>
                  <a:gd name="connsiteY45" fmla="*/ 297180 h 631507"/>
                  <a:gd name="connsiteX46" fmla="*/ 122873 w 847725"/>
                  <a:gd name="connsiteY46" fmla="*/ 314325 h 631507"/>
                  <a:gd name="connsiteX47" fmla="*/ 100013 w 847725"/>
                  <a:gd name="connsiteY47" fmla="*/ 338138 h 631507"/>
                  <a:gd name="connsiteX48" fmla="*/ 70485 w 847725"/>
                  <a:gd name="connsiteY48" fmla="*/ 347663 h 631507"/>
                  <a:gd name="connsiteX49" fmla="*/ 66675 w 847725"/>
                  <a:gd name="connsiteY49" fmla="*/ 363855 h 631507"/>
                  <a:gd name="connsiteX50" fmla="*/ 57150 w 847725"/>
                  <a:gd name="connsiteY50" fmla="*/ 360045 h 631507"/>
                  <a:gd name="connsiteX51" fmla="*/ 49530 w 847725"/>
                  <a:gd name="connsiteY51" fmla="*/ 351472 h 631507"/>
                  <a:gd name="connsiteX52" fmla="*/ 25718 w 847725"/>
                  <a:gd name="connsiteY52" fmla="*/ 348615 h 631507"/>
                  <a:gd name="connsiteX53" fmla="*/ 4763 w 847725"/>
                  <a:gd name="connsiteY53" fmla="*/ 377190 h 631507"/>
                  <a:gd name="connsiteX54" fmla="*/ 0 w 847725"/>
                  <a:gd name="connsiteY54" fmla="*/ 404813 h 631507"/>
                  <a:gd name="connsiteX55" fmla="*/ 15240 w 847725"/>
                  <a:gd name="connsiteY55" fmla="*/ 426720 h 631507"/>
                  <a:gd name="connsiteX56" fmla="*/ 34290 w 847725"/>
                  <a:gd name="connsiteY56" fmla="*/ 428625 h 631507"/>
                  <a:gd name="connsiteX57" fmla="*/ 42863 w 847725"/>
                  <a:gd name="connsiteY57" fmla="*/ 451485 h 631507"/>
                  <a:gd name="connsiteX58" fmla="*/ 52388 w 847725"/>
                  <a:gd name="connsiteY58" fmla="*/ 453390 h 631507"/>
                  <a:gd name="connsiteX59" fmla="*/ 50483 w 847725"/>
                  <a:gd name="connsiteY59" fmla="*/ 484822 h 631507"/>
                  <a:gd name="connsiteX60" fmla="*/ 64770 w 847725"/>
                  <a:gd name="connsiteY60" fmla="*/ 496252 h 631507"/>
                  <a:gd name="connsiteX61" fmla="*/ 57150 w 847725"/>
                  <a:gd name="connsiteY61" fmla="*/ 508635 h 631507"/>
                  <a:gd name="connsiteX62" fmla="*/ 37148 w 847725"/>
                  <a:gd name="connsiteY62" fmla="*/ 515302 h 631507"/>
                  <a:gd name="connsiteX63" fmla="*/ 29528 w 847725"/>
                  <a:gd name="connsiteY63" fmla="*/ 538163 h 631507"/>
                  <a:gd name="connsiteX64" fmla="*/ 49530 w 847725"/>
                  <a:gd name="connsiteY64" fmla="*/ 560070 h 631507"/>
                  <a:gd name="connsiteX65" fmla="*/ 76200 w 847725"/>
                  <a:gd name="connsiteY65" fmla="*/ 585788 h 631507"/>
                  <a:gd name="connsiteX66" fmla="*/ 85725 w 847725"/>
                  <a:gd name="connsiteY66" fmla="*/ 581025 h 631507"/>
                  <a:gd name="connsiteX67" fmla="*/ 100965 w 847725"/>
                  <a:gd name="connsiteY67" fmla="*/ 603885 h 631507"/>
                  <a:gd name="connsiteX68" fmla="*/ 115253 w 847725"/>
                  <a:gd name="connsiteY68" fmla="*/ 603885 h 631507"/>
                  <a:gd name="connsiteX69" fmla="*/ 135255 w 847725"/>
                  <a:gd name="connsiteY69" fmla="*/ 615315 h 631507"/>
                  <a:gd name="connsiteX70" fmla="*/ 135255 w 847725"/>
                  <a:gd name="connsiteY70" fmla="*/ 631507 h 631507"/>
                  <a:gd name="connsiteX71" fmla="*/ 157163 w 847725"/>
                  <a:gd name="connsiteY71" fmla="*/ 621982 h 631507"/>
                  <a:gd name="connsiteX72" fmla="*/ 164783 w 847725"/>
                  <a:gd name="connsiteY72" fmla="*/ 614363 h 631507"/>
                  <a:gd name="connsiteX73" fmla="*/ 158115 w 847725"/>
                  <a:gd name="connsiteY73" fmla="*/ 590550 h 631507"/>
                  <a:gd name="connsiteX74" fmla="*/ 144780 w 847725"/>
                  <a:gd name="connsiteY74" fmla="*/ 568643 h 631507"/>
                  <a:gd name="connsiteX75" fmla="*/ 154305 w 847725"/>
                  <a:gd name="connsiteY75" fmla="*/ 535305 h 631507"/>
                  <a:gd name="connsiteX76" fmla="*/ 142875 w 847725"/>
                  <a:gd name="connsiteY76" fmla="*/ 502920 h 631507"/>
                  <a:gd name="connsiteX77" fmla="*/ 152400 w 847725"/>
                  <a:gd name="connsiteY77" fmla="*/ 479107 h 631507"/>
                  <a:gd name="connsiteX78" fmla="*/ 152400 w 847725"/>
                  <a:gd name="connsiteY78" fmla="*/ 447675 h 631507"/>
                  <a:gd name="connsiteX79" fmla="*/ 169545 w 847725"/>
                  <a:gd name="connsiteY79" fmla="*/ 429577 h 631507"/>
                  <a:gd name="connsiteX80" fmla="*/ 178118 w 847725"/>
                  <a:gd name="connsiteY80" fmla="*/ 403860 h 631507"/>
                  <a:gd name="connsiteX81" fmla="*/ 199073 w 847725"/>
                  <a:gd name="connsiteY81" fmla="*/ 395288 h 631507"/>
                  <a:gd name="connsiteX82" fmla="*/ 199073 w 847725"/>
                  <a:gd name="connsiteY82" fmla="*/ 370522 h 631507"/>
                  <a:gd name="connsiteX83" fmla="*/ 220980 w 847725"/>
                  <a:gd name="connsiteY83" fmla="*/ 352425 h 631507"/>
                  <a:gd name="connsiteX84" fmla="*/ 248603 w 847725"/>
                  <a:gd name="connsiteY84" fmla="*/ 352425 h 631507"/>
                  <a:gd name="connsiteX85" fmla="*/ 264795 w 847725"/>
                  <a:gd name="connsiteY85" fmla="*/ 324802 h 631507"/>
                  <a:gd name="connsiteX86" fmla="*/ 277178 w 847725"/>
                  <a:gd name="connsiteY86" fmla="*/ 307657 h 631507"/>
                  <a:gd name="connsiteX87" fmla="*/ 294323 w 847725"/>
                  <a:gd name="connsiteY87" fmla="*/ 307657 h 631507"/>
                  <a:gd name="connsiteX88" fmla="*/ 306705 w 847725"/>
                  <a:gd name="connsiteY88" fmla="*/ 295275 h 631507"/>
                  <a:gd name="connsiteX89" fmla="*/ 320993 w 847725"/>
                  <a:gd name="connsiteY89" fmla="*/ 280988 h 631507"/>
                  <a:gd name="connsiteX90" fmla="*/ 332423 w 847725"/>
                  <a:gd name="connsiteY90" fmla="*/ 292417 h 631507"/>
                  <a:gd name="connsiteX91" fmla="*/ 332423 w 847725"/>
                  <a:gd name="connsiteY91" fmla="*/ 273367 h 631507"/>
                  <a:gd name="connsiteX92" fmla="*/ 332423 w 847725"/>
                  <a:gd name="connsiteY92" fmla="*/ 260985 h 631507"/>
                  <a:gd name="connsiteX93" fmla="*/ 342900 w 847725"/>
                  <a:gd name="connsiteY93" fmla="*/ 272415 h 631507"/>
                  <a:gd name="connsiteX94" fmla="*/ 358140 w 847725"/>
                  <a:gd name="connsiteY94" fmla="*/ 272415 h 631507"/>
                  <a:gd name="connsiteX95" fmla="*/ 354330 w 847725"/>
                  <a:gd name="connsiteY95" fmla="*/ 246697 h 631507"/>
                  <a:gd name="connsiteX96" fmla="*/ 369570 w 847725"/>
                  <a:gd name="connsiteY96" fmla="*/ 232410 h 631507"/>
                  <a:gd name="connsiteX97" fmla="*/ 369570 w 847725"/>
                  <a:gd name="connsiteY97" fmla="*/ 254317 h 631507"/>
                  <a:gd name="connsiteX98" fmla="*/ 388620 w 847725"/>
                  <a:gd name="connsiteY98" fmla="*/ 240030 h 631507"/>
                  <a:gd name="connsiteX99" fmla="*/ 412433 w 847725"/>
                  <a:gd name="connsiteY99" fmla="*/ 222885 h 631507"/>
                  <a:gd name="connsiteX100" fmla="*/ 412433 w 847725"/>
                  <a:gd name="connsiteY100" fmla="*/ 200025 h 631507"/>
                  <a:gd name="connsiteX101" fmla="*/ 435293 w 847725"/>
                  <a:gd name="connsiteY101" fmla="*/ 206692 h 631507"/>
                  <a:gd name="connsiteX102" fmla="*/ 438150 w 847725"/>
                  <a:gd name="connsiteY102" fmla="*/ 192405 h 631507"/>
                  <a:gd name="connsiteX103" fmla="*/ 459105 w 847725"/>
                  <a:gd name="connsiteY103" fmla="*/ 192405 h 631507"/>
                  <a:gd name="connsiteX104" fmla="*/ 483870 w 847725"/>
                  <a:gd name="connsiteY104" fmla="*/ 195263 h 631507"/>
                  <a:gd name="connsiteX105" fmla="*/ 503873 w 847725"/>
                  <a:gd name="connsiteY105" fmla="*/ 187642 h 631507"/>
                  <a:gd name="connsiteX106" fmla="*/ 495300 w 847725"/>
                  <a:gd name="connsiteY106" fmla="*/ 166688 h 631507"/>
                  <a:gd name="connsiteX107" fmla="*/ 524828 w 847725"/>
                  <a:gd name="connsiteY107" fmla="*/ 150495 h 631507"/>
                  <a:gd name="connsiteX108" fmla="*/ 564833 w 847725"/>
                  <a:gd name="connsiteY108" fmla="*/ 150495 h 631507"/>
                  <a:gd name="connsiteX109" fmla="*/ 583883 w 847725"/>
                  <a:gd name="connsiteY109" fmla="*/ 129540 h 631507"/>
                  <a:gd name="connsiteX110" fmla="*/ 635318 w 847725"/>
                  <a:gd name="connsiteY110" fmla="*/ 129540 h 631507"/>
                  <a:gd name="connsiteX111" fmla="*/ 674370 w 847725"/>
                  <a:gd name="connsiteY111" fmla="*/ 131445 h 631507"/>
                  <a:gd name="connsiteX112" fmla="*/ 691515 w 847725"/>
                  <a:gd name="connsiteY112" fmla="*/ 114300 h 631507"/>
                  <a:gd name="connsiteX113" fmla="*/ 725805 w 847725"/>
                  <a:gd name="connsiteY113" fmla="*/ 127635 h 631507"/>
                  <a:gd name="connsiteX114" fmla="*/ 763905 w 847725"/>
                  <a:gd name="connsiteY114" fmla="*/ 109538 h 631507"/>
                  <a:gd name="connsiteX115" fmla="*/ 796290 w 847725"/>
                  <a:gd name="connsiteY115" fmla="*/ 106680 h 631507"/>
                  <a:gd name="connsiteX116" fmla="*/ 821055 w 847725"/>
                  <a:gd name="connsiteY116" fmla="*/ 83820 h 631507"/>
                  <a:gd name="connsiteX117" fmla="*/ 847725 w 847725"/>
                  <a:gd name="connsiteY117" fmla="*/ 59055 h 631507"/>
                  <a:gd name="connsiteX118" fmla="*/ 847725 w 847725"/>
                  <a:gd name="connsiteY118" fmla="*/ 28575 h 631507"/>
                  <a:gd name="connsiteX119" fmla="*/ 829628 w 847725"/>
                  <a:gd name="connsiteY119" fmla="*/ 0 h 6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47725" h="631507">
                    <a:moveTo>
                      <a:pt x="799148" y="0"/>
                    </a:moveTo>
                    <a:lnTo>
                      <a:pt x="765810" y="13335"/>
                    </a:lnTo>
                    <a:lnTo>
                      <a:pt x="741045" y="26670"/>
                    </a:lnTo>
                    <a:lnTo>
                      <a:pt x="719138" y="47625"/>
                    </a:lnTo>
                    <a:lnTo>
                      <a:pt x="687705" y="47625"/>
                    </a:lnTo>
                    <a:lnTo>
                      <a:pt x="664845" y="54292"/>
                    </a:lnTo>
                    <a:lnTo>
                      <a:pt x="651510" y="40957"/>
                    </a:lnTo>
                    <a:lnTo>
                      <a:pt x="624840" y="40957"/>
                    </a:lnTo>
                    <a:lnTo>
                      <a:pt x="613410" y="24765"/>
                    </a:lnTo>
                    <a:lnTo>
                      <a:pt x="588645" y="22860"/>
                    </a:lnTo>
                    <a:lnTo>
                      <a:pt x="566738" y="43815"/>
                    </a:lnTo>
                    <a:lnTo>
                      <a:pt x="535305" y="43815"/>
                    </a:lnTo>
                    <a:lnTo>
                      <a:pt x="513398" y="36195"/>
                    </a:lnTo>
                    <a:lnTo>
                      <a:pt x="482918" y="50482"/>
                    </a:lnTo>
                    <a:lnTo>
                      <a:pt x="464820" y="50482"/>
                    </a:lnTo>
                    <a:lnTo>
                      <a:pt x="450533" y="66675"/>
                    </a:lnTo>
                    <a:lnTo>
                      <a:pt x="436245" y="81915"/>
                    </a:lnTo>
                    <a:lnTo>
                      <a:pt x="408623" y="72390"/>
                    </a:lnTo>
                    <a:lnTo>
                      <a:pt x="408623" y="91440"/>
                    </a:lnTo>
                    <a:lnTo>
                      <a:pt x="388620" y="91440"/>
                    </a:lnTo>
                    <a:lnTo>
                      <a:pt x="373380" y="76200"/>
                    </a:lnTo>
                    <a:lnTo>
                      <a:pt x="364808" y="90488"/>
                    </a:lnTo>
                    <a:lnTo>
                      <a:pt x="379095" y="106680"/>
                    </a:lnTo>
                    <a:lnTo>
                      <a:pt x="365760" y="119063"/>
                    </a:lnTo>
                    <a:lnTo>
                      <a:pt x="367665" y="144780"/>
                    </a:lnTo>
                    <a:lnTo>
                      <a:pt x="357188" y="135255"/>
                    </a:lnTo>
                    <a:lnTo>
                      <a:pt x="330518" y="136207"/>
                    </a:lnTo>
                    <a:lnTo>
                      <a:pt x="346710" y="152400"/>
                    </a:lnTo>
                    <a:lnTo>
                      <a:pt x="316230" y="154305"/>
                    </a:lnTo>
                    <a:lnTo>
                      <a:pt x="316230" y="169545"/>
                    </a:lnTo>
                    <a:lnTo>
                      <a:pt x="294323" y="169545"/>
                    </a:lnTo>
                    <a:lnTo>
                      <a:pt x="277178" y="185738"/>
                    </a:lnTo>
                    <a:lnTo>
                      <a:pt x="243840" y="195263"/>
                    </a:lnTo>
                    <a:lnTo>
                      <a:pt x="212408" y="203835"/>
                    </a:lnTo>
                    <a:lnTo>
                      <a:pt x="212408" y="214313"/>
                    </a:lnTo>
                    <a:lnTo>
                      <a:pt x="240030" y="223838"/>
                    </a:lnTo>
                    <a:lnTo>
                      <a:pt x="250508" y="235267"/>
                    </a:lnTo>
                    <a:lnTo>
                      <a:pt x="219075" y="240982"/>
                    </a:lnTo>
                    <a:lnTo>
                      <a:pt x="215265" y="254317"/>
                    </a:lnTo>
                    <a:lnTo>
                      <a:pt x="200978" y="269557"/>
                    </a:lnTo>
                    <a:lnTo>
                      <a:pt x="186690" y="255270"/>
                    </a:lnTo>
                    <a:lnTo>
                      <a:pt x="157163" y="255270"/>
                    </a:lnTo>
                    <a:lnTo>
                      <a:pt x="157163" y="274320"/>
                    </a:lnTo>
                    <a:lnTo>
                      <a:pt x="150495" y="293370"/>
                    </a:lnTo>
                    <a:lnTo>
                      <a:pt x="127635" y="284797"/>
                    </a:lnTo>
                    <a:lnTo>
                      <a:pt x="107633" y="297180"/>
                    </a:lnTo>
                    <a:lnTo>
                      <a:pt x="122873" y="314325"/>
                    </a:lnTo>
                    <a:lnTo>
                      <a:pt x="100013" y="338138"/>
                    </a:lnTo>
                    <a:lnTo>
                      <a:pt x="70485" y="347663"/>
                    </a:lnTo>
                    <a:lnTo>
                      <a:pt x="66675" y="363855"/>
                    </a:lnTo>
                    <a:lnTo>
                      <a:pt x="57150" y="360045"/>
                    </a:lnTo>
                    <a:lnTo>
                      <a:pt x="49530" y="351472"/>
                    </a:lnTo>
                    <a:lnTo>
                      <a:pt x="25718" y="348615"/>
                    </a:lnTo>
                    <a:lnTo>
                      <a:pt x="4763" y="377190"/>
                    </a:lnTo>
                    <a:lnTo>
                      <a:pt x="0" y="404813"/>
                    </a:lnTo>
                    <a:lnTo>
                      <a:pt x="15240" y="426720"/>
                    </a:lnTo>
                    <a:lnTo>
                      <a:pt x="34290" y="428625"/>
                    </a:lnTo>
                    <a:lnTo>
                      <a:pt x="42863" y="451485"/>
                    </a:lnTo>
                    <a:lnTo>
                      <a:pt x="52388" y="453390"/>
                    </a:lnTo>
                    <a:lnTo>
                      <a:pt x="50483" y="484822"/>
                    </a:lnTo>
                    <a:lnTo>
                      <a:pt x="64770" y="496252"/>
                    </a:lnTo>
                    <a:lnTo>
                      <a:pt x="57150" y="508635"/>
                    </a:lnTo>
                    <a:lnTo>
                      <a:pt x="37148" y="515302"/>
                    </a:lnTo>
                    <a:lnTo>
                      <a:pt x="29528" y="538163"/>
                    </a:lnTo>
                    <a:lnTo>
                      <a:pt x="49530" y="560070"/>
                    </a:lnTo>
                    <a:lnTo>
                      <a:pt x="76200" y="585788"/>
                    </a:lnTo>
                    <a:lnTo>
                      <a:pt x="85725" y="581025"/>
                    </a:lnTo>
                    <a:lnTo>
                      <a:pt x="100965" y="603885"/>
                    </a:lnTo>
                    <a:lnTo>
                      <a:pt x="115253" y="603885"/>
                    </a:lnTo>
                    <a:lnTo>
                      <a:pt x="135255" y="615315"/>
                    </a:lnTo>
                    <a:lnTo>
                      <a:pt x="135255" y="631507"/>
                    </a:lnTo>
                    <a:lnTo>
                      <a:pt x="157163" y="621982"/>
                    </a:lnTo>
                    <a:lnTo>
                      <a:pt x="164783" y="614363"/>
                    </a:lnTo>
                    <a:lnTo>
                      <a:pt x="158115" y="590550"/>
                    </a:lnTo>
                    <a:lnTo>
                      <a:pt x="144780" y="568643"/>
                    </a:lnTo>
                    <a:lnTo>
                      <a:pt x="154305" y="535305"/>
                    </a:lnTo>
                    <a:lnTo>
                      <a:pt x="142875" y="502920"/>
                    </a:lnTo>
                    <a:lnTo>
                      <a:pt x="152400" y="479107"/>
                    </a:lnTo>
                    <a:lnTo>
                      <a:pt x="152400" y="447675"/>
                    </a:lnTo>
                    <a:lnTo>
                      <a:pt x="169545" y="429577"/>
                    </a:lnTo>
                    <a:lnTo>
                      <a:pt x="178118" y="403860"/>
                    </a:lnTo>
                    <a:lnTo>
                      <a:pt x="199073" y="395288"/>
                    </a:lnTo>
                    <a:lnTo>
                      <a:pt x="199073" y="370522"/>
                    </a:lnTo>
                    <a:lnTo>
                      <a:pt x="220980" y="352425"/>
                    </a:lnTo>
                    <a:lnTo>
                      <a:pt x="248603" y="352425"/>
                    </a:lnTo>
                    <a:lnTo>
                      <a:pt x="264795" y="324802"/>
                    </a:lnTo>
                    <a:lnTo>
                      <a:pt x="277178" y="307657"/>
                    </a:lnTo>
                    <a:lnTo>
                      <a:pt x="294323" y="307657"/>
                    </a:lnTo>
                    <a:lnTo>
                      <a:pt x="306705" y="295275"/>
                    </a:lnTo>
                    <a:lnTo>
                      <a:pt x="320993" y="280988"/>
                    </a:lnTo>
                    <a:lnTo>
                      <a:pt x="332423" y="292417"/>
                    </a:lnTo>
                    <a:lnTo>
                      <a:pt x="332423" y="273367"/>
                    </a:lnTo>
                    <a:lnTo>
                      <a:pt x="332423" y="260985"/>
                    </a:lnTo>
                    <a:lnTo>
                      <a:pt x="342900" y="272415"/>
                    </a:lnTo>
                    <a:lnTo>
                      <a:pt x="358140" y="272415"/>
                    </a:lnTo>
                    <a:lnTo>
                      <a:pt x="354330" y="246697"/>
                    </a:lnTo>
                    <a:lnTo>
                      <a:pt x="369570" y="232410"/>
                    </a:lnTo>
                    <a:lnTo>
                      <a:pt x="369570" y="254317"/>
                    </a:lnTo>
                    <a:lnTo>
                      <a:pt x="388620" y="240030"/>
                    </a:lnTo>
                    <a:lnTo>
                      <a:pt x="412433" y="222885"/>
                    </a:lnTo>
                    <a:lnTo>
                      <a:pt x="412433" y="200025"/>
                    </a:lnTo>
                    <a:lnTo>
                      <a:pt x="435293" y="206692"/>
                    </a:lnTo>
                    <a:lnTo>
                      <a:pt x="438150" y="192405"/>
                    </a:lnTo>
                    <a:lnTo>
                      <a:pt x="459105" y="192405"/>
                    </a:lnTo>
                    <a:lnTo>
                      <a:pt x="483870" y="195263"/>
                    </a:lnTo>
                    <a:lnTo>
                      <a:pt x="503873" y="187642"/>
                    </a:lnTo>
                    <a:lnTo>
                      <a:pt x="495300" y="166688"/>
                    </a:lnTo>
                    <a:lnTo>
                      <a:pt x="524828" y="150495"/>
                    </a:lnTo>
                    <a:lnTo>
                      <a:pt x="564833" y="150495"/>
                    </a:lnTo>
                    <a:lnTo>
                      <a:pt x="583883" y="129540"/>
                    </a:lnTo>
                    <a:lnTo>
                      <a:pt x="635318" y="129540"/>
                    </a:lnTo>
                    <a:lnTo>
                      <a:pt x="674370" y="131445"/>
                    </a:lnTo>
                    <a:lnTo>
                      <a:pt x="691515" y="114300"/>
                    </a:lnTo>
                    <a:lnTo>
                      <a:pt x="725805" y="127635"/>
                    </a:lnTo>
                    <a:lnTo>
                      <a:pt x="763905" y="109538"/>
                    </a:lnTo>
                    <a:lnTo>
                      <a:pt x="796290" y="106680"/>
                    </a:lnTo>
                    <a:lnTo>
                      <a:pt x="821055" y="83820"/>
                    </a:lnTo>
                    <a:lnTo>
                      <a:pt x="847725" y="59055"/>
                    </a:lnTo>
                    <a:lnTo>
                      <a:pt x="847725" y="28575"/>
                    </a:lnTo>
                    <a:lnTo>
                      <a:pt x="829628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: Shape 135">
                <a:extLst>
                  <a:ext uri="{FF2B5EF4-FFF2-40B4-BE49-F238E27FC236}">
                    <a16:creationId xmlns="" xmlns:a16="http://schemas.microsoft.com/office/drawing/2014/main" id="{D6353E65-7BAD-2F2A-01FF-C7FC4DE37246}"/>
                  </a:ext>
                </a:extLst>
              </p:cNvPr>
              <p:cNvSpPr/>
              <p:nvPr/>
            </p:nvSpPr>
            <p:spPr>
              <a:xfrm>
                <a:off x="3481387" y="2982277"/>
                <a:ext cx="20954" cy="19050"/>
              </a:xfrm>
              <a:custGeom>
                <a:avLst/>
                <a:gdLst>
                  <a:gd name="connsiteX0" fmla="*/ 9525 w 20954"/>
                  <a:gd name="connsiteY0" fmla="*/ 19050 h 19050"/>
                  <a:gd name="connsiteX1" fmla="*/ 20955 w 20954"/>
                  <a:gd name="connsiteY1" fmla="*/ 7620 h 19050"/>
                  <a:gd name="connsiteX2" fmla="*/ 4763 w 20954"/>
                  <a:gd name="connsiteY2" fmla="*/ 0 h 19050"/>
                  <a:gd name="connsiteX3" fmla="*/ 0 w 20954"/>
                  <a:gd name="connsiteY3" fmla="*/ 762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9050">
                    <a:moveTo>
                      <a:pt x="9525" y="19050"/>
                    </a:moveTo>
                    <a:lnTo>
                      <a:pt x="20955" y="7620"/>
                    </a:lnTo>
                    <a:lnTo>
                      <a:pt x="4763" y="0"/>
                    </a:lnTo>
                    <a:lnTo>
                      <a:pt x="0" y="76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: Shape 136">
                <a:extLst>
                  <a:ext uri="{FF2B5EF4-FFF2-40B4-BE49-F238E27FC236}">
                    <a16:creationId xmlns="" xmlns:a16="http://schemas.microsoft.com/office/drawing/2014/main" id="{4B401E46-F565-BC4D-250D-BD11C739E9E6}"/>
                  </a:ext>
                </a:extLst>
              </p:cNvPr>
              <p:cNvSpPr/>
              <p:nvPr/>
            </p:nvSpPr>
            <p:spPr>
              <a:xfrm>
                <a:off x="1858327" y="3030854"/>
                <a:ext cx="169545" cy="194310"/>
              </a:xfrm>
              <a:custGeom>
                <a:avLst/>
                <a:gdLst>
                  <a:gd name="connsiteX0" fmla="*/ 154305 w 169545"/>
                  <a:gd name="connsiteY0" fmla="*/ 114300 h 194310"/>
                  <a:gd name="connsiteX1" fmla="*/ 142875 w 169545"/>
                  <a:gd name="connsiteY1" fmla="*/ 96203 h 194310"/>
                  <a:gd name="connsiteX2" fmla="*/ 145733 w 169545"/>
                  <a:gd name="connsiteY2" fmla="*/ 75248 h 194310"/>
                  <a:gd name="connsiteX3" fmla="*/ 145733 w 169545"/>
                  <a:gd name="connsiteY3" fmla="*/ 50483 h 194310"/>
                  <a:gd name="connsiteX4" fmla="*/ 126683 w 169545"/>
                  <a:gd name="connsiteY4" fmla="*/ 34290 h 194310"/>
                  <a:gd name="connsiteX5" fmla="*/ 120967 w 169545"/>
                  <a:gd name="connsiteY5" fmla="*/ 28575 h 194310"/>
                  <a:gd name="connsiteX6" fmla="*/ 111442 w 169545"/>
                  <a:gd name="connsiteY6" fmla="*/ 38100 h 194310"/>
                  <a:gd name="connsiteX7" fmla="*/ 121920 w 169545"/>
                  <a:gd name="connsiteY7" fmla="*/ 49530 h 194310"/>
                  <a:gd name="connsiteX8" fmla="*/ 117158 w 169545"/>
                  <a:gd name="connsiteY8" fmla="*/ 64770 h 194310"/>
                  <a:gd name="connsiteX9" fmla="*/ 97155 w 169545"/>
                  <a:gd name="connsiteY9" fmla="*/ 61913 h 194310"/>
                  <a:gd name="connsiteX10" fmla="*/ 94298 w 169545"/>
                  <a:gd name="connsiteY10" fmla="*/ 44767 h 194310"/>
                  <a:gd name="connsiteX11" fmla="*/ 81915 w 169545"/>
                  <a:gd name="connsiteY11" fmla="*/ 40958 h 194310"/>
                  <a:gd name="connsiteX12" fmla="*/ 80962 w 169545"/>
                  <a:gd name="connsiteY12" fmla="*/ 19050 h 194310"/>
                  <a:gd name="connsiteX13" fmla="*/ 64770 w 169545"/>
                  <a:gd name="connsiteY13" fmla="*/ 2858 h 194310"/>
                  <a:gd name="connsiteX14" fmla="*/ 48578 w 169545"/>
                  <a:gd name="connsiteY14" fmla="*/ 0 h 194310"/>
                  <a:gd name="connsiteX15" fmla="*/ 40958 w 169545"/>
                  <a:gd name="connsiteY15" fmla="*/ 14288 h 194310"/>
                  <a:gd name="connsiteX16" fmla="*/ 21908 w 169545"/>
                  <a:gd name="connsiteY16" fmla="*/ 19050 h 194310"/>
                  <a:gd name="connsiteX17" fmla="*/ 0 w 169545"/>
                  <a:gd name="connsiteY17" fmla="*/ 14288 h 194310"/>
                  <a:gd name="connsiteX18" fmla="*/ 40958 w 169545"/>
                  <a:gd name="connsiteY18" fmla="*/ 109538 h 194310"/>
                  <a:gd name="connsiteX19" fmla="*/ 112395 w 169545"/>
                  <a:gd name="connsiteY19" fmla="*/ 194310 h 194310"/>
                  <a:gd name="connsiteX20" fmla="*/ 160020 w 169545"/>
                  <a:gd name="connsiteY20" fmla="*/ 170498 h 194310"/>
                  <a:gd name="connsiteX21" fmla="*/ 169545 w 169545"/>
                  <a:gd name="connsiteY21" fmla="*/ 149542 h 194310"/>
                  <a:gd name="connsiteX22" fmla="*/ 165735 w 169545"/>
                  <a:gd name="connsiteY22" fmla="*/ 121920 h 19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9545" h="194310">
                    <a:moveTo>
                      <a:pt x="154305" y="114300"/>
                    </a:moveTo>
                    <a:lnTo>
                      <a:pt x="142875" y="96203"/>
                    </a:lnTo>
                    <a:lnTo>
                      <a:pt x="145733" y="75248"/>
                    </a:lnTo>
                    <a:lnTo>
                      <a:pt x="145733" y="50483"/>
                    </a:lnTo>
                    <a:lnTo>
                      <a:pt x="126683" y="34290"/>
                    </a:lnTo>
                    <a:lnTo>
                      <a:pt x="120967" y="28575"/>
                    </a:lnTo>
                    <a:lnTo>
                      <a:pt x="111442" y="38100"/>
                    </a:lnTo>
                    <a:lnTo>
                      <a:pt x="121920" y="49530"/>
                    </a:lnTo>
                    <a:lnTo>
                      <a:pt x="117158" y="64770"/>
                    </a:lnTo>
                    <a:lnTo>
                      <a:pt x="97155" y="61913"/>
                    </a:lnTo>
                    <a:lnTo>
                      <a:pt x="94298" y="44767"/>
                    </a:lnTo>
                    <a:lnTo>
                      <a:pt x="81915" y="40958"/>
                    </a:lnTo>
                    <a:lnTo>
                      <a:pt x="80962" y="19050"/>
                    </a:lnTo>
                    <a:lnTo>
                      <a:pt x="64770" y="2858"/>
                    </a:lnTo>
                    <a:lnTo>
                      <a:pt x="48578" y="0"/>
                    </a:lnTo>
                    <a:lnTo>
                      <a:pt x="40958" y="14288"/>
                    </a:lnTo>
                    <a:lnTo>
                      <a:pt x="21908" y="19050"/>
                    </a:lnTo>
                    <a:lnTo>
                      <a:pt x="0" y="14288"/>
                    </a:lnTo>
                    <a:lnTo>
                      <a:pt x="40958" y="109538"/>
                    </a:lnTo>
                    <a:lnTo>
                      <a:pt x="112395" y="194310"/>
                    </a:lnTo>
                    <a:lnTo>
                      <a:pt x="160020" y="170498"/>
                    </a:lnTo>
                    <a:lnTo>
                      <a:pt x="169545" y="149542"/>
                    </a:lnTo>
                    <a:lnTo>
                      <a:pt x="165735" y="1219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: Shape 137">
                <a:extLst>
                  <a:ext uri="{FF2B5EF4-FFF2-40B4-BE49-F238E27FC236}">
                    <a16:creationId xmlns="" xmlns:a16="http://schemas.microsoft.com/office/drawing/2014/main" id="{19B51017-EE00-4A65-F8EA-2C57673F6A41}"/>
                  </a:ext>
                </a:extLst>
              </p:cNvPr>
              <p:cNvSpPr/>
              <p:nvPr/>
            </p:nvSpPr>
            <p:spPr>
              <a:xfrm>
                <a:off x="4733925" y="3075622"/>
                <a:ext cx="61912" cy="100012"/>
              </a:xfrm>
              <a:custGeom>
                <a:avLst/>
                <a:gdLst>
                  <a:gd name="connsiteX0" fmla="*/ 36195 w 61912"/>
                  <a:gd name="connsiteY0" fmla="*/ 0 h 100012"/>
                  <a:gd name="connsiteX1" fmla="*/ 15240 w 61912"/>
                  <a:gd name="connsiteY1" fmla="*/ 10478 h 100012"/>
                  <a:gd name="connsiteX2" fmla="*/ 0 w 61912"/>
                  <a:gd name="connsiteY2" fmla="*/ 15240 h 100012"/>
                  <a:gd name="connsiteX3" fmla="*/ 3810 w 61912"/>
                  <a:gd name="connsiteY3" fmla="*/ 48578 h 100012"/>
                  <a:gd name="connsiteX4" fmla="*/ 6668 w 61912"/>
                  <a:gd name="connsiteY4" fmla="*/ 66675 h 100012"/>
                  <a:gd name="connsiteX5" fmla="*/ 20955 w 61912"/>
                  <a:gd name="connsiteY5" fmla="*/ 70485 h 100012"/>
                  <a:gd name="connsiteX6" fmla="*/ 25718 w 61912"/>
                  <a:gd name="connsiteY6" fmla="*/ 97155 h 100012"/>
                  <a:gd name="connsiteX7" fmla="*/ 52388 w 61912"/>
                  <a:gd name="connsiteY7" fmla="*/ 100013 h 100012"/>
                  <a:gd name="connsiteX8" fmla="*/ 61913 w 61912"/>
                  <a:gd name="connsiteY8" fmla="*/ 78105 h 100012"/>
                  <a:gd name="connsiteX9" fmla="*/ 48578 w 61912"/>
                  <a:gd name="connsiteY9" fmla="*/ 56198 h 100012"/>
                  <a:gd name="connsiteX10" fmla="*/ 50482 w 61912"/>
                  <a:gd name="connsiteY10" fmla="*/ 32385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912" h="100012">
                    <a:moveTo>
                      <a:pt x="36195" y="0"/>
                    </a:moveTo>
                    <a:lnTo>
                      <a:pt x="15240" y="10478"/>
                    </a:lnTo>
                    <a:lnTo>
                      <a:pt x="0" y="15240"/>
                    </a:lnTo>
                    <a:lnTo>
                      <a:pt x="3810" y="48578"/>
                    </a:lnTo>
                    <a:lnTo>
                      <a:pt x="6668" y="66675"/>
                    </a:lnTo>
                    <a:lnTo>
                      <a:pt x="20955" y="70485"/>
                    </a:lnTo>
                    <a:lnTo>
                      <a:pt x="25718" y="97155"/>
                    </a:lnTo>
                    <a:lnTo>
                      <a:pt x="52388" y="100013"/>
                    </a:lnTo>
                    <a:lnTo>
                      <a:pt x="61913" y="78105"/>
                    </a:lnTo>
                    <a:lnTo>
                      <a:pt x="48578" y="56198"/>
                    </a:lnTo>
                    <a:lnTo>
                      <a:pt x="50482" y="323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: Shape 138">
                <a:extLst>
                  <a:ext uri="{FF2B5EF4-FFF2-40B4-BE49-F238E27FC236}">
                    <a16:creationId xmlns="" xmlns:a16="http://schemas.microsoft.com/office/drawing/2014/main" id="{87FF20A8-1A05-AB8F-8EF6-AA80E5DC67E1}"/>
                  </a:ext>
                </a:extLst>
              </p:cNvPr>
              <p:cNvSpPr/>
              <p:nvPr/>
            </p:nvSpPr>
            <p:spPr>
              <a:xfrm>
                <a:off x="4258627" y="2964179"/>
                <a:ext cx="100012" cy="85725"/>
              </a:xfrm>
              <a:custGeom>
                <a:avLst/>
                <a:gdLst>
                  <a:gd name="connsiteX0" fmla="*/ 29528 w 100012"/>
                  <a:gd name="connsiteY0" fmla="*/ 78105 h 85725"/>
                  <a:gd name="connsiteX1" fmla="*/ 48578 w 100012"/>
                  <a:gd name="connsiteY1" fmla="*/ 85725 h 85725"/>
                  <a:gd name="connsiteX2" fmla="*/ 66675 w 100012"/>
                  <a:gd name="connsiteY2" fmla="*/ 73342 h 85725"/>
                  <a:gd name="connsiteX3" fmla="*/ 88582 w 100012"/>
                  <a:gd name="connsiteY3" fmla="*/ 77153 h 85725"/>
                  <a:gd name="connsiteX4" fmla="*/ 100013 w 100012"/>
                  <a:gd name="connsiteY4" fmla="*/ 50483 h 85725"/>
                  <a:gd name="connsiteX5" fmla="*/ 81915 w 100012"/>
                  <a:gd name="connsiteY5" fmla="*/ 26670 h 85725"/>
                  <a:gd name="connsiteX6" fmla="*/ 80963 w 100012"/>
                  <a:gd name="connsiteY6" fmla="*/ 7620 h 85725"/>
                  <a:gd name="connsiteX7" fmla="*/ 58103 w 100012"/>
                  <a:gd name="connsiteY7" fmla="*/ 0 h 85725"/>
                  <a:gd name="connsiteX8" fmla="*/ 29528 w 100012"/>
                  <a:gd name="connsiteY8" fmla="*/ 7620 h 85725"/>
                  <a:gd name="connsiteX9" fmla="*/ 13335 w 100012"/>
                  <a:gd name="connsiteY9" fmla="*/ 29528 h 85725"/>
                  <a:gd name="connsiteX10" fmla="*/ 0 w 100012"/>
                  <a:gd name="connsiteY10" fmla="*/ 46673 h 85725"/>
                  <a:gd name="connsiteX11" fmla="*/ 9525 w 100012"/>
                  <a:gd name="connsiteY11" fmla="*/ 704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12" h="85725">
                    <a:moveTo>
                      <a:pt x="29528" y="78105"/>
                    </a:moveTo>
                    <a:lnTo>
                      <a:pt x="48578" y="85725"/>
                    </a:lnTo>
                    <a:lnTo>
                      <a:pt x="66675" y="73342"/>
                    </a:lnTo>
                    <a:lnTo>
                      <a:pt x="88582" y="77153"/>
                    </a:lnTo>
                    <a:lnTo>
                      <a:pt x="100013" y="50483"/>
                    </a:lnTo>
                    <a:lnTo>
                      <a:pt x="81915" y="26670"/>
                    </a:lnTo>
                    <a:lnTo>
                      <a:pt x="80963" y="7620"/>
                    </a:lnTo>
                    <a:lnTo>
                      <a:pt x="58103" y="0"/>
                    </a:lnTo>
                    <a:lnTo>
                      <a:pt x="29528" y="7620"/>
                    </a:lnTo>
                    <a:lnTo>
                      <a:pt x="13335" y="29528"/>
                    </a:lnTo>
                    <a:lnTo>
                      <a:pt x="0" y="46673"/>
                    </a:lnTo>
                    <a:lnTo>
                      <a:pt x="9525" y="704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: Shape 139">
                <a:extLst>
                  <a:ext uri="{FF2B5EF4-FFF2-40B4-BE49-F238E27FC236}">
                    <a16:creationId xmlns="" xmlns:a16="http://schemas.microsoft.com/office/drawing/2014/main" id="{C209C829-705D-48AC-77B7-6F314A9016BA}"/>
                  </a:ext>
                </a:extLst>
              </p:cNvPr>
              <p:cNvSpPr/>
              <p:nvPr/>
            </p:nvSpPr>
            <p:spPr>
              <a:xfrm>
                <a:off x="2366010" y="2392679"/>
                <a:ext cx="2587942" cy="1678304"/>
              </a:xfrm>
              <a:custGeom>
                <a:avLst/>
                <a:gdLst>
                  <a:gd name="connsiteX0" fmla="*/ 1354455 w 2587942"/>
                  <a:gd name="connsiteY0" fmla="*/ 1437323 h 1678304"/>
                  <a:gd name="connsiteX1" fmla="*/ 1336358 w 2587942"/>
                  <a:gd name="connsiteY1" fmla="*/ 1442085 h 1678304"/>
                  <a:gd name="connsiteX2" fmla="*/ 1339215 w 2587942"/>
                  <a:gd name="connsiteY2" fmla="*/ 1463993 h 1678304"/>
                  <a:gd name="connsiteX3" fmla="*/ 1322070 w 2587942"/>
                  <a:gd name="connsiteY3" fmla="*/ 1481138 h 1678304"/>
                  <a:gd name="connsiteX4" fmla="*/ 1322070 w 2587942"/>
                  <a:gd name="connsiteY4" fmla="*/ 1509713 h 1678304"/>
                  <a:gd name="connsiteX5" fmla="*/ 1294448 w 2587942"/>
                  <a:gd name="connsiteY5" fmla="*/ 1515427 h 1678304"/>
                  <a:gd name="connsiteX6" fmla="*/ 1294448 w 2587942"/>
                  <a:gd name="connsiteY6" fmla="*/ 1533525 h 1678304"/>
                  <a:gd name="connsiteX7" fmla="*/ 1276350 w 2587942"/>
                  <a:gd name="connsiteY7" fmla="*/ 1551623 h 1678304"/>
                  <a:gd name="connsiteX8" fmla="*/ 1276350 w 2587942"/>
                  <a:gd name="connsiteY8" fmla="*/ 1572577 h 1678304"/>
                  <a:gd name="connsiteX9" fmla="*/ 1291590 w 2587942"/>
                  <a:gd name="connsiteY9" fmla="*/ 1587818 h 1678304"/>
                  <a:gd name="connsiteX10" fmla="*/ 1291590 w 2587942"/>
                  <a:gd name="connsiteY10" fmla="*/ 1608773 h 1678304"/>
                  <a:gd name="connsiteX11" fmla="*/ 1297305 w 2587942"/>
                  <a:gd name="connsiteY11" fmla="*/ 1630680 h 1678304"/>
                  <a:gd name="connsiteX12" fmla="*/ 1288733 w 2587942"/>
                  <a:gd name="connsiteY12" fmla="*/ 1650683 h 1678304"/>
                  <a:gd name="connsiteX13" fmla="*/ 1298258 w 2587942"/>
                  <a:gd name="connsiteY13" fmla="*/ 1660208 h 1678304"/>
                  <a:gd name="connsiteX14" fmla="*/ 1314450 w 2587942"/>
                  <a:gd name="connsiteY14" fmla="*/ 1640205 h 1678304"/>
                  <a:gd name="connsiteX15" fmla="*/ 1323975 w 2587942"/>
                  <a:gd name="connsiteY15" fmla="*/ 1611630 h 1678304"/>
                  <a:gd name="connsiteX16" fmla="*/ 1348740 w 2587942"/>
                  <a:gd name="connsiteY16" fmla="*/ 1605915 h 1678304"/>
                  <a:gd name="connsiteX17" fmla="*/ 1374458 w 2587942"/>
                  <a:gd name="connsiteY17" fmla="*/ 1618298 h 1678304"/>
                  <a:gd name="connsiteX18" fmla="*/ 1390650 w 2587942"/>
                  <a:gd name="connsiteY18" fmla="*/ 1634490 h 1678304"/>
                  <a:gd name="connsiteX19" fmla="*/ 1412558 w 2587942"/>
                  <a:gd name="connsiteY19" fmla="*/ 1613535 h 1678304"/>
                  <a:gd name="connsiteX20" fmla="*/ 1423987 w 2587942"/>
                  <a:gd name="connsiteY20" fmla="*/ 1624965 h 1678304"/>
                  <a:gd name="connsiteX21" fmla="*/ 1430655 w 2587942"/>
                  <a:gd name="connsiteY21" fmla="*/ 1640205 h 1678304"/>
                  <a:gd name="connsiteX22" fmla="*/ 1451610 w 2587942"/>
                  <a:gd name="connsiteY22" fmla="*/ 1637348 h 1678304"/>
                  <a:gd name="connsiteX23" fmla="*/ 1464945 w 2587942"/>
                  <a:gd name="connsiteY23" fmla="*/ 1624013 h 1678304"/>
                  <a:gd name="connsiteX24" fmla="*/ 1487805 w 2587942"/>
                  <a:gd name="connsiteY24" fmla="*/ 1624013 h 1678304"/>
                  <a:gd name="connsiteX25" fmla="*/ 1509712 w 2587942"/>
                  <a:gd name="connsiteY25" fmla="*/ 1615440 h 1678304"/>
                  <a:gd name="connsiteX26" fmla="*/ 1509712 w 2587942"/>
                  <a:gd name="connsiteY26" fmla="*/ 1598295 h 1678304"/>
                  <a:gd name="connsiteX27" fmla="*/ 1495425 w 2587942"/>
                  <a:gd name="connsiteY27" fmla="*/ 1584008 h 1678304"/>
                  <a:gd name="connsiteX28" fmla="*/ 1508760 w 2587942"/>
                  <a:gd name="connsiteY28" fmla="*/ 1558290 h 1678304"/>
                  <a:gd name="connsiteX29" fmla="*/ 1537335 w 2587942"/>
                  <a:gd name="connsiteY29" fmla="*/ 1574483 h 1678304"/>
                  <a:gd name="connsiteX30" fmla="*/ 1547812 w 2587942"/>
                  <a:gd name="connsiteY30" fmla="*/ 1564005 h 1678304"/>
                  <a:gd name="connsiteX31" fmla="*/ 1558290 w 2587942"/>
                  <a:gd name="connsiteY31" fmla="*/ 1574483 h 1678304"/>
                  <a:gd name="connsiteX32" fmla="*/ 1571625 w 2587942"/>
                  <a:gd name="connsiteY32" fmla="*/ 1561148 h 1678304"/>
                  <a:gd name="connsiteX33" fmla="*/ 1589723 w 2587942"/>
                  <a:gd name="connsiteY33" fmla="*/ 1567815 h 1678304"/>
                  <a:gd name="connsiteX34" fmla="*/ 1597343 w 2587942"/>
                  <a:gd name="connsiteY34" fmla="*/ 1579245 h 1678304"/>
                  <a:gd name="connsiteX35" fmla="*/ 1594485 w 2587942"/>
                  <a:gd name="connsiteY35" fmla="*/ 1597343 h 1678304"/>
                  <a:gd name="connsiteX36" fmla="*/ 1609725 w 2587942"/>
                  <a:gd name="connsiteY36" fmla="*/ 1615440 h 1678304"/>
                  <a:gd name="connsiteX37" fmla="*/ 1627823 w 2587942"/>
                  <a:gd name="connsiteY37" fmla="*/ 1608773 h 1678304"/>
                  <a:gd name="connsiteX38" fmla="*/ 1658303 w 2587942"/>
                  <a:gd name="connsiteY38" fmla="*/ 1622108 h 1678304"/>
                  <a:gd name="connsiteX39" fmla="*/ 1678305 w 2587942"/>
                  <a:gd name="connsiteY39" fmla="*/ 1642110 h 1678304"/>
                  <a:gd name="connsiteX40" fmla="*/ 1700212 w 2587942"/>
                  <a:gd name="connsiteY40" fmla="*/ 1630680 h 1678304"/>
                  <a:gd name="connsiteX41" fmla="*/ 1725930 w 2587942"/>
                  <a:gd name="connsiteY41" fmla="*/ 1640205 h 1678304"/>
                  <a:gd name="connsiteX42" fmla="*/ 1740218 w 2587942"/>
                  <a:gd name="connsiteY42" fmla="*/ 1625918 h 1678304"/>
                  <a:gd name="connsiteX43" fmla="*/ 1754505 w 2587942"/>
                  <a:gd name="connsiteY43" fmla="*/ 1630680 h 1678304"/>
                  <a:gd name="connsiteX44" fmla="*/ 1764983 w 2587942"/>
                  <a:gd name="connsiteY44" fmla="*/ 1641158 h 1678304"/>
                  <a:gd name="connsiteX45" fmla="*/ 1779270 w 2587942"/>
                  <a:gd name="connsiteY45" fmla="*/ 1636395 h 1678304"/>
                  <a:gd name="connsiteX46" fmla="*/ 1787843 w 2587942"/>
                  <a:gd name="connsiteY46" fmla="*/ 1618298 h 1678304"/>
                  <a:gd name="connsiteX47" fmla="*/ 1803083 w 2587942"/>
                  <a:gd name="connsiteY47" fmla="*/ 1618298 h 1678304"/>
                  <a:gd name="connsiteX48" fmla="*/ 1835468 w 2587942"/>
                  <a:gd name="connsiteY48" fmla="*/ 1640205 h 1678304"/>
                  <a:gd name="connsiteX49" fmla="*/ 1866900 w 2587942"/>
                  <a:gd name="connsiteY49" fmla="*/ 1657350 h 1678304"/>
                  <a:gd name="connsiteX50" fmla="*/ 1903095 w 2587942"/>
                  <a:gd name="connsiteY50" fmla="*/ 1670685 h 1678304"/>
                  <a:gd name="connsiteX51" fmla="*/ 1951672 w 2587942"/>
                  <a:gd name="connsiteY51" fmla="*/ 1678305 h 1678304"/>
                  <a:gd name="connsiteX52" fmla="*/ 1959293 w 2587942"/>
                  <a:gd name="connsiteY52" fmla="*/ 1658302 h 1678304"/>
                  <a:gd name="connsiteX53" fmla="*/ 1972628 w 2587942"/>
                  <a:gd name="connsiteY53" fmla="*/ 1644968 h 1678304"/>
                  <a:gd name="connsiteX54" fmla="*/ 1977390 w 2587942"/>
                  <a:gd name="connsiteY54" fmla="*/ 1620202 h 1678304"/>
                  <a:gd name="connsiteX55" fmla="*/ 2012633 w 2587942"/>
                  <a:gd name="connsiteY55" fmla="*/ 1584960 h 1678304"/>
                  <a:gd name="connsiteX56" fmla="*/ 2012633 w 2587942"/>
                  <a:gd name="connsiteY56" fmla="*/ 1565910 h 1678304"/>
                  <a:gd name="connsiteX57" fmla="*/ 2024062 w 2587942"/>
                  <a:gd name="connsiteY57" fmla="*/ 1544002 h 1678304"/>
                  <a:gd name="connsiteX58" fmla="*/ 2018347 w 2587942"/>
                  <a:gd name="connsiteY58" fmla="*/ 1519238 h 1678304"/>
                  <a:gd name="connsiteX59" fmla="*/ 2037397 w 2587942"/>
                  <a:gd name="connsiteY59" fmla="*/ 1483043 h 1678304"/>
                  <a:gd name="connsiteX60" fmla="*/ 2065972 w 2587942"/>
                  <a:gd name="connsiteY60" fmla="*/ 1464945 h 1678304"/>
                  <a:gd name="connsiteX61" fmla="*/ 2068830 w 2587942"/>
                  <a:gd name="connsiteY61" fmla="*/ 1439227 h 1678304"/>
                  <a:gd name="connsiteX62" fmla="*/ 2103120 w 2587942"/>
                  <a:gd name="connsiteY62" fmla="*/ 1418273 h 1678304"/>
                  <a:gd name="connsiteX63" fmla="*/ 2097405 w 2587942"/>
                  <a:gd name="connsiteY63" fmla="*/ 1387793 h 1678304"/>
                  <a:gd name="connsiteX64" fmla="*/ 2109788 w 2587942"/>
                  <a:gd name="connsiteY64" fmla="*/ 1363027 h 1678304"/>
                  <a:gd name="connsiteX65" fmla="*/ 2139315 w 2587942"/>
                  <a:gd name="connsiteY65" fmla="*/ 1333500 h 1678304"/>
                  <a:gd name="connsiteX66" fmla="*/ 2161222 w 2587942"/>
                  <a:gd name="connsiteY66" fmla="*/ 1311593 h 1678304"/>
                  <a:gd name="connsiteX67" fmla="*/ 2179320 w 2587942"/>
                  <a:gd name="connsiteY67" fmla="*/ 1318260 h 1678304"/>
                  <a:gd name="connsiteX68" fmla="*/ 2179320 w 2587942"/>
                  <a:gd name="connsiteY68" fmla="*/ 1340168 h 1678304"/>
                  <a:gd name="connsiteX69" fmla="*/ 2204085 w 2587942"/>
                  <a:gd name="connsiteY69" fmla="*/ 1337310 h 1678304"/>
                  <a:gd name="connsiteX70" fmla="*/ 2230755 w 2587942"/>
                  <a:gd name="connsiteY70" fmla="*/ 1310640 h 1678304"/>
                  <a:gd name="connsiteX71" fmla="*/ 2257425 w 2587942"/>
                  <a:gd name="connsiteY71" fmla="*/ 1297305 h 1678304"/>
                  <a:gd name="connsiteX72" fmla="*/ 2272665 w 2587942"/>
                  <a:gd name="connsiteY72" fmla="*/ 1280160 h 1678304"/>
                  <a:gd name="connsiteX73" fmla="*/ 2300288 w 2587942"/>
                  <a:gd name="connsiteY73" fmla="*/ 1276350 h 1678304"/>
                  <a:gd name="connsiteX74" fmla="*/ 2337435 w 2587942"/>
                  <a:gd name="connsiteY74" fmla="*/ 1277302 h 1678304"/>
                  <a:gd name="connsiteX75" fmla="*/ 2337435 w 2587942"/>
                  <a:gd name="connsiteY75" fmla="*/ 1245870 h 1678304"/>
                  <a:gd name="connsiteX76" fmla="*/ 2382203 w 2587942"/>
                  <a:gd name="connsiteY76" fmla="*/ 1220152 h 1678304"/>
                  <a:gd name="connsiteX77" fmla="*/ 2426970 w 2587942"/>
                  <a:gd name="connsiteY77" fmla="*/ 1210627 h 1678304"/>
                  <a:gd name="connsiteX78" fmla="*/ 2474595 w 2587942"/>
                  <a:gd name="connsiteY78" fmla="*/ 1210627 h 1678304"/>
                  <a:gd name="connsiteX79" fmla="*/ 2484120 w 2587942"/>
                  <a:gd name="connsiteY79" fmla="*/ 1179195 h 1678304"/>
                  <a:gd name="connsiteX80" fmla="*/ 2510790 w 2587942"/>
                  <a:gd name="connsiteY80" fmla="*/ 1179195 h 1678304"/>
                  <a:gd name="connsiteX81" fmla="*/ 2536508 w 2587942"/>
                  <a:gd name="connsiteY81" fmla="*/ 1153477 h 1678304"/>
                  <a:gd name="connsiteX82" fmla="*/ 2570797 w 2587942"/>
                  <a:gd name="connsiteY82" fmla="*/ 1136333 h 1678304"/>
                  <a:gd name="connsiteX83" fmla="*/ 2548890 w 2587942"/>
                  <a:gd name="connsiteY83" fmla="*/ 1114425 h 1678304"/>
                  <a:gd name="connsiteX84" fmla="*/ 2574608 w 2587942"/>
                  <a:gd name="connsiteY84" fmla="*/ 1103948 h 1678304"/>
                  <a:gd name="connsiteX85" fmla="*/ 2574608 w 2587942"/>
                  <a:gd name="connsiteY85" fmla="*/ 1085850 h 1678304"/>
                  <a:gd name="connsiteX86" fmla="*/ 2546033 w 2587942"/>
                  <a:gd name="connsiteY86" fmla="*/ 1071563 h 1678304"/>
                  <a:gd name="connsiteX87" fmla="*/ 2549843 w 2587942"/>
                  <a:gd name="connsiteY87" fmla="*/ 1045845 h 1678304"/>
                  <a:gd name="connsiteX88" fmla="*/ 2561272 w 2587942"/>
                  <a:gd name="connsiteY88" fmla="*/ 1040130 h 1678304"/>
                  <a:gd name="connsiteX89" fmla="*/ 2567940 w 2587942"/>
                  <a:gd name="connsiteY89" fmla="*/ 1024890 h 1678304"/>
                  <a:gd name="connsiteX90" fmla="*/ 2559368 w 2587942"/>
                  <a:gd name="connsiteY90" fmla="*/ 1020127 h 1678304"/>
                  <a:gd name="connsiteX91" fmla="*/ 2567940 w 2587942"/>
                  <a:gd name="connsiteY91" fmla="*/ 1024890 h 1678304"/>
                  <a:gd name="connsiteX92" fmla="*/ 2581275 w 2587942"/>
                  <a:gd name="connsiteY92" fmla="*/ 1024890 h 1678304"/>
                  <a:gd name="connsiteX93" fmla="*/ 2581275 w 2587942"/>
                  <a:gd name="connsiteY93" fmla="*/ 999173 h 1678304"/>
                  <a:gd name="connsiteX94" fmla="*/ 2581275 w 2587942"/>
                  <a:gd name="connsiteY94" fmla="*/ 977265 h 1678304"/>
                  <a:gd name="connsiteX95" fmla="*/ 2570797 w 2587942"/>
                  <a:gd name="connsiteY95" fmla="*/ 973455 h 1678304"/>
                  <a:gd name="connsiteX96" fmla="*/ 2567940 w 2587942"/>
                  <a:gd name="connsiteY96" fmla="*/ 962977 h 1678304"/>
                  <a:gd name="connsiteX97" fmla="*/ 2554605 w 2587942"/>
                  <a:gd name="connsiteY97" fmla="*/ 949643 h 1678304"/>
                  <a:gd name="connsiteX98" fmla="*/ 2563178 w 2587942"/>
                  <a:gd name="connsiteY98" fmla="*/ 941070 h 1678304"/>
                  <a:gd name="connsiteX99" fmla="*/ 2576513 w 2587942"/>
                  <a:gd name="connsiteY99" fmla="*/ 927735 h 1678304"/>
                  <a:gd name="connsiteX100" fmla="*/ 2587943 w 2587942"/>
                  <a:gd name="connsiteY100" fmla="*/ 910590 h 1678304"/>
                  <a:gd name="connsiteX101" fmla="*/ 2581275 w 2587942"/>
                  <a:gd name="connsiteY101" fmla="*/ 897255 h 1678304"/>
                  <a:gd name="connsiteX102" fmla="*/ 2554605 w 2587942"/>
                  <a:gd name="connsiteY102" fmla="*/ 870585 h 1678304"/>
                  <a:gd name="connsiteX103" fmla="*/ 2521268 w 2587942"/>
                  <a:gd name="connsiteY103" fmla="*/ 837248 h 1678304"/>
                  <a:gd name="connsiteX104" fmla="*/ 2492693 w 2587942"/>
                  <a:gd name="connsiteY104" fmla="*/ 801053 h 1678304"/>
                  <a:gd name="connsiteX105" fmla="*/ 2481263 w 2587942"/>
                  <a:gd name="connsiteY105" fmla="*/ 812483 h 1678304"/>
                  <a:gd name="connsiteX106" fmla="*/ 2455545 w 2587942"/>
                  <a:gd name="connsiteY106" fmla="*/ 786765 h 1678304"/>
                  <a:gd name="connsiteX107" fmla="*/ 2433638 w 2587942"/>
                  <a:gd name="connsiteY107" fmla="*/ 793433 h 1678304"/>
                  <a:gd name="connsiteX108" fmla="*/ 2407920 w 2587942"/>
                  <a:gd name="connsiteY108" fmla="*/ 805815 h 1678304"/>
                  <a:gd name="connsiteX109" fmla="*/ 2411730 w 2587942"/>
                  <a:gd name="connsiteY109" fmla="*/ 846773 h 1678304"/>
                  <a:gd name="connsiteX110" fmla="*/ 2406015 w 2587942"/>
                  <a:gd name="connsiteY110" fmla="*/ 881063 h 1678304"/>
                  <a:gd name="connsiteX111" fmla="*/ 2379345 w 2587942"/>
                  <a:gd name="connsiteY111" fmla="*/ 884873 h 1678304"/>
                  <a:gd name="connsiteX112" fmla="*/ 2379345 w 2587942"/>
                  <a:gd name="connsiteY112" fmla="*/ 907733 h 1678304"/>
                  <a:gd name="connsiteX113" fmla="*/ 2350770 w 2587942"/>
                  <a:gd name="connsiteY113" fmla="*/ 901065 h 1678304"/>
                  <a:gd name="connsiteX114" fmla="*/ 2338388 w 2587942"/>
                  <a:gd name="connsiteY114" fmla="*/ 913448 h 1678304"/>
                  <a:gd name="connsiteX115" fmla="*/ 2336483 w 2587942"/>
                  <a:gd name="connsiteY115" fmla="*/ 939165 h 1678304"/>
                  <a:gd name="connsiteX116" fmla="*/ 2309813 w 2587942"/>
                  <a:gd name="connsiteY116" fmla="*/ 916305 h 1678304"/>
                  <a:gd name="connsiteX117" fmla="*/ 2309813 w 2587942"/>
                  <a:gd name="connsiteY117" fmla="*/ 892493 h 1678304"/>
                  <a:gd name="connsiteX118" fmla="*/ 2332672 w 2587942"/>
                  <a:gd name="connsiteY118" fmla="*/ 877253 h 1678304"/>
                  <a:gd name="connsiteX119" fmla="*/ 2336483 w 2587942"/>
                  <a:gd name="connsiteY119" fmla="*/ 857250 h 1678304"/>
                  <a:gd name="connsiteX120" fmla="*/ 2321243 w 2587942"/>
                  <a:gd name="connsiteY120" fmla="*/ 842010 h 1678304"/>
                  <a:gd name="connsiteX121" fmla="*/ 2284095 w 2587942"/>
                  <a:gd name="connsiteY121" fmla="*/ 854393 h 1678304"/>
                  <a:gd name="connsiteX122" fmla="*/ 2253615 w 2587942"/>
                  <a:gd name="connsiteY122" fmla="*/ 854393 h 1678304"/>
                  <a:gd name="connsiteX123" fmla="*/ 2238375 w 2587942"/>
                  <a:gd name="connsiteY123" fmla="*/ 869633 h 1678304"/>
                  <a:gd name="connsiteX124" fmla="*/ 2194560 w 2587942"/>
                  <a:gd name="connsiteY124" fmla="*/ 825818 h 1678304"/>
                  <a:gd name="connsiteX125" fmla="*/ 2154555 w 2587942"/>
                  <a:gd name="connsiteY125" fmla="*/ 818198 h 1678304"/>
                  <a:gd name="connsiteX126" fmla="*/ 2112645 w 2587942"/>
                  <a:gd name="connsiteY126" fmla="*/ 836295 h 1678304"/>
                  <a:gd name="connsiteX127" fmla="*/ 2089785 w 2587942"/>
                  <a:gd name="connsiteY127" fmla="*/ 836295 h 1678304"/>
                  <a:gd name="connsiteX128" fmla="*/ 2057400 w 2587942"/>
                  <a:gd name="connsiteY128" fmla="*/ 806768 h 1678304"/>
                  <a:gd name="connsiteX129" fmla="*/ 2078355 w 2587942"/>
                  <a:gd name="connsiteY129" fmla="*/ 800100 h 1678304"/>
                  <a:gd name="connsiteX130" fmla="*/ 2086928 w 2587942"/>
                  <a:gd name="connsiteY130" fmla="*/ 774383 h 1678304"/>
                  <a:gd name="connsiteX131" fmla="*/ 2113597 w 2587942"/>
                  <a:gd name="connsiteY131" fmla="*/ 774383 h 1678304"/>
                  <a:gd name="connsiteX132" fmla="*/ 2104072 w 2587942"/>
                  <a:gd name="connsiteY132" fmla="*/ 737235 h 1678304"/>
                  <a:gd name="connsiteX133" fmla="*/ 2080260 w 2587942"/>
                  <a:gd name="connsiteY133" fmla="*/ 737235 h 1678304"/>
                  <a:gd name="connsiteX134" fmla="*/ 2035493 w 2587942"/>
                  <a:gd name="connsiteY134" fmla="*/ 751523 h 1678304"/>
                  <a:gd name="connsiteX135" fmla="*/ 2035493 w 2587942"/>
                  <a:gd name="connsiteY135" fmla="*/ 777240 h 1678304"/>
                  <a:gd name="connsiteX136" fmla="*/ 2021205 w 2587942"/>
                  <a:gd name="connsiteY136" fmla="*/ 777240 h 1678304"/>
                  <a:gd name="connsiteX137" fmla="*/ 2005965 w 2587942"/>
                  <a:gd name="connsiteY137" fmla="*/ 748665 h 1678304"/>
                  <a:gd name="connsiteX138" fmla="*/ 1974533 w 2587942"/>
                  <a:gd name="connsiteY138" fmla="*/ 748665 h 1678304"/>
                  <a:gd name="connsiteX139" fmla="*/ 1921193 w 2587942"/>
                  <a:gd name="connsiteY139" fmla="*/ 741998 h 1678304"/>
                  <a:gd name="connsiteX140" fmla="*/ 1891665 w 2587942"/>
                  <a:gd name="connsiteY140" fmla="*/ 747713 h 1678304"/>
                  <a:gd name="connsiteX141" fmla="*/ 1836420 w 2587942"/>
                  <a:gd name="connsiteY141" fmla="*/ 738188 h 1678304"/>
                  <a:gd name="connsiteX142" fmla="*/ 1842135 w 2587942"/>
                  <a:gd name="connsiteY142" fmla="*/ 761048 h 1678304"/>
                  <a:gd name="connsiteX143" fmla="*/ 1806893 w 2587942"/>
                  <a:gd name="connsiteY143" fmla="*/ 743903 h 1678304"/>
                  <a:gd name="connsiteX144" fmla="*/ 1769745 w 2587942"/>
                  <a:gd name="connsiteY144" fmla="*/ 752475 h 1678304"/>
                  <a:gd name="connsiteX145" fmla="*/ 1769745 w 2587942"/>
                  <a:gd name="connsiteY145" fmla="*/ 778193 h 1678304"/>
                  <a:gd name="connsiteX146" fmla="*/ 1734503 w 2587942"/>
                  <a:gd name="connsiteY146" fmla="*/ 795338 h 1678304"/>
                  <a:gd name="connsiteX147" fmla="*/ 1703070 w 2587942"/>
                  <a:gd name="connsiteY147" fmla="*/ 781050 h 1678304"/>
                  <a:gd name="connsiteX148" fmla="*/ 1670685 w 2587942"/>
                  <a:gd name="connsiteY148" fmla="*/ 772478 h 1678304"/>
                  <a:gd name="connsiteX149" fmla="*/ 1670685 w 2587942"/>
                  <a:gd name="connsiteY149" fmla="*/ 743903 h 1678304"/>
                  <a:gd name="connsiteX150" fmla="*/ 1659255 w 2587942"/>
                  <a:gd name="connsiteY150" fmla="*/ 709613 h 1678304"/>
                  <a:gd name="connsiteX151" fmla="*/ 1659255 w 2587942"/>
                  <a:gd name="connsiteY151" fmla="*/ 672465 h 1678304"/>
                  <a:gd name="connsiteX152" fmla="*/ 1704022 w 2587942"/>
                  <a:gd name="connsiteY152" fmla="*/ 657225 h 1678304"/>
                  <a:gd name="connsiteX153" fmla="*/ 1733550 w 2587942"/>
                  <a:gd name="connsiteY153" fmla="*/ 663893 h 1678304"/>
                  <a:gd name="connsiteX154" fmla="*/ 1754505 w 2587942"/>
                  <a:gd name="connsiteY154" fmla="*/ 684848 h 1678304"/>
                  <a:gd name="connsiteX155" fmla="*/ 1766887 w 2587942"/>
                  <a:gd name="connsiteY155" fmla="*/ 672465 h 1678304"/>
                  <a:gd name="connsiteX156" fmla="*/ 1775460 w 2587942"/>
                  <a:gd name="connsiteY156" fmla="*/ 646748 h 1678304"/>
                  <a:gd name="connsiteX157" fmla="*/ 1775460 w 2587942"/>
                  <a:gd name="connsiteY157" fmla="*/ 597218 h 1678304"/>
                  <a:gd name="connsiteX158" fmla="*/ 1751647 w 2587942"/>
                  <a:gd name="connsiteY158" fmla="*/ 560070 h 1678304"/>
                  <a:gd name="connsiteX159" fmla="*/ 1720215 w 2587942"/>
                  <a:gd name="connsiteY159" fmla="*/ 528638 h 1678304"/>
                  <a:gd name="connsiteX160" fmla="*/ 1712595 w 2587942"/>
                  <a:gd name="connsiteY160" fmla="*/ 510540 h 1678304"/>
                  <a:gd name="connsiteX161" fmla="*/ 1688783 w 2587942"/>
                  <a:gd name="connsiteY161" fmla="*/ 510540 h 1678304"/>
                  <a:gd name="connsiteX162" fmla="*/ 1694497 w 2587942"/>
                  <a:gd name="connsiteY162" fmla="*/ 544830 h 1678304"/>
                  <a:gd name="connsiteX163" fmla="*/ 1694497 w 2587942"/>
                  <a:gd name="connsiteY163" fmla="*/ 580073 h 1678304"/>
                  <a:gd name="connsiteX164" fmla="*/ 1659255 w 2587942"/>
                  <a:gd name="connsiteY164" fmla="*/ 601028 h 1678304"/>
                  <a:gd name="connsiteX165" fmla="*/ 1659255 w 2587942"/>
                  <a:gd name="connsiteY165" fmla="*/ 623888 h 1678304"/>
                  <a:gd name="connsiteX166" fmla="*/ 1622108 w 2587942"/>
                  <a:gd name="connsiteY166" fmla="*/ 641985 h 1678304"/>
                  <a:gd name="connsiteX167" fmla="*/ 1610678 w 2587942"/>
                  <a:gd name="connsiteY167" fmla="*/ 665798 h 1678304"/>
                  <a:gd name="connsiteX168" fmla="*/ 1610678 w 2587942"/>
                  <a:gd name="connsiteY168" fmla="*/ 701040 h 1678304"/>
                  <a:gd name="connsiteX169" fmla="*/ 1582103 w 2587942"/>
                  <a:gd name="connsiteY169" fmla="*/ 741998 h 1678304"/>
                  <a:gd name="connsiteX170" fmla="*/ 1547812 w 2587942"/>
                  <a:gd name="connsiteY170" fmla="*/ 748665 h 1678304"/>
                  <a:gd name="connsiteX171" fmla="*/ 1547812 w 2587942"/>
                  <a:gd name="connsiteY171" fmla="*/ 748665 h 1678304"/>
                  <a:gd name="connsiteX172" fmla="*/ 1523048 w 2587942"/>
                  <a:gd name="connsiteY172" fmla="*/ 773430 h 1678304"/>
                  <a:gd name="connsiteX173" fmla="*/ 1504950 w 2587942"/>
                  <a:gd name="connsiteY173" fmla="*/ 795338 h 1678304"/>
                  <a:gd name="connsiteX174" fmla="*/ 1504950 w 2587942"/>
                  <a:gd name="connsiteY174" fmla="*/ 763905 h 1678304"/>
                  <a:gd name="connsiteX175" fmla="*/ 1524953 w 2587942"/>
                  <a:gd name="connsiteY175" fmla="*/ 743903 h 1678304"/>
                  <a:gd name="connsiteX176" fmla="*/ 1501140 w 2587942"/>
                  <a:gd name="connsiteY176" fmla="*/ 706755 h 1678304"/>
                  <a:gd name="connsiteX177" fmla="*/ 1484948 w 2587942"/>
                  <a:gd name="connsiteY177" fmla="*/ 690563 h 1678304"/>
                  <a:gd name="connsiteX178" fmla="*/ 1459230 w 2587942"/>
                  <a:gd name="connsiteY178" fmla="*/ 690563 h 1678304"/>
                  <a:gd name="connsiteX179" fmla="*/ 1421130 w 2587942"/>
                  <a:gd name="connsiteY179" fmla="*/ 702945 h 1678304"/>
                  <a:gd name="connsiteX180" fmla="*/ 1386840 w 2587942"/>
                  <a:gd name="connsiteY180" fmla="*/ 684848 h 1678304"/>
                  <a:gd name="connsiteX181" fmla="*/ 1345883 w 2587942"/>
                  <a:gd name="connsiteY181" fmla="*/ 700088 h 1678304"/>
                  <a:gd name="connsiteX182" fmla="*/ 1302068 w 2587942"/>
                  <a:gd name="connsiteY182" fmla="*/ 693420 h 1678304"/>
                  <a:gd name="connsiteX183" fmla="*/ 1301115 w 2587942"/>
                  <a:gd name="connsiteY183" fmla="*/ 742950 h 1678304"/>
                  <a:gd name="connsiteX184" fmla="*/ 1277303 w 2587942"/>
                  <a:gd name="connsiteY184" fmla="*/ 762953 h 1678304"/>
                  <a:gd name="connsiteX185" fmla="*/ 1286828 w 2587942"/>
                  <a:gd name="connsiteY185" fmla="*/ 786765 h 1678304"/>
                  <a:gd name="connsiteX186" fmla="*/ 1274445 w 2587942"/>
                  <a:gd name="connsiteY186" fmla="*/ 799148 h 1678304"/>
                  <a:gd name="connsiteX187" fmla="*/ 1234440 w 2587942"/>
                  <a:gd name="connsiteY187" fmla="*/ 786765 h 1678304"/>
                  <a:gd name="connsiteX188" fmla="*/ 1219200 w 2587942"/>
                  <a:gd name="connsiteY188" fmla="*/ 754380 h 1678304"/>
                  <a:gd name="connsiteX189" fmla="*/ 1194435 w 2587942"/>
                  <a:gd name="connsiteY189" fmla="*/ 729615 h 1678304"/>
                  <a:gd name="connsiteX190" fmla="*/ 1186815 w 2587942"/>
                  <a:gd name="connsiteY190" fmla="*/ 687705 h 1678304"/>
                  <a:gd name="connsiteX191" fmla="*/ 1178243 w 2587942"/>
                  <a:gd name="connsiteY191" fmla="*/ 623888 h 1678304"/>
                  <a:gd name="connsiteX192" fmla="*/ 1154430 w 2587942"/>
                  <a:gd name="connsiteY192" fmla="*/ 623888 h 1678304"/>
                  <a:gd name="connsiteX193" fmla="*/ 1130618 w 2587942"/>
                  <a:gd name="connsiteY193" fmla="*/ 649605 h 1678304"/>
                  <a:gd name="connsiteX194" fmla="*/ 1130618 w 2587942"/>
                  <a:gd name="connsiteY194" fmla="*/ 673418 h 1678304"/>
                  <a:gd name="connsiteX195" fmla="*/ 1127760 w 2587942"/>
                  <a:gd name="connsiteY195" fmla="*/ 704850 h 1678304"/>
                  <a:gd name="connsiteX196" fmla="*/ 1145858 w 2587942"/>
                  <a:gd name="connsiteY196" fmla="*/ 722948 h 1678304"/>
                  <a:gd name="connsiteX197" fmla="*/ 1139190 w 2587942"/>
                  <a:gd name="connsiteY197" fmla="*/ 758190 h 1678304"/>
                  <a:gd name="connsiteX198" fmla="*/ 1103948 w 2587942"/>
                  <a:gd name="connsiteY198" fmla="*/ 783908 h 1678304"/>
                  <a:gd name="connsiteX199" fmla="*/ 1072515 w 2587942"/>
                  <a:gd name="connsiteY199" fmla="*/ 752475 h 1678304"/>
                  <a:gd name="connsiteX200" fmla="*/ 1043940 w 2587942"/>
                  <a:gd name="connsiteY200" fmla="*/ 723900 h 1678304"/>
                  <a:gd name="connsiteX201" fmla="*/ 1043940 w 2587942"/>
                  <a:gd name="connsiteY201" fmla="*/ 723900 h 1678304"/>
                  <a:gd name="connsiteX202" fmla="*/ 1043940 w 2587942"/>
                  <a:gd name="connsiteY202" fmla="*/ 723900 h 1678304"/>
                  <a:gd name="connsiteX203" fmla="*/ 1063943 w 2587942"/>
                  <a:gd name="connsiteY203" fmla="*/ 687705 h 1678304"/>
                  <a:gd name="connsiteX204" fmla="*/ 1042987 w 2587942"/>
                  <a:gd name="connsiteY204" fmla="*/ 621030 h 1678304"/>
                  <a:gd name="connsiteX205" fmla="*/ 1068705 w 2587942"/>
                  <a:gd name="connsiteY205" fmla="*/ 595313 h 1678304"/>
                  <a:gd name="connsiteX206" fmla="*/ 1079183 w 2587942"/>
                  <a:gd name="connsiteY206" fmla="*/ 544830 h 1678304"/>
                  <a:gd name="connsiteX207" fmla="*/ 1106805 w 2587942"/>
                  <a:gd name="connsiteY207" fmla="*/ 517208 h 1678304"/>
                  <a:gd name="connsiteX208" fmla="*/ 1141095 w 2587942"/>
                  <a:gd name="connsiteY208" fmla="*/ 506730 h 1678304"/>
                  <a:gd name="connsiteX209" fmla="*/ 1161098 w 2587942"/>
                  <a:gd name="connsiteY209" fmla="*/ 462915 h 1678304"/>
                  <a:gd name="connsiteX210" fmla="*/ 1166812 w 2587942"/>
                  <a:gd name="connsiteY210" fmla="*/ 431483 h 1678304"/>
                  <a:gd name="connsiteX211" fmla="*/ 1146810 w 2587942"/>
                  <a:gd name="connsiteY211" fmla="*/ 411480 h 1678304"/>
                  <a:gd name="connsiteX212" fmla="*/ 1162050 w 2587942"/>
                  <a:gd name="connsiteY212" fmla="*/ 396240 h 1678304"/>
                  <a:gd name="connsiteX213" fmla="*/ 1161098 w 2587942"/>
                  <a:gd name="connsiteY213" fmla="*/ 360045 h 1678304"/>
                  <a:gd name="connsiteX214" fmla="*/ 1155383 w 2587942"/>
                  <a:gd name="connsiteY214" fmla="*/ 328613 h 1678304"/>
                  <a:gd name="connsiteX215" fmla="*/ 1168718 w 2587942"/>
                  <a:gd name="connsiteY215" fmla="*/ 315278 h 1678304"/>
                  <a:gd name="connsiteX216" fmla="*/ 1178243 w 2587942"/>
                  <a:gd name="connsiteY216" fmla="*/ 290513 h 1678304"/>
                  <a:gd name="connsiteX217" fmla="*/ 1198245 w 2587942"/>
                  <a:gd name="connsiteY217" fmla="*/ 310515 h 1678304"/>
                  <a:gd name="connsiteX218" fmla="*/ 1182053 w 2587942"/>
                  <a:gd name="connsiteY218" fmla="*/ 326708 h 1678304"/>
                  <a:gd name="connsiteX219" fmla="*/ 1175385 w 2587942"/>
                  <a:gd name="connsiteY219" fmla="*/ 358140 h 1678304"/>
                  <a:gd name="connsiteX220" fmla="*/ 1195387 w 2587942"/>
                  <a:gd name="connsiteY220" fmla="*/ 366713 h 1678304"/>
                  <a:gd name="connsiteX221" fmla="*/ 1204912 w 2587942"/>
                  <a:gd name="connsiteY221" fmla="*/ 419100 h 1678304"/>
                  <a:gd name="connsiteX222" fmla="*/ 1223010 w 2587942"/>
                  <a:gd name="connsiteY222" fmla="*/ 450533 h 1678304"/>
                  <a:gd name="connsiteX223" fmla="*/ 1232535 w 2587942"/>
                  <a:gd name="connsiteY223" fmla="*/ 479108 h 1678304"/>
                  <a:gd name="connsiteX224" fmla="*/ 1244918 w 2587942"/>
                  <a:gd name="connsiteY224" fmla="*/ 508635 h 1678304"/>
                  <a:gd name="connsiteX225" fmla="*/ 1271587 w 2587942"/>
                  <a:gd name="connsiteY225" fmla="*/ 535305 h 1678304"/>
                  <a:gd name="connsiteX226" fmla="*/ 1271587 w 2587942"/>
                  <a:gd name="connsiteY226" fmla="*/ 573405 h 1678304"/>
                  <a:gd name="connsiteX227" fmla="*/ 1297305 w 2587942"/>
                  <a:gd name="connsiteY227" fmla="*/ 599123 h 1678304"/>
                  <a:gd name="connsiteX228" fmla="*/ 1339215 w 2587942"/>
                  <a:gd name="connsiteY228" fmla="*/ 621983 h 1678304"/>
                  <a:gd name="connsiteX229" fmla="*/ 1377315 w 2587942"/>
                  <a:gd name="connsiteY229" fmla="*/ 636270 h 1678304"/>
                  <a:gd name="connsiteX230" fmla="*/ 1421130 w 2587942"/>
                  <a:gd name="connsiteY230" fmla="*/ 627698 h 1678304"/>
                  <a:gd name="connsiteX231" fmla="*/ 1460183 w 2587942"/>
                  <a:gd name="connsiteY231" fmla="*/ 627698 h 1678304"/>
                  <a:gd name="connsiteX232" fmla="*/ 1497330 w 2587942"/>
                  <a:gd name="connsiteY232" fmla="*/ 590550 h 1678304"/>
                  <a:gd name="connsiteX233" fmla="*/ 1522095 w 2587942"/>
                  <a:gd name="connsiteY233" fmla="*/ 547688 h 1678304"/>
                  <a:gd name="connsiteX234" fmla="*/ 1527810 w 2587942"/>
                  <a:gd name="connsiteY234" fmla="*/ 497205 h 1678304"/>
                  <a:gd name="connsiteX235" fmla="*/ 1528762 w 2587942"/>
                  <a:gd name="connsiteY235" fmla="*/ 465773 h 1678304"/>
                  <a:gd name="connsiteX236" fmla="*/ 1503998 w 2587942"/>
                  <a:gd name="connsiteY236" fmla="*/ 441008 h 1678304"/>
                  <a:gd name="connsiteX237" fmla="*/ 1503045 w 2587942"/>
                  <a:gd name="connsiteY237" fmla="*/ 398145 h 1678304"/>
                  <a:gd name="connsiteX238" fmla="*/ 1494473 w 2587942"/>
                  <a:gd name="connsiteY238" fmla="*/ 378142 h 1678304"/>
                  <a:gd name="connsiteX239" fmla="*/ 1501140 w 2587942"/>
                  <a:gd name="connsiteY239" fmla="*/ 342900 h 1678304"/>
                  <a:gd name="connsiteX240" fmla="*/ 1501140 w 2587942"/>
                  <a:gd name="connsiteY240" fmla="*/ 301942 h 1678304"/>
                  <a:gd name="connsiteX241" fmla="*/ 1489710 w 2587942"/>
                  <a:gd name="connsiteY241" fmla="*/ 262890 h 1678304"/>
                  <a:gd name="connsiteX242" fmla="*/ 1466850 w 2587942"/>
                  <a:gd name="connsiteY242" fmla="*/ 240030 h 1678304"/>
                  <a:gd name="connsiteX243" fmla="*/ 1466850 w 2587942"/>
                  <a:gd name="connsiteY243" fmla="*/ 206692 h 1678304"/>
                  <a:gd name="connsiteX244" fmla="*/ 1446848 w 2587942"/>
                  <a:gd name="connsiteY244" fmla="*/ 197167 h 1678304"/>
                  <a:gd name="connsiteX245" fmla="*/ 1446848 w 2587942"/>
                  <a:gd name="connsiteY245" fmla="*/ 167640 h 1678304"/>
                  <a:gd name="connsiteX246" fmla="*/ 1428750 w 2587942"/>
                  <a:gd name="connsiteY246" fmla="*/ 149542 h 1678304"/>
                  <a:gd name="connsiteX247" fmla="*/ 1404937 w 2587942"/>
                  <a:gd name="connsiteY247" fmla="*/ 137160 h 1678304"/>
                  <a:gd name="connsiteX248" fmla="*/ 1404937 w 2587942"/>
                  <a:gd name="connsiteY248" fmla="*/ 110490 h 1678304"/>
                  <a:gd name="connsiteX249" fmla="*/ 1398270 w 2587942"/>
                  <a:gd name="connsiteY249" fmla="*/ 83820 h 1678304"/>
                  <a:gd name="connsiteX250" fmla="*/ 1413510 w 2587942"/>
                  <a:gd name="connsiteY250" fmla="*/ 68580 h 1678304"/>
                  <a:gd name="connsiteX251" fmla="*/ 1429703 w 2587942"/>
                  <a:gd name="connsiteY251" fmla="*/ 84773 h 1678304"/>
                  <a:gd name="connsiteX252" fmla="*/ 1444943 w 2587942"/>
                  <a:gd name="connsiteY252" fmla="*/ 94298 h 1678304"/>
                  <a:gd name="connsiteX253" fmla="*/ 1438275 w 2587942"/>
                  <a:gd name="connsiteY253" fmla="*/ 68580 h 1678304"/>
                  <a:gd name="connsiteX254" fmla="*/ 1438275 w 2587942"/>
                  <a:gd name="connsiteY254" fmla="*/ 45720 h 1678304"/>
                  <a:gd name="connsiteX255" fmla="*/ 1403985 w 2587942"/>
                  <a:gd name="connsiteY255" fmla="*/ 44767 h 1678304"/>
                  <a:gd name="connsiteX256" fmla="*/ 1380173 w 2587942"/>
                  <a:gd name="connsiteY256" fmla="*/ 47625 h 1678304"/>
                  <a:gd name="connsiteX257" fmla="*/ 1385887 w 2587942"/>
                  <a:gd name="connsiteY257" fmla="*/ 18098 h 1678304"/>
                  <a:gd name="connsiteX258" fmla="*/ 1362075 w 2587942"/>
                  <a:gd name="connsiteY258" fmla="*/ 35242 h 1678304"/>
                  <a:gd name="connsiteX259" fmla="*/ 1342073 w 2587942"/>
                  <a:gd name="connsiteY259" fmla="*/ 15240 h 1678304"/>
                  <a:gd name="connsiteX260" fmla="*/ 1318260 w 2587942"/>
                  <a:gd name="connsiteY260" fmla="*/ 15240 h 1678304"/>
                  <a:gd name="connsiteX261" fmla="*/ 1277303 w 2587942"/>
                  <a:gd name="connsiteY261" fmla="*/ 0 h 1678304"/>
                  <a:gd name="connsiteX262" fmla="*/ 1218248 w 2587942"/>
                  <a:gd name="connsiteY262" fmla="*/ 29528 h 1678304"/>
                  <a:gd name="connsiteX263" fmla="*/ 1173480 w 2587942"/>
                  <a:gd name="connsiteY263" fmla="*/ 52388 h 1678304"/>
                  <a:gd name="connsiteX264" fmla="*/ 1173480 w 2587942"/>
                  <a:gd name="connsiteY264" fmla="*/ 128588 h 1678304"/>
                  <a:gd name="connsiteX265" fmla="*/ 1150620 w 2587942"/>
                  <a:gd name="connsiteY265" fmla="*/ 167640 h 1678304"/>
                  <a:gd name="connsiteX266" fmla="*/ 1078230 w 2587942"/>
                  <a:gd name="connsiteY266" fmla="*/ 167640 h 1678304"/>
                  <a:gd name="connsiteX267" fmla="*/ 1035368 w 2587942"/>
                  <a:gd name="connsiteY267" fmla="*/ 210503 h 1678304"/>
                  <a:gd name="connsiteX268" fmla="*/ 1031557 w 2587942"/>
                  <a:gd name="connsiteY268" fmla="*/ 236220 h 1678304"/>
                  <a:gd name="connsiteX269" fmla="*/ 979170 w 2587942"/>
                  <a:gd name="connsiteY269" fmla="*/ 333375 h 1678304"/>
                  <a:gd name="connsiteX270" fmla="*/ 955357 w 2587942"/>
                  <a:gd name="connsiteY270" fmla="*/ 321945 h 1678304"/>
                  <a:gd name="connsiteX271" fmla="*/ 905828 w 2587942"/>
                  <a:gd name="connsiteY271" fmla="*/ 360998 h 1678304"/>
                  <a:gd name="connsiteX272" fmla="*/ 882968 w 2587942"/>
                  <a:gd name="connsiteY272" fmla="*/ 361950 h 1678304"/>
                  <a:gd name="connsiteX273" fmla="*/ 882968 w 2587942"/>
                  <a:gd name="connsiteY273" fmla="*/ 409575 h 1678304"/>
                  <a:gd name="connsiteX274" fmla="*/ 857250 w 2587942"/>
                  <a:gd name="connsiteY274" fmla="*/ 419100 h 1678304"/>
                  <a:gd name="connsiteX275" fmla="*/ 857250 w 2587942"/>
                  <a:gd name="connsiteY275" fmla="*/ 456248 h 1678304"/>
                  <a:gd name="connsiteX276" fmla="*/ 822960 w 2587942"/>
                  <a:gd name="connsiteY276" fmla="*/ 482917 h 1678304"/>
                  <a:gd name="connsiteX277" fmla="*/ 783907 w 2587942"/>
                  <a:gd name="connsiteY277" fmla="*/ 482917 h 1678304"/>
                  <a:gd name="connsiteX278" fmla="*/ 774382 w 2587942"/>
                  <a:gd name="connsiteY278" fmla="*/ 576263 h 1678304"/>
                  <a:gd name="connsiteX279" fmla="*/ 774382 w 2587942"/>
                  <a:gd name="connsiteY279" fmla="*/ 613410 h 1678304"/>
                  <a:gd name="connsiteX280" fmla="*/ 715328 w 2587942"/>
                  <a:gd name="connsiteY280" fmla="*/ 634365 h 1678304"/>
                  <a:gd name="connsiteX281" fmla="*/ 528637 w 2587942"/>
                  <a:gd name="connsiteY281" fmla="*/ 635318 h 1678304"/>
                  <a:gd name="connsiteX282" fmla="*/ 399098 w 2587942"/>
                  <a:gd name="connsiteY282" fmla="*/ 635318 h 1678304"/>
                  <a:gd name="connsiteX283" fmla="*/ 417195 w 2587942"/>
                  <a:gd name="connsiteY283" fmla="*/ 656273 h 1678304"/>
                  <a:gd name="connsiteX284" fmla="*/ 448628 w 2587942"/>
                  <a:gd name="connsiteY284" fmla="*/ 668655 h 1678304"/>
                  <a:gd name="connsiteX285" fmla="*/ 441960 w 2587942"/>
                  <a:gd name="connsiteY285" fmla="*/ 675323 h 1678304"/>
                  <a:gd name="connsiteX286" fmla="*/ 419100 w 2587942"/>
                  <a:gd name="connsiteY286" fmla="*/ 681038 h 1678304"/>
                  <a:gd name="connsiteX287" fmla="*/ 419100 w 2587942"/>
                  <a:gd name="connsiteY287" fmla="*/ 728663 h 1678304"/>
                  <a:gd name="connsiteX288" fmla="*/ 444818 w 2587942"/>
                  <a:gd name="connsiteY288" fmla="*/ 751523 h 1678304"/>
                  <a:gd name="connsiteX289" fmla="*/ 447675 w 2587942"/>
                  <a:gd name="connsiteY289" fmla="*/ 792480 h 1678304"/>
                  <a:gd name="connsiteX290" fmla="*/ 430530 w 2587942"/>
                  <a:gd name="connsiteY290" fmla="*/ 809625 h 1678304"/>
                  <a:gd name="connsiteX291" fmla="*/ 419100 w 2587942"/>
                  <a:gd name="connsiteY291" fmla="*/ 781050 h 1678304"/>
                  <a:gd name="connsiteX292" fmla="*/ 407670 w 2587942"/>
                  <a:gd name="connsiteY292" fmla="*/ 755333 h 1678304"/>
                  <a:gd name="connsiteX293" fmla="*/ 376238 w 2587942"/>
                  <a:gd name="connsiteY293" fmla="*/ 745808 h 1678304"/>
                  <a:gd name="connsiteX294" fmla="*/ 356235 w 2587942"/>
                  <a:gd name="connsiteY294" fmla="*/ 724853 h 1678304"/>
                  <a:gd name="connsiteX295" fmla="*/ 332423 w 2587942"/>
                  <a:gd name="connsiteY295" fmla="*/ 713423 h 1678304"/>
                  <a:gd name="connsiteX296" fmla="*/ 320040 w 2587942"/>
                  <a:gd name="connsiteY296" fmla="*/ 725805 h 1678304"/>
                  <a:gd name="connsiteX297" fmla="*/ 314325 w 2587942"/>
                  <a:gd name="connsiteY297" fmla="*/ 746760 h 1678304"/>
                  <a:gd name="connsiteX298" fmla="*/ 276225 w 2587942"/>
                  <a:gd name="connsiteY298" fmla="*/ 738188 h 1678304"/>
                  <a:gd name="connsiteX299" fmla="*/ 247650 w 2587942"/>
                  <a:gd name="connsiteY299" fmla="*/ 755333 h 1678304"/>
                  <a:gd name="connsiteX300" fmla="*/ 215265 w 2587942"/>
                  <a:gd name="connsiteY300" fmla="*/ 754380 h 1678304"/>
                  <a:gd name="connsiteX301" fmla="*/ 191452 w 2587942"/>
                  <a:gd name="connsiteY301" fmla="*/ 786765 h 1678304"/>
                  <a:gd name="connsiteX302" fmla="*/ 161925 w 2587942"/>
                  <a:gd name="connsiteY302" fmla="*/ 798195 h 1678304"/>
                  <a:gd name="connsiteX303" fmla="*/ 160973 w 2587942"/>
                  <a:gd name="connsiteY303" fmla="*/ 819150 h 1678304"/>
                  <a:gd name="connsiteX304" fmla="*/ 145732 w 2587942"/>
                  <a:gd name="connsiteY304" fmla="*/ 837248 h 1678304"/>
                  <a:gd name="connsiteX305" fmla="*/ 110490 w 2587942"/>
                  <a:gd name="connsiteY305" fmla="*/ 838200 h 1678304"/>
                  <a:gd name="connsiteX306" fmla="*/ 96202 w 2587942"/>
                  <a:gd name="connsiteY306" fmla="*/ 855345 h 1678304"/>
                  <a:gd name="connsiteX307" fmla="*/ 96202 w 2587942"/>
                  <a:gd name="connsiteY307" fmla="*/ 884873 h 1678304"/>
                  <a:gd name="connsiteX308" fmla="*/ 61913 w 2587942"/>
                  <a:gd name="connsiteY308" fmla="*/ 905828 h 1678304"/>
                  <a:gd name="connsiteX309" fmla="*/ 39052 w 2587942"/>
                  <a:gd name="connsiteY309" fmla="*/ 911543 h 1678304"/>
                  <a:gd name="connsiteX310" fmla="*/ 45720 w 2587942"/>
                  <a:gd name="connsiteY310" fmla="*/ 937260 h 1678304"/>
                  <a:gd name="connsiteX311" fmla="*/ 30480 w 2587942"/>
                  <a:gd name="connsiteY311" fmla="*/ 965835 h 1678304"/>
                  <a:gd name="connsiteX312" fmla="*/ 3810 w 2587942"/>
                  <a:gd name="connsiteY312" fmla="*/ 992505 h 1678304"/>
                  <a:gd name="connsiteX313" fmla="*/ 0 w 2587942"/>
                  <a:gd name="connsiteY313" fmla="*/ 1012508 h 1678304"/>
                  <a:gd name="connsiteX314" fmla="*/ 12382 w 2587942"/>
                  <a:gd name="connsiteY314" fmla="*/ 1041083 h 1678304"/>
                  <a:gd name="connsiteX315" fmla="*/ 32385 w 2587942"/>
                  <a:gd name="connsiteY315" fmla="*/ 1061085 h 1678304"/>
                  <a:gd name="connsiteX316" fmla="*/ 25717 w 2587942"/>
                  <a:gd name="connsiteY316" fmla="*/ 1083945 h 1678304"/>
                  <a:gd name="connsiteX317" fmla="*/ 17145 w 2587942"/>
                  <a:gd name="connsiteY317" fmla="*/ 1104900 h 1678304"/>
                  <a:gd name="connsiteX318" fmla="*/ 43815 w 2587942"/>
                  <a:gd name="connsiteY318" fmla="*/ 1111568 h 1678304"/>
                  <a:gd name="connsiteX319" fmla="*/ 67627 w 2587942"/>
                  <a:gd name="connsiteY319" fmla="*/ 1134427 h 1678304"/>
                  <a:gd name="connsiteX320" fmla="*/ 67627 w 2587942"/>
                  <a:gd name="connsiteY320" fmla="*/ 1182052 h 1678304"/>
                  <a:gd name="connsiteX321" fmla="*/ 91440 w 2587942"/>
                  <a:gd name="connsiteY321" fmla="*/ 1180148 h 1678304"/>
                  <a:gd name="connsiteX322" fmla="*/ 110490 w 2587942"/>
                  <a:gd name="connsiteY322" fmla="*/ 1203008 h 1678304"/>
                  <a:gd name="connsiteX323" fmla="*/ 119063 w 2587942"/>
                  <a:gd name="connsiteY323" fmla="*/ 1179195 h 1678304"/>
                  <a:gd name="connsiteX324" fmla="*/ 139065 w 2587942"/>
                  <a:gd name="connsiteY324" fmla="*/ 1179195 h 1678304"/>
                  <a:gd name="connsiteX325" fmla="*/ 147638 w 2587942"/>
                  <a:gd name="connsiteY325" fmla="*/ 1163955 h 1678304"/>
                  <a:gd name="connsiteX326" fmla="*/ 155257 w 2587942"/>
                  <a:gd name="connsiteY326" fmla="*/ 1146810 h 1678304"/>
                  <a:gd name="connsiteX327" fmla="*/ 158115 w 2587942"/>
                  <a:gd name="connsiteY327" fmla="*/ 1117283 h 1678304"/>
                  <a:gd name="connsiteX328" fmla="*/ 170498 w 2587942"/>
                  <a:gd name="connsiteY328" fmla="*/ 1104900 h 1678304"/>
                  <a:gd name="connsiteX329" fmla="*/ 172402 w 2587942"/>
                  <a:gd name="connsiteY329" fmla="*/ 1086802 h 1678304"/>
                  <a:gd name="connsiteX330" fmla="*/ 194310 w 2587942"/>
                  <a:gd name="connsiteY330" fmla="*/ 1068705 h 1678304"/>
                  <a:gd name="connsiteX331" fmla="*/ 202882 w 2587942"/>
                  <a:gd name="connsiteY331" fmla="*/ 1086802 h 1678304"/>
                  <a:gd name="connsiteX332" fmla="*/ 215265 w 2587942"/>
                  <a:gd name="connsiteY332" fmla="*/ 1099185 h 1678304"/>
                  <a:gd name="connsiteX333" fmla="*/ 240030 w 2587942"/>
                  <a:gd name="connsiteY333" fmla="*/ 1099185 h 1678304"/>
                  <a:gd name="connsiteX334" fmla="*/ 252413 w 2587942"/>
                  <a:gd name="connsiteY334" fmla="*/ 1111568 h 1678304"/>
                  <a:gd name="connsiteX335" fmla="*/ 274320 w 2587942"/>
                  <a:gd name="connsiteY335" fmla="*/ 1110615 h 1678304"/>
                  <a:gd name="connsiteX336" fmla="*/ 290513 w 2587942"/>
                  <a:gd name="connsiteY336" fmla="*/ 1121093 h 1678304"/>
                  <a:gd name="connsiteX337" fmla="*/ 320992 w 2587942"/>
                  <a:gd name="connsiteY337" fmla="*/ 1121093 h 1678304"/>
                  <a:gd name="connsiteX338" fmla="*/ 337185 w 2587942"/>
                  <a:gd name="connsiteY338" fmla="*/ 1137285 h 1678304"/>
                  <a:gd name="connsiteX339" fmla="*/ 357188 w 2587942"/>
                  <a:gd name="connsiteY339" fmla="*/ 1139190 h 1678304"/>
                  <a:gd name="connsiteX340" fmla="*/ 368617 w 2587942"/>
                  <a:gd name="connsiteY340" fmla="*/ 1127760 h 1678304"/>
                  <a:gd name="connsiteX341" fmla="*/ 392430 w 2587942"/>
                  <a:gd name="connsiteY341" fmla="*/ 1127760 h 1678304"/>
                  <a:gd name="connsiteX342" fmla="*/ 407670 w 2587942"/>
                  <a:gd name="connsiteY342" fmla="*/ 1112520 h 1678304"/>
                  <a:gd name="connsiteX343" fmla="*/ 426720 w 2587942"/>
                  <a:gd name="connsiteY343" fmla="*/ 1112520 h 1678304"/>
                  <a:gd name="connsiteX344" fmla="*/ 441960 w 2587942"/>
                  <a:gd name="connsiteY344" fmla="*/ 1120140 h 1678304"/>
                  <a:gd name="connsiteX345" fmla="*/ 453390 w 2587942"/>
                  <a:gd name="connsiteY345" fmla="*/ 1131570 h 1678304"/>
                  <a:gd name="connsiteX346" fmla="*/ 458153 w 2587942"/>
                  <a:gd name="connsiteY346" fmla="*/ 1152525 h 1678304"/>
                  <a:gd name="connsiteX347" fmla="*/ 478155 w 2587942"/>
                  <a:gd name="connsiteY347" fmla="*/ 1152525 h 1678304"/>
                  <a:gd name="connsiteX348" fmla="*/ 491490 w 2587942"/>
                  <a:gd name="connsiteY348" fmla="*/ 1168718 h 1678304"/>
                  <a:gd name="connsiteX349" fmla="*/ 509587 w 2587942"/>
                  <a:gd name="connsiteY349" fmla="*/ 1168718 h 1678304"/>
                  <a:gd name="connsiteX350" fmla="*/ 513398 w 2587942"/>
                  <a:gd name="connsiteY350" fmla="*/ 1157288 h 1678304"/>
                  <a:gd name="connsiteX351" fmla="*/ 524828 w 2587942"/>
                  <a:gd name="connsiteY351" fmla="*/ 1168718 h 1678304"/>
                  <a:gd name="connsiteX352" fmla="*/ 543878 w 2587942"/>
                  <a:gd name="connsiteY352" fmla="*/ 1178243 h 1678304"/>
                  <a:gd name="connsiteX353" fmla="*/ 567690 w 2587942"/>
                  <a:gd name="connsiteY353" fmla="*/ 1187768 h 1678304"/>
                  <a:gd name="connsiteX354" fmla="*/ 597218 w 2587942"/>
                  <a:gd name="connsiteY354" fmla="*/ 1201102 h 1678304"/>
                  <a:gd name="connsiteX355" fmla="*/ 620078 w 2587942"/>
                  <a:gd name="connsiteY355" fmla="*/ 1196340 h 1678304"/>
                  <a:gd name="connsiteX356" fmla="*/ 640080 w 2587942"/>
                  <a:gd name="connsiteY356" fmla="*/ 1203008 h 1678304"/>
                  <a:gd name="connsiteX357" fmla="*/ 632460 w 2587942"/>
                  <a:gd name="connsiteY357" fmla="*/ 1226820 h 1678304"/>
                  <a:gd name="connsiteX358" fmla="*/ 632460 w 2587942"/>
                  <a:gd name="connsiteY358" fmla="*/ 1255395 h 1678304"/>
                  <a:gd name="connsiteX359" fmla="*/ 649605 w 2587942"/>
                  <a:gd name="connsiteY359" fmla="*/ 1252538 h 1678304"/>
                  <a:gd name="connsiteX360" fmla="*/ 675323 w 2587942"/>
                  <a:gd name="connsiteY360" fmla="*/ 1249680 h 1678304"/>
                  <a:gd name="connsiteX361" fmla="*/ 690562 w 2587942"/>
                  <a:gd name="connsiteY361" fmla="*/ 1264920 h 1678304"/>
                  <a:gd name="connsiteX362" fmla="*/ 725805 w 2587942"/>
                  <a:gd name="connsiteY362" fmla="*/ 1288733 h 1678304"/>
                  <a:gd name="connsiteX363" fmla="*/ 739140 w 2587942"/>
                  <a:gd name="connsiteY363" fmla="*/ 1275398 h 1678304"/>
                  <a:gd name="connsiteX364" fmla="*/ 765810 w 2587942"/>
                  <a:gd name="connsiteY364" fmla="*/ 1302068 h 1678304"/>
                  <a:gd name="connsiteX365" fmla="*/ 765810 w 2587942"/>
                  <a:gd name="connsiteY365" fmla="*/ 1327785 h 1678304"/>
                  <a:gd name="connsiteX366" fmla="*/ 765810 w 2587942"/>
                  <a:gd name="connsiteY366" fmla="*/ 1357313 h 1678304"/>
                  <a:gd name="connsiteX367" fmla="*/ 799148 w 2587942"/>
                  <a:gd name="connsiteY367" fmla="*/ 1390650 h 1678304"/>
                  <a:gd name="connsiteX368" fmla="*/ 829628 w 2587942"/>
                  <a:gd name="connsiteY368" fmla="*/ 1377315 h 1678304"/>
                  <a:gd name="connsiteX369" fmla="*/ 863918 w 2587942"/>
                  <a:gd name="connsiteY369" fmla="*/ 1368743 h 1678304"/>
                  <a:gd name="connsiteX370" fmla="*/ 894398 w 2587942"/>
                  <a:gd name="connsiteY370" fmla="*/ 1382077 h 1678304"/>
                  <a:gd name="connsiteX371" fmla="*/ 922973 w 2587942"/>
                  <a:gd name="connsiteY371" fmla="*/ 1368743 h 1678304"/>
                  <a:gd name="connsiteX372" fmla="*/ 941070 w 2587942"/>
                  <a:gd name="connsiteY372" fmla="*/ 1408748 h 1678304"/>
                  <a:gd name="connsiteX373" fmla="*/ 977265 w 2587942"/>
                  <a:gd name="connsiteY373" fmla="*/ 1415415 h 1678304"/>
                  <a:gd name="connsiteX374" fmla="*/ 1004887 w 2587942"/>
                  <a:gd name="connsiteY374" fmla="*/ 1443038 h 1678304"/>
                  <a:gd name="connsiteX375" fmla="*/ 1014412 w 2587942"/>
                  <a:gd name="connsiteY375" fmla="*/ 1470660 h 1678304"/>
                  <a:gd name="connsiteX376" fmla="*/ 1038225 w 2587942"/>
                  <a:gd name="connsiteY376" fmla="*/ 1482090 h 1678304"/>
                  <a:gd name="connsiteX377" fmla="*/ 1066800 w 2587942"/>
                  <a:gd name="connsiteY377" fmla="*/ 1498283 h 1678304"/>
                  <a:gd name="connsiteX378" fmla="*/ 1085850 w 2587942"/>
                  <a:gd name="connsiteY378" fmla="*/ 1525905 h 1678304"/>
                  <a:gd name="connsiteX379" fmla="*/ 1099185 w 2587942"/>
                  <a:gd name="connsiteY379" fmla="*/ 1512570 h 1678304"/>
                  <a:gd name="connsiteX380" fmla="*/ 1129665 w 2587942"/>
                  <a:gd name="connsiteY380" fmla="*/ 1520190 h 1678304"/>
                  <a:gd name="connsiteX381" fmla="*/ 1146810 w 2587942"/>
                  <a:gd name="connsiteY381" fmla="*/ 1492568 h 1678304"/>
                  <a:gd name="connsiteX382" fmla="*/ 1179195 w 2587942"/>
                  <a:gd name="connsiteY382" fmla="*/ 1522095 h 1678304"/>
                  <a:gd name="connsiteX383" fmla="*/ 1188720 w 2587942"/>
                  <a:gd name="connsiteY383" fmla="*/ 1512570 h 1678304"/>
                  <a:gd name="connsiteX384" fmla="*/ 1188720 w 2587942"/>
                  <a:gd name="connsiteY384" fmla="*/ 1486852 h 1678304"/>
                  <a:gd name="connsiteX385" fmla="*/ 1208723 w 2587942"/>
                  <a:gd name="connsiteY385" fmla="*/ 1477327 h 1678304"/>
                  <a:gd name="connsiteX386" fmla="*/ 1178243 w 2587942"/>
                  <a:gd name="connsiteY386" fmla="*/ 1444943 h 1678304"/>
                  <a:gd name="connsiteX387" fmla="*/ 1193483 w 2587942"/>
                  <a:gd name="connsiteY387" fmla="*/ 1431608 h 1678304"/>
                  <a:gd name="connsiteX388" fmla="*/ 1220153 w 2587942"/>
                  <a:gd name="connsiteY388" fmla="*/ 1443038 h 1678304"/>
                  <a:gd name="connsiteX389" fmla="*/ 1239203 w 2587942"/>
                  <a:gd name="connsiteY389" fmla="*/ 1423988 h 1678304"/>
                  <a:gd name="connsiteX390" fmla="*/ 1270635 w 2587942"/>
                  <a:gd name="connsiteY390" fmla="*/ 1392555 h 1678304"/>
                  <a:gd name="connsiteX391" fmla="*/ 1270635 w 2587942"/>
                  <a:gd name="connsiteY391" fmla="*/ 1392555 h 1678304"/>
                  <a:gd name="connsiteX392" fmla="*/ 1270635 w 2587942"/>
                  <a:gd name="connsiteY392" fmla="*/ 1392555 h 1678304"/>
                  <a:gd name="connsiteX393" fmla="*/ 1285875 w 2587942"/>
                  <a:gd name="connsiteY393" fmla="*/ 1379220 h 1678304"/>
                  <a:gd name="connsiteX394" fmla="*/ 1296353 w 2587942"/>
                  <a:gd name="connsiteY394" fmla="*/ 1383030 h 1678304"/>
                  <a:gd name="connsiteX395" fmla="*/ 1303973 w 2587942"/>
                  <a:gd name="connsiteY395" fmla="*/ 1395413 h 1678304"/>
                  <a:gd name="connsiteX396" fmla="*/ 1309687 w 2587942"/>
                  <a:gd name="connsiteY396" fmla="*/ 1401127 h 1678304"/>
                  <a:gd name="connsiteX397" fmla="*/ 1323023 w 2587942"/>
                  <a:gd name="connsiteY397" fmla="*/ 1414463 h 1678304"/>
                  <a:gd name="connsiteX398" fmla="*/ 1318260 w 2587942"/>
                  <a:gd name="connsiteY398" fmla="*/ 1429702 h 1678304"/>
                  <a:gd name="connsiteX399" fmla="*/ 1330643 w 2587942"/>
                  <a:gd name="connsiteY399" fmla="*/ 1436370 h 1678304"/>
                  <a:gd name="connsiteX400" fmla="*/ 1258253 w 2587942"/>
                  <a:gd name="connsiteY400" fmla="*/ 1375410 h 1678304"/>
                  <a:gd name="connsiteX401" fmla="*/ 1258253 w 2587942"/>
                  <a:gd name="connsiteY401" fmla="*/ 1375410 h 1678304"/>
                  <a:gd name="connsiteX402" fmla="*/ 1258253 w 2587942"/>
                  <a:gd name="connsiteY402" fmla="*/ 1375410 h 1678304"/>
                  <a:gd name="connsiteX403" fmla="*/ 1258253 w 2587942"/>
                  <a:gd name="connsiteY403" fmla="*/ 1375410 h 167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2587942" h="1678304">
                    <a:moveTo>
                      <a:pt x="1354455" y="1437323"/>
                    </a:moveTo>
                    <a:lnTo>
                      <a:pt x="1336358" y="1442085"/>
                    </a:lnTo>
                    <a:lnTo>
                      <a:pt x="1339215" y="1463993"/>
                    </a:lnTo>
                    <a:lnTo>
                      <a:pt x="1322070" y="1481138"/>
                    </a:lnTo>
                    <a:lnTo>
                      <a:pt x="1322070" y="1509713"/>
                    </a:lnTo>
                    <a:lnTo>
                      <a:pt x="1294448" y="1515427"/>
                    </a:lnTo>
                    <a:lnTo>
                      <a:pt x="1294448" y="1533525"/>
                    </a:lnTo>
                    <a:lnTo>
                      <a:pt x="1276350" y="1551623"/>
                    </a:lnTo>
                    <a:lnTo>
                      <a:pt x="1276350" y="1572577"/>
                    </a:lnTo>
                    <a:lnTo>
                      <a:pt x="1291590" y="1587818"/>
                    </a:lnTo>
                    <a:lnTo>
                      <a:pt x="1291590" y="1608773"/>
                    </a:lnTo>
                    <a:lnTo>
                      <a:pt x="1297305" y="1630680"/>
                    </a:lnTo>
                    <a:lnTo>
                      <a:pt x="1288733" y="1650683"/>
                    </a:lnTo>
                    <a:lnTo>
                      <a:pt x="1298258" y="1660208"/>
                    </a:lnTo>
                    <a:lnTo>
                      <a:pt x="1314450" y="1640205"/>
                    </a:lnTo>
                    <a:lnTo>
                      <a:pt x="1323975" y="1611630"/>
                    </a:lnTo>
                    <a:lnTo>
                      <a:pt x="1348740" y="1605915"/>
                    </a:lnTo>
                    <a:lnTo>
                      <a:pt x="1374458" y="1618298"/>
                    </a:lnTo>
                    <a:lnTo>
                      <a:pt x="1390650" y="1634490"/>
                    </a:lnTo>
                    <a:lnTo>
                      <a:pt x="1412558" y="1613535"/>
                    </a:lnTo>
                    <a:lnTo>
                      <a:pt x="1423987" y="1624965"/>
                    </a:lnTo>
                    <a:lnTo>
                      <a:pt x="1430655" y="1640205"/>
                    </a:lnTo>
                    <a:lnTo>
                      <a:pt x="1451610" y="1637348"/>
                    </a:lnTo>
                    <a:lnTo>
                      <a:pt x="1464945" y="1624013"/>
                    </a:lnTo>
                    <a:lnTo>
                      <a:pt x="1487805" y="1624013"/>
                    </a:lnTo>
                    <a:lnTo>
                      <a:pt x="1509712" y="1615440"/>
                    </a:lnTo>
                    <a:lnTo>
                      <a:pt x="1509712" y="1598295"/>
                    </a:lnTo>
                    <a:lnTo>
                      <a:pt x="1495425" y="1584008"/>
                    </a:lnTo>
                    <a:lnTo>
                      <a:pt x="1508760" y="1558290"/>
                    </a:lnTo>
                    <a:lnTo>
                      <a:pt x="1537335" y="1574483"/>
                    </a:lnTo>
                    <a:lnTo>
                      <a:pt x="1547812" y="1564005"/>
                    </a:lnTo>
                    <a:lnTo>
                      <a:pt x="1558290" y="1574483"/>
                    </a:lnTo>
                    <a:lnTo>
                      <a:pt x="1571625" y="1561148"/>
                    </a:lnTo>
                    <a:lnTo>
                      <a:pt x="1589723" y="1567815"/>
                    </a:lnTo>
                    <a:lnTo>
                      <a:pt x="1597343" y="1579245"/>
                    </a:lnTo>
                    <a:lnTo>
                      <a:pt x="1594485" y="1597343"/>
                    </a:lnTo>
                    <a:lnTo>
                      <a:pt x="1609725" y="1615440"/>
                    </a:lnTo>
                    <a:lnTo>
                      <a:pt x="1627823" y="1608773"/>
                    </a:lnTo>
                    <a:lnTo>
                      <a:pt x="1658303" y="1622108"/>
                    </a:lnTo>
                    <a:lnTo>
                      <a:pt x="1678305" y="1642110"/>
                    </a:lnTo>
                    <a:lnTo>
                      <a:pt x="1700212" y="1630680"/>
                    </a:lnTo>
                    <a:lnTo>
                      <a:pt x="1725930" y="1640205"/>
                    </a:lnTo>
                    <a:lnTo>
                      <a:pt x="1740218" y="1625918"/>
                    </a:lnTo>
                    <a:lnTo>
                      <a:pt x="1754505" y="1630680"/>
                    </a:lnTo>
                    <a:lnTo>
                      <a:pt x="1764983" y="1641158"/>
                    </a:lnTo>
                    <a:lnTo>
                      <a:pt x="1779270" y="1636395"/>
                    </a:lnTo>
                    <a:lnTo>
                      <a:pt x="1787843" y="1618298"/>
                    </a:lnTo>
                    <a:lnTo>
                      <a:pt x="1803083" y="1618298"/>
                    </a:lnTo>
                    <a:lnTo>
                      <a:pt x="1835468" y="1640205"/>
                    </a:lnTo>
                    <a:lnTo>
                      <a:pt x="1866900" y="1657350"/>
                    </a:lnTo>
                    <a:lnTo>
                      <a:pt x="1903095" y="1670685"/>
                    </a:lnTo>
                    <a:lnTo>
                      <a:pt x="1951672" y="1678305"/>
                    </a:lnTo>
                    <a:lnTo>
                      <a:pt x="1959293" y="1658302"/>
                    </a:lnTo>
                    <a:lnTo>
                      <a:pt x="1972628" y="1644968"/>
                    </a:lnTo>
                    <a:lnTo>
                      <a:pt x="1977390" y="1620202"/>
                    </a:lnTo>
                    <a:lnTo>
                      <a:pt x="2012633" y="1584960"/>
                    </a:lnTo>
                    <a:lnTo>
                      <a:pt x="2012633" y="1565910"/>
                    </a:lnTo>
                    <a:lnTo>
                      <a:pt x="2024062" y="1544002"/>
                    </a:lnTo>
                    <a:lnTo>
                      <a:pt x="2018347" y="1519238"/>
                    </a:lnTo>
                    <a:lnTo>
                      <a:pt x="2037397" y="1483043"/>
                    </a:lnTo>
                    <a:lnTo>
                      <a:pt x="2065972" y="1464945"/>
                    </a:lnTo>
                    <a:lnTo>
                      <a:pt x="2068830" y="1439227"/>
                    </a:lnTo>
                    <a:lnTo>
                      <a:pt x="2103120" y="1418273"/>
                    </a:lnTo>
                    <a:lnTo>
                      <a:pt x="2097405" y="1387793"/>
                    </a:lnTo>
                    <a:lnTo>
                      <a:pt x="2109788" y="1363027"/>
                    </a:lnTo>
                    <a:lnTo>
                      <a:pt x="2139315" y="1333500"/>
                    </a:lnTo>
                    <a:lnTo>
                      <a:pt x="2161222" y="1311593"/>
                    </a:lnTo>
                    <a:lnTo>
                      <a:pt x="2179320" y="1318260"/>
                    </a:lnTo>
                    <a:lnTo>
                      <a:pt x="2179320" y="1340168"/>
                    </a:lnTo>
                    <a:lnTo>
                      <a:pt x="2204085" y="1337310"/>
                    </a:lnTo>
                    <a:lnTo>
                      <a:pt x="2230755" y="1310640"/>
                    </a:lnTo>
                    <a:lnTo>
                      <a:pt x="2257425" y="1297305"/>
                    </a:lnTo>
                    <a:lnTo>
                      <a:pt x="2272665" y="1280160"/>
                    </a:lnTo>
                    <a:lnTo>
                      <a:pt x="2300288" y="1276350"/>
                    </a:lnTo>
                    <a:lnTo>
                      <a:pt x="2337435" y="1277302"/>
                    </a:lnTo>
                    <a:lnTo>
                      <a:pt x="2337435" y="1245870"/>
                    </a:lnTo>
                    <a:lnTo>
                      <a:pt x="2382203" y="1220152"/>
                    </a:lnTo>
                    <a:lnTo>
                      <a:pt x="2426970" y="1210627"/>
                    </a:lnTo>
                    <a:lnTo>
                      <a:pt x="2474595" y="1210627"/>
                    </a:lnTo>
                    <a:lnTo>
                      <a:pt x="2484120" y="1179195"/>
                    </a:lnTo>
                    <a:lnTo>
                      <a:pt x="2510790" y="1179195"/>
                    </a:lnTo>
                    <a:lnTo>
                      <a:pt x="2536508" y="1153477"/>
                    </a:lnTo>
                    <a:lnTo>
                      <a:pt x="2570797" y="1136333"/>
                    </a:lnTo>
                    <a:lnTo>
                      <a:pt x="2548890" y="1114425"/>
                    </a:lnTo>
                    <a:lnTo>
                      <a:pt x="2574608" y="1103948"/>
                    </a:lnTo>
                    <a:lnTo>
                      <a:pt x="2574608" y="1085850"/>
                    </a:lnTo>
                    <a:lnTo>
                      <a:pt x="2546033" y="1071563"/>
                    </a:lnTo>
                    <a:lnTo>
                      <a:pt x="2549843" y="1045845"/>
                    </a:lnTo>
                    <a:lnTo>
                      <a:pt x="2561272" y="1040130"/>
                    </a:lnTo>
                    <a:lnTo>
                      <a:pt x="2567940" y="1024890"/>
                    </a:lnTo>
                    <a:lnTo>
                      <a:pt x="2559368" y="1020127"/>
                    </a:lnTo>
                    <a:lnTo>
                      <a:pt x="2567940" y="1024890"/>
                    </a:lnTo>
                    <a:lnTo>
                      <a:pt x="2581275" y="1024890"/>
                    </a:lnTo>
                    <a:lnTo>
                      <a:pt x="2581275" y="999173"/>
                    </a:lnTo>
                    <a:lnTo>
                      <a:pt x="2581275" y="977265"/>
                    </a:lnTo>
                    <a:lnTo>
                      <a:pt x="2570797" y="973455"/>
                    </a:lnTo>
                    <a:lnTo>
                      <a:pt x="2567940" y="962977"/>
                    </a:lnTo>
                    <a:lnTo>
                      <a:pt x="2554605" y="949643"/>
                    </a:lnTo>
                    <a:lnTo>
                      <a:pt x="2563178" y="941070"/>
                    </a:lnTo>
                    <a:lnTo>
                      <a:pt x="2576513" y="927735"/>
                    </a:lnTo>
                    <a:lnTo>
                      <a:pt x="2587943" y="910590"/>
                    </a:lnTo>
                    <a:lnTo>
                      <a:pt x="2581275" y="897255"/>
                    </a:lnTo>
                    <a:lnTo>
                      <a:pt x="2554605" y="870585"/>
                    </a:lnTo>
                    <a:lnTo>
                      <a:pt x="2521268" y="837248"/>
                    </a:lnTo>
                    <a:lnTo>
                      <a:pt x="2492693" y="801053"/>
                    </a:lnTo>
                    <a:lnTo>
                      <a:pt x="2481263" y="812483"/>
                    </a:lnTo>
                    <a:lnTo>
                      <a:pt x="2455545" y="786765"/>
                    </a:lnTo>
                    <a:lnTo>
                      <a:pt x="2433638" y="793433"/>
                    </a:lnTo>
                    <a:lnTo>
                      <a:pt x="2407920" y="805815"/>
                    </a:lnTo>
                    <a:lnTo>
                      <a:pt x="2411730" y="846773"/>
                    </a:lnTo>
                    <a:lnTo>
                      <a:pt x="2406015" y="881063"/>
                    </a:lnTo>
                    <a:lnTo>
                      <a:pt x="2379345" y="884873"/>
                    </a:lnTo>
                    <a:lnTo>
                      <a:pt x="2379345" y="907733"/>
                    </a:lnTo>
                    <a:lnTo>
                      <a:pt x="2350770" y="901065"/>
                    </a:lnTo>
                    <a:lnTo>
                      <a:pt x="2338388" y="913448"/>
                    </a:lnTo>
                    <a:lnTo>
                      <a:pt x="2336483" y="939165"/>
                    </a:lnTo>
                    <a:lnTo>
                      <a:pt x="2309813" y="916305"/>
                    </a:lnTo>
                    <a:lnTo>
                      <a:pt x="2309813" y="892493"/>
                    </a:lnTo>
                    <a:lnTo>
                      <a:pt x="2332672" y="877253"/>
                    </a:lnTo>
                    <a:lnTo>
                      <a:pt x="2336483" y="857250"/>
                    </a:lnTo>
                    <a:lnTo>
                      <a:pt x="2321243" y="842010"/>
                    </a:lnTo>
                    <a:lnTo>
                      <a:pt x="2284095" y="854393"/>
                    </a:lnTo>
                    <a:lnTo>
                      <a:pt x="2253615" y="854393"/>
                    </a:lnTo>
                    <a:lnTo>
                      <a:pt x="2238375" y="869633"/>
                    </a:lnTo>
                    <a:lnTo>
                      <a:pt x="2194560" y="825818"/>
                    </a:lnTo>
                    <a:lnTo>
                      <a:pt x="2154555" y="818198"/>
                    </a:lnTo>
                    <a:lnTo>
                      <a:pt x="2112645" y="836295"/>
                    </a:lnTo>
                    <a:lnTo>
                      <a:pt x="2089785" y="836295"/>
                    </a:lnTo>
                    <a:lnTo>
                      <a:pt x="2057400" y="806768"/>
                    </a:lnTo>
                    <a:lnTo>
                      <a:pt x="2078355" y="800100"/>
                    </a:lnTo>
                    <a:lnTo>
                      <a:pt x="2086928" y="774383"/>
                    </a:lnTo>
                    <a:lnTo>
                      <a:pt x="2113597" y="774383"/>
                    </a:lnTo>
                    <a:lnTo>
                      <a:pt x="2104072" y="737235"/>
                    </a:lnTo>
                    <a:lnTo>
                      <a:pt x="2080260" y="737235"/>
                    </a:lnTo>
                    <a:lnTo>
                      <a:pt x="2035493" y="751523"/>
                    </a:lnTo>
                    <a:lnTo>
                      <a:pt x="2035493" y="777240"/>
                    </a:lnTo>
                    <a:lnTo>
                      <a:pt x="2021205" y="777240"/>
                    </a:lnTo>
                    <a:lnTo>
                      <a:pt x="2005965" y="748665"/>
                    </a:lnTo>
                    <a:lnTo>
                      <a:pt x="1974533" y="748665"/>
                    </a:lnTo>
                    <a:lnTo>
                      <a:pt x="1921193" y="741998"/>
                    </a:lnTo>
                    <a:lnTo>
                      <a:pt x="1891665" y="747713"/>
                    </a:lnTo>
                    <a:lnTo>
                      <a:pt x="1836420" y="738188"/>
                    </a:lnTo>
                    <a:lnTo>
                      <a:pt x="1842135" y="761048"/>
                    </a:lnTo>
                    <a:lnTo>
                      <a:pt x="1806893" y="743903"/>
                    </a:lnTo>
                    <a:lnTo>
                      <a:pt x="1769745" y="752475"/>
                    </a:lnTo>
                    <a:lnTo>
                      <a:pt x="1769745" y="778193"/>
                    </a:lnTo>
                    <a:lnTo>
                      <a:pt x="1734503" y="795338"/>
                    </a:lnTo>
                    <a:lnTo>
                      <a:pt x="1703070" y="781050"/>
                    </a:lnTo>
                    <a:lnTo>
                      <a:pt x="1670685" y="772478"/>
                    </a:lnTo>
                    <a:lnTo>
                      <a:pt x="1670685" y="743903"/>
                    </a:lnTo>
                    <a:lnTo>
                      <a:pt x="1659255" y="709613"/>
                    </a:lnTo>
                    <a:lnTo>
                      <a:pt x="1659255" y="672465"/>
                    </a:lnTo>
                    <a:lnTo>
                      <a:pt x="1704022" y="657225"/>
                    </a:lnTo>
                    <a:lnTo>
                      <a:pt x="1733550" y="663893"/>
                    </a:lnTo>
                    <a:lnTo>
                      <a:pt x="1754505" y="684848"/>
                    </a:lnTo>
                    <a:lnTo>
                      <a:pt x="1766887" y="672465"/>
                    </a:lnTo>
                    <a:lnTo>
                      <a:pt x="1775460" y="646748"/>
                    </a:lnTo>
                    <a:lnTo>
                      <a:pt x="1775460" y="597218"/>
                    </a:lnTo>
                    <a:lnTo>
                      <a:pt x="1751647" y="560070"/>
                    </a:lnTo>
                    <a:lnTo>
                      <a:pt x="1720215" y="528638"/>
                    </a:lnTo>
                    <a:lnTo>
                      <a:pt x="1712595" y="510540"/>
                    </a:lnTo>
                    <a:lnTo>
                      <a:pt x="1688783" y="510540"/>
                    </a:lnTo>
                    <a:lnTo>
                      <a:pt x="1694497" y="544830"/>
                    </a:lnTo>
                    <a:lnTo>
                      <a:pt x="1694497" y="580073"/>
                    </a:lnTo>
                    <a:lnTo>
                      <a:pt x="1659255" y="601028"/>
                    </a:lnTo>
                    <a:lnTo>
                      <a:pt x="1659255" y="623888"/>
                    </a:lnTo>
                    <a:lnTo>
                      <a:pt x="1622108" y="641985"/>
                    </a:lnTo>
                    <a:lnTo>
                      <a:pt x="1610678" y="665798"/>
                    </a:lnTo>
                    <a:lnTo>
                      <a:pt x="1610678" y="701040"/>
                    </a:lnTo>
                    <a:lnTo>
                      <a:pt x="1582103" y="741998"/>
                    </a:lnTo>
                    <a:lnTo>
                      <a:pt x="1547812" y="748665"/>
                    </a:lnTo>
                    <a:lnTo>
                      <a:pt x="1547812" y="748665"/>
                    </a:lnTo>
                    <a:lnTo>
                      <a:pt x="1523048" y="773430"/>
                    </a:lnTo>
                    <a:lnTo>
                      <a:pt x="1504950" y="795338"/>
                    </a:lnTo>
                    <a:lnTo>
                      <a:pt x="1504950" y="763905"/>
                    </a:lnTo>
                    <a:lnTo>
                      <a:pt x="1524953" y="743903"/>
                    </a:lnTo>
                    <a:lnTo>
                      <a:pt x="1501140" y="706755"/>
                    </a:lnTo>
                    <a:lnTo>
                      <a:pt x="1484948" y="690563"/>
                    </a:lnTo>
                    <a:lnTo>
                      <a:pt x="1459230" y="690563"/>
                    </a:lnTo>
                    <a:lnTo>
                      <a:pt x="1421130" y="702945"/>
                    </a:lnTo>
                    <a:lnTo>
                      <a:pt x="1386840" y="684848"/>
                    </a:lnTo>
                    <a:lnTo>
                      <a:pt x="1345883" y="700088"/>
                    </a:lnTo>
                    <a:lnTo>
                      <a:pt x="1302068" y="693420"/>
                    </a:lnTo>
                    <a:lnTo>
                      <a:pt x="1301115" y="742950"/>
                    </a:lnTo>
                    <a:lnTo>
                      <a:pt x="1277303" y="762953"/>
                    </a:lnTo>
                    <a:lnTo>
                      <a:pt x="1286828" y="786765"/>
                    </a:lnTo>
                    <a:lnTo>
                      <a:pt x="1274445" y="799148"/>
                    </a:lnTo>
                    <a:lnTo>
                      <a:pt x="1234440" y="786765"/>
                    </a:lnTo>
                    <a:lnTo>
                      <a:pt x="1219200" y="754380"/>
                    </a:lnTo>
                    <a:lnTo>
                      <a:pt x="1194435" y="729615"/>
                    </a:lnTo>
                    <a:lnTo>
                      <a:pt x="1186815" y="687705"/>
                    </a:lnTo>
                    <a:lnTo>
                      <a:pt x="1178243" y="623888"/>
                    </a:lnTo>
                    <a:lnTo>
                      <a:pt x="1154430" y="623888"/>
                    </a:lnTo>
                    <a:lnTo>
                      <a:pt x="1130618" y="649605"/>
                    </a:lnTo>
                    <a:lnTo>
                      <a:pt x="1130618" y="673418"/>
                    </a:lnTo>
                    <a:lnTo>
                      <a:pt x="1127760" y="704850"/>
                    </a:lnTo>
                    <a:lnTo>
                      <a:pt x="1145858" y="722948"/>
                    </a:lnTo>
                    <a:lnTo>
                      <a:pt x="1139190" y="758190"/>
                    </a:lnTo>
                    <a:lnTo>
                      <a:pt x="1103948" y="783908"/>
                    </a:lnTo>
                    <a:lnTo>
                      <a:pt x="1072515" y="752475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63943" y="687705"/>
                    </a:lnTo>
                    <a:lnTo>
                      <a:pt x="1042987" y="621030"/>
                    </a:lnTo>
                    <a:lnTo>
                      <a:pt x="1068705" y="595313"/>
                    </a:lnTo>
                    <a:lnTo>
                      <a:pt x="1079183" y="544830"/>
                    </a:lnTo>
                    <a:lnTo>
                      <a:pt x="1106805" y="517208"/>
                    </a:lnTo>
                    <a:lnTo>
                      <a:pt x="1141095" y="506730"/>
                    </a:lnTo>
                    <a:lnTo>
                      <a:pt x="1161098" y="462915"/>
                    </a:lnTo>
                    <a:lnTo>
                      <a:pt x="1166812" y="431483"/>
                    </a:lnTo>
                    <a:lnTo>
                      <a:pt x="1146810" y="411480"/>
                    </a:lnTo>
                    <a:lnTo>
                      <a:pt x="1162050" y="396240"/>
                    </a:lnTo>
                    <a:lnTo>
                      <a:pt x="1161098" y="360045"/>
                    </a:lnTo>
                    <a:lnTo>
                      <a:pt x="1155383" y="328613"/>
                    </a:lnTo>
                    <a:lnTo>
                      <a:pt x="1168718" y="315278"/>
                    </a:lnTo>
                    <a:lnTo>
                      <a:pt x="1178243" y="290513"/>
                    </a:lnTo>
                    <a:lnTo>
                      <a:pt x="1198245" y="310515"/>
                    </a:lnTo>
                    <a:lnTo>
                      <a:pt x="1182053" y="326708"/>
                    </a:lnTo>
                    <a:lnTo>
                      <a:pt x="1175385" y="358140"/>
                    </a:lnTo>
                    <a:lnTo>
                      <a:pt x="1195387" y="366713"/>
                    </a:lnTo>
                    <a:lnTo>
                      <a:pt x="1204912" y="419100"/>
                    </a:lnTo>
                    <a:lnTo>
                      <a:pt x="1223010" y="450533"/>
                    </a:lnTo>
                    <a:lnTo>
                      <a:pt x="1232535" y="479108"/>
                    </a:lnTo>
                    <a:lnTo>
                      <a:pt x="1244918" y="508635"/>
                    </a:lnTo>
                    <a:lnTo>
                      <a:pt x="1271587" y="535305"/>
                    </a:lnTo>
                    <a:lnTo>
                      <a:pt x="1271587" y="573405"/>
                    </a:lnTo>
                    <a:lnTo>
                      <a:pt x="1297305" y="599123"/>
                    </a:lnTo>
                    <a:lnTo>
                      <a:pt x="1339215" y="621983"/>
                    </a:lnTo>
                    <a:lnTo>
                      <a:pt x="1377315" y="636270"/>
                    </a:lnTo>
                    <a:lnTo>
                      <a:pt x="1421130" y="627698"/>
                    </a:lnTo>
                    <a:lnTo>
                      <a:pt x="1460183" y="627698"/>
                    </a:lnTo>
                    <a:lnTo>
                      <a:pt x="1497330" y="590550"/>
                    </a:lnTo>
                    <a:lnTo>
                      <a:pt x="1522095" y="547688"/>
                    </a:lnTo>
                    <a:lnTo>
                      <a:pt x="1527810" y="497205"/>
                    </a:lnTo>
                    <a:lnTo>
                      <a:pt x="1528762" y="465773"/>
                    </a:lnTo>
                    <a:lnTo>
                      <a:pt x="1503998" y="441008"/>
                    </a:lnTo>
                    <a:lnTo>
                      <a:pt x="1503045" y="398145"/>
                    </a:lnTo>
                    <a:lnTo>
                      <a:pt x="1494473" y="378142"/>
                    </a:lnTo>
                    <a:lnTo>
                      <a:pt x="1501140" y="342900"/>
                    </a:lnTo>
                    <a:lnTo>
                      <a:pt x="1501140" y="301942"/>
                    </a:lnTo>
                    <a:lnTo>
                      <a:pt x="1489710" y="262890"/>
                    </a:lnTo>
                    <a:lnTo>
                      <a:pt x="1466850" y="240030"/>
                    </a:lnTo>
                    <a:lnTo>
                      <a:pt x="1466850" y="206692"/>
                    </a:lnTo>
                    <a:lnTo>
                      <a:pt x="1446848" y="197167"/>
                    </a:lnTo>
                    <a:lnTo>
                      <a:pt x="1446848" y="167640"/>
                    </a:lnTo>
                    <a:lnTo>
                      <a:pt x="1428750" y="149542"/>
                    </a:lnTo>
                    <a:lnTo>
                      <a:pt x="1404937" y="137160"/>
                    </a:lnTo>
                    <a:lnTo>
                      <a:pt x="1404937" y="110490"/>
                    </a:lnTo>
                    <a:lnTo>
                      <a:pt x="1398270" y="83820"/>
                    </a:lnTo>
                    <a:lnTo>
                      <a:pt x="1413510" y="68580"/>
                    </a:lnTo>
                    <a:lnTo>
                      <a:pt x="1429703" y="84773"/>
                    </a:lnTo>
                    <a:lnTo>
                      <a:pt x="1444943" y="94298"/>
                    </a:lnTo>
                    <a:lnTo>
                      <a:pt x="1438275" y="68580"/>
                    </a:lnTo>
                    <a:lnTo>
                      <a:pt x="1438275" y="45720"/>
                    </a:lnTo>
                    <a:lnTo>
                      <a:pt x="1403985" y="44767"/>
                    </a:lnTo>
                    <a:lnTo>
                      <a:pt x="1380173" y="47625"/>
                    </a:lnTo>
                    <a:lnTo>
                      <a:pt x="1385887" y="18098"/>
                    </a:lnTo>
                    <a:lnTo>
                      <a:pt x="1362075" y="35242"/>
                    </a:lnTo>
                    <a:lnTo>
                      <a:pt x="1342073" y="15240"/>
                    </a:lnTo>
                    <a:lnTo>
                      <a:pt x="1318260" y="15240"/>
                    </a:lnTo>
                    <a:lnTo>
                      <a:pt x="1277303" y="0"/>
                    </a:lnTo>
                    <a:lnTo>
                      <a:pt x="1218248" y="29528"/>
                    </a:lnTo>
                    <a:lnTo>
                      <a:pt x="1173480" y="52388"/>
                    </a:lnTo>
                    <a:lnTo>
                      <a:pt x="1173480" y="128588"/>
                    </a:lnTo>
                    <a:lnTo>
                      <a:pt x="1150620" y="167640"/>
                    </a:lnTo>
                    <a:lnTo>
                      <a:pt x="1078230" y="167640"/>
                    </a:lnTo>
                    <a:lnTo>
                      <a:pt x="1035368" y="210503"/>
                    </a:lnTo>
                    <a:lnTo>
                      <a:pt x="1031557" y="236220"/>
                    </a:lnTo>
                    <a:lnTo>
                      <a:pt x="979170" y="333375"/>
                    </a:lnTo>
                    <a:lnTo>
                      <a:pt x="955357" y="321945"/>
                    </a:lnTo>
                    <a:lnTo>
                      <a:pt x="905828" y="360998"/>
                    </a:lnTo>
                    <a:lnTo>
                      <a:pt x="882968" y="361950"/>
                    </a:lnTo>
                    <a:lnTo>
                      <a:pt x="882968" y="409575"/>
                    </a:lnTo>
                    <a:lnTo>
                      <a:pt x="857250" y="419100"/>
                    </a:lnTo>
                    <a:lnTo>
                      <a:pt x="857250" y="456248"/>
                    </a:lnTo>
                    <a:lnTo>
                      <a:pt x="822960" y="482917"/>
                    </a:lnTo>
                    <a:lnTo>
                      <a:pt x="783907" y="482917"/>
                    </a:lnTo>
                    <a:lnTo>
                      <a:pt x="774382" y="576263"/>
                    </a:lnTo>
                    <a:lnTo>
                      <a:pt x="774382" y="613410"/>
                    </a:lnTo>
                    <a:lnTo>
                      <a:pt x="715328" y="634365"/>
                    </a:lnTo>
                    <a:lnTo>
                      <a:pt x="528637" y="635318"/>
                    </a:lnTo>
                    <a:lnTo>
                      <a:pt x="399098" y="635318"/>
                    </a:lnTo>
                    <a:lnTo>
                      <a:pt x="417195" y="656273"/>
                    </a:lnTo>
                    <a:lnTo>
                      <a:pt x="448628" y="668655"/>
                    </a:lnTo>
                    <a:lnTo>
                      <a:pt x="441960" y="675323"/>
                    </a:lnTo>
                    <a:lnTo>
                      <a:pt x="419100" y="681038"/>
                    </a:lnTo>
                    <a:lnTo>
                      <a:pt x="419100" y="728663"/>
                    </a:lnTo>
                    <a:lnTo>
                      <a:pt x="444818" y="751523"/>
                    </a:lnTo>
                    <a:lnTo>
                      <a:pt x="447675" y="792480"/>
                    </a:lnTo>
                    <a:lnTo>
                      <a:pt x="430530" y="809625"/>
                    </a:lnTo>
                    <a:lnTo>
                      <a:pt x="419100" y="781050"/>
                    </a:lnTo>
                    <a:lnTo>
                      <a:pt x="407670" y="755333"/>
                    </a:lnTo>
                    <a:lnTo>
                      <a:pt x="376238" y="745808"/>
                    </a:lnTo>
                    <a:lnTo>
                      <a:pt x="356235" y="724853"/>
                    </a:lnTo>
                    <a:lnTo>
                      <a:pt x="332423" y="713423"/>
                    </a:lnTo>
                    <a:lnTo>
                      <a:pt x="320040" y="725805"/>
                    </a:lnTo>
                    <a:lnTo>
                      <a:pt x="314325" y="746760"/>
                    </a:lnTo>
                    <a:lnTo>
                      <a:pt x="276225" y="738188"/>
                    </a:lnTo>
                    <a:lnTo>
                      <a:pt x="247650" y="755333"/>
                    </a:lnTo>
                    <a:lnTo>
                      <a:pt x="215265" y="754380"/>
                    </a:lnTo>
                    <a:lnTo>
                      <a:pt x="191452" y="786765"/>
                    </a:lnTo>
                    <a:lnTo>
                      <a:pt x="161925" y="798195"/>
                    </a:lnTo>
                    <a:lnTo>
                      <a:pt x="160973" y="819150"/>
                    </a:lnTo>
                    <a:lnTo>
                      <a:pt x="145732" y="837248"/>
                    </a:lnTo>
                    <a:lnTo>
                      <a:pt x="110490" y="838200"/>
                    </a:lnTo>
                    <a:lnTo>
                      <a:pt x="96202" y="855345"/>
                    </a:lnTo>
                    <a:lnTo>
                      <a:pt x="96202" y="884873"/>
                    </a:lnTo>
                    <a:lnTo>
                      <a:pt x="61913" y="905828"/>
                    </a:lnTo>
                    <a:lnTo>
                      <a:pt x="39052" y="911543"/>
                    </a:lnTo>
                    <a:lnTo>
                      <a:pt x="45720" y="937260"/>
                    </a:lnTo>
                    <a:lnTo>
                      <a:pt x="30480" y="965835"/>
                    </a:lnTo>
                    <a:lnTo>
                      <a:pt x="3810" y="992505"/>
                    </a:lnTo>
                    <a:lnTo>
                      <a:pt x="0" y="1012508"/>
                    </a:lnTo>
                    <a:lnTo>
                      <a:pt x="12382" y="1041083"/>
                    </a:lnTo>
                    <a:lnTo>
                      <a:pt x="32385" y="1061085"/>
                    </a:lnTo>
                    <a:lnTo>
                      <a:pt x="25717" y="1083945"/>
                    </a:lnTo>
                    <a:lnTo>
                      <a:pt x="17145" y="1104900"/>
                    </a:lnTo>
                    <a:lnTo>
                      <a:pt x="43815" y="1111568"/>
                    </a:lnTo>
                    <a:lnTo>
                      <a:pt x="67627" y="1134427"/>
                    </a:lnTo>
                    <a:lnTo>
                      <a:pt x="67627" y="1182052"/>
                    </a:lnTo>
                    <a:lnTo>
                      <a:pt x="91440" y="1180148"/>
                    </a:lnTo>
                    <a:lnTo>
                      <a:pt x="110490" y="1203008"/>
                    </a:lnTo>
                    <a:lnTo>
                      <a:pt x="119063" y="1179195"/>
                    </a:lnTo>
                    <a:lnTo>
                      <a:pt x="139065" y="1179195"/>
                    </a:lnTo>
                    <a:lnTo>
                      <a:pt x="147638" y="1163955"/>
                    </a:lnTo>
                    <a:lnTo>
                      <a:pt x="155257" y="1146810"/>
                    </a:lnTo>
                    <a:lnTo>
                      <a:pt x="158115" y="1117283"/>
                    </a:lnTo>
                    <a:lnTo>
                      <a:pt x="170498" y="1104900"/>
                    </a:lnTo>
                    <a:lnTo>
                      <a:pt x="172402" y="1086802"/>
                    </a:lnTo>
                    <a:lnTo>
                      <a:pt x="194310" y="1068705"/>
                    </a:lnTo>
                    <a:lnTo>
                      <a:pt x="202882" y="1086802"/>
                    </a:lnTo>
                    <a:lnTo>
                      <a:pt x="215265" y="1099185"/>
                    </a:lnTo>
                    <a:lnTo>
                      <a:pt x="240030" y="1099185"/>
                    </a:lnTo>
                    <a:lnTo>
                      <a:pt x="252413" y="1111568"/>
                    </a:lnTo>
                    <a:lnTo>
                      <a:pt x="274320" y="1110615"/>
                    </a:lnTo>
                    <a:lnTo>
                      <a:pt x="290513" y="1121093"/>
                    </a:lnTo>
                    <a:lnTo>
                      <a:pt x="320992" y="1121093"/>
                    </a:lnTo>
                    <a:lnTo>
                      <a:pt x="337185" y="1137285"/>
                    </a:lnTo>
                    <a:lnTo>
                      <a:pt x="357188" y="1139190"/>
                    </a:lnTo>
                    <a:lnTo>
                      <a:pt x="368617" y="1127760"/>
                    </a:lnTo>
                    <a:lnTo>
                      <a:pt x="392430" y="1127760"/>
                    </a:lnTo>
                    <a:lnTo>
                      <a:pt x="407670" y="1112520"/>
                    </a:lnTo>
                    <a:lnTo>
                      <a:pt x="426720" y="1112520"/>
                    </a:lnTo>
                    <a:lnTo>
                      <a:pt x="441960" y="1120140"/>
                    </a:lnTo>
                    <a:lnTo>
                      <a:pt x="453390" y="1131570"/>
                    </a:lnTo>
                    <a:lnTo>
                      <a:pt x="458153" y="1152525"/>
                    </a:lnTo>
                    <a:lnTo>
                      <a:pt x="478155" y="1152525"/>
                    </a:lnTo>
                    <a:lnTo>
                      <a:pt x="491490" y="1168718"/>
                    </a:lnTo>
                    <a:lnTo>
                      <a:pt x="509587" y="1168718"/>
                    </a:lnTo>
                    <a:lnTo>
                      <a:pt x="513398" y="1157288"/>
                    </a:lnTo>
                    <a:lnTo>
                      <a:pt x="524828" y="1168718"/>
                    </a:lnTo>
                    <a:lnTo>
                      <a:pt x="543878" y="1178243"/>
                    </a:lnTo>
                    <a:lnTo>
                      <a:pt x="567690" y="1187768"/>
                    </a:lnTo>
                    <a:lnTo>
                      <a:pt x="597218" y="1201102"/>
                    </a:lnTo>
                    <a:lnTo>
                      <a:pt x="620078" y="1196340"/>
                    </a:lnTo>
                    <a:lnTo>
                      <a:pt x="640080" y="1203008"/>
                    </a:lnTo>
                    <a:lnTo>
                      <a:pt x="632460" y="1226820"/>
                    </a:lnTo>
                    <a:lnTo>
                      <a:pt x="632460" y="1255395"/>
                    </a:lnTo>
                    <a:lnTo>
                      <a:pt x="649605" y="1252538"/>
                    </a:lnTo>
                    <a:lnTo>
                      <a:pt x="675323" y="1249680"/>
                    </a:lnTo>
                    <a:lnTo>
                      <a:pt x="690562" y="1264920"/>
                    </a:lnTo>
                    <a:lnTo>
                      <a:pt x="725805" y="1288733"/>
                    </a:lnTo>
                    <a:lnTo>
                      <a:pt x="739140" y="1275398"/>
                    </a:lnTo>
                    <a:lnTo>
                      <a:pt x="765810" y="1302068"/>
                    </a:lnTo>
                    <a:lnTo>
                      <a:pt x="765810" y="1327785"/>
                    </a:lnTo>
                    <a:lnTo>
                      <a:pt x="765810" y="1357313"/>
                    </a:lnTo>
                    <a:lnTo>
                      <a:pt x="799148" y="1390650"/>
                    </a:lnTo>
                    <a:lnTo>
                      <a:pt x="829628" y="1377315"/>
                    </a:lnTo>
                    <a:lnTo>
                      <a:pt x="863918" y="1368743"/>
                    </a:lnTo>
                    <a:lnTo>
                      <a:pt x="894398" y="1382077"/>
                    </a:lnTo>
                    <a:lnTo>
                      <a:pt x="922973" y="1368743"/>
                    </a:lnTo>
                    <a:lnTo>
                      <a:pt x="941070" y="1408748"/>
                    </a:lnTo>
                    <a:lnTo>
                      <a:pt x="977265" y="1415415"/>
                    </a:lnTo>
                    <a:lnTo>
                      <a:pt x="1004887" y="1443038"/>
                    </a:lnTo>
                    <a:lnTo>
                      <a:pt x="1014412" y="1470660"/>
                    </a:lnTo>
                    <a:lnTo>
                      <a:pt x="1038225" y="1482090"/>
                    </a:lnTo>
                    <a:lnTo>
                      <a:pt x="1066800" y="1498283"/>
                    </a:lnTo>
                    <a:lnTo>
                      <a:pt x="1085850" y="1525905"/>
                    </a:lnTo>
                    <a:lnTo>
                      <a:pt x="1099185" y="1512570"/>
                    </a:lnTo>
                    <a:lnTo>
                      <a:pt x="1129665" y="1520190"/>
                    </a:lnTo>
                    <a:lnTo>
                      <a:pt x="1146810" y="1492568"/>
                    </a:lnTo>
                    <a:lnTo>
                      <a:pt x="1179195" y="1522095"/>
                    </a:lnTo>
                    <a:lnTo>
                      <a:pt x="1188720" y="1512570"/>
                    </a:lnTo>
                    <a:lnTo>
                      <a:pt x="1188720" y="1486852"/>
                    </a:lnTo>
                    <a:lnTo>
                      <a:pt x="1208723" y="1477327"/>
                    </a:lnTo>
                    <a:lnTo>
                      <a:pt x="1178243" y="1444943"/>
                    </a:lnTo>
                    <a:lnTo>
                      <a:pt x="1193483" y="1431608"/>
                    </a:lnTo>
                    <a:lnTo>
                      <a:pt x="1220153" y="1443038"/>
                    </a:lnTo>
                    <a:lnTo>
                      <a:pt x="1239203" y="1423988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85875" y="1379220"/>
                    </a:lnTo>
                    <a:lnTo>
                      <a:pt x="1296353" y="1383030"/>
                    </a:lnTo>
                    <a:lnTo>
                      <a:pt x="1303973" y="1395413"/>
                    </a:lnTo>
                    <a:lnTo>
                      <a:pt x="1309687" y="1401127"/>
                    </a:lnTo>
                    <a:lnTo>
                      <a:pt x="1323023" y="1414463"/>
                    </a:lnTo>
                    <a:lnTo>
                      <a:pt x="1318260" y="1429702"/>
                    </a:lnTo>
                    <a:lnTo>
                      <a:pt x="1330643" y="1436370"/>
                    </a:lnTo>
                    <a:moveTo>
                      <a:pt x="1258253" y="1375410"/>
                    </a:moveTo>
                    <a:lnTo>
                      <a:pt x="1258253" y="1375410"/>
                    </a:lnTo>
                    <a:lnTo>
                      <a:pt x="1258253" y="1375410"/>
                    </a:lnTo>
                    <a:lnTo>
                      <a:pt x="1258253" y="13754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Рисунок 3">
              <a:extLst>
                <a:ext uri="{FF2B5EF4-FFF2-40B4-BE49-F238E27FC236}">
                  <a16:creationId xmlns="" xmlns:a16="http://schemas.microsoft.com/office/drawing/2014/main" id="{006CC205-0A06-C93C-DABF-340C9F510E12}"/>
                </a:ext>
              </a:extLst>
            </p:cNvPr>
            <p:cNvGrpSpPr/>
            <p:nvPr/>
          </p:nvGrpSpPr>
          <p:grpSpPr>
            <a:xfrm>
              <a:off x="1563052" y="4515802"/>
              <a:ext cx="1352550" cy="881062"/>
              <a:chOff x="1563052" y="4515802"/>
              <a:chExt cx="1352550" cy="881062"/>
            </a:xfrm>
            <a:grpFill/>
          </p:grpSpPr>
          <p:sp>
            <p:nvSpPr>
              <p:cNvPr id="108" name="Freeform: Shape 110">
                <a:extLst>
                  <a:ext uri="{FF2B5EF4-FFF2-40B4-BE49-F238E27FC236}">
                    <a16:creationId xmlns="" xmlns:a16="http://schemas.microsoft.com/office/drawing/2014/main" id="{EA601657-516B-8CF2-9587-E9B2A8695208}"/>
                  </a:ext>
                </a:extLst>
              </p:cNvPr>
              <p:cNvSpPr/>
              <p:nvPr/>
            </p:nvSpPr>
            <p:spPr>
              <a:xfrm>
                <a:off x="1846897" y="4516755"/>
                <a:ext cx="1068705" cy="880109"/>
              </a:xfrm>
              <a:custGeom>
                <a:avLst/>
                <a:gdLst>
                  <a:gd name="connsiteX0" fmla="*/ 1068705 w 1068705"/>
                  <a:gd name="connsiteY0" fmla="*/ 309563 h 880109"/>
                  <a:gd name="connsiteX1" fmla="*/ 1051560 w 1068705"/>
                  <a:gd name="connsiteY1" fmla="*/ 292417 h 880109"/>
                  <a:gd name="connsiteX2" fmla="*/ 1047750 w 1068705"/>
                  <a:gd name="connsiteY2" fmla="*/ 271463 h 880109"/>
                  <a:gd name="connsiteX3" fmla="*/ 1027748 w 1068705"/>
                  <a:gd name="connsiteY3" fmla="*/ 271463 h 880109"/>
                  <a:gd name="connsiteX4" fmla="*/ 1014412 w 1068705"/>
                  <a:gd name="connsiteY4" fmla="*/ 258127 h 880109"/>
                  <a:gd name="connsiteX5" fmla="*/ 1008698 w 1068705"/>
                  <a:gd name="connsiteY5" fmla="*/ 229552 h 880109"/>
                  <a:gd name="connsiteX6" fmla="*/ 988695 w 1068705"/>
                  <a:gd name="connsiteY6" fmla="*/ 221932 h 880109"/>
                  <a:gd name="connsiteX7" fmla="*/ 978218 w 1068705"/>
                  <a:gd name="connsiteY7" fmla="*/ 232410 h 880109"/>
                  <a:gd name="connsiteX8" fmla="*/ 959168 w 1068705"/>
                  <a:gd name="connsiteY8" fmla="*/ 214313 h 880109"/>
                  <a:gd name="connsiteX9" fmla="*/ 984885 w 1068705"/>
                  <a:gd name="connsiteY9" fmla="*/ 189547 h 880109"/>
                  <a:gd name="connsiteX10" fmla="*/ 981075 w 1068705"/>
                  <a:gd name="connsiteY10" fmla="*/ 150495 h 880109"/>
                  <a:gd name="connsiteX11" fmla="*/ 947737 w 1068705"/>
                  <a:gd name="connsiteY11" fmla="*/ 118110 h 880109"/>
                  <a:gd name="connsiteX12" fmla="*/ 919163 w 1068705"/>
                  <a:gd name="connsiteY12" fmla="*/ 119063 h 880109"/>
                  <a:gd name="connsiteX13" fmla="*/ 919163 w 1068705"/>
                  <a:gd name="connsiteY13" fmla="*/ 102870 h 880109"/>
                  <a:gd name="connsiteX14" fmla="*/ 900113 w 1068705"/>
                  <a:gd name="connsiteY14" fmla="*/ 93345 h 880109"/>
                  <a:gd name="connsiteX15" fmla="*/ 868680 w 1068705"/>
                  <a:gd name="connsiteY15" fmla="*/ 89535 h 880109"/>
                  <a:gd name="connsiteX16" fmla="*/ 860108 w 1068705"/>
                  <a:gd name="connsiteY16" fmla="*/ 56197 h 880109"/>
                  <a:gd name="connsiteX17" fmla="*/ 862013 w 1068705"/>
                  <a:gd name="connsiteY17" fmla="*/ 31432 h 880109"/>
                  <a:gd name="connsiteX18" fmla="*/ 833438 w 1068705"/>
                  <a:gd name="connsiteY18" fmla="*/ 31432 h 880109"/>
                  <a:gd name="connsiteX19" fmla="*/ 811530 w 1068705"/>
                  <a:gd name="connsiteY19" fmla="*/ 20002 h 880109"/>
                  <a:gd name="connsiteX20" fmla="*/ 806768 w 1068705"/>
                  <a:gd name="connsiteY20" fmla="*/ 3810 h 880109"/>
                  <a:gd name="connsiteX21" fmla="*/ 785813 w 1068705"/>
                  <a:gd name="connsiteY21" fmla="*/ 0 h 880109"/>
                  <a:gd name="connsiteX22" fmla="*/ 765810 w 1068705"/>
                  <a:gd name="connsiteY22" fmla="*/ 18097 h 880109"/>
                  <a:gd name="connsiteX23" fmla="*/ 725805 w 1068705"/>
                  <a:gd name="connsiteY23" fmla="*/ 18097 h 880109"/>
                  <a:gd name="connsiteX24" fmla="*/ 715328 w 1068705"/>
                  <a:gd name="connsiteY24" fmla="*/ 52388 h 880109"/>
                  <a:gd name="connsiteX25" fmla="*/ 681990 w 1068705"/>
                  <a:gd name="connsiteY25" fmla="*/ 85725 h 880109"/>
                  <a:gd name="connsiteX26" fmla="*/ 645795 w 1068705"/>
                  <a:gd name="connsiteY26" fmla="*/ 85725 h 880109"/>
                  <a:gd name="connsiteX27" fmla="*/ 633413 w 1068705"/>
                  <a:gd name="connsiteY27" fmla="*/ 98107 h 880109"/>
                  <a:gd name="connsiteX28" fmla="*/ 613410 w 1068705"/>
                  <a:gd name="connsiteY28" fmla="*/ 98107 h 880109"/>
                  <a:gd name="connsiteX29" fmla="*/ 603885 w 1068705"/>
                  <a:gd name="connsiteY29" fmla="*/ 84772 h 880109"/>
                  <a:gd name="connsiteX30" fmla="*/ 579120 w 1068705"/>
                  <a:gd name="connsiteY30" fmla="*/ 84772 h 880109"/>
                  <a:gd name="connsiteX31" fmla="*/ 579120 w 1068705"/>
                  <a:gd name="connsiteY31" fmla="*/ 64770 h 880109"/>
                  <a:gd name="connsiteX32" fmla="*/ 568643 w 1068705"/>
                  <a:gd name="connsiteY32" fmla="*/ 54292 h 880109"/>
                  <a:gd name="connsiteX33" fmla="*/ 557213 w 1068705"/>
                  <a:gd name="connsiteY33" fmla="*/ 68580 h 880109"/>
                  <a:gd name="connsiteX34" fmla="*/ 547688 w 1068705"/>
                  <a:gd name="connsiteY34" fmla="*/ 92392 h 880109"/>
                  <a:gd name="connsiteX35" fmla="*/ 495300 w 1068705"/>
                  <a:gd name="connsiteY35" fmla="*/ 99060 h 880109"/>
                  <a:gd name="connsiteX36" fmla="*/ 496253 w 1068705"/>
                  <a:gd name="connsiteY36" fmla="*/ 121920 h 880109"/>
                  <a:gd name="connsiteX37" fmla="*/ 476250 w 1068705"/>
                  <a:gd name="connsiteY37" fmla="*/ 119063 h 880109"/>
                  <a:gd name="connsiteX38" fmla="*/ 456248 w 1068705"/>
                  <a:gd name="connsiteY38" fmla="*/ 139065 h 880109"/>
                  <a:gd name="connsiteX39" fmla="*/ 461963 w 1068705"/>
                  <a:gd name="connsiteY39" fmla="*/ 170497 h 880109"/>
                  <a:gd name="connsiteX40" fmla="*/ 441007 w 1068705"/>
                  <a:gd name="connsiteY40" fmla="*/ 182880 h 880109"/>
                  <a:gd name="connsiteX41" fmla="*/ 409575 w 1068705"/>
                  <a:gd name="connsiteY41" fmla="*/ 214313 h 880109"/>
                  <a:gd name="connsiteX42" fmla="*/ 375285 w 1068705"/>
                  <a:gd name="connsiteY42" fmla="*/ 177165 h 880109"/>
                  <a:gd name="connsiteX43" fmla="*/ 352425 w 1068705"/>
                  <a:gd name="connsiteY43" fmla="*/ 153352 h 880109"/>
                  <a:gd name="connsiteX44" fmla="*/ 328613 w 1068705"/>
                  <a:gd name="connsiteY44" fmla="*/ 162877 h 880109"/>
                  <a:gd name="connsiteX45" fmla="*/ 301943 w 1068705"/>
                  <a:gd name="connsiteY45" fmla="*/ 151447 h 880109"/>
                  <a:gd name="connsiteX46" fmla="*/ 270510 w 1068705"/>
                  <a:gd name="connsiteY46" fmla="*/ 165735 h 880109"/>
                  <a:gd name="connsiteX47" fmla="*/ 249555 w 1068705"/>
                  <a:gd name="connsiteY47" fmla="*/ 188595 h 880109"/>
                  <a:gd name="connsiteX48" fmla="*/ 266700 w 1068705"/>
                  <a:gd name="connsiteY48" fmla="*/ 194310 h 880109"/>
                  <a:gd name="connsiteX49" fmla="*/ 281940 w 1068705"/>
                  <a:gd name="connsiteY49" fmla="*/ 209550 h 880109"/>
                  <a:gd name="connsiteX50" fmla="*/ 305753 w 1068705"/>
                  <a:gd name="connsiteY50" fmla="*/ 215265 h 880109"/>
                  <a:gd name="connsiteX51" fmla="*/ 322898 w 1068705"/>
                  <a:gd name="connsiteY51" fmla="*/ 227647 h 880109"/>
                  <a:gd name="connsiteX52" fmla="*/ 317183 w 1068705"/>
                  <a:gd name="connsiteY52" fmla="*/ 253365 h 880109"/>
                  <a:gd name="connsiteX53" fmla="*/ 293370 w 1068705"/>
                  <a:gd name="connsiteY53" fmla="*/ 243840 h 880109"/>
                  <a:gd name="connsiteX54" fmla="*/ 260985 w 1068705"/>
                  <a:gd name="connsiteY54" fmla="*/ 240030 h 880109"/>
                  <a:gd name="connsiteX55" fmla="*/ 240983 w 1068705"/>
                  <a:gd name="connsiteY55" fmla="*/ 231457 h 880109"/>
                  <a:gd name="connsiteX56" fmla="*/ 228600 w 1068705"/>
                  <a:gd name="connsiteY56" fmla="*/ 243840 h 880109"/>
                  <a:gd name="connsiteX57" fmla="*/ 211455 w 1068705"/>
                  <a:gd name="connsiteY57" fmla="*/ 228600 h 880109"/>
                  <a:gd name="connsiteX58" fmla="*/ 196215 w 1068705"/>
                  <a:gd name="connsiteY58" fmla="*/ 217170 h 880109"/>
                  <a:gd name="connsiteX59" fmla="*/ 179070 w 1068705"/>
                  <a:gd name="connsiteY59" fmla="*/ 214313 h 880109"/>
                  <a:gd name="connsiteX60" fmla="*/ 173355 w 1068705"/>
                  <a:gd name="connsiteY60" fmla="*/ 232410 h 880109"/>
                  <a:gd name="connsiteX61" fmla="*/ 184785 w 1068705"/>
                  <a:gd name="connsiteY61" fmla="*/ 253365 h 880109"/>
                  <a:gd name="connsiteX62" fmla="*/ 180975 w 1068705"/>
                  <a:gd name="connsiteY62" fmla="*/ 288607 h 880109"/>
                  <a:gd name="connsiteX63" fmla="*/ 160020 w 1068705"/>
                  <a:gd name="connsiteY63" fmla="*/ 281940 h 880109"/>
                  <a:gd name="connsiteX64" fmla="*/ 143828 w 1068705"/>
                  <a:gd name="connsiteY64" fmla="*/ 281940 h 880109"/>
                  <a:gd name="connsiteX65" fmla="*/ 111442 w 1068705"/>
                  <a:gd name="connsiteY65" fmla="*/ 282892 h 880109"/>
                  <a:gd name="connsiteX66" fmla="*/ 87630 w 1068705"/>
                  <a:gd name="connsiteY66" fmla="*/ 292417 h 880109"/>
                  <a:gd name="connsiteX67" fmla="*/ 78105 w 1068705"/>
                  <a:gd name="connsiteY67" fmla="*/ 313372 h 880109"/>
                  <a:gd name="connsiteX68" fmla="*/ 57150 w 1068705"/>
                  <a:gd name="connsiteY68" fmla="*/ 306705 h 880109"/>
                  <a:gd name="connsiteX69" fmla="*/ 34290 w 1068705"/>
                  <a:gd name="connsiteY69" fmla="*/ 278130 h 880109"/>
                  <a:gd name="connsiteX70" fmla="*/ 17145 w 1068705"/>
                  <a:gd name="connsiteY70" fmla="*/ 280988 h 880109"/>
                  <a:gd name="connsiteX71" fmla="*/ 1905 w 1068705"/>
                  <a:gd name="connsiteY71" fmla="*/ 296227 h 880109"/>
                  <a:gd name="connsiteX72" fmla="*/ 8572 w 1068705"/>
                  <a:gd name="connsiteY72" fmla="*/ 324802 h 880109"/>
                  <a:gd name="connsiteX73" fmla="*/ 0 w 1068705"/>
                  <a:gd name="connsiteY73" fmla="*/ 350520 h 880109"/>
                  <a:gd name="connsiteX74" fmla="*/ 11430 w 1068705"/>
                  <a:gd name="connsiteY74" fmla="*/ 373380 h 880109"/>
                  <a:gd name="connsiteX75" fmla="*/ 28575 w 1068705"/>
                  <a:gd name="connsiteY75" fmla="*/ 388620 h 880109"/>
                  <a:gd name="connsiteX76" fmla="*/ 25717 w 1068705"/>
                  <a:gd name="connsiteY76" fmla="*/ 430530 h 880109"/>
                  <a:gd name="connsiteX77" fmla="*/ 40005 w 1068705"/>
                  <a:gd name="connsiteY77" fmla="*/ 451485 h 880109"/>
                  <a:gd name="connsiteX78" fmla="*/ 51435 w 1068705"/>
                  <a:gd name="connsiteY78" fmla="*/ 475297 h 880109"/>
                  <a:gd name="connsiteX79" fmla="*/ 57150 w 1068705"/>
                  <a:gd name="connsiteY79" fmla="*/ 522922 h 880109"/>
                  <a:gd name="connsiteX80" fmla="*/ 53340 w 1068705"/>
                  <a:gd name="connsiteY80" fmla="*/ 587692 h 880109"/>
                  <a:gd name="connsiteX81" fmla="*/ 64770 w 1068705"/>
                  <a:gd name="connsiteY81" fmla="*/ 621982 h 880109"/>
                  <a:gd name="connsiteX82" fmla="*/ 82867 w 1068705"/>
                  <a:gd name="connsiteY82" fmla="*/ 619125 h 880109"/>
                  <a:gd name="connsiteX83" fmla="*/ 97155 w 1068705"/>
                  <a:gd name="connsiteY83" fmla="*/ 639127 h 880109"/>
                  <a:gd name="connsiteX84" fmla="*/ 108585 w 1068705"/>
                  <a:gd name="connsiteY84" fmla="*/ 653415 h 880109"/>
                  <a:gd name="connsiteX85" fmla="*/ 123825 w 1068705"/>
                  <a:gd name="connsiteY85" fmla="*/ 656272 h 880109"/>
                  <a:gd name="connsiteX86" fmla="*/ 140970 w 1068705"/>
                  <a:gd name="connsiteY86" fmla="*/ 639127 h 880109"/>
                  <a:gd name="connsiteX87" fmla="*/ 160973 w 1068705"/>
                  <a:gd name="connsiteY87" fmla="*/ 636270 h 880109"/>
                  <a:gd name="connsiteX88" fmla="*/ 175260 w 1068705"/>
                  <a:gd name="connsiteY88" fmla="*/ 621982 h 880109"/>
                  <a:gd name="connsiteX89" fmla="*/ 189548 w 1068705"/>
                  <a:gd name="connsiteY89" fmla="*/ 621982 h 880109"/>
                  <a:gd name="connsiteX90" fmla="*/ 197167 w 1068705"/>
                  <a:gd name="connsiteY90" fmla="*/ 639127 h 880109"/>
                  <a:gd name="connsiteX91" fmla="*/ 209550 w 1068705"/>
                  <a:gd name="connsiteY91" fmla="*/ 657225 h 880109"/>
                  <a:gd name="connsiteX92" fmla="*/ 237173 w 1068705"/>
                  <a:gd name="connsiteY92" fmla="*/ 657225 h 880109"/>
                  <a:gd name="connsiteX93" fmla="*/ 258128 w 1068705"/>
                  <a:gd name="connsiteY93" fmla="*/ 630555 h 880109"/>
                  <a:gd name="connsiteX94" fmla="*/ 265748 w 1068705"/>
                  <a:gd name="connsiteY94" fmla="*/ 615315 h 880109"/>
                  <a:gd name="connsiteX95" fmla="*/ 260033 w 1068705"/>
                  <a:gd name="connsiteY95" fmla="*/ 595313 h 880109"/>
                  <a:gd name="connsiteX96" fmla="*/ 275273 w 1068705"/>
                  <a:gd name="connsiteY96" fmla="*/ 591502 h 880109"/>
                  <a:gd name="connsiteX97" fmla="*/ 298133 w 1068705"/>
                  <a:gd name="connsiteY97" fmla="*/ 573405 h 880109"/>
                  <a:gd name="connsiteX98" fmla="*/ 284798 w 1068705"/>
                  <a:gd name="connsiteY98" fmla="*/ 560070 h 880109"/>
                  <a:gd name="connsiteX99" fmla="*/ 296228 w 1068705"/>
                  <a:gd name="connsiteY99" fmla="*/ 541972 h 880109"/>
                  <a:gd name="connsiteX100" fmla="*/ 287655 w 1068705"/>
                  <a:gd name="connsiteY100" fmla="*/ 524827 h 880109"/>
                  <a:gd name="connsiteX101" fmla="*/ 277178 w 1068705"/>
                  <a:gd name="connsiteY101" fmla="*/ 516255 h 880109"/>
                  <a:gd name="connsiteX102" fmla="*/ 288608 w 1068705"/>
                  <a:gd name="connsiteY102" fmla="*/ 499110 h 880109"/>
                  <a:gd name="connsiteX103" fmla="*/ 288608 w 1068705"/>
                  <a:gd name="connsiteY103" fmla="*/ 481965 h 880109"/>
                  <a:gd name="connsiteX104" fmla="*/ 299085 w 1068705"/>
                  <a:gd name="connsiteY104" fmla="*/ 469582 h 880109"/>
                  <a:gd name="connsiteX105" fmla="*/ 310515 w 1068705"/>
                  <a:gd name="connsiteY105" fmla="*/ 473392 h 880109"/>
                  <a:gd name="connsiteX106" fmla="*/ 318135 w 1068705"/>
                  <a:gd name="connsiteY106" fmla="*/ 484822 h 880109"/>
                  <a:gd name="connsiteX107" fmla="*/ 338138 w 1068705"/>
                  <a:gd name="connsiteY107" fmla="*/ 481965 h 880109"/>
                  <a:gd name="connsiteX108" fmla="*/ 350520 w 1068705"/>
                  <a:gd name="connsiteY108" fmla="*/ 469582 h 880109"/>
                  <a:gd name="connsiteX109" fmla="*/ 365760 w 1068705"/>
                  <a:gd name="connsiteY109" fmla="*/ 469582 h 880109"/>
                  <a:gd name="connsiteX110" fmla="*/ 376238 w 1068705"/>
                  <a:gd name="connsiteY110" fmla="*/ 480060 h 880109"/>
                  <a:gd name="connsiteX111" fmla="*/ 392430 w 1068705"/>
                  <a:gd name="connsiteY111" fmla="*/ 487680 h 880109"/>
                  <a:gd name="connsiteX112" fmla="*/ 399098 w 1068705"/>
                  <a:gd name="connsiteY112" fmla="*/ 505777 h 880109"/>
                  <a:gd name="connsiteX113" fmla="*/ 410528 w 1068705"/>
                  <a:gd name="connsiteY113" fmla="*/ 505777 h 880109"/>
                  <a:gd name="connsiteX114" fmla="*/ 421957 w 1068705"/>
                  <a:gd name="connsiteY114" fmla="*/ 501967 h 880109"/>
                  <a:gd name="connsiteX115" fmla="*/ 428625 w 1068705"/>
                  <a:gd name="connsiteY115" fmla="*/ 520065 h 880109"/>
                  <a:gd name="connsiteX116" fmla="*/ 440055 w 1068705"/>
                  <a:gd name="connsiteY116" fmla="*/ 531495 h 880109"/>
                  <a:gd name="connsiteX117" fmla="*/ 464820 w 1068705"/>
                  <a:gd name="connsiteY117" fmla="*/ 526732 h 880109"/>
                  <a:gd name="connsiteX118" fmla="*/ 481013 w 1068705"/>
                  <a:gd name="connsiteY118" fmla="*/ 533400 h 880109"/>
                  <a:gd name="connsiteX119" fmla="*/ 483870 w 1068705"/>
                  <a:gd name="connsiteY119" fmla="*/ 553402 h 880109"/>
                  <a:gd name="connsiteX120" fmla="*/ 497205 w 1068705"/>
                  <a:gd name="connsiteY120" fmla="*/ 568642 h 880109"/>
                  <a:gd name="connsiteX121" fmla="*/ 501015 w 1068705"/>
                  <a:gd name="connsiteY121" fmla="*/ 586740 h 880109"/>
                  <a:gd name="connsiteX122" fmla="*/ 514350 w 1068705"/>
                  <a:gd name="connsiteY122" fmla="*/ 600075 h 880109"/>
                  <a:gd name="connsiteX123" fmla="*/ 523875 w 1068705"/>
                  <a:gd name="connsiteY123" fmla="*/ 625792 h 880109"/>
                  <a:gd name="connsiteX124" fmla="*/ 514350 w 1068705"/>
                  <a:gd name="connsiteY124" fmla="*/ 644842 h 880109"/>
                  <a:gd name="connsiteX125" fmla="*/ 524828 w 1068705"/>
                  <a:gd name="connsiteY125" fmla="*/ 664845 h 880109"/>
                  <a:gd name="connsiteX126" fmla="*/ 539115 w 1068705"/>
                  <a:gd name="connsiteY126" fmla="*/ 679132 h 880109"/>
                  <a:gd name="connsiteX127" fmla="*/ 549593 w 1068705"/>
                  <a:gd name="connsiteY127" fmla="*/ 693420 h 880109"/>
                  <a:gd name="connsiteX128" fmla="*/ 549593 w 1068705"/>
                  <a:gd name="connsiteY128" fmla="*/ 710565 h 880109"/>
                  <a:gd name="connsiteX129" fmla="*/ 564833 w 1068705"/>
                  <a:gd name="connsiteY129" fmla="*/ 725805 h 880109"/>
                  <a:gd name="connsiteX130" fmla="*/ 568643 w 1068705"/>
                  <a:gd name="connsiteY130" fmla="*/ 747713 h 880109"/>
                  <a:gd name="connsiteX131" fmla="*/ 581025 w 1068705"/>
                  <a:gd name="connsiteY131" fmla="*/ 765810 h 880109"/>
                  <a:gd name="connsiteX132" fmla="*/ 581025 w 1068705"/>
                  <a:gd name="connsiteY132" fmla="*/ 798195 h 880109"/>
                  <a:gd name="connsiteX133" fmla="*/ 600075 w 1068705"/>
                  <a:gd name="connsiteY133" fmla="*/ 812482 h 880109"/>
                  <a:gd name="connsiteX134" fmla="*/ 609600 w 1068705"/>
                  <a:gd name="connsiteY134" fmla="*/ 826770 h 880109"/>
                  <a:gd name="connsiteX135" fmla="*/ 624840 w 1068705"/>
                  <a:gd name="connsiteY135" fmla="*/ 832485 h 880109"/>
                  <a:gd name="connsiteX136" fmla="*/ 631508 w 1068705"/>
                  <a:gd name="connsiteY136" fmla="*/ 850582 h 880109"/>
                  <a:gd name="connsiteX137" fmla="*/ 629603 w 1068705"/>
                  <a:gd name="connsiteY137" fmla="*/ 875347 h 880109"/>
                  <a:gd name="connsiteX138" fmla="*/ 646748 w 1068705"/>
                  <a:gd name="connsiteY138" fmla="*/ 880110 h 880109"/>
                  <a:gd name="connsiteX139" fmla="*/ 676275 w 1068705"/>
                  <a:gd name="connsiteY139" fmla="*/ 871538 h 880109"/>
                  <a:gd name="connsiteX140" fmla="*/ 702945 w 1068705"/>
                  <a:gd name="connsiteY140" fmla="*/ 871538 h 880109"/>
                  <a:gd name="connsiteX141" fmla="*/ 726758 w 1068705"/>
                  <a:gd name="connsiteY141" fmla="*/ 842963 h 880109"/>
                  <a:gd name="connsiteX142" fmla="*/ 746760 w 1068705"/>
                  <a:gd name="connsiteY142" fmla="*/ 834390 h 880109"/>
                  <a:gd name="connsiteX143" fmla="*/ 746760 w 1068705"/>
                  <a:gd name="connsiteY143" fmla="*/ 814388 h 880109"/>
                  <a:gd name="connsiteX144" fmla="*/ 772478 w 1068705"/>
                  <a:gd name="connsiteY144" fmla="*/ 818197 h 880109"/>
                  <a:gd name="connsiteX145" fmla="*/ 782003 w 1068705"/>
                  <a:gd name="connsiteY145" fmla="*/ 827722 h 880109"/>
                  <a:gd name="connsiteX146" fmla="*/ 802958 w 1068705"/>
                  <a:gd name="connsiteY146" fmla="*/ 833438 h 880109"/>
                  <a:gd name="connsiteX147" fmla="*/ 813435 w 1068705"/>
                  <a:gd name="connsiteY147" fmla="*/ 843915 h 880109"/>
                  <a:gd name="connsiteX148" fmla="*/ 843915 w 1068705"/>
                  <a:gd name="connsiteY148" fmla="*/ 842010 h 880109"/>
                  <a:gd name="connsiteX149" fmla="*/ 856298 w 1068705"/>
                  <a:gd name="connsiteY149" fmla="*/ 842010 h 880109"/>
                  <a:gd name="connsiteX150" fmla="*/ 871538 w 1068705"/>
                  <a:gd name="connsiteY150" fmla="*/ 842010 h 880109"/>
                  <a:gd name="connsiteX151" fmla="*/ 891540 w 1068705"/>
                  <a:gd name="connsiteY151" fmla="*/ 842010 h 880109"/>
                  <a:gd name="connsiteX152" fmla="*/ 915353 w 1068705"/>
                  <a:gd name="connsiteY152" fmla="*/ 839152 h 880109"/>
                  <a:gd name="connsiteX153" fmla="*/ 929640 w 1068705"/>
                  <a:gd name="connsiteY153" fmla="*/ 824865 h 880109"/>
                  <a:gd name="connsiteX154" fmla="*/ 911543 w 1068705"/>
                  <a:gd name="connsiteY154" fmla="*/ 806767 h 880109"/>
                  <a:gd name="connsiteX155" fmla="*/ 899160 w 1068705"/>
                  <a:gd name="connsiteY155" fmla="*/ 782002 h 880109"/>
                  <a:gd name="connsiteX156" fmla="*/ 896303 w 1068705"/>
                  <a:gd name="connsiteY156" fmla="*/ 756285 h 880109"/>
                  <a:gd name="connsiteX157" fmla="*/ 917258 w 1068705"/>
                  <a:gd name="connsiteY157" fmla="*/ 759142 h 880109"/>
                  <a:gd name="connsiteX158" fmla="*/ 931545 w 1068705"/>
                  <a:gd name="connsiteY158" fmla="*/ 774382 h 880109"/>
                  <a:gd name="connsiteX159" fmla="*/ 946785 w 1068705"/>
                  <a:gd name="connsiteY159" fmla="*/ 759142 h 880109"/>
                  <a:gd name="connsiteX160" fmla="*/ 946785 w 1068705"/>
                  <a:gd name="connsiteY160" fmla="*/ 720090 h 880109"/>
                  <a:gd name="connsiteX161" fmla="*/ 939165 w 1068705"/>
                  <a:gd name="connsiteY161" fmla="*/ 672465 h 880109"/>
                  <a:gd name="connsiteX162" fmla="*/ 945833 w 1068705"/>
                  <a:gd name="connsiteY162" fmla="*/ 635317 h 880109"/>
                  <a:gd name="connsiteX163" fmla="*/ 928688 w 1068705"/>
                  <a:gd name="connsiteY163" fmla="*/ 618172 h 880109"/>
                  <a:gd name="connsiteX164" fmla="*/ 902018 w 1068705"/>
                  <a:gd name="connsiteY164" fmla="*/ 592455 h 880109"/>
                  <a:gd name="connsiteX165" fmla="*/ 883920 w 1068705"/>
                  <a:gd name="connsiteY165" fmla="*/ 581025 h 880109"/>
                  <a:gd name="connsiteX166" fmla="*/ 902018 w 1068705"/>
                  <a:gd name="connsiteY166" fmla="*/ 562927 h 880109"/>
                  <a:gd name="connsiteX167" fmla="*/ 910590 w 1068705"/>
                  <a:gd name="connsiteY167" fmla="*/ 525780 h 880109"/>
                  <a:gd name="connsiteX168" fmla="*/ 890588 w 1068705"/>
                  <a:gd name="connsiteY168" fmla="*/ 504825 h 880109"/>
                  <a:gd name="connsiteX169" fmla="*/ 881063 w 1068705"/>
                  <a:gd name="connsiteY169" fmla="*/ 477202 h 880109"/>
                  <a:gd name="connsiteX170" fmla="*/ 903923 w 1068705"/>
                  <a:gd name="connsiteY170" fmla="*/ 461963 h 880109"/>
                  <a:gd name="connsiteX171" fmla="*/ 922020 w 1068705"/>
                  <a:gd name="connsiteY171" fmla="*/ 443865 h 880109"/>
                  <a:gd name="connsiteX172" fmla="*/ 947737 w 1068705"/>
                  <a:gd name="connsiteY172" fmla="*/ 444817 h 880109"/>
                  <a:gd name="connsiteX173" fmla="*/ 971550 w 1068705"/>
                  <a:gd name="connsiteY173" fmla="*/ 435292 h 880109"/>
                  <a:gd name="connsiteX174" fmla="*/ 971550 w 1068705"/>
                  <a:gd name="connsiteY174" fmla="*/ 409575 h 880109"/>
                  <a:gd name="connsiteX175" fmla="*/ 989648 w 1068705"/>
                  <a:gd name="connsiteY175" fmla="*/ 391477 h 880109"/>
                  <a:gd name="connsiteX176" fmla="*/ 1011555 w 1068705"/>
                  <a:gd name="connsiteY176" fmla="*/ 369570 h 880109"/>
                  <a:gd name="connsiteX177" fmla="*/ 1039178 w 1068705"/>
                  <a:gd name="connsiteY177" fmla="*/ 369570 h 880109"/>
                  <a:gd name="connsiteX178" fmla="*/ 1057275 w 1068705"/>
                  <a:gd name="connsiteY178" fmla="*/ 356235 h 880109"/>
                  <a:gd name="connsiteX179" fmla="*/ 1066800 w 1068705"/>
                  <a:gd name="connsiteY179" fmla="*/ 333375 h 880109"/>
                  <a:gd name="connsiteX180" fmla="*/ 1068705 w 1068705"/>
                  <a:gd name="connsiteY180" fmla="*/ 309563 h 880109"/>
                  <a:gd name="connsiteX181" fmla="*/ 736283 w 1068705"/>
                  <a:gd name="connsiteY181" fmla="*/ 707707 h 880109"/>
                  <a:gd name="connsiteX182" fmla="*/ 736283 w 1068705"/>
                  <a:gd name="connsiteY182" fmla="*/ 707707 h 880109"/>
                  <a:gd name="connsiteX183" fmla="*/ 736283 w 1068705"/>
                  <a:gd name="connsiteY183" fmla="*/ 707707 h 880109"/>
                  <a:gd name="connsiteX184" fmla="*/ 736283 w 1068705"/>
                  <a:gd name="connsiteY184" fmla="*/ 707707 h 88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1068705" h="880109">
                    <a:moveTo>
                      <a:pt x="1068705" y="309563"/>
                    </a:moveTo>
                    <a:lnTo>
                      <a:pt x="1051560" y="292417"/>
                    </a:lnTo>
                    <a:lnTo>
                      <a:pt x="1047750" y="271463"/>
                    </a:lnTo>
                    <a:lnTo>
                      <a:pt x="1027748" y="271463"/>
                    </a:lnTo>
                    <a:lnTo>
                      <a:pt x="1014412" y="258127"/>
                    </a:lnTo>
                    <a:lnTo>
                      <a:pt x="1008698" y="229552"/>
                    </a:lnTo>
                    <a:lnTo>
                      <a:pt x="988695" y="221932"/>
                    </a:lnTo>
                    <a:lnTo>
                      <a:pt x="978218" y="232410"/>
                    </a:lnTo>
                    <a:lnTo>
                      <a:pt x="959168" y="214313"/>
                    </a:lnTo>
                    <a:lnTo>
                      <a:pt x="984885" y="189547"/>
                    </a:lnTo>
                    <a:lnTo>
                      <a:pt x="981075" y="150495"/>
                    </a:lnTo>
                    <a:lnTo>
                      <a:pt x="947737" y="118110"/>
                    </a:lnTo>
                    <a:lnTo>
                      <a:pt x="919163" y="119063"/>
                    </a:lnTo>
                    <a:lnTo>
                      <a:pt x="919163" y="102870"/>
                    </a:lnTo>
                    <a:lnTo>
                      <a:pt x="900113" y="93345"/>
                    </a:lnTo>
                    <a:lnTo>
                      <a:pt x="868680" y="89535"/>
                    </a:lnTo>
                    <a:lnTo>
                      <a:pt x="860108" y="56197"/>
                    </a:lnTo>
                    <a:lnTo>
                      <a:pt x="862013" y="31432"/>
                    </a:lnTo>
                    <a:lnTo>
                      <a:pt x="833438" y="31432"/>
                    </a:lnTo>
                    <a:lnTo>
                      <a:pt x="811530" y="20002"/>
                    </a:lnTo>
                    <a:lnTo>
                      <a:pt x="806768" y="3810"/>
                    </a:lnTo>
                    <a:lnTo>
                      <a:pt x="785813" y="0"/>
                    </a:lnTo>
                    <a:lnTo>
                      <a:pt x="765810" y="18097"/>
                    </a:lnTo>
                    <a:lnTo>
                      <a:pt x="725805" y="18097"/>
                    </a:lnTo>
                    <a:lnTo>
                      <a:pt x="715328" y="52388"/>
                    </a:lnTo>
                    <a:lnTo>
                      <a:pt x="681990" y="85725"/>
                    </a:lnTo>
                    <a:lnTo>
                      <a:pt x="645795" y="85725"/>
                    </a:lnTo>
                    <a:lnTo>
                      <a:pt x="633413" y="98107"/>
                    </a:lnTo>
                    <a:lnTo>
                      <a:pt x="613410" y="98107"/>
                    </a:lnTo>
                    <a:lnTo>
                      <a:pt x="603885" y="84772"/>
                    </a:lnTo>
                    <a:lnTo>
                      <a:pt x="579120" y="84772"/>
                    </a:lnTo>
                    <a:lnTo>
                      <a:pt x="579120" y="64770"/>
                    </a:lnTo>
                    <a:lnTo>
                      <a:pt x="568643" y="54292"/>
                    </a:lnTo>
                    <a:lnTo>
                      <a:pt x="557213" y="68580"/>
                    </a:lnTo>
                    <a:lnTo>
                      <a:pt x="547688" y="92392"/>
                    </a:lnTo>
                    <a:lnTo>
                      <a:pt x="495300" y="99060"/>
                    </a:lnTo>
                    <a:lnTo>
                      <a:pt x="496253" y="121920"/>
                    </a:lnTo>
                    <a:lnTo>
                      <a:pt x="476250" y="119063"/>
                    </a:lnTo>
                    <a:lnTo>
                      <a:pt x="456248" y="139065"/>
                    </a:lnTo>
                    <a:lnTo>
                      <a:pt x="461963" y="170497"/>
                    </a:lnTo>
                    <a:lnTo>
                      <a:pt x="441007" y="182880"/>
                    </a:lnTo>
                    <a:lnTo>
                      <a:pt x="409575" y="214313"/>
                    </a:lnTo>
                    <a:lnTo>
                      <a:pt x="375285" y="177165"/>
                    </a:lnTo>
                    <a:lnTo>
                      <a:pt x="352425" y="153352"/>
                    </a:lnTo>
                    <a:lnTo>
                      <a:pt x="328613" y="162877"/>
                    </a:lnTo>
                    <a:lnTo>
                      <a:pt x="301943" y="151447"/>
                    </a:lnTo>
                    <a:lnTo>
                      <a:pt x="270510" y="165735"/>
                    </a:lnTo>
                    <a:lnTo>
                      <a:pt x="249555" y="188595"/>
                    </a:lnTo>
                    <a:lnTo>
                      <a:pt x="266700" y="194310"/>
                    </a:lnTo>
                    <a:lnTo>
                      <a:pt x="281940" y="209550"/>
                    </a:lnTo>
                    <a:lnTo>
                      <a:pt x="305753" y="215265"/>
                    </a:lnTo>
                    <a:lnTo>
                      <a:pt x="322898" y="227647"/>
                    </a:lnTo>
                    <a:lnTo>
                      <a:pt x="317183" y="253365"/>
                    </a:lnTo>
                    <a:lnTo>
                      <a:pt x="293370" y="243840"/>
                    </a:lnTo>
                    <a:lnTo>
                      <a:pt x="260985" y="240030"/>
                    </a:lnTo>
                    <a:lnTo>
                      <a:pt x="240983" y="231457"/>
                    </a:lnTo>
                    <a:lnTo>
                      <a:pt x="228600" y="243840"/>
                    </a:lnTo>
                    <a:lnTo>
                      <a:pt x="211455" y="228600"/>
                    </a:lnTo>
                    <a:lnTo>
                      <a:pt x="196215" y="217170"/>
                    </a:lnTo>
                    <a:lnTo>
                      <a:pt x="179070" y="214313"/>
                    </a:lnTo>
                    <a:lnTo>
                      <a:pt x="173355" y="232410"/>
                    </a:lnTo>
                    <a:lnTo>
                      <a:pt x="184785" y="253365"/>
                    </a:lnTo>
                    <a:lnTo>
                      <a:pt x="180975" y="288607"/>
                    </a:lnTo>
                    <a:lnTo>
                      <a:pt x="160020" y="281940"/>
                    </a:lnTo>
                    <a:lnTo>
                      <a:pt x="143828" y="281940"/>
                    </a:lnTo>
                    <a:lnTo>
                      <a:pt x="111442" y="282892"/>
                    </a:lnTo>
                    <a:lnTo>
                      <a:pt x="87630" y="292417"/>
                    </a:lnTo>
                    <a:lnTo>
                      <a:pt x="78105" y="313372"/>
                    </a:lnTo>
                    <a:lnTo>
                      <a:pt x="57150" y="306705"/>
                    </a:lnTo>
                    <a:lnTo>
                      <a:pt x="34290" y="278130"/>
                    </a:lnTo>
                    <a:lnTo>
                      <a:pt x="17145" y="280988"/>
                    </a:lnTo>
                    <a:lnTo>
                      <a:pt x="1905" y="296227"/>
                    </a:lnTo>
                    <a:lnTo>
                      <a:pt x="8572" y="324802"/>
                    </a:lnTo>
                    <a:lnTo>
                      <a:pt x="0" y="350520"/>
                    </a:lnTo>
                    <a:lnTo>
                      <a:pt x="11430" y="373380"/>
                    </a:lnTo>
                    <a:lnTo>
                      <a:pt x="28575" y="388620"/>
                    </a:lnTo>
                    <a:lnTo>
                      <a:pt x="25717" y="430530"/>
                    </a:lnTo>
                    <a:lnTo>
                      <a:pt x="40005" y="451485"/>
                    </a:lnTo>
                    <a:lnTo>
                      <a:pt x="51435" y="475297"/>
                    </a:lnTo>
                    <a:lnTo>
                      <a:pt x="57150" y="522922"/>
                    </a:lnTo>
                    <a:lnTo>
                      <a:pt x="53340" y="587692"/>
                    </a:lnTo>
                    <a:lnTo>
                      <a:pt x="64770" y="621982"/>
                    </a:lnTo>
                    <a:lnTo>
                      <a:pt x="82867" y="619125"/>
                    </a:lnTo>
                    <a:lnTo>
                      <a:pt x="97155" y="639127"/>
                    </a:lnTo>
                    <a:lnTo>
                      <a:pt x="108585" y="653415"/>
                    </a:lnTo>
                    <a:lnTo>
                      <a:pt x="123825" y="656272"/>
                    </a:lnTo>
                    <a:lnTo>
                      <a:pt x="140970" y="639127"/>
                    </a:lnTo>
                    <a:lnTo>
                      <a:pt x="160973" y="636270"/>
                    </a:lnTo>
                    <a:lnTo>
                      <a:pt x="175260" y="621982"/>
                    </a:lnTo>
                    <a:lnTo>
                      <a:pt x="189548" y="621982"/>
                    </a:lnTo>
                    <a:lnTo>
                      <a:pt x="197167" y="639127"/>
                    </a:lnTo>
                    <a:lnTo>
                      <a:pt x="209550" y="657225"/>
                    </a:lnTo>
                    <a:lnTo>
                      <a:pt x="237173" y="657225"/>
                    </a:lnTo>
                    <a:lnTo>
                      <a:pt x="258128" y="630555"/>
                    </a:lnTo>
                    <a:lnTo>
                      <a:pt x="265748" y="615315"/>
                    </a:lnTo>
                    <a:lnTo>
                      <a:pt x="260033" y="595313"/>
                    </a:lnTo>
                    <a:lnTo>
                      <a:pt x="275273" y="591502"/>
                    </a:lnTo>
                    <a:lnTo>
                      <a:pt x="298133" y="573405"/>
                    </a:lnTo>
                    <a:lnTo>
                      <a:pt x="284798" y="560070"/>
                    </a:lnTo>
                    <a:lnTo>
                      <a:pt x="296228" y="541972"/>
                    </a:lnTo>
                    <a:lnTo>
                      <a:pt x="287655" y="524827"/>
                    </a:lnTo>
                    <a:lnTo>
                      <a:pt x="277178" y="516255"/>
                    </a:lnTo>
                    <a:lnTo>
                      <a:pt x="288608" y="499110"/>
                    </a:lnTo>
                    <a:lnTo>
                      <a:pt x="288608" y="481965"/>
                    </a:lnTo>
                    <a:lnTo>
                      <a:pt x="299085" y="469582"/>
                    </a:lnTo>
                    <a:lnTo>
                      <a:pt x="310515" y="473392"/>
                    </a:lnTo>
                    <a:lnTo>
                      <a:pt x="318135" y="484822"/>
                    </a:lnTo>
                    <a:lnTo>
                      <a:pt x="338138" y="481965"/>
                    </a:lnTo>
                    <a:lnTo>
                      <a:pt x="350520" y="469582"/>
                    </a:lnTo>
                    <a:lnTo>
                      <a:pt x="365760" y="469582"/>
                    </a:lnTo>
                    <a:lnTo>
                      <a:pt x="376238" y="480060"/>
                    </a:lnTo>
                    <a:lnTo>
                      <a:pt x="392430" y="487680"/>
                    </a:lnTo>
                    <a:lnTo>
                      <a:pt x="399098" y="505777"/>
                    </a:lnTo>
                    <a:lnTo>
                      <a:pt x="410528" y="505777"/>
                    </a:lnTo>
                    <a:lnTo>
                      <a:pt x="421957" y="501967"/>
                    </a:lnTo>
                    <a:lnTo>
                      <a:pt x="428625" y="520065"/>
                    </a:lnTo>
                    <a:lnTo>
                      <a:pt x="440055" y="531495"/>
                    </a:lnTo>
                    <a:lnTo>
                      <a:pt x="464820" y="526732"/>
                    </a:lnTo>
                    <a:lnTo>
                      <a:pt x="481013" y="533400"/>
                    </a:lnTo>
                    <a:lnTo>
                      <a:pt x="483870" y="553402"/>
                    </a:lnTo>
                    <a:lnTo>
                      <a:pt x="497205" y="568642"/>
                    </a:lnTo>
                    <a:lnTo>
                      <a:pt x="501015" y="586740"/>
                    </a:lnTo>
                    <a:lnTo>
                      <a:pt x="514350" y="600075"/>
                    </a:lnTo>
                    <a:lnTo>
                      <a:pt x="523875" y="625792"/>
                    </a:lnTo>
                    <a:lnTo>
                      <a:pt x="514350" y="644842"/>
                    </a:lnTo>
                    <a:lnTo>
                      <a:pt x="524828" y="664845"/>
                    </a:lnTo>
                    <a:lnTo>
                      <a:pt x="539115" y="679132"/>
                    </a:lnTo>
                    <a:lnTo>
                      <a:pt x="549593" y="693420"/>
                    </a:lnTo>
                    <a:lnTo>
                      <a:pt x="549593" y="710565"/>
                    </a:lnTo>
                    <a:lnTo>
                      <a:pt x="564833" y="725805"/>
                    </a:lnTo>
                    <a:lnTo>
                      <a:pt x="568643" y="747713"/>
                    </a:lnTo>
                    <a:lnTo>
                      <a:pt x="581025" y="765810"/>
                    </a:lnTo>
                    <a:lnTo>
                      <a:pt x="581025" y="798195"/>
                    </a:lnTo>
                    <a:lnTo>
                      <a:pt x="600075" y="812482"/>
                    </a:lnTo>
                    <a:lnTo>
                      <a:pt x="609600" y="826770"/>
                    </a:lnTo>
                    <a:lnTo>
                      <a:pt x="624840" y="832485"/>
                    </a:lnTo>
                    <a:lnTo>
                      <a:pt x="631508" y="850582"/>
                    </a:lnTo>
                    <a:lnTo>
                      <a:pt x="629603" y="875347"/>
                    </a:lnTo>
                    <a:lnTo>
                      <a:pt x="646748" y="880110"/>
                    </a:lnTo>
                    <a:lnTo>
                      <a:pt x="676275" y="871538"/>
                    </a:lnTo>
                    <a:lnTo>
                      <a:pt x="702945" y="871538"/>
                    </a:lnTo>
                    <a:lnTo>
                      <a:pt x="726758" y="842963"/>
                    </a:lnTo>
                    <a:lnTo>
                      <a:pt x="746760" y="834390"/>
                    </a:lnTo>
                    <a:lnTo>
                      <a:pt x="746760" y="814388"/>
                    </a:lnTo>
                    <a:lnTo>
                      <a:pt x="772478" y="818197"/>
                    </a:lnTo>
                    <a:lnTo>
                      <a:pt x="782003" y="827722"/>
                    </a:lnTo>
                    <a:lnTo>
                      <a:pt x="802958" y="833438"/>
                    </a:lnTo>
                    <a:cubicBezTo>
                      <a:pt x="802958" y="833438"/>
                      <a:pt x="800100" y="843915"/>
                      <a:pt x="813435" y="843915"/>
                    </a:cubicBezTo>
                    <a:cubicBezTo>
                      <a:pt x="826770" y="843915"/>
                      <a:pt x="843915" y="842010"/>
                      <a:pt x="843915" y="842010"/>
                    </a:cubicBezTo>
                    <a:lnTo>
                      <a:pt x="856298" y="842010"/>
                    </a:lnTo>
                    <a:lnTo>
                      <a:pt x="871538" y="842010"/>
                    </a:lnTo>
                    <a:lnTo>
                      <a:pt x="891540" y="842010"/>
                    </a:lnTo>
                    <a:lnTo>
                      <a:pt x="915353" y="839152"/>
                    </a:lnTo>
                    <a:lnTo>
                      <a:pt x="929640" y="824865"/>
                    </a:lnTo>
                    <a:lnTo>
                      <a:pt x="911543" y="806767"/>
                    </a:lnTo>
                    <a:lnTo>
                      <a:pt x="899160" y="782002"/>
                    </a:lnTo>
                    <a:lnTo>
                      <a:pt x="896303" y="756285"/>
                    </a:lnTo>
                    <a:lnTo>
                      <a:pt x="917258" y="759142"/>
                    </a:lnTo>
                    <a:lnTo>
                      <a:pt x="931545" y="774382"/>
                    </a:lnTo>
                    <a:lnTo>
                      <a:pt x="946785" y="759142"/>
                    </a:lnTo>
                    <a:lnTo>
                      <a:pt x="946785" y="720090"/>
                    </a:lnTo>
                    <a:lnTo>
                      <a:pt x="939165" y="672465"/>
                    </a:lnTo>
                    <a:lnTo>
                      <a:pt x="945833" y="635317"/>
                    </a:lnTo>
                    <a:lnTo>
                      <a:pt x="928688" y="618172"/>
                    </a:lnTo>
                    <a:lnTo>
                      <a:pt x="902018" y="592455"/>
                    </a:lnTo>
                    <a:lnTo>
                      <a:pt x="883920" y="581025"/>
                    </a:lnTo>
                    <a:lnTo>
                      <a:pt x="902018" y="562927"/>
                    </a:lnTo>
                    <a:lnTo>
                      <a:pt x="910590" y="525780"/>
                    </a:lnTo>
                    <a:lnTo>
                      <a:pt x="890588" y="504825"/>
                    </a:lnTo>
                    <a:lnTo>
                      <a:pt x="881063" y="477202"/>
                    </a:lnTo>
                    <a:lnTo>
                      <a:pt x="903923" y="461963"/>
                    </a:lnTo>
                    <a:lnTo>
                      <a:pt x="922020" y="443865"/>
                    </a:lnTo>
                    <a:lnTo>
                      <a:pt x="947737" y="444817"/>
                    </a:lnTo>
                    <a:lnTo>
                      <a:pt x="971550" y="435292"/>
                    </a:lnTo>
                    <a:lnTo>
                      <a:pt x="971550" y="409575"/>
                    </a:lnTo>
                    <a:lnTo>
                      <a:pt x="989648" y="391477"/>
                    </a:lnTo>
                    <a:lnTo>
                      <a:pt x="1011555" y="369570"/>
                    </a:lnTo>
                    <a:lnTo>
                      <a:pt x="1039178" y="369570"/>
                    </a:lnTo>
                    <a:lnTo>
                      <a:pt x="1057275" y="356235"/>
                    </a:lnTo>
                    <a:lnTo>
                      <a:pt x="1066800" y="333375"/>
                    </a:lnTo>
                    <a:lnTo>
                      <a:pt x="1068705" y="309563"/>
                    </a:lnTo>
                    <a:close/>
                    <a:moveTo>
                      <a:pt x="736283" y="707707"/>
                    </a:moveTo>
                    <a:lnTo>
                      <a:pt x="736283" y="707707"/>
                    </a:lnTo>
                    <a:lnTo>
                      <a:pt x="736283" y="707707"/>
                    </a:lnTo>
                    <a:lnTo>
                      <a:pt x="736283" y="70770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: Shape 111">
                <a:extLst>
                  <a:ext uri="{FF2B5EF4-FFF2-40B4-BE49-F238E27FC236}">
                    <a16:creationId xmlns="" xmlns:a16="http://schemas.microsoft.com/office/drawing/2014/main" id="{57310BD8-A3E4-5FA7-909E-7D319F1589AB}"/>
                  </a:ext>
                </a:extLst>
              </p:cNvPr>
              <p:cNvSpPr/>
              <p:nvPr/>
            </p:nvSpPr>
            <p:spPr>
              <a:xfrm>
                <a:off x="1563052" y="4515802"/>
                <a:ext cx="290512" cy="276225"/>
              </a:xfrm>
              <a:custGeom>
                <a:avLst/>
                <a:gdLst>
                  <a:gd name="connsiteX0" fmla="*/ 277178 w 290512"/>
                  <a:gd name="connsiteY0" fmla="*/ 221932 h 276225"/>
                  <a:gd name="connsiteX1" fmla="*/ 199073 w 290512"/>
                  <a:gd name="connsiteY1" fmla="*/ 194310 h 276225"/>
                  <a:gd name="connsiteX2" fmla="*/ 226695 w 290512"/>
                  <a:gd name="connsiteY2" fmla="*/ 84772 h 276225"/>
                  <a:gd name="connsiteX3" fmla="*/ 207645 w 290512"/>
                  <a:gd name="connsiteY3" fmla="*/ 31432 h 276225"/>
                  <a:gd name="connsiteX4" fmla="*/ 162878 w 290512"/>
                  <a:gd name="connsiteY4" fmla="*/ 41910 h 276225"/>
                  <a:gd name="connsiteX5" fmla="*/ 89535 w 290512"/>
                  <a:gd name="connsiteY5" fmla="*/ 0 h 276225"/>
                  <a:gd name="connsiteX6" fmla="*/ 28575 w 290512"/>
                  <a:gd name="connsiteY6" fmla="*/ 0 h 276225"/>
                  <a:gd name="connsiteX7" fmla="*/ 9525 w 290512"/>
                  <a:gd name="connsiteY7" fmla="*/ 20003 h 276225"/>
                  <a:gd name="connsiteX8" fmla="*/ 39053 w 290512"/>
                  <a:gd name="connsiteY8" fmla="*/ 75247 h 276225"/>
                  <a:gd name="connsiteX9" fmla="*/ 85725 w 290512"/>
                  <a:gd name="connsiteY9" fmla="*/ 104775 h 276225"/>
                  <a:gd name="connsiteX10" fmla="*/ 48578 w 290512"/>
                  <a:gd name="connsiteY10" fmla="*/ 156210 h 276225"/>
                  <a:gd name="connsiteX11" fmla="*/ 0 w 290512"/>
                  <a:gd name="connsiteY11" fmla="*/ 155257 h 276225"/>
                  <a:gd name="connsiteX12" fmla="*/ 0 w 290512"/>
                  <a:gd name="connsiteY12" fmla="*/ 194310 h 276225"/>
                  <a:gd name="connsiteX13" fmla="*/ 36195 w 290512"/>
                  <a:gd name="connsiteY13" fmla="*/ 221932 h 276225"/>
                  <a:gd name="connsiteX14" fmla="*/ 104775 w 290512"/>
                  <a:gd name="connsiteY14" fmla="*/ 214313 h 276225"/>
                  <a:gd name="connsiteX15" fmla="*/ 160020 w 290512"/>
                  <a:gd name="connsiteY15" fmla="*/ 251460 h 276225"/>
                  <a:gd name="connsiteX16" fmla="*/ 233363 w 290512"/>
                  <a:gd name="connsiteY16" fmla="*/ 276225 h 276225"/>
                  <a:gd name="connsiteX17" fmla="*/ 290513 w 290512"/>
                  <a:gd name="connsiteY17" fmla="*/ 26860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0512" h="276225">
                    <a:moveTo>
                      <a:pt x="277178" y="221932"/>
                    </a:moveTo>
                    <a:lnTo>
                      <a:pt x="199073" y="194310"/>
                    </a:lnTo>
                    <a:lnTo>
                      <a:pt x="226695" y="84772"/>
                    </a:lnTo>
                    <a:lnTo>
                      <a:pt x="207645" y="31432"/>
                    </a:lnTo>
                    <a:lnTo>
                      <a:pt x="162878" y="41910"/>
                    </a:lnTo>
                    <a:lnTo>
                      <a:pt x="89535" y="0"/>
                    </a:lnTo>
                    <a:lnTo>
                      <a:pt x="28575" y="0"/>
                    </a:lnTo>
                    <a:lnTo>
                      <a:pt x="9525" y="20003"/>
                    </a:lnTo>
                    <a:lnTo>
                      <a:pt x="39053" y="75247"/>
                    </a:lnTo>
                    <a:lnTo>
                      <a:pt x="85725" y="104775"/>
                    </a:lnTo>
                    <a:lnTo>
                      <a:pt x="48578" y="156210"/>
                    </a:lnTo>
                    <a:lnTo>
                      <a:pt x="0" y="155257"/>
                    </a:lnTo>
                    <a:lnTo>
                      <a:pt x="0" y="194310"/>
                    </a:lnTo>
                    <a:lnTo>
                      <a:pt x="36195" y="221932"/>
                    </a:lnTo>
                    <a:lnTo>
                      <a:pt x="104775" y="214313"/>
                    </a:lnTo>
                    <a:lnTo>
                      <a:pt x="160020" y="251460"/>
                    </a:lnTo>
                    <a:lnTo>
                      <a:pt x="233363" y="276225"/>
                    </a:lnTo>
                    <a:lnTo>
                      <a:pt x="290513" y="26860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4" name="Freeform: Shape 106">
              <a:extLst>
                <a:ext uri="{FF2B5EF4-FFF2-40B4-BE49-F238E27FC236}">
                  <a16:creationId xmlns="" xmlns:a16="http://schemas.microsoft.com/office/drawing/2014/main" id="{40B877A5-10EE-7CC9-7132-8C6FF467DAEE}"/>
                </a:ext>
              </a:extLst>
            </p:cNvPr>
            <p:cNvSpPr/>
            <p:nvPr/>
          </p:nvSpPr>
          <p:spPr>
            <a:xfrm>
              <a:off x="2214750" y="4435696"/>
              <a:ext cx="202406" cy="296418"/>
            </a:xfrm>
            <a:custGeom>
              <a:avLst/>
              <a:gdLst>
                <a:gd name="connsiteX0" fmla="*/ 101822 w 202406"/>
                <a:gd name="connsiteY0" fmla="*/ 10763 h 296418"/>
                <a:gd name="connsiteX1" fmla="*/ 89440 w 202406"/>
                <a:gd name="connsiteY1" fmla="*/ 20098 h 296418"/>
                <a:gd name="connsiteX2" fmla="*/ 82582 w 202406"/>
                <a:gd name="connsiteY2" fmla="*/ 31909 h 296418"/>
                <a:gd name="connsiteX3" fmla="*/ 70771 w 202406"/>
                <a:gd name="connsiteY3" fmla="*/ 35052 h 296418"/>
                <a:gd name="connsiteX4" fmla="*/ 65818 w 202406"/>
                <a:gd name="connsiteY4" fmla="*/ 43720 h 296418"/>
                <a:gd name="connsiteX5" fmla="*/ 54674 w 202406"/>
                <a:gd name="connsiteY5" fmla="*/ 43720 h 296418"/>
                <a:gd name="connsiteX6" fmla="*/ 46577 w 202406"/>
                <a:gd name="connsiteY6" fmla="*/ 58007 h 296418"/>
                <a:gd name="connsiteX7" fmla="*/ 41624 w 202406"/>
                <a:gd name="connsiteY7" fmla="*/ 87821 h 296418"/>
                <a:gd name="connsiteX8" fmla="*/ 26099 w 202406"/>
                <a:gd name="connsiteY8" fmla="*/ 100203 h 296418"/>
                <a:gd name="connsiteX9" fmla="*/ 34766 w 202406"/>
                <a:gd name="connsiteY9" fmla="*/ 110204 h 296418"/>
                <a:gd name="connsiteX10" fmla="*/ 32290 w 202406"/>
                <a:gd name="connsiteY10" fmla="*/ 123254 h 296418"/>
                <a:gd name="connsiteX11" fmla="*/ 11811 w 202406"/>
                <a:gd name="connsiteY11" fmla="*/ 142494 h 296418"/>
                <a:gd name="connsiteX12" fmla="*/ 4953 w 202406"/>
                <a:gd name="connsiteY12" fmla="*/ 156115 h 296418"/>
                <a:gd name="connsiteX13" fmla="*/ 9049 w 202406"/>
                <a:gd name="connsiteY13" fmla="*/ 166783 h 296418"/>
                <a:gd name="connsiteX14" fmla="*/ 4953 w 202406"/>
                <a:gd name="connsiteY14" fmla="*/ 175451 h 296418"/>
                <a:gd name="connsiteX15" fmla="*/ 0 w 202406"/>
                <a:gd name="connsiteY15" fmla="*/ 175451 h 296418"/>
                <a:gd name="connsiteX16" fmla="*/ 0 w 202406"/>
                <a:gd name="connsiteY16" fmla="*/ 182880 h 296418"/>
                <a:gd name="connsiteX17" fmla="*/ 7620 w 202406"/>
                <a:gd name="connsiteY17" fmla="*/ 190310 h 296418"/>
                <a:gd name="connsiteX18" fmla="*/ 0 w 202406"/>
                <a:gd name="connsiteY18" fmla="*/ 205835 h 296418"/>
                <a:gd name="connsiteX19" fmla="*/ 9049 w 202406"/>
                <a:gd name="connsiteY19" fmla="*/ 216408 h 296418"/>
                <a:gd name="connsiteX20" fmla="*/ 0 w 202406"/>
                <a:gd name="connsiteY20" fmla="*/ 224504 h 296418"/>
                <a:gd name="connsiteX21" fmla="*/ 11811 w 202406"/>
                <a:gd name="connsiteY21" fmla="*/ 235649 h 296418"/>
                <a:gd name="connsiteX22" fmla="*/ 9049 w 202406"/>
                <a:gd name="connsiteY22" fmla="*/ 243078 h 296418"/>
                <a:gd name="connsiteX23" fmla="*/ 0 w 202406"/>
                <a:gd name="connsiteY23" fmla="*/ 248603 h 296418"/>
                <a:gd name="connsiteX24" fmla="*/ 44291 w 202406"/>
                <a:gd name="connsiteY24" fmla="*/ 296418 h 296418"/>
                <a:gd name="connsiteX25" fmla="*/ 75343 w 202406"/>
                <a:gd name="connsiteY25" fmla="*/ 265367 h 296418"/>
                <a:gd name="connsiteX26" fmla="*/ 96583 w 202406"/>
                <a:gd name="connsiteY26" fmla="*/ 252698 h 296418"/>
                <a:gd name="connsiteX27" fmla="*/ 90869 w 202406"/>
                <a:gd name="connsiteY27" fmla="*/ 221647 h 296418"/>
                <a:gd name="connsiteX28" fmla="*/ 110681 w 202406"/>
                <a:gd name="connsiteY28" fmla="*/ 201835 h 296418"/>
                <a:gd name="connsiteX29" fmla="*/ 130397 w 202406"/>
                <a:gd name="connsiteY29" fmla="*/ 204692 h 296418"/>
                <a:gd name="connsiteX30" fmla="*/ 128969 w 202406"/>
                <a:gd name="connsiteY30" fmla="*/ 182118 h 296418"/>
                <a:gd name="connsiteX31" fmla="*/ 181261 w 202406"/>
                <a:gd name="connsiteY31" fmla="*/ 175070 h 296418"/>
                <a:gd name="connsiteX32" fmla="*/ 191072 w 202406"/>
                <a:gd name="connsiteY32" fmla="*/ 151067 h 296418"/>
                <a:gd name="connsiteX33" fmla="*/ 202406 w 202406"/>
                <a:gd name="connsiteY33" fmla="*/ 136970 h 296418"/>
                <a:gd name="connsiteX34" fmla="*/ 178403 w 202406"/>
                <a:gd name="connsiteY34" fmla="*/ 125635 h 296418"/>
                <a:gd name="connsiteX35" fmla="*/ 178403 w 202406"/>
                <a:gd name="connsiteY35" fmla="*/ 96012 h 296418"/>
                <a:gd name="connsiteX36" fmla="*/ 159925 w 202406"/>
                <a:gd name="connsiteY36" fmla="*/ 75248 h 296418"/>
                <a:gd name="connsiteX37" fmla="*/ 155829 w 202406"/>
                <a:gd name="connsiteY37" fmla="*/ 70580 h 296418"/>
                <a:gd name="connsiteX38" fmla="*/ 147352 w 202406"/>
                <a:gd name="connsiteY38" fmla="*/ 38100 h 296418"/>
                <a:gd name="connsiteX39" fmla="*/ 126206 w 202406"/>
                <a:gd name="connsiteY39" fmla="*/ 25432 h 296418"/>
                <a:gd name="connsiteX40" fmla="*/ 103632 w 202406"/>
                <a:gd name="connsiteY40" fmla="*/ 0 h 296418"/>
                <a:gd name="connsiteX41" fmla="*/ 101822 w 202406"/>
                <a:gd name="connsiteY41" fmla="*/ 10763 h 29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406" h="296418">
                  <a:moveTo>
                    <a:pt x="101822" y="10763"/>
                  </a:moveTo>
                  <a:lnTo>
                    <a:pt x="89440" y="20098"/>
                  </a:lnTo>
                  <a:lnTo>
                    <a:pt x="82582" y="31909"/>
                  </a:lnTo>
                  <a:lnTo>
                    <a:pt x="70771" y="35052"/>
                  </a:lnTo>
                  <a:lnTo>
                    <a:pt x="65818" y="43720"/>
                  </a:lnTo>
                  <a:lnTo>
                    <a:pt x="54674" y="43720"/>
                  </a:lnTo>
                  <a:lnTo>
                    <a:pt x="46577" y="58007"/>
                  </a:lnTo>
                  <a:lnTo>
                    <a:pt x="41624" y="87821"/>
                  </a:lnTo>
                  <a:lnTo>
                    <a:pt x="26099" y="100203"/>
                  </a:lnTo>
                  <a:lnTo>
                    <a:pt x="34766" y="110204"/>
                  </a:lnTo>
                  <a:lnTo>
                    <a:pt x="32290" y="123254"/>
                  </a:lnTo>
                  <a:lnTo>
                    <a:pt x="11811" y="142494"/>
                  </a:lnTo>
                  <a:lnTo>
                    <a:pt x="4953" y="156115"/>
                  </a:lnTo>
                  <a:lnTo>
                    <a:pt x="9049" y="166783"/>
                  </a:lnTo>
                  <a:lnTo>
                    <a:pt x="4953" y="175451"/>
                  </a:lnTo>
                  <a:lnTo>
                    <a:pt x="0" y="175451"/>
                  </a:lnTo>
                  <a:lnTo>
                    <a:pt x="0" y="182880"/>
                  </a:lnTo>
                  <a:lnTo>
                    <a:pt x="7620" y="190310"/>
                  </a:lnTo>
                  <a:lnTo>
                    <a:pt x="0" y="205835"/>
                  </a:lnTo>
                  <a:lnTo>
                    <a:pt x="9049" y="216408"/>
                  </a:lnTo>
                  <a:lnTo>
                    <a:pt x="0" y="224504"/>
                  </a:lnTo>
                  <a:lnTo>
                    <a:pt x="11811" y="235649"/>
                  </a:lnTo>
                  <a:lnTo>
                    <a:pt x="9049" y="243078"/>
                  </a:lnTo>
                  <a:lnTo>
                    <a:pt x="0" y="248603"/>
                  </a:lnTo>
                  <a:lnTo>
                    <a:pt x="44291" y="296418"/>
                  </a:lnTo>
                  <a:lnTo>
                    <a:pt x="75343" y="265367"/>
                  </a:lnTo>
                  <a:lnTo>
                    <a:pt x="96583" y="252698"/>
                  </a:lnTo>
                  <a:lnTo>
                    <a:pt x="90869" y="221647"/>
                  </a:lnTo>
                  <a:lnTo>
                    <a:pt x="110681" y="201835"/>
                  </a:lnTo>
                  <a:lnTo>
                    <a:pt x="130397" y="204692"/>
                  </a:lnTo>
                  <a:lnTo>
                    <a:pt x="128969" y="182118"/>
                  </a:lnTo>
                  <a:lnTo>
                    <a:pt x="181261" y="175070"/>
                  </a:lnTo>
                  <a:lnTo>
                    <a:pt x="191072" y="151067"/>
                  </a:lnTo>
                  <a:lnTo>
                    <a:pt x="202406" y="136970"/>
                  </a:lnTo>
                  <a:lnTo>
                    <a:pt x="178403" y="125635"/>
                  </a:lnTo>
                  <a:lnTo>
                    <a:pt x="178403" y="96012"/>
                  </a:lnTo>
                  <a:lnTo>
                    <a:pt x="159925" y="75248"/>
                  </a:lnTo>
                  <a:lnTo>
                    <a:pt x="155829" y="70580"/>
                  </a:lnTo>
                  <a:lnTo>
                    <a:pt x="147352" y="38100"/>
                  </a:lnTo>
                  <a:lnTo>
                    <a:pt x="126206" y="25432"/>
                  </a:lnTo>
                  <a:lnTo>
                    <a:pt x="103632" y="0"/>
                  </a:lnTo>
                  <a:lnTo>
                    <a:pt x="101822" y="1076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" name="Freeform: Shape 107">
              <a:extLst>
                <a:ext uri="{FF2B5EF4-FFF2-40B4-BE49-F238E27FC236}">
                  <a16:creationId xmlns="" xmlns:a16="http://schemas.microsoft.com/office/drawing/2014/main" id="{5ED73400-14B3-5F65-F933-02AA3C1ED73A}"/>
                </a:ext>
              </a:extLst>
            </p:cNvPr>
            <p:cNvSpPr/>
            <p:nvPr/>
          </p:nvSpPr>
          <p:spPr>
            <a:xfrm>
              <a:off x="2009106" y="4476272"/>
              <a:ext cx="240410" cy="230409"/>
            </a:xfrm>
            <a:custGeom>
              <a:avLst/>
              <a:gdLst>
                <a:gd name="connsiteX0" fmla="*/ 231743 w 240410"/>
                <a:gd name="connsiteY0" fmla="*/ 59627 h 230409"/>
                <a:gd name="connsiteX1" fmla="*/ 219932 w 240410"/>
                <a:gd name="connsiteY1" fmla="*/ 55912 h 230409"/>
                <a:gd name="connsiteX2" fmla="*/ 213265 w 240410"/>
                <a:gd name="connsiteY2" fmla="*/ 49721 h 230409"/>
                <a:gd name="connsiteX3" fmla="*/ 213646 w 240410"/>
                <a:gd name="connsiteY3" fmla="*/ 41434 h 230409"/>
                <a:gd name="connsiteX4" fmla="*/ 210026 w 240410"/>
                <a:gd name="connsiteY4" fmla="*/ 34671 h 230409"/>
                <a:gd name="connsiteX5" fmla="*/ 213646 w 240410"/>
                <a:gd name="connsiteY5" fmla="*/ 26098 h 230409"/>
                <a:gd name="connsiteX6" fmla="*/ 205645 w 240410"/>
                <a:gd name="connsiteY6" fmla="*/ 26098 h 230409"/>
                <a:gd name="connsiteX7" fmla="*/ 210026 w 240410"/>
                <a:gd name="connsiteY7" fmla="*/ 11811 h 230409"/>
                <a:gd name="connsiteX8" fmla="*/ 193167 w 240410"/>
                <a:gd name="connsiteY8" fmla="*/ 11811 h 230409"/>
                <a:gd name="connsiteX9" fmla="*/ 187642 w 240410"/>
                <a:gd name="connsiteY9" fmla="*/ 19907 h 230409"/>
                <a:gd name="connsiteX10" fmla="*/ 166497 w 240410"/>
                <a:gd name="connsiteY10" fmla="*/ 18002 h 230409"/>
                <a:gd name="connsiteX11" fmla="*/ 157163 w 240410"/>
                <a:gd name="connsiteY11" fmla="*/ 21146 h 230409"/>
                <a:gd name="connsiteX12" fmla="*/ 157163 w 240410"/>
                <a:gd name="connsiteY12" fmla="*/ 11811 h 230409"/>
                <a:gd name="connsiteX13" fmla="*/ 149733 w 240410"/>
                <a:gd name="connsiteY13" fmla="*/ 6858 h 230409"/>
                <a:gd name="connsiteX14" fmla="*/ 143542 w 240410"/>
                <a:gd name="connsiteY14" fmla="*/ 6858 h 230409"/>
                <a:gd name="connsiteX15" fmla="*/ 143542 w 240410"/>
                <a:gd name="connsiteY15" fmla="*/ 0 h 230409"/>
                <a:gd name="connsiteX16" fmla="*/ 126778 w 240410"/>
                <a:gd name="connsiteY16" fmla="*/ 12478 h 230409"/>
                <a:gd name="connsiteX17" fmla="*/ 131064 w 240410"/>
                <a:gd name="connsiteY17" fmla="*/ 18669 h 230409"/>
                <a:gd name="connsiteX18" fmla="*/ 126778 w 240410"/>
                <a:gd name="connsiteY18" fmla="*/ 23622 h 230409"/>
                <a:gd name="connsiteX19" fmla="*/ 131731 w 240410"/>
                <a:gd name="connsiteY19" fmla="*/ 29813 h 230409"/>
                <a:gd name="connsiteX20" fmla="*/ 132302 w 240410"/>
                <a:gd name="connsiteY20" fmla="*/ 34671 h 230409"/>
                <a:gd name="connsiteX21" fmla="*/ 121729 w 240410"/>
                <a:gd name="connsiteY21" fmla="*/ 34671 h 230409"/>
                <a:gd name="connsiteX22" fmla="*/ 108109 w 240410"/>
                <a:gd name="connsiteY22" fmla="*/ 50387 h 230409"/>
                <a:gd name="connsiteX23" fmla="*/ 111823 w 240410"/>
                <a:gd name="connsiteY23" fmla="*/ 59627 h 230409"/>
                <a:gd name="connsiteX24" fmla="*/ 90488 w 240410"/>
                <a:gd name="connsiteY24" fmla="*/ 75152 h 230409"/>
                <a:gd name="connsiteX25" fmla="*/ 83248 w 240410"/>
                <a:gd name="connsiteY25" fmla="*/ 68390 h 230409"/>
                <a:gd name="connsiteX26" fmla="*/ 83248 w 240410"/>
                <a:gd name="connsiteY26" fmla="*/ 64008 h 230409"/>
                <a:gd name="connsiteX27" fmla="*/ 77629 w 240410"/>
                <a:gd name="connsiteY27" fmla="*/ 55912 h 230409"/>
                <a:gd name="connsiteX28" fmla="*/ 66484 w 240410"/>
                <a:gd name="connsiteY28" fmla="*/ 64008 h 230409"/>
                <a:gd name="connsiteX29" fmla="*/ 66484 w 240410"/>
                <a:gd name="connsiteY29" fmla="*/ 72676 h 230409"/>
                <a:gd name="connsiteX30" fmla="*/ 58388 w 240410"/>
                <a:gd name="connsiteY30" fmla="*/ 72676 h 230409"/>
                <a:gd name="connsiteX31" fmla="*/ 52197 w 240410"/>
                <a:gd name="connsiteY31" fmla="*/ 85725 h 230409"/>
                <a:gd name="connsiteX32" fmla="*/ 52197 w 240410"/>
                <a:gd name="connsiteY32" fmla="*/ 104394 h 230409"/>
                <a:gd name="connsiteX33" fmla="*/ 47815 w 240410"/>
                <a:gd name="connsiteY33" fmla="*/ 113062 h 230409"/>
                <a:gd name="connsiteX34" fmla="*/ 58388 w 240410"/>
                <a:gd name="connsiteY34" fmla="*/ 124873 h 230409"/>
                <a:gd name="connsiteX35" fmla="*/ 57150 w 240410"/>
                <a:gd name="connsiteY35" fmla="*/ 138779 h 230409"/>
                <a:gd name="connsiteX36" fmla="*/ 63341 w 240410"/>
                <a:gd name="connsiteY36" fmla="*/ 149733 h 230409"/>
                <a:gd name="connsiteX37" fmla="*/ 52197 w 240410"/>
                <a:gd name="connsiteY37" fmla="*/ 155924 h 230409"/>
                <a:gd name="connsiteX38" fmla="*/ 44767 w 240410"/>
                <a:gd name="connsiteY38" fmla="*/ 151638 h 230409"/>
                <a:gd name="connsiteX39" fmla="*/ 36671 w 240410"/>
                <a:gd name="connsiteY39" fmla="*/ 155924 h 230409"/>
                <a:gd name="connsiteX40" fmla="*/ 29242 w 240410"/>
                <a:gd name="connsiteY40" fmla="*/ 149162 h 230409"/>
                <a:gd name="connsiteX41" fmla="*/ 19050 w 240410"/>
                <a:gd name="connsiteY41" fmla="*/ 155924 h 230409"/>
                <a:gd name="connsiteX42" fmla="*/ 23622 w 240410"/>
                <a:gd name="connsiteY42" fmla="*/ 182499 h 230409"/>
                <a:gd name="connsiteX43" fmla="*/ 14288 w 240410"/>
                <a:gd name="connsiteY43" fmla="*/ 189452 h 230409"/>
                <a:gd name="connsiteX44" fmla="*/ 6858 w 240410"/>
                <a:gd name="connsiteY44" fmla="*/ 182499 h 230409"/>
                <a:gd name="connsiteX45" fmla="*/ 0 w 240410"/>
                <a:gd name="connsiteY45" fmla="*/ 189452 h 230409"/>
                <a:gd name="connsiteX46" fmla="*/ 24860 w 240410"/>
                <a:gd name="connsiteY46" fmla="*/ 197739 h 230409"/>
                <a:gd name="connsiteX47" fmla="*/ 26098 w 240410"/>
                <a:gd name="connsiteY47" fmla="*/ 205645 h 230409"/>
                <a:gd name="connsiteX48" fmla="*/ 52197 w 240410"/>
                <a:gd name="connsiteY48" fmla="*/ 197739 h 230409"/>
                <a:gd name="connsiteX49" fmla="*/ 60865 w 240410"/>
                <a:gd name="connsiteY49" fmla="*/ 202501 h 230409"/>
                <a:gd name="connsiteX50" fmla="*/ 60865 w 240410"/>
                <a:gd name="connsiteY50" fmla="*/ 210026 h 230409"/>
                <a:gd name="connsiteX51" fmla="*/ 68389 w 240410"/>
                <a:gd name="connsiteY51" fmla="*/ 215551 h 230409"/>
                <a:gd name="connsiteX52" fmla="*/ 73914 w 240410"/>
                <a:gd name="connsiteY52" fmla="*/ 213074 h 230409"/>
                <a:gd name="connsiteX53" fmla="*/ 90488 w 240410"/>
                <a:gd name="connsiteY53" fmla="*/ 230410 h 230409"/>
                <a:gd name="connsiteX54" fmla="*/ 111633 w 240410"/>
                <a:gd name="connsiteY54" fmla="*/ 207836 h 230409"/>
                <a:gd name="connsiteX55" fmla="*/ 142685 w 240410"/>
                <a:gd name="connsiteY55" fmla="*/ 193739 h 230409"/>
                <a:gd name="connsiteX56" fmla="*/ 169545 w 240410"/>
                <a:gd name="connsiteY56" fmla="*/ 204978 h 230409"/>
                <a:gd name="connsiteX57" fmla="*/ 193548 w 240410"/>
                <a:gd name="connsiteY57" fmla="*/ 195167 h 230409"/>
                <a:gd name="connsiteX58" fmla="*/ 205645 w 240410"/>
                <a:gd name="connsiteY58" fmla="*/ 208026 h 230409"/>
                <a:gd name="connsiteX59" fmla="*/ 214693 w 240410"/>
                <a:gd name="connsiteY59" fmla="*/ 202501 h 230409"/>
                <a:gd name="connsiteX60" fmla="*/ 217456 w 240410"/>
                <a:gd name="connsiteY60" fmla="*/ 195072 h 230409"/>
                <a:gd name="connsiteX61" fmla="*/ 205645 w 240410"/>
                <a:gd name="connsiteY61" fmla="*/ 183928 h 230409"/>
                <a:gd name="connsiteX62" fmla="*/ 214693 w 240410"/>
                <a:gd name="connsiteY62" fmla="*/ 175831 h 230409"/>
                <a:gd name="connsiteX63" fmla="*/ 205645 w 240410"/>
                <a:gd name="connsiteY63" fmla="*/ 165259 h 230409"/>
                <a:gd name="connsiteX64" fmla="*/ 213265 w 240410"/>
                <a:gd name="connsiteY64" fmla="*/ 149733 h 230409"/>
                <a:gd name="connsiteX65" fmla="*/ 205645 w 240410"/>
                <a:gd name="connsiteY65" fmla="*/ 142304 h 230409"/>
                <a:gd name="connsiteX66" fmla="*/ 205645 w 240410"/>
                <a:gd name="connsiteY66" fmla="*/ 134874 h 230409"/>
                <a:gd name="connsiteX67" fmla="*/ 210598 w 240410"/>
                <a:gd name="connsiteY67" fmla="*/ 134874 h 230409"/>
                <a:gd name="connsiteX68" fmla="*/ 214693 w 240410"/>
                <a:gd name="connsiteY68" fmla="*/ 126206 h 230409"/>
                <a:gd name="connsiteX69" fmla="*/ 210598 w 240410"/>
                <a:gd name="connsiteY69" fmla="*/ 115538 h 230409"/>
                <a:gd name="connsiteX70" fmla="*/ 217456 w 240410"/>
                <a:gd name="connsiteY70" fmla="*/ 101918 h 230409"/>
                <a:gd name="connsiteX71" fmla="*/ 237935 w 240410"/>
                <a:gd name="connsiteY71" fmla="*/ 82677 h 230409"/>
                <a:gd name="connsiteX72" fmla="*/ 240411 w 240410"/>
                <a:gd name="connsiteY72" fmla="*/ 69628 h 230409"/>
                <a:gd name="connsiteX73" fmla="*/ 231743 w 240410"/>
                <a:gd name="connsiteY73" fmla="*/ 59627 h 2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0410" h="230409">
                  <a:moveTo>
                    <a:pt x="231743" y="59627"/>
                  </a:moveTo>
                  <a:lnTo>
                    <a:pt x="219932" y="55912"/>
                  </a:lnTo>
                  <a:lnTo>
                    <a:pt x="213265" y="49721"/>
                  </a:lnTo>
                  <a:lnTo>
                    <a:pt x="213646" y="41434"/>
                  </a:lnTo>
                  <a:lnTo>
                    <a:pt x="210026" y="34671"/>
                  </a:lnTo>
                  <a:lnTo>
                    <a:pt x="213646" y="26098"/>
                  </a:lnTo>
                  <a:lnTo>
                    <a:pt x="205645" y="26098"/>
                  </a:lnTo>
                  <a:lnTo>
                    <a:pt x="210026" y="11811"/>
                  </a:lnTo>
                  <a:lnTo>
                    <a:pt x="193167" y="11811"/>
                  </a:lnTo>
                  <a:lnTo>
                    <a:pt x="187642" y="19907"/>
                  </a:lnTo>
                  <a:lnTo>
                    <a:pt x="166497" y="18002"/>
                  </a:lnTo>
                  <a:lnTo>
                    <a:pt x="157163" y="21146"/>
                  </a:lnTo>
                  <a:lnTo>
                    <a:pt x="157163" y="11811"/>
                  </a:lnTo>
                  <a:lnTo>
                    <a:pt x="149733" y="6858"/>
                  </a:lnTo>
                  <a:lnTo>
                    <a:pt x="143542" y="6858"/>
                  </a:lnTo>
                  <a:lnTo>
                    <a:pt x="143542" y="0"/>
                  </a:lnTo>
                  <a:lnTo>
                    <a:pt x="126778" y="12478"/>
                  </a:lnTo>
                  <a:lnTo>
                    <a:pt x="131064" y="18669"/>
                  </a:lnTo>
                  <a:lnTo>
                    <a:pt x="126778" y="23622"/>
                  </a:lnTo>
                  <a:lnTo>
                    <a:pt x="131731" y="29813"/>
                  </a:lnTo>
                  <a:lnTo>
                    <a:pt x="132302" y="34671"/>
                  </a:lnTo>
                  <a:lnTo>
                    <a:pt x="121729" y="34671"/>
                  </a:lnTo>
                  <a:lnTo>
                    <a:pt x="108109" y="50387"/>
                  </a:lnTo>
                  <a:lnTo>
                    <a:pt x="111823" y="59627"/>
                  </a:lnTo>
                  <a:lnTo>
                    <a:pt x="90488" y="75152"/>
                  </a:lnTo>
                  <a:lnTo>
                    <a:pt x="83248" y="68390"/>
                  </a:lnTo>
                  <a:lnTo>
                    <a:pt x="83248" y="64008"/>
                  </a:lnTo>
                  <a:lnTo>
                    <a:pt x="77629" y="55912"/>
                  </a:lnTo>
                  <a:lnTo>
                    <a:pt x="66484" y="64008"/>
                  </a:lnTo>
                  <a:lnTo>
                    <a:pt x="66484" y="72676"/>
                  </a:lnTo>
                  <a:lnTo>
                    <a:pt x="58388" y="72676"/>
                  </a:lnTo>
                  <a:lnTo>
                    <a:pt x="52197" y="85725"/>
                  </a:lnTo>
                  <a:lnTo>
                    <a:pt x="52197" y="104394"/>
                  </a:lnTo>
                  <a:lnTo>
                    <a:pt x="47815" y="113062"/>
                  </a:lnTo>
                  <a:lnTo>
                    <a:pt x="58388" y="124873"/>
                  </a:lnTo>
                  <a:lnTo>
                    <a:pt x="57150" y="138779"/>
                  </a:lnTo>
                  <a:lnTo>
                    <a:pt x="63341" y="149733"/>
                  </a:lnTo>
                  <a:lnTo>
                    <a:pt x="52197" y="155924"/>
                  </a:lnTo>
                  <a:lnTo>
                    <a:pt x="44767" y="151638"/>
                  </a:lnTo>
                  <a:lnTo>
                    <a:pt x="36671" y="155924"/>
                  </a:lnTo>
                  <a:lnTo>
                    <a:pt x="29242" y="149162"/>
                  </a:lnTo>
                  <a:lnTo>
                    <a:pt x="19050" y="155924"/>
                  </a:lnTo>
                  <a:lnTo>
                    <a:pt x="23622" y="182499"/>
                  </a:lnTo>
                  <a:lnTo>
                    <a:pt x="14288" y="189452"/>
                  </a:lnTo>
                  <a:lnTo>
                    <a:pt x="6858" y="182499"/>
                  </a:lnTo>
                  <a:lnTo>
                    <a:pt x="0" y="189452"/>
                  </a:lnTo>
                  <a:lnTo>
                    <a:pt x="24860" y="197739"/>
                  </a:lnTo>
                  <a:lnTo>
                    <a:pt x="26098" y="205645"/>
                  </a:lnTo>
                  <a:lnTo>
                    <a:pt x="52197" y="197739"/>
                  </a:lnTo>
                  <a:lnTo>
                    <a:pt x="60865" y="202501"/>
                  </a:lnTo>
                  <a:lnTo>
                    <a:pt x="60865" y="210026"/>
                  </a:lnTo>
                  <a:lnTo>
                    <a:pt x="68389" y="215551"/>
                  </a:lnTo>
                  <a:lnTo>
                    <a:pt x="73914" y="213074"/>
                  </a:lnTo>
                  <a:lnTo>
                    <a:pt x="90488" y="230410"/>
                  </a:lnTo>
                  <a:lnTo>
                    <a:pt x="111633" y="207836"/>
                  </a:lnTo>
                  <a:lnTo>
                    <a:pt x="142685" y="193739"/>
                  </a:lnTo>
                  <a:lnTo>
                    <a:pt x="169545" y="204978"/>
                  </a:lnTo>
                  <a:lnTo>
                    <a:pt x="193548" y="195167"/>
                  </a:lnTo>
                  <a:lnTo>
                    <a:pt x="205645" y="208026"/>
                  </a:lnTo>
                  <a:lnTo>
                    <a:pt x="214693" y="202501"/>
                  </a:lnTo>
                  <a:lnTo>
                    <a:pt x="217456" y="195072"/>
                  </a:lnTo>
                  <a:lnTo>
                    <a:pt x="205645" y="183928"/>
                  </a:lnTo>
                  <a:lnTo>
                    <a:pt x="214693" y="175831"/>
                  </a:lnTo>
                  <a:lnTo>
                    <a:pt x="205645" y="165259"/>
                  </a:lnTo>
                  <a:lnTo>
                    <a:pt x="213265" y="149733"/>
                  </a:lnTo>
                  <a:lnTo>
                    <a:pt x="205645" y="142304"/>
                  </a:lnTo>
                  <a:lnTo>
                    <a:pt x="205645" y="134874"/>
                  </a:lnTo>
                  <a:lnTo>
                    <a:pt x="210598" y="134874"/>
                  </a:lnTo>
                  <a:lnTo>
                    <a:pt x="214693" y="126206"/>
                  </a:lnTo>
                  <a:lnTo>
                    <a:pt x="210598" y="115538"/>
                  </a:lnTo>
                  <a:lnTo>
                    <a:pt x="217456" y="101918"/>
                  </a:lnTo>
                  <a:lnTo>
                    <a:pt x="237935" y="82677"/>
                  </a:lnTo>
                  <a:lnTo>
                    <a:pt x="240411" y="69628"/>
                  </a:lnTo>
                  <a:lnTo>
                    <a:pt x="231743" y="59627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" name="Freeform: Shape 108">
              <a:extLst>
                <a:ext uri="{FF2B5EF4-FFF2-40B4-BE49-F238E27FC236}">
                  <a16:creationId xmlns="" xmlns:a16="http://schemas.microsoft.com/office/drawing/2014/main" id="{CDEA387C-E62B-27B8-B47C-574C87B84336}"/>
                </a:ext>
              </a:extLst>
            </p:cNvPr>
            <p:cNvSpPr/>
            <p:nvPr/>
          </p:nvSpPr>
          <p:spPr>
            <a:xfrm>
              <a:off x="1848419" y="4435696"/>
              <a:ext cx="224028" cy="233838"/>
            </a:xfrm>
            <a:custGeom>
              <a:avLst/>
              <a:gdLst>
                <a:gd name="connsiteX0" fmla="*/ 160687 w 224028"/>
                <a:gd name="connsiteY0" fmla="*/ 230029 h 233838"/>
                <a:gd name="connsiteX1" fmla="*/ 150781 w 224028"/>
                <a:gd name="connsiteY1" fmla="*/ 230029 h 233838"/>
                <a:gd name="connsiteX2" fmla="*/ 141446 w 224028"/>
                <a:gd name="connsiteY2" fmla="*/ 233839 h 233838"/>
                <a:gd name="connsiteX3" fmla="*/ 141446 w 224028"/>
                <a:gd name="connsiteY3" fmla="*/ 223076 h 233838"/>
                <a:gd name="connsiteX4" fmla="*/ 119729 w 224028"/>
                <a:gd name="connsiteY4" fmla="*/ 213265 h 233838"/>
                <a:gd name="connsiteX5" fmla="*/ 99251 w 224028"/>
                <a:gd name="connsiteY5" fmla="*/ 215741 h 233838"/>
                <a:gd name="connsiteX6" fmla="*/ 99251 w 224028"/>
                <a:gd name="connsiteY6" fmla="*/ 207074 h 233838"/>
                <a:gd name="connsiteX7" fmla="*/ 78677 w 224028"/>
                <a:gd name="connsiteY7" fmla="*/ 186595 h 233838"/>
                <a:gd name="connsiteX8" fmla="*/ 19050 w 224028"/>
                <a:gd name="connsiteY8" fmla="*/ 186595 h 233838"/>
                <a:gd name="connsiteX9" fmla="*/ 16574 w 224028"/>
                <a:gd name="connsiteY9" fmla="*/ 179356 h 233838"/>
                <a:gd name="connsiteX10" fmla="*/ 19717 w 224028"/>
                <a:gd name="connsiteY10" fmla="*/ 170402 h 233838"/>
                <a:gd name="connsiteX11" fmla="*/ 11621 w 224028"/>
                <a:gd name="connsiteY11" fmla="*/ 173546 h 233838"/>
                <a:gd name="connsiteX12" fmla="*/ 0 w 224028"/>
                <a:gd name="connsiteY12" fmla="*/ 173546 h 233838"/>
                <a:gd name="connsiteX13" fmla="*/ 11621 w 224028"/>
                <a:gd name="connsiteY13" fmla="*/ 155829 h 233838"/>
                <a:gd name="connsiteX14" fmla="*/ 6953 w 224028"/>
                <a:gd name="connsiteY14" fmla="*/ 148209 h 233838"/>
                <a:gd name="connsiteX15" fmla="*/ 0 w 224028"/>
                <a:gd name="connsiteY15" fmla="*/ 128207 h 233838"/>
                <a:gd name="connsiteX16" fmla="*/ 6953 w 224028"/>
                <a:gd name="connsiteY16" fmla="*/ 122587 h 233838"/>
                <a:gd name="connsiteX17" fmla="*/ 3524 w 224028"/>
                <a:gd name="connsiteY17" fmla="*/ 113252 h 233838"/>
                <a:gd name="connsiteX18" fmla="*/ 22193 w 224028"/>
                <a:gd name="connsiteY18" fmla="*/ 113252 h 233838"/>
                <a:gd name="connsiteX19" fmla="*/ 27146 w 224028"/>
                <a:gd name="connsiteY19" fmla="*/ 100203 h 233838"/>
                <a:gd name="connsiteX20" fmla="*/ 23432 w 224028"/>
                <a:gd name="connsiteY20" fmla="*/ 87154 h 233838"/>
                <a:gd name="connsiteX21" fmla="*/ 31528 w 224028"/>
                <a:gd name="connsiteY21" fmla="*/ 82010 h 233838"/>
                <a:gd name="connsiteX22" fmla="*/ 34004 w 224028"/>
                <a:gd name="connsiteY22" fmla="*/ 65437 h 233838"/>
                <a:gd name="connsiteX23" fmla="*/ 45815 w 224028"/>
                <a:gd name="connsiteY23" fmla="*/ 54864 h 233838"/>
                <a:gd name="connsiteX24" fmla="*/ 47054 w 224028"/>
                <a:gd name="connsiteY24" fmla="*/ 46863 h 233838"/>
                <a:gd name="connsiteX25" fmla="*/ 37719 w 224028"/>
                <a:gd name="connsiteY25" fmla="*/ 46863 h 233838"/>
                <a:gd name="connsiteX26" fmla="*/ 35243 w 224028"/>
                <a:gd name="connsiteY26" fmla="*/ 37529 h 233838"/>
                <a:gd name="connsiteX27" fmla="*/ 44577 w 224028"/>
                <a:gd name="connsiteY27" fmla="*/ 28766 h 233838"/>
                <a:gd name="connsiteX28" fmla="*/ 46387 w 224028"/>
                <a:gd name="connsiteY28" fmla="*/ 18860 h 233838"/>
                <a:gd name="connsiteX29" fmla="*/ 71247 w 224028"/>
                <a:gd name="connsiteY29" fmla="*/ 30004 h 233838"/>
                <a:gd name="connsiteX30" fmla="*/ 76867 w 224028"/>
                <a:gd name="connsiteY30" fmla="*/ 37529 h 233838"/>
                <a:gd name="connsiteX31" fmla="*/ 94202 w 224028"/>
                <a:gd name="connsiteY31" fmla="*/ 53626 h 233838"/>
                <a:gd name="connsiteX32" fmla="*/ 109156 w 224028"/>
                <a:gd name="connsiteY32" fmla="*/ 40577 h 233838"/>
                <a:gd name="connsiteX33" fmla="*/ 107918 w 224028"/>
                <a:gd name="connsiteY33" fmla="*/ 32576 h 233838"/>
                <a:gd name="connsiteX34" fmla="*/ 116586 w 224028"/>
                <a:gd name="connsiteY34" fmla="*/ 26956 h 233838"/>
                <a:gd name="connsiteX35" fmla="*/ 112871 w 224028"/>
                <a:gd name="connsiteY35" fmla="*/ 22574 h 233838"/>
                <a:gd name="connsiteX36" fmla="*/ 116015 w 224028"/>
                <a:gd name="connsiteY36" fmla="*/ 18860 h 233838"/>
                <a:gd name="connsiteX37" fmla="*/ 125921 w 224028"/>
                <a:gd name="connsiteY37" fmla="*/ 18860 h 233838"/>
                <a:gd name="connsiteX38" fmla="*/ 124682 w 224028"/>
                <a:gd name="connsiteY38" fmla="*/ 10763 h 233838"/>
                <a:gd name="connsiteX39" fmla="*/ 130302 w 224028"/>
                <a:gd name="connsiteY39" fmla="*/ 5239 h 233838"/>
                <a:gd name="connsiteX40" fmla="*/ 136493 w 224028"/>
                <a:gd name="connsiteY40" fmla="*/ 0 h 233838"/>
                <a:gd name="connsiteX41" fmla="*/ 141446 w 224028"/>
                <a:gd name="connsiteY41" fmla="*/ 7049 h 233838"/>
                <a:gd name="connsiteX42" fmla="*/ 147542 w 224028"/>
                <a:gd name="connsiteY42" fmla="*/ 10763 h 233838"/>
                <a:gd name="connsiteX43" fmla="*/ 160687 w 224028"/>
                <a:gd name="connsiteY43" fmla="*/ 22574 h 233838"/>
                <a:gd name="connsiteX44" fmla="*/ 170021 w 224028"/>
                <a:gd name="connsiteY44" fmla="*/ 30004 h 233838"/>
                <a:gd name="connsiteX45" fmla="*/ 170021 w 224028"/>
                <a:gd name="connsiteY45" fmla="*/ 40577 h 233838"/>
                <a:gd name="connsiteX46" fmla="*/ 187452 w 224028"/>
                <a:gd name="connsiteY46" fmla="*/ 43720 h 233838"/>
                <a:gd name="connsiteX47" fmla="*/ 191167 w 224028"/>
                <a:gd name="connsiteY47" fmla="*/ 56102 h 233838"/>
                <a:gd name="connsiteX48" fmla="*/ 201740 w 224028"/>
                <a:gd name="connsiteY48" fmla="*/ 60484 h 233838"/>
                <a:gd name="connsiteX49" fmla="*/ 197358 w 224028"/>
                <a:gd name="connsiteY49" fmla="*/ 66104 h 233838"/>
                <a:gd name="connsiteX50" fmla="*/ 201740 w 224028"/>
                <a:gd name="connsiteY50" fmla="*/ 72295 h 233838"/>
                <a:gd name="connsiteX51" fmla="*/ 196120 w 224028"/>
                <a:gd name="connsiteY51" fmla="*/ 75248 h 233838"/>
                <a:gd name="connsiteX52" fmla="*/ 195453 w 224028"/>
                <a:gd name="connsiteY52" fmla="*/ 86582 h 233838"/>
                <a:gd name="connsiteX53" fmla="*/ 190500 w 224028"/>
                <a:gd name="connsiteY53" fmla="*/ 90964 h 233838"/>
                <a:gd name="connsiteX54" fmla="*/ 185547 w 224028"/>
                <a:gd name="connsiteY54" fmla="*/ 92774 h 233838"/>
                <a:gd name="connsiteX55" fmla="*/ 194881 w 224028"/>
                <a:gd name="connsiteY55" fmla="*/ 97155 h 233838"/>
                <a:gd name="connsiteX56" fmla="*/ 195453 w 224028"/>
                <a:gd name="connsiteY56" fmla="*/ 105251 h 233838"/>
                <a:gd name="connsiteX57" fmla="*/ 201740 w 224028"/>
                <a:gd name="connsiteY57" fmla="*/ 107728 h 233838"/>
                <a:gd name="connsiteX58" fmla="*/ 208502 w 224028"/>
                <a:gd name="connsiteY58" fmla="*/ 116967 h 233838"/>
                <a:gd name="connsiteX59" fmla="*/ 219075 w 224028"/>
                <a:gd name="connsiteY59" fmla="*/ 113252 h 233838"/>
                <a:gd name="connsiteX60" fmla="*/ 212884 w 224028"/>
                <a:gd name="connsiteY60" fmla="*/ 126302 h 233838"/>
                <a:gd name="connsiteX61" fmla="*/ 212884 w 224028"/>
                <a:gd name="connsiteY61" fmla="*/ 144971 h 233838"/>
                <a:gd name="connsiteX62" fmla="*/ 208502 w 224028"/>
                <a:gd name="connsiteY62" fmla="*/ 153638 h 233838"/>
                <a:gd name="connsiteX63" fmla="*/ 219075 w 224028"/>
                <a:gd name="connsiteY63" fmla="*/ 165449 h 233838"/>
                <a:gd name="connsiteX64" fmla="*/ 217837 w 224028"/>
                <a:gd name="connsiteY64" fmla="*/ 179356 h 233838"/>
                <a:gd name="connsiteX65" fmla="*/ 224028 w 224028"/>
                <a:gd name="connsiteY65" fmla="*/ 190310 h 233838"/>
                <a:gd name="connsiteX66" fmla="*/ 212884 w 224028"/>
                <a:gd name="connsiteY66" fmla="*/ 196501 h 233838"/>
                <a:gd name="connsiteX67" fmla="*/ 205454 w 224028"/>
                <a:gd name="connsiteY67" fmla="*/ 192215 h 233838"/>
                <a:gd name="connsiteX68" fmla="*/ 197358 w 224028"/>
                <a:gd name="connsiteY68" fmla="*/ 196501 h 233838"/>
                <a:gd name="connsiteX69" fmla="*/ 189929 w 224028"/>
                <a:gd name="connsiteY69" fmla="*/ 189738 h 233838"/>
                <a:gd name="connsiteX70" fmla="*/ 179737 w 224028"/>
                <a:gd name="connsiteY70" fmla="*/ 196501 h 233838"/>
                <a:gd name="connsiteX71" fmla="*/ 184309 w 224028"/>
                <a:gd name="connsiteY71" fmla="*/ 223076 h 233838"/>
                <a:gd name="connsiteX72" fmla="*/ 174974 w 224028"/>
                <a:gd name="connsiteY72" fmla="*/ 230029 h 233838"/>
                <a:gd name="connsiteX73" fmla="*/ 167545 w 224028"/>
                <a:gd name="connsiteY73" fmla="*/ 223076 h 233838"/>
                <a:gd name="connsiteX74" fmla="*/ 160687 w 224028"/>
                <a:gd name="connsiteY74" fmla="*/ 230029 h 23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24028" h="233838">
                  <a:moveTo>
                    <a:pt x="160687" y="230029"/>
                  </a:moveTo>
                  <a:lnTo>
                    <a:pt x="150781" y="230029"/>
                  </a:lnTo>
                  <a:lnTo>
                    <a:pt x="141446" y="233839"/>
                  </a:lnTo>
                  <a:lnTo>
                    <a:pt x="141446" y="223076"/>
                  </a:lnTo>
                  <a:lnTo>
                    <a:pt x="119729" y="213265"/>
                  </a:lnTo>
                  <a:lnTo>
                    <a:pt x="99251" y="215741"/>
                  </a:lnTo>
                  <a:lnTo>
                    <a:pt x="99251" y="207074"/>
                  </a:lnTo>
                  <a:lnTo>
                    <a:pt x="78677" y="186595"/>
                  </a:lnTo>
                  <a:lnTo>
                    <a:pt x="19050" y="186595"/>
                  </a:lnTo>
                  <a:lnTo>
                    <a:pt x="16574" y="179356"/>
                  </a:lnTo>
                  <a:lnTo>
                    <a:pt x="19717" y="170402"/>
                  </a:lnTo>
                  <a:lnTo>
                    <a:pt x="11621" y="173546"/>
                  </a:lnTo>
                  <a:lnTo>
                    <a:pt x="0" y="173546"/>
                  </a:lnTo>
                  <a:lnTo>
                    <a:pt x="11621" y="155829"/>
                  </a:lnTo>
                  <a:lnTo>
                    <a:pt x="6953" y="148209"/>
                  </a:lnTo>
                  <a:lnTo>
                    <a:pt x="0" y="128207"/>
                  </a:lnTo>
                  <a:lnTo>
                    <a:pt x="6953" y="122587"/>
                  </a:lnTo>
                  <a:lnTo>
                    <a:pt x="3524" y="113252"/>
                  </a:lnTo>
                  <a:lnTo>
                    <a:pt x="22193" y="113252"/>
                  </a:lnTo>
                  <a:lnTo>
                    <a:pt x="27146" y="100203"/>
                  </a:lnTo>
                  <a:lnTo>
                    <a:pt x="23432" y="87154"/>
                  </a:lnTo>
                  <a:lnTo>
                    <a:pt x="31528" y="82010"/>
                  </a:lnTo>
                  <a:lnTo>
                    <a:pt x="34004" y="65437"/>
                  </a:lnTo>
                  <a:lnTo>
                    <a:pt x="45815" y="54864"/>
                  </a:lnTo>
                  <a:lnTo>
                    <a:pt x="47054" y="46863"/>
                  </a:lnTo>
                  <a:lnTo>
                    <a:pt x="37719" y="46863"/>
                  </a:lnTo>
                  <a:lnTo>
                    <a:pt x="35243" y="37529"/>
                  </a:lnTo>
                  <a:lnTo>
                    <a:pt x="44577" y="28766"/>
                  </a:lnTo>
                  <a:lnTo>
                    <a:pt x="46387" y="18860"/>
                  </a:lnTo>
                  <a:lnTo>
                    <a:pt x="71247" y="30004"/>
                  </a:lnTo>
                  <a:lnTo>
                    <a:pt x="76867" y="37529"/>
                  </a:lnTo>
                  <a:lnTo>
                    <a:pt x="94202" y="53626"/>
                  </a:lnTo>
                  <a:lnTo>
                    <a:pt x="109156" y="40577"/>
                  </a:lnTo>
                  <a:lnTo>
                    <a:pt x="107918" y="32576"/>
                  </a:lnTo>
                  <a:lnTo>
                    <a:pt x="116586" y="26956"/>
                  </a:lnTo>
                  <a:lnTo>
                    <a:pt x="112871" y="22574"/>
                  </a:lnTo>
                  <a:lnTo>
                    <a:pt x="116015" y="18860"/>
                  </a:lnTo>
                  <a:lnTo>
                    <a:pt x="125921" y="18860"/>
                  </a:lnTo>
                  <a:lnTo>
                    <a:pt x="124682" y="10763"/>
                  </a:lnTo>
                  <a:lnTo>
                    <a:pt x="130302" y="5239"/>
                  </a:lnTo>
                  <a:lnTo>
                    <a:pt x="136493" y="0"/>
                  </a:lnTo>
                  <a:lnTo>
                    <a:pt x="141446" y="7049"/>
                  </a:lnTo>
                  <a:lnTo>
                    <a:pt x="147542" y="10763"/>
                  </a:lnTo>
                  <a:lnTo>
                    <a:pt x="160687" y="22574"/>
                  </a:lnTo>
                  <a:lnTo>
                    <a:pt x="170021" y="30004"/>
                  </a:lnTo>
                  <a:lnTo>
                    <a:pt x="170021" y="40577"/>
                  </a:lnTo>
                  <a:lnTo>
                    <a:pt x="187452" y="43720"/>
                  </a:lnTo>
                  <a:lnTo>
                    <a:pt x="191167" y="56102"/>
                  </a:lnTo>
                  <a:lnTo>
                    <a:pt x="201740" y="60484"/>
                  </a:lnTo>
                  <a:lnTo>
                    <a:pt x="197358" y="66104"/>
                  </a:lnTo>
                  <a:lnTo>
                    <a:pt x="201740" y="72295"/>
                  </a:lnTo>
                  <a:lnTo>
                    <a:pt x="196120" y="75248"/>
                  </a:lnTo>
                  <a:lnTo>
                    <a:pt x="195453" y="86582"/>
                  </a:lnTo>
                  <a:lnTo>
                    <a:pt x="190500" y="90964"/>
                  </a:lnTo>
                  <a:lnTo>
                    <a:pt x="185547" y="92774"/>
                  </a:lnTo>
                  <a:lnTo>
                    <a:pt x="194881" y="97155"/>
                  </a:lnTo>
                  <a:lnTo>
                    <a:pt x="195453" y="105251"/>
                  </a:lnTo>
                  <a:lnTo>
                    <a:pt x="201740" y="107728"/>
                  </a:lnTo>
                  <a:lnTo>
                    <a:pt x="208502" y="116967"/>
                  </a:lnTo>
                  <a:lnTo>
                    <a:pt x="219075" y="113252"/>
                  </a:lnTo>
                  <a:lnTo>
                    <a:pt x="212884" y="126302"/>
                  </a:lnTo>
                  <a:lnTo>
                    <a:pt x="212884" y="144971"/>
                  </a:lnTo>
                  <a:lnTo>
                    <a:pt x="208502" y="153638"/>
                  </a:lnTo>
                  <a:lnTo>
                    <a:pt x="219075" y="165449"/>
                  </a:lnTo>
                  <a:lnTo>
                    <a:pt x="217837" y="179356"/>
                  </a:lnTo>
                  <a:lnTo>
                    <a:pt x="224028" y="190310"/>
                  </a:lnTo>
                  <a:lnTo>
                    <a:pt x="212884" y="196501"/>
                  </a:lnTo>
                  <a:lnTo>
                    <a:pt x="205454" y="192215"/>
                  </a:lnTo>
                  <a:lnTo>
                    <a:pt x="197358" y="196501"/>
                  </a:lnTo>
                  <a:lnTo>
                    <a:pt x="189929" y="189738"/>
                  </a:lnTo>
                  <a:lnTo>
                    <a:pt x="179737" y="196501"/>
                  </a:lnTo>
                  <a:lnTo>
                    <a:pt x="184309" y="223076"/>
                  </a:lnTo>
                  <a:lnTo>
                    <a:pt x="174974" y="230029"/>
                  </a:lnTo>
                  <a:lnTo>
                    <a:pt x="167545" y="223076"/>
                  </a:lnTo>
                  <a:lnTo>
                    <a:pt x="160687" y="230029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" name="Freeform: Shape 109">
              <a:extLst>
                <a:ext uri="{FF2B5EF4-FFF2-40B4-BE49-F238E27FC236}">
                  <a16:creationId xmlns="" xmlns:a16="http://schemas.microsoft.com/office/drawing/2014/main" id="{EFA73748-C9AF-1C85-ED09-39420812F36D}"/>
                </a:ext>
              </a:extLst>
            </p:cNvPr>
            <p:cNvSpPr/>
            <p:nvPr/>
          </p:nvSpPr>
          <p:spPr>
            <a:xfrm>
              <a:off x="1646965" y="4379879"/>
              <a:ext cx="248507" cy="238506"/>
            </a:xfrm>
            <a:custGeom>
              <a:avLst/>
              <a:gdLst>
                <a:gd name="connsiteX0" fmla="*/ 247841 w 248507"/>
                <a:gd name="connsiteY0" fmla="*/ 74676 h 238506"/>
                <a:gd name="connsiteX1" fmla="*/ 246031 w 248507"/>
                <a:gd name="connsiteY1" fmla="*/ 84582 h 238506"/>
                <a:gd name="connsiteX2" fmla="*/ 236696 w 248507"/>
                <a:gd name="connsiteY2" fmla="*/ 93345 h 238506"/>
                <a:gd name="connsiteX3" fmla="*/ 239173 w 248507"/>
                <a:gd name="connsiteY3" fmla="*/ 102680 h 238506"/>
                <a:gd name="connsiteX4" fmla="*/ 248507 w 248507"/>
                <a:gd name="connsiteY4" fmla="*/ 102680 h 238506"/>
                <a:gd name="connsiteX5" fmla="*/ 247269 w 248507"/>
                <a:gd name="connsiteY5" fmla="*/ 110681 h 238506"/>
                <a:gd name="connsiteX6" fmla="*/ 235458 w 248507"/>
                <a:gd name="connsiteY6" fmla="*/ 121253 h 238506"/>
                <a:gd name="connsiteX7" fmla="*/ 232982 w 248507"/>
                <a:gd name="connsiteY7" fmla="*/ 137827 h 238506"/>
                <a:gd name="connsiteX8" fmla="*/ 224885 w 248507"/>
                <a:gd name="connsiteY8" fmla="*/ 142970 h 238506"/>
                <a:gd name="connsiteX9" fmla="*/ 228600 w 248507"/>
                <a:gd name="connsiteY9" fmla="*/ 156020 h 238506"/>
                <a:gd name="connsiteX10" fmla="*/ 223647 w 248507"/>
                <a:gd name="connsiteY10" fmla="*/ 169069 h 238506"/>
                <a:gd name="connsiteX11" fmla="*/ 204978 w 248507"/>
                <a:gd name="connsiteY11" fmla="*/ 169069 h 238506"/>
                <a:gd name="connsiteX12" fmla="*/ 208407 w 248507"/>
                <a:gd name="connsiteY12" fmla="*/ 178403 h 238506"/>
                <a:gd name="connsiteX13" fmla="*/ 201454 w 248507"/>
                <a:gd name="connsiteY13" fmla="*/ 184023 h 238506"/>
                <a:gd name="connsiteX14" fmla="*/ 208407 w 248507"/>
                <a:gd name="connsiteY14" fmla="*/ 204026 h 238506"/>
                <a:gd name="connsiteX15" fmla="*/ 213074 w 248507"/>
                <a:gd name="connsiteY15" fmla="*/ 211646 h 238506"/>
                <a:gd name="connsiteX16" fmla="*/ 201454 w 248507"/>
                <a:gd name="connsiteY16" fmla="*/ 229362 h 238506"/>
                <a:gd name="connsiteX17" fmla="*/ 187738 w 248507"/>
                <a:gd name="connsiteY17" fmla="*/ 226886 h 238506"/>
                <a:gd name="connsiteX18" fmla="*/ 187738 w 248507"/>
                <a:gd name="connsiteY18" fmla="*/ 220313 h 238506"/>
                <a:gd name="connsiteX19" fmla="*/ 179832 w 248507"/>
                <a:gd name="connsiteY19" fmla="*/ 222218 h 238506"/>
                <a:gd name="connsiteX20" fmla="*/ 174212 w 248507"/>
                <a:gd name="connsiteY20" fmla="*/ 229362 h 238506"/>
                <a:gd name="connsiteX21" fmla="*/ 164497 w 248507"/>
                <a:gd name="connsiteY21" fmla="*/ 238506 h 238506"/>
                <a:gd name="connsiteX22" fmla="*/ 156972 w 248507"/>
                <a:gd name="connsiteY22" fmla="*/ 238506 h 238506"/>
                <a:gd name="connsiteX23" fmla="*/ 156972 w 248507"/>
                <a:gd name="connsiteY23" fmla="*/ 232505 h 238506"/>
                <a:gd name="connsiteX24" fmla="*/ 166783 w 248507"/>
                <a:gd name="connsiteY24" fmla="*/ 225457 h 238506"/>
                <a:gd name="connsiteX25" fmla="*/ 169164 w 248507"/>
                <a:gd name="connsiteY25" fmla="*/ 218980 h 238506"/>
                <a:gd name="connsiteX26" fmla="*/ 158877 w 248507"/>
                <a:gd name="connsiteY26" fmla="*/ 211646 h 238506"/>
                <a:gd name="connsiteX27" fmla="*/ 151924 w 248507"/>
                <a:gd name="connsiteY27" fmla="*/ 222218 h 238506"/>
                <a:gd name="connsiteX28" fmla="*/ 144875 w 248507"/>
                <a:gd name="connsiteY28" fmla="*/ 215265 h 238506"/>
                <a:gd name="connsiteX29" fmla="*/ 149066 w 248507"/>
                <a:gd name="connsiteY29" fmla="*/ 211646 h 238506"/>
                <a:gd name="connsiteX30" fmla="*/ 148590 w 248507"/>
                <a:gd name="connsiteY30" fmla="*/ 196120 h 238506"/>
                <a:gd name="connsiteX31" fmla="*/ 139732 w 248507"/>
                <a:gd name="connsiteY31" fmla="*/ 196120 h 238506"/>
                <a:gd name="connsiteX32" fmla="*/ 144875 w 248507"/>
                <a:gd name="connsiteY32" fmla="*/ 175165 h 238506"/>
                <a:gd name="connsiteX33" fmla="*/ 134207 w 248507"/>
                <a:gd name="connsiteY33" fmla="*/ 178403 h 238506"/>
                <a:gd name="connsiteX34" fmla="*/ 129921 w 248507"/>
                <a:gd name="connsiteY34" fmla="*/ 181261 h 238506"/>
                <a:gd name="connsiteX35" fmla="*/ 125635 w 248507"/>
                <a:gd name="connsiteY35" fmla="*/ 168783 h 238506"/>
                <a:gd name="connsiteX36" fmla="*/ 125635 w 248507"/>
                <a:gd name="connsiteY36" fmla="*/ 164878 h 238506"/>
                <a:gd name="connsiteX37" fmla="*/ 117919 w 248507"/>
                <a:gd name="connsiteY37" fmla="*/ 163068 h 238506"/>
                <a:gd name="connsiteX38" fmla="*/ 117919 w 248507"/>
                <a:gd name="connsiteY38" fmla="*/ 152305 h 238506"/>
                <a:gd name="connsiteX39" fmla="*/ 109061 w 248507"/>
                <a:gd name="connsiteY39" fmla="*/ 156591 h 238506"/>
                <a:gd name="connsiteX40" fmla="*/ 91345 w 248507"/>
                <a:gd name="connsiteY40" fmla="*/ 154210 h 238506"/>
                <a:gd name="connsiteX41" fmla="*/ 79629 w 248507"/>
                <a:gd name="connsiteY41" fmla="*/ 153734 h 238506"/>
                <a:gd name="connsiteX42" fmla="*/ 79629 w 248507"/>
                <a:gd name="connsiteY42" fmla="*/ 147257 h 238506"/>
                <a:gd name="connsiteX43" fmla="*/ 74105 w 248507"/>
                <a:gd name="connsiteY43" fmla="*/ 137827 h 238506"/>
                <a:gd name="connsiteX44" fmla="*/ 83439 w 248507"/>
                <a:gd name="connsiteY44" fmla="*/ 126683 h 238506"/>
                <a:gd name="connsiteX45" fmla="*/ 67056 w 248507"/>
                <a:gd name="connsiteY45" fmla="*/ 126683 h 238506"/>
                <a:gd name="connsiteX46" fmla="*/ 67056 w 248507"/>
                <a:gd name="connsiteY46" fmla="*/ 120206 h 238506"/>
                <a:gd name="connsiteX47" fmla="*/ 58198 w 248507"/>
                <a:gd name="connsiteY47" fmla="*/ 121539 h 238506"/>
                <a:gd name="connsiteX48" fmla="*/ 36767 w 248507"/>
                <a:gd name="connsiteY48" fmla="*/ 96393 h 238506"/>
                <a:gd name="connsiteX49" fmla="*/ 27527 w 248507"/>
                <a:gd name="connsiteY49" fmla="*/ 93631 h 238506"/>
                <a:gd name="connsiteX50" fmla="*/ 15812 w 248507"/>
                <a:gd name="connsiteY50" fmla="*/ 84296 h 238506"/>
                <a:gd name="connsiteX51" fmla="*/ 20955 w 248507"/>
                <a:gd name="connsiteY51" fmla="*/ 72676 h 238506"/>
                <a:gd name="connsiteX52" fmla="*/ 15812 w 248507"/>
                <a:gd name="connsiteY52" fmla="*/ 66580 h 238506"/>
                <a:gd name="connsiteX53" fmla="*/ 18193 w 248507"/>
                <a:gd name="connsiteY53" fmla="*/ 55816 h 238506"/>
                <a:gd name="connsiteX54" fmla="*/ 8382 w 248507"/>
                <a:gd name="connsiteY54" fmla="*/ 47054 h 238506"/>
                <a:gd name="connsiteX55" fmla="*/ 0 w 248507"/>
                <a:gd name="connsiteY55" fmla="*/ 37243 h 238506"/>
                <a:gd name="connsiteX56" fmla="*/ 3238 w 248507"/>
                <a:gd name="connsiteY56" fmla="*/ 32099 h 238506"/>
                <a:gd name="connsiteX57" fmla="*/ 9811 w 248507"/>
                <a:gd name="connsiteY57" fmla="*/ 32099 h 238506"/>
                <a:gd name="connsiteX58" fmla="*/ 16764 w 248507"/>
                <a:gd name="connsiteY58" fmla="*/ 41434 h 238506"/>
                <a:gd name="connsiteX59" fmla="*/ 21431 w 248507"/>
                <a:gd name="connsiteY59" fmla="*/ 46101 h 238506"/>
                <a:gd name="connsiteX60" fmla="*/ 28004 w 248507"/>
                <a:gd name="connsiteY60" fmla="*/ 46101 h 238506"/>
                <a:gd name="connsiteX61" fmla="*/ 33528 w 248507"/>
                <a:gd name="connsiteY61" fmla="*/ 40481 h 238506"/>
                <a:gd name="connsiteX62" fmla="*/ 28861 w 248507"/>
                <a:gd name="connsiteY62" fmla="*/ 32099 h 238506"/>
                <a:gd name="connsiteX63" fmla="*/ 22860 w 248507"/>
                <a:gd name="connsiteY63" fmla="*/ 27432 h 238506"/>
                <a:gd name="connsiteX64" fmla="*/ 21431 w 248507"/>
                <a:gd name="connsiteY64" fmla="*/ 19526 h 238506"/>
                <a:gd name="connsiteX65" fmla="*/ 8382 w 248507"/>
                <a:gd name="connsiteY65" fmla="*/ 14859 h 238506"/>
                <a:gd name="connsiteX66" fmla="*/ 9335 w 248507"/>
                <a:gd name="connsiteY66" fmla="*/ 0 h 238506"/>
                <a:gd name="connsiteX67" fmla="*/ 20479 w 248507"/>
                <a:gd name="connsiteY67" fmla="*/ 5143 h 238506"/>
                <a:gd name="connsiteX68" fmla="*/ 28385 w 248507"/>
                <a:gd name="connsiteY68" fmla="*/ 18669 h 238506"/>
                <a:gd name="connsiteX69" fmla="*/ 34957 w 248507"/>
                <a:gd name="connsiteY69" fmla="*/ 29337 h 238506"/>
                <a:gd name="connsiteX70" fmla="*/ 41910 w 248507"/>
                <a:gd name="connsiteY70" fmla="*/ 38672 h 238506"/>
                <a:gd name="connsiteX71" fmla="*/ 48006 w 248507"/>
                <a:gd name="connsiteY71" fmla="*/ 43339 h 238506"/>
                <a:gd name="connsiteX72" fmla="*/ 49816 w 248507"/>
                <a:gd name="connsiteY72" fmla="*/ 50292 h 238506"/>
                <a:gd name="connsiteX73" fmla="*/ 51721 w 248507"/>
                <a:gd name="connsiteY73" fmla="*/ 58198 h 238506"/>
                <a:gd name="connsiteX74" fmla="*/ 67056 w 248507"/>
                <a:gd name="connsiteY74" fmla="*/ 55816 h 238506"/>
                <a:gd name="connsiteX75" fmla="*/ 60579 w 248507"/>
                <a:gd name="connsiteY75" fmla="*/ 47054 h 238506"/>
                <a:gd name="connsiteX76" fmla="*/ 56864 w 248507"/>
                <a:gd name="connsiteY76" fmla="*/ 41434 h 238506"/>
                <a:gd name="connsiteX77" fmla="*/ 60103 w 248507"/>
                <a:gd name="connsiteY77" fmla="*/ 38195 h 238506"/>
                <a:gd name="connsiteX78" fmla="*/ 48959 w 248507"/>
                <a:gd name="connsiteY78" fmla="*/ 30290 h 238506"/>
                <a:gd name="connsiteX79" fmla="*/ 47530 w 248507"/>
                <a:gd name="connsiteY79" fmla="*/ 16288 h 238506"/>
                <a:gd name="connsiteX80" fmla="*/ 51245 w 248507"/>
                <a:gd name="connsiteY80" fmla="*/ 8858 h 238506"/>
                <a:gd name="connsiteX81" fmla="*/ 63151 w 248507"/>
                <a:gd name="connsiteY81" fmla="*/ 20479 h 238506"/>
                <a:gd name="connsiteX82" fmla="*/ 72676 w 248507"/>
                <a:gd name="connsiteY82" fmla="*/ 17240 h 238506"/>
                <a:gd name="connsiteX83" fmla="*/ 74581 w 248507"/>
                <a:gd name="connsiteY83" fmla="*/ 29337 h 238506"/>
                <a:gd name="connsiteX84" fmla="*/ 81058 w 248507"/>
                <a:gd name="connsiteY84" fmla="*/ 24670 h 238506"/>
                <a:gd name="connsiteX85" fmla="*/ 89916 w 248507"/>
                <a:gd name="connsiteY85" fmla="*/ 34004 h 238506"/>
                <a:gd name="connsiteX86" fmla="*/ 95060 w 248507"/>
                <a:gd name="connsiteY86" fmla="*/ 31242 h 238506"/>
                <a:gd name="connsiteX87" fmla="*/ 104870 w 248507"/>
                <a:gd name="connsiteY87" fmla="*/ 39148 h 238506"/>
                <a:gd name="connsiteX88" fmla="*/ 101060 w 248507"/>
                <a:gd name="connsiteY88" fmla="*/ 48863 h 238506"/>
                <a:gd name="connsiteX89" fmla="*/ 109442 w 248507"/>
                <a:gd name="connsiteY89" fmla="*/ 51245 h 238506"/>
                <a:gd name="connsiteX90" fmla="*/ 116015 w 248507"/>
                <a:gd name="connsiteY90" fmla="*/ 47054 h 238506"/>
                <a:gd name="connsiteX91" fmla="*/ 124206 w 248507"/>
                <a:gd name="connsiteY91" fmla="*/ 55816 h 238506"/>
                <a:gd name="connsiteX92" fmla="*/ 127540 w 248507"/>
                <a:gd name="connsiteY92" fmla="*/ 48482 h 238506"/>
                <a:gd name="connsiteX93" fmla="*/ 136493 w 248507"/>
                <a:gd name="connsiteY93" fmla="*/ 51721 h 238506"/>
                <a:gd name="connsiteX94" fmla="*/ 138398 w 248507"/>
                <a:gd name="connsiteY94" fmla="*/ 44291 h 238506"/>
                <a:gd name="connsiteX95" fmla="*/ 135160 w 248507"/>
                <a:gd name="connsiteY95" fmla="*/ 31623 h 238506"/>
                <a:gd name="connsiteX96" fmla="*/ 146304 w 248507"/>
                <a:gd name="connsiteY96" fmla="*/ 28861 h 238506"/>
                <a:gd name="connsiteX97" fmla="*/ 157448 w 248507"/>
                <a:gd name="connsiteY97" fmla="*/ 35814 h 238506"/>
                <a:gd name="connsiteX98" fmla="*/ 171926 w 248507"/>
                <a:gd name="connsiteY98" fmla="*/ 21431 h 238506"/>
                <a:gd name="connsiteX99" fmla="*/ 173355 w 248507"/>
                <a:gd name="connsiteY99" fmla="*/ 11621 h 238506"/>
                <a:gd name="connsiteX100" fmla="*/ 178403 w 248507"/>
                <a:gd name="connsiteY100" fmla="*/ 16764 h 238506"/>
                <a:gd name="connsiteX101" fmla="*/ 188214 w 248507"/>
                <a:gd name="connsiteY101" fmla="*/ 7429 h 238506"/>
                <a:gd name="connsiteX102" fmla="*/ 189643 w 248507"/>
                <a:gd name="connsiteY102" fmla="*/ 0 h 238506"/>
                <a:gd name="connsiteX103" fmla="*/ 201454 w 248507"/>
                <a:gd name="connsiteY103" fmla="*/ 16764 h 238506"/>
                <a:gd name="connsiteX104" fmla="*/ 193834 w 248507"/>
                <a:gd name="connsiteY104" fmla="*/ 25146 h 238506"/>
                <a:gd name="connsiteX105" fmla="*/ 214789 w 248507"/>
                <a:gd name="connsiteY105" fmla="*/ 27051 h 238506"/>
                <a:gd name="connsiteX106" fmla="*/ 214789 w 248507"/>
                <a:gd name="connsiteY106" fmla="*/ 43339 h 238506"/>
                <a:gd name="connsiteX107" fmla="*/ 232982 w 248507"/>
                <a:gd name="connsiteY107" fmla="*/ 55816 h 238506"/>
                <a:gd name="connsiteX108" fmla="*/ 241840 w 248507"/>
                <a:gd name="connsiteY108" fmla="*/ 62865 h 238506"/>
                <a:gd name="connsiteX109" fmla="*/ 247841 w 248507"/>
                <a:gd name="connsiteY109" fmla="*/ 74676 h 2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8507" h="238506">
                  <a:moveTo>
                    <a:pt x="247841" y="74676"/>
                  </a:moveTo>
                  <a:lnTo>
                    <a:pt x="246031" y="84582"/>
                  </a:lnTo>
                  <a:lnTo>
                    <a:pt x="236696" y="93345"/>
                  </a:lnTo>
                  <a:lnTo>
                    <a:pt x="239173" y="102680"/>
                  </a:lnTo>
                  <a:lnTo>
                    <a:pt x="248507" y="102680"/>
                  </a:lnTo>
                  <a:lnTo>
                    <a:pt x="247269" y="110681"/>
                  </a:lnTo>
                  <a:lnTo>
                    <a:pt x="235458" y="121253"/>
                  </a:lnTo>
                  <a:lnTo>
                    <a:pt x="232982" y="137827"/>
                  </a:lnTo>
                  <a:lnTo>
                    <a:pt x="224885" y="142970"/>
                  </a:lnTo>
                  <a:lnTo>
                    <a:pt x="228600" y="156020"/>
                  </a:lnTo>
                  <a:lnTo>
                    <a:pt x="223647" y="169069"/>
                  </a:lnTo>
                  <a:lnTo>
                    <a:pt x="204978" y="169069"/>
                  </a:lnTo>
                  <a:lnTo>
                    <a:pt x="208407" y="178403"/>
                  </a:lnTo>
                  <a:lnTo>
                    <a:pt x="201454" y="184023"/>
                  </a:lnTo>
                  <a:lnTo>
                    <a:pt x="208407" y="204026"/>
                  </a:lnTo>
                  <a:lnTo>
                    <a:pt x="213074" y="211646"/>
                  </a:lnTo>
                  <a:lnTo>
                    <a:pt x="201454" y="229362"/>
                  </a:lnTo>
                  <a:lnTo>
                    <a:pt x="187738" y="226886"/>
                  </a:lnTo>
                  <a:lnTo>
                    <a:pt x="187738" y="220313"/>
                  </a:lnTo>
                  <a:lnTo>
                    <a:pt x="179832" y="222218"/>
                  </a:lnTo>
                  <a:lnTo>
                    <a:pt x="174212" y="229362"/>
                  </a:lnTo>
                  <a:lnTo>
                    <a:pt x="164497" y="238506"/>
                  </a:lnTo>
                  <a:lnTo>
                    <a:pt x="156972" y="238506"/>
                  </a:lnTo>
                  <a:lnTo>
                    <a:pt x="156972" y="232505"/>
                  </a:lnTo>
                  <a:lnTo>
                    <a:pt x="166783" y="225457"/>
                  </a:lnTo>
                  <a:lnTo>
                    <a:pt x="169164" y="218980"/>
                  </a:lnTo>
                  <a:lnTo>
                    <a:pt x="158877" y="211646"/>
                  </a:lnTo>
                  <a:lnTo>
                    <a:pt x="151924" y="222218"/>
                  </a:lnTo>
                  <a:lnTo>
                    <a:pt x="144875" y="215265"/>
                  </a:lnTo>
                  <a:lnTo>
                    <a:pt x="149066" y="211646"/>
                  </a:lnTo>
                  <a:lnTo>
                    <a:pt x="148590" y="196120"/>
                  </a:lnTo>
                  <a:lnTo>
                    <a:pt x="139732" y="196120"/>
                  </a:lnTo>
                  <a:lnTo>
                    <a:pt x="144875" y="175165"/>
                  </a:lnTo>
                  <a:lnTo>
                    <a:pt x="134207" y="178403"/>
                  </a:lnTo>
                  <a:lnTo>
                    <a:pt x="129921" y="181261"/>
                  </a:lnTo>
                  <a:lnTo>
                    <a:pt x="125635" y="168783"/>
                  </a:lnTo>
                  <a:lnTo>
                    <a:pt x="125635" y="164878"/>
                  </a:lnTo>
                  <a:lnTo>
                    <a:pt x="117919" y="163068"/>
                  </a:lnTo>
                  <a:lnTo>
                    <a:pt x="117919" y="152305"/>
                  </a:lnTo>
                  <a:lnTo>
                    <a:pt x="109061" y="156591"/>
                  </a:lnTo>
                  <a:lnTo>
                    <a:pt x="91345" y="154210"/>
                  </a:lnTo>
                  <a:lnTo>
                    <a:pt x="79629" y="153734"/>
                  </a:lnTo>
                  <a:lnTo>
                    <a:pt x="79629" y="147257"/>
                  </a:lnTo>
                  <a:lnTo>
                    <a:pt x="74105" y="137827"/>
                  </a:lnTo>
                  <a:lnTo>
                    <a:pt x="83439" y="126683"/>
                  </a:lnTo>
                  <a:lnTo>
                    <a:pt x="67056" y="126683"/>
                  </a:lnTo>
                  <a:lnTo>
                    <a:pt x="67056" y="120206"/>
                  </a:lnTo>
                  <a:lnTo>
                    <a:pt x="58198" y="121539"/>
                  </a:lnTo>
                  <a:lnTo>
                    <a:pt x="36767" y="96393"/>
                  </a:lnTo>
                  <a:lnTo>
                    <a:pt x="27527" y="93631"/>
                  </a:lnTo>
                  <a:lnTo>
                    <a:pt x="15812" y="84296"/>
                  </a:lnTo>
                  <a:lnTo>
                    <a:pt x="20955" y="72676"/>
                  </a:lnTo>
                  <a:lnTo>
                    <a:pt x="15812" y="66580"/>
                  </a:lnTo>
                  <a:lnTo>
                    <a:pt x="18193" y="55816"/>
                  </a:lnTo>
                  <a:lnTo>
                    <a:pt x="8382" y="47054"/>
                  </a:lnTo>
                  <a:lnTo>
                    <a:pt x="0" y="37243"/>
                  </a:lnTo>
                  <a:lnTo>
                    <a:pt x="3238" y="32099"/>
                  </a:lnTo>
                  <a:lnTo>
                    <a:pt x="9811" y="32099"/>
                  </a:lnTo>
                  <a:lnTo>
                    <a:pt x="16764" y="41434"/>
                  </a:lnTo>
                  <a:lnTo>
                    <a:pt x="21431" y="46101"/>
                  </a:lnTo>
                  <a:lnTo>
                    <a:pt x="28004" y="46101"/>
                  </a:lnTo>
                  <a:lnTo>
                    <a:pt x="33528" y="40481"/>
                  </a:lnTo>
                  <a:lnTo>
                    <a:pt x="28861" y="32099"/>
                  </a:lnTo>
                  <a:lnTo>
                    <a:pt x="22860" y="27432"/>
                  </a:lnTo>
                  <a:lnTo>
                    <a:pt x="21431" y="19526"/>
                  </a:lnTo>
                  <a:lnTo>
                    <a:pt x="8382" y="14859"/>
                  </a:lnTo>
                  <a:lnTo>
                    <a:pt x="9335" y="0"/>
                  </a:lnTo>
                  <a:lnTo>
                    <a:pt x="20479" y="5143"/>
                  </a:lnTo>
                  <a:lnTo>
                    <a:pt x="28385" y="18669"/>
                  </a:lnTo>
                  <a:lnTo>
                    <a:pt x="34957" y="29337"/>
                  </a:lnTo>
                  <a:lnTo>
                    <a:pt x="41910" y="38672"/>
                  </a:lnTo>
                  <a:lnTo>
                    <a:pt x="48006" y="43339"/>
                  </a:lnTo>
                  <a:lnTo>
                    <a:pt x="49816" y="50292"/>
                  </a:lnTo>
                  <a:lnTo>
                    <a:pt x="51721" y="58198"/>
                  </a:lnTo>
                  <a:lnTo>
                    <a:pt x="67056" y="55816"/>
                  </a:lnTo>
                  <a:lnTo>
                    <a:pt x="60579" y="47054"/>
                  </a:lnTo>
                  <a:lnTo>
                    <a:pt x="56864" y="41434"/>
                  </a:lnTo>
                  <a:lnTo>
                    <a:pt x="60103" y="38195"/>
                  </a:lnTo>
                  <a:lnTo>
                    <a:pt x="48959" y="30290"/>
                  </a:lnTo>
                  <a:lnTo>
                    <a:pt x="47530" y="16288"/>
                  </a:lnTo>
                  <a:lnTo>
                    <a:pt x="51245" y="8858"/>
                  </a:lnTo>
                  <a:lnTo>
                    <a:pt x="63151" y="20479"/>
                  </a:lnTo>
                  <a:lnTo>
                    <a:pt x="72676" y="17240"/>
                  </a:lnTo>
                  <a:lnTo>
                    <a:pt x="74581" y="29337"/>
                  </a:lnTo>
                  <a:lnTo>
                    <a:pt x="81058" y="24670"/>
                  </a:lnTo>
                  <a:lnTo>
                    <a:pt x="89916" y="34004"/>
                  </a:lnTo>
                  <a:lnTo>
                    <a:pt x="95060" y="31242"/>
                  </a:lnTo>
                  <a:lnTo>
                    <a:pt x="104870" y="39148"/>
                  </a:lnTo>
                  <a:lnTo>
                    <a:pt x="101060" y="48863"/>
                  </a:lnTo>
                  <a:lnTo>
                    <a:pt x="109442" y="51245"/>
                  </a:lnTo>
                  <a:lnTo>
                    <a:pt x="116015" y="47054"/>
                  </a:lnTo>
                  <a:lnTo>
                    <a:pt x="124206" y="55816"/>
                  </a:lnTo>
                  <a:lnTo>
                    <a:pt x="127540" y="48482"/>
                  </a:lnTo>
                  <a:lnTo>
                    <a:pt x="136493" y="51721"/>
                  </a:lnTo>
                  <a:lnTo>
                    <a:pt x="138398" y="44291"/>
                  </a:lnTo>
                  <a:lnTo>
                    <a:pt x="135160" y="31623"/>
                  </a:lnTo>
                  <a:lnTo>
                    <a:pt x="146304" y="28861"/>
                  </a:lnTo>
                  <a:lnTo>
                    <a:pt x="157448" y="35814"/>
                  </a:lnTo>
                  <a:lnTo>
                    <a:pt x="171926" y="21431"/>
                  </a:lnTo>
                  <a:lnTo>
                    <a:pt x="173355" y="11621"/>
                  </a:lnTo>
                  <a:lnTo>
                    <a:pt x="178403" y="16764"/>
                  </a:lnTo>
                  <a:lnTo>
                    <a:pt x="188214" y="7429"/>
                  </a:lnTo>
                  <a:lnTo>
                    <a:pt x="189643" y="0"/>
                  </a:lnTo>
                  <a:lnTo>
                    <a:pt x="201454" y="16764"/>
                  </a:lnTo>
                  <a:lnTo>
                    <a:pt x="193834" y="25146"/>
                  </a:lnTo>
                  <a:lnTo>
                    <a:pt x="214789" y="27051"/>
                  </a:lnTo>
                  <a:lnTo>
                    <a:pt x="214789" y="43339"/>
                  </a:lnTo>
                  <a:lnTo>
                    <a:pt x="232982" y="55816"/>
                  </a:lnTo>
                  <a:lnTo>
                    <a:pt x="241840" y="62865"/>
                  </a:lnTo>
                  <a:lnTo>
                    <a:pt x="247841" y="74676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46A754D3-CDF8-2813-0127-64D41EB2C674}"/>
              </a:ext>
            </a:extLst>
          </p:cNvPr>
          <p:cNvSpPr txBox="1"/>
          <p:nvPr/>
        </p:nvSpPr>
        <p:spPr>
          <a:xfrm>
            <a:off x="3911941" y="2742369"/>
            <a:ext cx="4381490" cy="161890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СПАСИБО </a:t>
            </a:r>
            <a:b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</a:br>
            <a: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ЗА </a:t>
            </a:r>
            <a:r>
              <a:rPr lang="ru-RU" sz="2800" b="1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ВНИМАНИЕ,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Передаю слово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Надежде  </a:t>
            </a:r>
            <a:r>
              <a:rPr lang="ru-RU" sz="2800" cap="all" spc="-150" dirty="0" err="1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моисеенко</a:t>
            </a:r>
            <a:endParaRPr lang="ru-RU" sz="2800" cap="all" spc="-150" dirty="0">
              <a:ln w="22225">
                <a:noFill/>
              </a:ln>
              <a:solidFill>
                <a:srgbClr val="B5D1FA">
                  <a:lumMod val="25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91" name="Group 21">
            <a:extLst>
              <a:ext uri="{FF2B5EF4-FFF2-40B4-BE49-F238E27FC236}">
                <a16:creationId xmlns="" xmlns:a16="http://schemas.microsoft.com/office/drawing/2014/main" id="{5BD210D2-FC0F-0064-6D90-43496A94B580}"/>
              </a:ext>
            </a:extLst>
          </p:cNvPr>
          <p:cNvGrpSpPr/>
          <p:nvPr/>
        </p:nvGrpSpPr>
        <p:grpSpPr>
          <a:xfrm>
            <a:off x="921370" y="3158242"/>
            <a:ext cx="1721962" cy="626727"/>
            <a:chOff x="1699404" y="761224"/>
            <a:chExt cx="1721962" cy="626727"/>
          </a:xfrm>
        </p:grpSpPr>
        <p:pic>
          <p:nvPicPr>
            <p:cNvPr id="92" name="Graphic 2">
              <a:extLst>
                <a:ext uri="{FF2B5EF4-FFF2-40B4-BE49-F238E27FC236}">
                  <a16:creationId xmlns="" xmlns:a16="http://schemas.microsoft.com/office/drawing/2014/main" id="{5B3FDE6E-C821-B9EB-9146-C8B781C3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77"/>
            <a:stretch>
              <a:fillRect/>
            </a:stretch>
          </p:blipFill>
          <p:spPr>
            <a:xfrm>
              <a:off x="2309614" y="791827"/>
              <a:ext cx="1111752" cy="565520"/>
            </a:xfrm>
            <a:prstGeom prst="rect">
              <a:avLst/>
            </a:prstGeom>
          </p:spPr>
        </p:pic>
        <p:pic>
          <p:nvPicPr>
            <p:cNvPr id="93" name="Рисунок 11">
              <a:extLst>
                <a:ext uri="{FF2B5EF4-FFF2-40B4-BE49-F238E27FC236}">
                  <a16:creationId xmlns="" xmlns:a16="http://schemas.microsoft.com/office/drawing/2014/main" id="{85A5ADE3-8F02-A038-C622-2B6FBC2D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9404" y="761224"/>
              <a:ext cx="548386" cy="626727"/>
            </a:xfrm>
            <a:prstGeom prst="rect">
              <a:avLst/>
            </a:prstGeom>
          </p:spPr>
        </p:pic>
      </p:grpSp>
      <p:sp>
        <p:nvSpPr>
          <p:cNvPr id="94" name="Subtitle 2">
            <a:extLst>
              <a:ext uri="{FF2B5EF4-FFF2-40B4-BE49-F238E27FC236}">
                <a16:creationId xmlns="" xmlns:a16="http://schemas.microsoft.com/office/drawing/2014/main" id="{D4412D55-F14E-7F0C-AEFF-C22BCBD57ABC}"/>
              </a:ext>
            </a:extLst>
          </p:cNvPr>
          <p:cNvSpPr txBox="1">
            <a:spLocks/>
          </p:cNvSpPr>
          <p:nvPr/>
        </p:nvSpPr>
        <p:spPr>
          <a:xfrm>
            <a:off x="10128397" y="3276005"/>
            <a:ext cx="1232063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0561FC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Вместе</a:t>
            </a:r>
            <a:b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мы это точно </a:t>
            </a:r>
            <a:b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сделаем!</a:t>
            </a:r>
          </a:p>
        </p:txBody>
      </p:sp>
      <p:cxnSp>
        <p:nvCxnSpPr>
          <p:cNvPr id="183" name="Straight Connector 4">
            <a:extLst>
              <a:ext uri="{FF2B5EF4-FFF2-40B4-BE49-F238E27FC236}">
                <a16:creationId xmlns="" xmlns:a16="http://schemas.microsoft.com/office/drawing/2014/main" id="{CA77010F-22DC-71B3-F625-80E9BD999096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5492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6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532" y="1516185"/>
            <a:ext cx="4072467" cy="53418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9920" y="625300"/>
            <a:ext cx="778394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Льготы по имущественным налогам</a:t>
            </a:r>
            <a:endParaRPr lang="en-US" sz="3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564189" y="1719751"/>
            <a:ext cx="6356152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Для ветеранов боевых действий, участников СВО и членов их семей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564189" y="2088770"/>
            <a:ext cx="3087787" cy="1775743"/>
          </a:xfrm>
          <a:prstGeom prst="roundRect">
            <a:avLst>
              <a:gd name="adj" fmla="val 320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51018" y="2228892"/>
            <a:ext cx="541635" cy="406226"/>
          </a:xfrm>
          <a:prstGeom prst="roundRect">
            <a:avLst>
              <a:gd name="adj" fmla="val 14067108"/>
            </a:avLst>
          </a:prstGeom>
          <a:solidFill>
            <a:srgbClr val="1A2D7A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9946" y="2340588"/>
            <a:ext cx="243682" cy="1827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018" y="2770478"/>
            <a:ext cx="2394545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Налог на имущество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751019" y="3074310"/>
            <a:ext cx="2714129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Льгота в отношении одного объекта каждого вида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0" name="Shape 6"/>
          <p:cNvSpPr/>
          <p:nvPr/>
        </p:nvSpPr>
        <p:spPr>
          <a:xfrm>
            <a:off x="3832455" y="2088770"/>
            <a:ext cx="3087886" cy="1775743"/>
          </a:xfrm>
          <a:prstGeom prst="roundRect">
            <a:avLst>
              <a:gd name="adj" fmla="val 320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019284" y="2228892"/>
            <a:ext cx="541635" cy="406226"/>
          </a:xfrm>
          <a:prstGeom prst="roundRect">
            <a:avLst>
              <a:gd name="adj" fmla="val 14067108"/>
            </a:avLst>
          </a:prstGeom>
          <a:solidFill>
            <a:srgbClr val="1A2D7A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68211" y="2340588"/>
            <a:ext cx="243682" cy="18276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019285" y="2770478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Земельный налог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4" name="Text 9"/>
          <p:cNvSpPr/>
          <p:nvPr/>
        </p:nvSpPr>
        <p:spPr>
          <a:xfrm>
            <a:off x="4019284" y="3074311"/>
            <a:ext cx="2714228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Вычет на величину кадастровой стоимости 600 кв. метров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5" name="Shape 10"/>
          <p:cNvSpPr/>
          <p:nvPr/>
        </p:nvSpPr>
        <p:spPr>
          <a:xfrm>
            <a:off x="564189" y="3999872"/>
            <a:ext cx="6356152" cy="1342355"/>
          </a:xfrm>
          <a:prstGeom prst="roundRect">
            <a:avLst>
              <a:gd name="adj" fmla="val 423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751018" y="4139994"/>
            <a:ext cx="541635" cy="406226"/>
          </a:xfrm>
          <a:prstGeom prst="roundRect">
            <a:avLst>
              <a:gd name="adj" fmla="val 14067108"/>
            </a:avLst>
          </a:prstGeom>
          <a:solidFill>
            <a:srgbClr val="1A2D7A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9946" y="4251690"/>
            <a:ext cx="243682" cy="18276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1019" y="4681580"/>
            <a:ext cx="243105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Транспортный налог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9" name="Text 13"/>
          <p:cNvSpPr/>
          <p:nvPr/>
        </p:nvSpPr>
        <p:spPr>
          <a:xfrm>
            <a:off x="751019" y="4985412"/>
            <a:ext cx="598249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Освобождение от уплаты по одному ТС по выбору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879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1924" y="994097"/>
            <a:ext cx="5230515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Категории льготников</a:t>
            </a:r>
            <a:endParaRPr lang="en-US" sz="3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6" name="Shape 2"/>
          <p:cNvSpPr/>
          <p:nvPr/>
        </p:nvSpPr>
        <p:spPr>
          <a:xfrm>
            <a:off x="631924" y="1853579"/>
            <a:ext cx="7140476" cy="45719"/>
          </a:xfrm>
          <a:prstGeom prst="rect">
            <a:avLst/>
          </a:prstGeom>
          <a:solidFill>
            <a:srgbClr val="1A2D7A"/>
          </a:solidFill>
          <a:ln/>
        </p:spPr>
      </p:sp>
      <p:sp>
        <p:nvSpPr>
          <p:cNvPr id="7" name="Text 3"/>
          <p:cNvSpPr/>
          <p:nvPr/>
        </p:nvSpPr>
        <p:spPr>
          <a:xfrm>
            <a:off x="631924" y="1959323"/>
            <a:ext cx="321597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Ветераны боевых действий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8" name="Shape 4"/>
          <p:cNvSpPr/>
          <p:nvPr/>
        </p:nvSpPr>
        <p:spPr>
          <a:xfrm>
            <a:off x="631924" y="2629792"/>
            <a:ext cx="7140476" cy="45719"/>
          </a:xfrm>
          <a:prstGeom prst="rect">
            <a:avLst/>
          </a:prstGeom>
          <a:solidFill>
            <a:srgbClr val="1A2D7A"/>
          </a:solidFill>
          <a:ln/>
        </p:spPr>
      </p:sp>
      <p:sp>
        <p:nvSpPr>
          <p:cNvPr id="9" name="Text 5"/>
          <p:cNvSpPr/>
          <p:nvPr/>
        </p:nvSpPr>
        <p:spPr>
          <a:xfrm>
            <a:off x="631925" y="2735536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Военнослужащие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0" name="Shape 6"/>
          <p:cNvSpPr/>
          <p:nvPr/>
        </p:nvSpPr>
        <p:spPr>
          <a:xfrm>
            <a:off x="631924" y="3406005"/>
            <a:ext cx="7140476" cy="45719"/>
          </a:xfrm>
          <a:prstGeom prst="rect">
            <a:avLst/>
          </a:prstGeom>
          <a:solidFill>
            <a:srgbClr val="1A2D7A"/>
          </a:solidFill>
          <a:ln/>
        </p:spPr>
      </p:sp>
      <p:sp>
        <p:nvSpPr>
          <p:cNvPr id="11" name="Text 7"/>
          <p:cNvSpPr/>
          <p:nvPr/>
        </p:nvSpPr>
        <p:spPr>
          <a:xfrm>
            <a:off x="631924" y="3511748"/>
            <a:ext cx="6356152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Лица, указанные в подпунктах 9.1-9.5 статьи 407 НК РФ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924" y="4038228"/>
            <a:ext cx="6356152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Сотрудники войск национальной гвардии, ОВД, добровольцы, лица, выполняющие задачи на территориях СВО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3" name="Shape 9"/>
          <p:cNvSpPr/>
          <p:nvPr/>
        </p:nvSpPr>
        <p:spPr>
          <a:xfrm>
            <a:off x="631924" y="4919438"/>
            <a:ext cx="7140476" cy="45719"/>
          </a:xfrm>
          <a:prstGeom prst="rect">
            <a:avLst/>
          </a:prstGeom>
          <a:solidFill>
            <a:srgbClr val="1A2D7A"/>
          </a:solidFill>
          <a:ln/>
        </p:spPr>
      </p:sp>
      <p:sp>
        <p:nvSpPr>
          <p:cNvPr id="14" name="Text 10"/>
          <p:cNvSpPr/>
          <p:nvPr/>
        </p:nvSpPr>
        <p:spPr>
          <a:xfrm>
            <a:off x="631924" y="5025182"/>
            <a:ext cx="2937272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Члены семей льготников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5" name="Text 11"/>
          <p:cNvSpPr/>
          <p:nvPr/>
        </p:nvSpPr>
        <p:spPr>
          <a:xfrm>
            <a:off x="631923" y="5329014"/>
            <a:ext cx="7352143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Супруг(а), несовершеннолетние дети, дети до 23 лет на очном обучении, лица на иждивении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200" y="1516186"/>
            <a:ext cx="3479800" cy="534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720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5" y="1267271"/>
            <a:ext cx="8669139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Налог на имущество физических лиц</a:t>
            </a:r>
            <a:endParaRPr lang="en-US" sz="3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31924" y="2051149"/>
            <a:ext cx="3538438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Порядок предоставления льготы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631924" y="2631802"/>
            <a:ext cx="3538438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Льгота предоставляется в отношении одного объекта каждого вида вне зависимости от количества оснований для её применения.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631924" y="3620393"/>
            <a:ext cx="3538438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Объект должен находиться в собственности налогоплательщика и не использоваться в предпринимательской деятельности.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9" name="Shape 6"/>
          <p:cNvSpPr/>
          <p:nvPr/>
        </p:nvSpPr>
        <p:spPr>
          <a:xfrm>
            <a:off x="631924" y="4761309"/>
            <a:ext cx="3522365" cy="829345"/>
          </a:xfrm>
          <a:prstGeom prst="roundRect">
            <a:avLst>
              <a:gd name="adj" fmla="val 6858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37804" y="4915719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Одно жильё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837803" y="5219551"/>
            <a:ext cx="31106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Квартира, дом, комната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2" name="Shape 9"/>
          <p:cNvSpPr/>
          <p:nvPr/>
        </p:nvSpPr>
        <p:spPr>
          <a:xfrm>
            <a:off x="4334768" y="4761309"/>
            <a:ext cx="3522365" cy="829345"/>
          </a:xfrm>
          <a:prstGeom prst="roundRect">
            <a:avLst>
              <a:gd name="adj" fmla="val 6858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540647" y="4915719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Одно гаражное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4540647" y="5219551"/>
            <a:ext cx="31106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Гараж, машиноместо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5" name="Shape 12"/>
          <p:cNvSpPr/>
          <p:nvPr/>
        </p:nvSpPr>
        <p:spPr>
          <a:xfrm>
            <a:off x="8037612" y="4761309"/>
            <a:ext cx="3522464" cy="829345"/>
          </a:xfrm>
          <a:prstGeom prst="roundRect">
            <a:avLst>
              <a:gd name="adj" fmla="val 6858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43491" y="4915719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Одно иное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7" name="Text 14"/>
          <p:cNvSpPr/>
          <p:nvPr/>
        </p:nvSpPr>
        <p:spPr>
          <a:xfrm>
            <a:off x="8243491" y="5219551"/>
            <a:ext cx="3110707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Иное имущество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35" l="4839" r="100000">
                        <a14:foregroundMark x1="88965" y1="82842" x2="90054" y2="56836"/>
                        <a14:foregroundMark x1="90736" y1="97051" x2="90736" y2="82842"/>
                        <a14:backgroundMark x1="84605" y1="19571" x2="91417" y2="41555"/>
                        <a14:backgroundMark x1="41689" y1="8311" x2="90054" y2="9920"/>
                        <a14:backgroundMark x1="96458" y1="48525" x2="96458" y2="8311"/>
                        <a14:backgroundMark x1="95777" y1="93566" x2="96458" y2="45040"/>
                        <a14:backgroundMark x1="83515" y1="94906" x2="83515" y2="3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84" y="2631802"/>
            <a:ext cx="3044380" cy="154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54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324" y="942189"/>
            <a:ext cx="738177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Функции налогов в государстве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657877" y="2050479"/>
            <a:ext cx="5373787" cy="1668959"/>
          </a:xfrm>
          <a:prstGeom prst="roundRect">
            <a:avLst>
              <a:gd name="adj" fmla="val 3408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83277" y="2069530"/>
            <a:ext cx="5322987" cy="406226"/>
          </a:xfrm>
          <a:prstGeom prst="roundRect">
            <a:avLst>
              <a:gd name="adj" fmla="val 8373"/>
            </a:avLst>
          </a:prstGeom>
          <a:solidFill>
            <a:srgbClr val="D5DCF6"/>
          </a:solidFill>
          <a:ln/>
        </p:spPr>
      </p:sp>
      <p:sp>
        <p:nvSpPr>
          <p:cNvPr id="5" name="Text 3"/>
          <p:cNvSpPr/>
          <p:nvPr/>
        </p:nvSpPr>
        <p:spPr>
          <a:xfrm>
            <a:off x="863757" y="2161319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Фискальная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863757" y="2677881"/>
            <a:ext cx="4962029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Налоги формируют бюджет для финансирования государственных нужд: оборона, образование, здравоохранение, социальная защита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hape 5"/>
          <p:cNvSpPr/>
          <p:nvPr/>
        </p:nvSpPr>
        <p:spPr>
          <a:xfrm>
            <a:off x="6212143" y="2050479"/>
            <a:ext cx="5373886" cy="1668959"/>
          </a:xfrm>
          <a:prstGeom prst="roundRect">
            <a:avLst>
              <a:gd name="adj" fmla="val 3408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6237543" y="2069530"/>
            <a:ext cx="5323086" cy="406226"/>
          </a:xfrm>
          <a:prstGeom prst="roundRect">
            <a:avLst>
              <a:gd name="adj" fmla="val 8373"/>
            </a:avLst>
          </a:prstGeom>
          <a:solidFill>
            <a:srgbClr val="D5DCF6"/>
          </a:solidFill>
          <a:ln/>
        </p:spPr>
      </p:sp>
      <p:sp>
        <p:nvSpPr>
          <p:cNvPr id="9" name="Text 7"/>
          <p:cNvSpPr/>
          <p:nvPr/>
        </p:nvSpPr>
        <p:spPr>
          <a:xfrm>
            <a:off x="6523492" y="2161319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Регулирующая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6418023" y="2688762"/>
            <a:ext cx="4962128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Влияние на экономику через льготы, ставки и другие инструменты — поддержка отраслей, стимулирование инвестиций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Shape 9"/>
          <p:cNvSpPr/>
          <p:nvPr/>
        </p:nvSpPr>
        <p:spPr>
          <a:xfrm>
            <a:off x="657877" y="3854797"/>
            <a:ext cx="5373787" cy="1668959"/>
          </a:xfrm>
          <a:prstGeom prst="roundRect">
            <a:avLst>
              <a:gd name="adj" fmla="val 3408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683277" y="3873848"/>
            <a:ext cx="5322987" cy="406226"/>
          </a:xfrm>
          <a:prstGeom prst="roundRect">
            <a:avLst>
              <a:gd name="adj" fmla="val 8373"/>
            </a:avLst>
          </a:prstGeom>
          <a:solidFill>
            <a:srgbClr val="D5DCF6"/>
          </a:solidFill>
          <a:ln/>
        </p:spPr>
      </p:sp>
      <p:sp>
        <p:nvSpPr>
          <p:cNvPr id="13" name="Text 11"/>
          <p:cNvSpPr/>
          <p:nvPr/>
        </p:nvSpPr>
        <p:spPr>
          <a:xfrm>
            <a:off x="863757" y="3965637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Распределительная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863757" y="4524533"/>
            <a:ext cx="4962029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Перераспределение средств от более обеспеченных к менее защищённым слоям населения через пенсии, пособия, социальные программы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212143" y="3854797"/>
            <a:ext cx="5373886" cy="1668959"/>
          </a:xfrm>
          <a:prstGeom prst="roundRect">
            <a:avLst>
              <a:gd name="adj" fmla="val 3408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6237543" y="3873848"/>
            <a:ext cx="5323086" cy="406226"/>
          </a:xfrm>
          <a:prstGeom prst="roundRect">
            <a:avLst>
              <a:gd name="adj" fmla="val 8373"/>
            </a:avLst>
          </a:prstGeom>
          <a:solidFill>
            <a:srgbClr val="D5DCF6"/>
          </a:solidFill>
          <a:ln/>
        </p:spPr>
      </p:sp>
      <p:sp>
        <p:nvSpPr>
          <p:cNvPr id="17" name="Text 15"/>
          <p:cNvSpPr/>
          <p:nvPr/>
        </p:nvSpPr>
        <p:spPr>
          <a:xfrm>
            <a:off x="6418023" y="3978403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Контролирующая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 16"/>
          <p:cNvSpPr/>
          <p:nvPr/>
        </p:nvSpPr>
        <p:spPr>
          <a:xfrm>
            <a:off x="6418023" y="4524532"/>
            <a:ext cx="4962128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Мониторинг экономической деятельности через налоговые поступления и отчётность, выявление нарушений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924" y="724346"/>
            <a:ext cx="8362950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Земельный и транспортный налоги</a:t>
            </a:r>
            <a:endParaRPr lang="en-US" sz="3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31925" y="3937546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Земельный налог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631925" y="4241378"/>
            <a:ext cx="5351264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Налоговый вычет в виде уменьшения налоговой базы на величину кадастровой стоимости 600 кв. метров площади земельного участка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631925" y="4972646"/>
            <a:ext cx="5351264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Предоставляется в отношении одного земельного участка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2" name="Text 8"/>
          <p:cNvSpPr/>
          <p:nvPr/>
        </p:nvSpPr>
        <p:spPr>
          <a:xfrm>
            <a:off x="6208812" y="3937546"/>
            <a:ext cx="243105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Транспортный налог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6208812" y="4241378"/>
            <a:ext cx="535126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Освобождение от уплаты в отношении одного транспортного средства по выбору налогоплательщика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4" name="Text 10"/>
          <p:cNvSpPr/>
          <p:nvPr/>
        </p:nvSpPr>
        <p:spPr>
          <a:xfrm>
            <a:off x="6208812" y="4755952"/>
            <a:ext cx="5351264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Для ветеранов: легковой автомобиль до 150 л.с., грузовой до 80 л.с., мотоцикл до 35 л.с. или катер до 30 л.с.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5" name="Shape 11"/>
          <p:cNvSpPr/>
          <p:nvPr/>
        </p:nvSpPr>
        <p:spPr>
          <a:xfrm>
            <a:off x="631924" y="5341665"/>
            <a:ext cx="10928152" cy="728936"/>
          </a:xfrm>
          <a:prstGeom prst="roundRect">
            <a:avLst>
              <a:gd name="adj" fmla="val 7181"/>
            </a:avLst>
          </a:prstGeom>
          <a:solidFill>
            <a:srgbClr val="B6D6FC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03" y="5544741"/>
            <a:ext cx="225623" cy="135359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218506" y="5510808"/>
            <a:ext cx="10161092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Дополнительные льготы по земельному налогу могут устанавливаться представительными органами муниципальных образований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6" b="99662" l="1848" r="996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22" y="1970448"/>
            <a:ext cx="2030040" cy="138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00" l="519" r="93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42" y="2354825"/>
            <a:ext cx="2454456" cy="7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482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4831376" y="1056233"/>
            <a:ext cx="4751288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3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Как получить льготу</a:t>
            </a:r>
            <a:endParaRPr lang="en-US" sz="3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376" y="1704752"/>
            <a:ext cx="541635" cy="71437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553491" y="1840111"/>
            <a:ext cx="319226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Проверьте право на льготу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8" name="Text 3"/>
          <p:cNvSpPr/>
          <p:nvPr/>
        </p:nvSpPr>
        <p:spPr>
          <a:xfrm>
            <a:off x="5553491" y="2143944"/>
            <a:ext cx="5634038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Убедитесь, что вы относитесь к категориям физических лиц, имеющим право на налоговую льготу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145" y="2848049"/>
            <a:ext cx="541635" cy="7143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24259" y="2983409"/>
            <a:ext cx="2872085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Проверьте уведомление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1" name="Text 5"/>
          <p:cNvSpPr/>
          <p:nvPr/>
        </p:nvSpPr>
        <p:spPr>
          <a:xfrm>
            <a:off x="5824259" y="3287241"/>
            <a:ext cx="5363269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Если льгота не учтена в налоговом уведомлении или возникла впервые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011" y="3991347"/>
            <a:ext cx="541635" cy="7143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095126" y="4126707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solidFill>
                  <a:srgbClr val="B5D1FA">
                    <a:lumMod val="25000"/>
                  </a:srgb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Подайте заявление</a:t>
            </a:r>
            <a:endParaRPr lang="en-US" sz="16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4" name="Text 7"/>
          <p:cNvSpPr/>
          <p:nvPr/>
        </p:nvSpPr>
        <p:spPr>
          <a:xfrm>
            <a:off x="6095126" y="4430539"/>
            <a:ext cx="5092403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 любой налоговый орган по установленной форме с подтверждающими документами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sp>
        <p:nvSpPr>
          <p:cNvPr id="15" name="Text 8"/>
          <p:cNvSpPr/>
          <p:nvPr/>
        </p:nvSpPr>
        <p:spPr>
          <a:xfrm>
            <a:off x="4492709" y="5151610"/>
            <a:ext cx="7504558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Подробную информацию о льготах можно узнать на сайте </a:t>
            </a:r>
            <a:r>
              <a:rPr lang="en-US" sz="1300" u="sng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www.nalog.gov.ru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endParaRPr lang="ru-RU" sz="1300" dirty="0" smtClean="0">
              <a:solidFill>
                <a:srgbClr val="B5D1FA">
                  <a:lumMod val="25000"/>
                </a:srgb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>
              <a:lnSpc>
                <a:spcPts val="2009"/>
              </a:lnSpc>
            </a:pPr>
            <a:r>
              <a:rPr lang="en-US" sz="1300" dirty="0" smtClean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 </a:t>
            </a:r>
            <a:r>
              <a:rPr lang="en-US" sz="1300" dirty="0">
                <a:solidFill>
                  <a:srgbClr val="B5D1FA">
                    <a:lumMod val="25000"/>
                  </a:srgb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разделе сервисы: «Справочная информация о ставках и льготах по имущественным налогам»</a:t>
            </a:r>
            <a:endParaRPr lang="en-US" sz="1300" dirty="0">
              <a:solidFill>
                <a:srgbClr val="B5D1FA">
                  <a:lumMod val="25000"/>
                </a:srgbClr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5" b="100000" l="0" r="100000">
                        <a14:backgroundMark x1="2091" y1="76608" x2="2091" y2="76608"/>
                        <a14:backgroundMark x1="16028" y1="63158" x2="16028" y2="63158"/>
                        <a14:backgroundMark x1="11847" y1="87135" x2="11847" y2="87135"/>
                        <a14:backgroundMark x1="20557" y1="91228" x2="20557" y2="91228"/>
                        <a14:backgroundMark x1="30662" y1="78947" x2="30662" y2="78947"/>
                        <a14:backgroundMark x1="53659" y1="82456" x2="53659" y2="82456"/>
                        <a14:backgroundMark x1="59582" y1="91228" x2="59582" y2="91228"/>
                        <a14:backgroundMark x1="29965" y1="63743" x2="29965" y2="63743"/>
                        <a14:backgroundMark x1="52265" y1="71345" x2="52265" y2="71345"/>
                        <a14:backgroundMark x1="53310" y1="67251" x2="53310" y2="67251"/>
                        <a14:backgroundMark x1="53310" y1="52047" x2="53310" y2="52047"/>
                        <a14:backgroundMark x1="44948" y1="26901" x2="44948" y2="26901"/>
                        <a14:backgroundMark x1="60627" y1="97076" x2="60627" y2="97076"/>
                        <a14:backgroundMark x1="60279" y1="85965" x2="60279" y2="85965"/>
                        <a14:backgroundMark x1="52613" y1="92398" x2="52613" y2="92398"/>
                        <a14:backgroundMark x1="41812" y1="92982" x2="41812" y2="92982"/>
                        <a14:backgroundMark x1="20906" y1="94737" x2="20906" y2="94737"/>
                        <a14:backgroundMark x1="20906" y1="84795" x2="20906" y2="84795"/>
                        <a14:backgroundMark x1="9756" y1="93567" x2="9756" y2="93567"/>
                        <a14:backgroundMark x1="80488" y1="94737" x2="80488" y2="94737"/>
                        <a14:backgroundMark x1="59582" y1="80702" x2="59582" y2="80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42" y="2704009"/>
            <a:ext cx="3959353" cy="235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1218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E40446-3119-0AB4-C56B-DF4D5C4D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7">
            <a:extLst>
              <a:ext uri="{FF2B5EF4-FFF2-40B4-BE49-F238E27FC236}">
                <a16:creationId xmlns="" xmlns:a16="http://schemas.microsoft.com/office/drawing/2014/main" id="{8947046D-6536-EE13-7549-444863E8A6A6}"/>
              </a:ext>
            </a:extLst>
          </p:cNvPr>
          <p:cNvGrpSpPr/>
          <p:nvPr/>
        </p:nvGrpSpPr>
        <p:grpSpPr>
          <a:xfrm>
            <a:off x="606390" y="529046"/>
            <a:ext cx="11146971" cy="5799908"/>
            <a:chOff x="1563052" y="880570"/>
            <a:chExt cx="9064944" cy="5099223"/>
          </a:xfrm>
          <a:solidFill>
            <a:schemeClr val="accent5">
              <a:alpha val="46000"/>
            </a:schemeClr>
          </a:solidFill>
        </p:grpSpPr>
        <p:sp>
          <p:nvSpPr>
            <p:cNvPr id="96" name="Freeform: Shape 14">
              <a:extLst>
                <a:ext uri="{FF2B5EF4-FFF2-40B4-BE49-F238E27FC236}">
                  <a16:creationId xmlns="" xmlns:a16="http://schemas.microsoft.com/office/drawing/2014/main" id="{AED3342C-3400-8467-8696-EB67C1D357AD}"/>
                </a:ext>
              </a:extLst>
            </p:cNvPr>
            <p:cNvSpPr/>
            <p:nvPr/>
          </p:nvSpPr>
          <p:spPr>
            <a:xfrm>
              <a:off x="1968817" y="4986337"/>
              <a:ext cx="517207" cy="812482"/>
            </a:xfrm>
            <a:custGeom>
              <a:avLst/>
              <a:gdLst>
                <a:gd name="connsiteX0" fmla="*/ 508635 w 517207"/>
                <a:gd name="connsiteY0" fmla="*/ 458153 h 812482"/>
                <a:gd name="connsiteX1" fmla="*/ 493395 w 517207"/>
                <a:gd name="connsiteY1" fmla="*/ 442913 h 812482"/>
                <a:gd name="connsiteX2" fmla="*/ 493395 w 517207"/>
                <a:gd name="connsiteY2" fmla="*/ 420053 h 812482"/>
                <a:gd name="connsiteX3" fmla="*/ 507683 w 517207"/>
                <a:gd name="connsiteY3" fmla="*/ 405765 h 812482"/>
                <a:gd name="connsiteX4" fmla="*/ 509587 w 517207"/>
                <a:gd name="connsiteY4" fmla="*/ 381000 h 812482"/>
                <a:gd name="connsiteX5" fmla="*/ 502920 w 517207"/>
                <a:gd name="connsiteY5" fmla="*/ 362903 h 812482"/>
                <a:gd name="connsiteX6" fmla="*/ 488633 w 517207"/>
                <a:gd name="connsiteY6" fmla="*/ 357188 h 812482"/>
                <a:gd name="connsiteX7" fmla="*/ 479108 w 517207"/>
                <a:gd name="connsiteY7" fmla="*/ 342900 h 812482"/>
                <a:gd name="connsiteX8" fmla="*/ 460058 w 517207"/>
                <a:gd name="connsiteY8" fmla="*/ 328613 h 812482"/>
                <a:gd name="connsiteX9" fmla="*/ 460058 w 517207"/>
                <a:gd name="connsiteY9" fmla="*/ 296228 h 812482"/>
                <a:gd name="connsiteX10" fmla="*/ 447675 w 517207"/>
                <a:gd name="connsiteY10" fmla="*/ 278130 h 812482"/>
                <a:gd name="connsiteX11" fmla="*/ 443865 w 517207"/>
                <a:gd name="connsiteY11" fmla="*/ 256222 h 812482"/>
                <a:gd name="connsiteX12" fmla="*/ 428625 w 517207"/>
                <a:gd name="connsiteY12" fmla="*/ 240982 h 812482"/>
                <a:gd name="connsiteX13" fmla="*/ 428625 w 517207"/>
                <a:gd name="connsiteY13" fmla="*/ 223838 h 812482"/>
                <a:gd name="connsiteX14" fmla="*/ 418147 w 517207"/>
                <a:gd name="connsiteY14" fmla="*/ 209550 h 812482"/>
                <a:gd name="connsiteX15" fmla="*/ 403860 w 517207"/>
                <a:gd name="connsiteY15" fmla="*/ 195263 h 812482"/>
                <a:gd name="connsiteX16" fmla="*/ 393383 w 517207"/>
                <a:gd name="connsiteY16" fmla="*/ 175260 h 812482"/>
                <a:gd name="connsiteX17" fmla="*/ 402908 w 517207"/>
                <a:gd name="connsiteY17" fmla="*/ 156210 h 812482"/>
                <a:gd name="connsiteX18" fmla="*/ 393383 w 517207"/>
                <a:gd name="connsiteY18" fmla="*/ 130493 h 812482"/>
                <a:gd name="connsiteX19" fmla="*/ 380047 w 517207"/>
                <a:gd name="connsiteY19" fmla="*/ 117157 h 812482"/>
                <a:gd name="connsiteX20" fmla="*/ 376237 w 517207"/>
                <a:gd name="connsiteY20" fmla="*/ 99060 h 812482"/>
                <a:gd name="connsiteX21" fmla="*/ 362903 w 517207"/>
                <a:gd name="connsiteY21" fmla="*/ 83820 h 812482"/>
                <a:gd name="connsiteX22" fmla="*/ 360045 w 517207"/>
                <a:gd name="connsiteY22" fmla="*/ 63818 h 812482"/>
                <a:gd name="connsiteX23" fmla="*/ 343853 w 517207"/>
                <a:gd name="connsiteY23" fmla="*/ 57150 h 812482"/>
                <a:gd name="connsiteX24" fmla="*/ 319087 w 517207"/>
                <a:gd name="connsiteY24" fmla="*/ 61913 h 812482"/>
                <a:gd name="connsiteX25" fmla="*/ 307658 w 517207"/>
                <a:gd name="connsiteY25" fmla="*/ 50482 h 812482"/>
                <a:gd name="connsiteX26" fmla="*/ 300990 w 517207"/>
                <a:gd name="connsiteY26" fmla="*/ 32385 h 812482"/>
                <a:gd name="connsiteX27" fmla="*/ 289560 w 517207"/>
                <a:gd name="connsiteY27" fmla="*/ 36195 h 812482"/>
                <a:gd name="connsiteX28" fmla="*/ 275272 w 517207"/>
                <a:gd name="connsiteY28" fmla="*/ 36195 h 812482"/>
                <a:gd name="connsiteX29" fmla="*/ 268605 w 517207"/>
                <a:gd name="connsiteY29" fmla="*/ 18097 h 812482"/>
                <a:gd name="connsiteX30" fmla="*/ 252412 w 517207"/>
                <a:gd name="connsiteY30" fmla="*/ 10478 h 812482"/>
                <a:gd name="connsiteX31" fmla="*/ 241935 w 517207"/>
                <a:gd name="connsiteY31" fmla="*/ 0 h 812482"/>
                <a:gd name="connsiteX32" fmla="*/ 226695 w 517207"/>
                <a:gd name="connsiteY32" fmla="*/ 0 h 812482"/>
                <a:gd name="connsiteX33" fmla="*/ 214312 w 517207"/>
                <a:gd name="connsiteY33" fmla="*/ 12382 h 812482"/>
                <a:gd name="connsiteX34" fmla="*/ 194310 w 517207"/>
                <a:gd name="connsiteY34" fmla="*/ 15240 h 812482"/>
                <a:gd name="connsiteX35" fmla="*/ 186690 w 517207"/>
                <a:gd name="connsiteY35" fmla="*/ 3810 h 812482"/>
                <a:gd name="connsiteX36" fmla="*/ 175260 w 517207"/>
                <a:gd name="connsiteY36" fmla="*/ 0 h 812482"/>
                <a:gd name="connsiteX37" fmla="*/ 164783 w 517207"/>
                <a:gd name="connsiteY37" fmla="*/ 12382 h 812482"/>
                <a:gd name="connsiteX38" fmla="*/ 164783 w 517207"/>
                <a:gd name="connsiteY38" fmla="*/ 29528 h 812482"/>
                <a:gd name="connsiteX39" fmla="*/ 153352 w 517207"/>
                <a:gd name="connsiteY39" fmla="*/ 46672 h 812482"/>
                <a:gd name="connsiteX40" fmla="*/ 163830 w 517207"/>
                <a:gd name="connsiteY40" fmla="*/ 55245 h 812482"/>
                <a:gd name="connsiteX41" fmla="*/ 172402 w 517207"/>
                <a:gd name="connsiteY41" fmla="*/ 72390 h 812482"/>
                <a:gd name="connsiteX42" fmla="*/ 160972 w 517207"/>
                <a:gd name="connsiteY42" fmla="*/ 90488 h 812482"/>
                <a:gd name="connsiteX43" fmla="*/ 174308 w 517207"/>
                <a:gd name="connsiteY43" fmla="*/ 103822 h 812482"/>
                <a:gd name="connsiteX44" fmla="*/ 151447 w 517207"/>
                <a:gd name="connsiteY44" fmla="*/ 121920 h 812482"/>
                <a:gd name="connsiteX45" fmla="*/ 136208 w 517207"/>
                <a:gd name="connsiteY45" fmla="*/ 125730 h 812482"/>
                <a:gd name="connsiteX46" fmla="*/ 141922 w 517207"/>
                <a:gd name="connsiteY46" fmla="*/ 145732 h 812482"/>
                <a:gd name="connsiteX47" fmla="*/ 134302 w 517207"/>
                <a:gd name="connsiteY47" fmla="*/ 160972 h 812482"/>
                <a:gd name="connsiteX48" fmla="*/ 113347 w 517207"/>
                <a:gd name="connsiteY48" fmla="*/ 187643 h 812482"/>
                <a:gd name="connsiteX49" fmla="*/ 85725 w 517207"/>
                <a:gd name="connsiteY49" fmla="*/ 187643 h 812482"/>
                <a:gd name="connsiteX50" fmla="*/ 73343 w 517207"/>
                <a:gd name="connsiteY50" fmla="*/ 169545 h 812482"/>
                <a:gd name="connsiteX51" fmla="*/ 65722 w 517207"/>
                <a:gd name="connsiteY51" fmla="*/ 152400 h 812482"/>
                <a:gd name="connsiteX52" fmla="*/ 51435 w 517207"/>
                <a:gd name="connsiteY52" fmla="*/ 152400 h 812482"/>
                <a:gd name="connsiteX53" fmla="*/ 37147 w 517207"/>
                <a:gd name="connsiteY53" fmla="*/ 166688 h 812482"/>
                <a:gd name="connsiteX54" fmla="*/ 17145 w 517207"/>
                <a:gd name="connsiteY54" fmla="*/ 169545 h 812482"/>
                <a:gd name="connsiteX55" fmla="*/ 0 w 517207"/>
                <a:gd name="connsiteY55" fmla="*/ 186690 h 812482"/>
                <a:gd name="connsiteX56" fmla="*/ 6668 w 517207"/>
                <a:gd name="connsiteY56" fmla="*/ 215265 h 812482"/>
                <a:gd name="connsiteX57" fmla="*/ 27622 w 517207"/>
                <a:gd name="connsiteY57" fmla="*/ 247650 h 812482"/>
                <a:gd name="connsiteX58" fmla="*/ 37147 w 517207"/>
                <a:gd name="connsiteY58" fmla="*/ 281940 h 812482"/>
                <a:gd name="connsiteX59" fmla="*/ 68580 w 517207"/>
                <a:gd name="connsiteY59" fmla="*/ 302895 h 812482"/>
                <a:gd name="connsiteX60" fmla="*/ 89535 w 517207"/>
                <a:gd name="connsiteY60" fmla="*/ 312420 h 812482"/>
                <a:gd name="connsiteX61" fmla="*/ 101918 w 517207"/>
                <a:gd name="connsiteY61" fmla="*/ 344805 h 812482"/>
                <a:gd name="connsiteX62" fmla="*/ 125730 w 517207"/>
                <a:gd name="connsiteY62" fmla="*/ 364807 h 812482"/>
                <a:gd name="connsiteX63" fmla="*/ 120015 w 517207"/>
                <a:gd name="connsiteY63" fmla="*/ 393382 h 812482"/>
                <a:gd name="connsiteX64" fmla="*/ 140018 w 517207"/>
                <a:gd name="connsiteY64" fmla="*/ 411480 h 812482"/>
                <a:gd name="connsiteX65" fmla="*/ 145733 w 517207"/>
                <a:gd name="connsiteY65" fmla="*/ 456247 h 812482"/>
                <a:gd name="connsiteX66" fmla="*/ 165735 w 517207"/>
                <a:gd name="connsiteY66" fmla="*/ 476250 h 812482"/>
                <a:gd name="connsiteX67" fmla="*/ 197168 w 517207"/>
                <a:gd name="connsiteY67" fmla="*/ 480060 h 812482"/>
                <a:gd name="connsiteX68" fmla="*/ 215265 w 517207"/>
                <a:gd name="connsiteY68" fmla="*/ 498157 h 812482"/>
                <a:gd name="connsiteX69" fmla="*/ 220028 w 517207"/>
                <a:gd name="connsiteY69" fmla="*/ 513397 h 812482"/>
                <a:gd name="connsiteX70" fmla="*/ 243840 w 517207"/>
                <a:gd name="connsiteY70" fmla="*/ 516255 h 812482"/>
                <a:gd name="connsiteX71" fmla="*/ 250508 w 517207"/>
                <a:gd name="connsiteY71" fmla="*/ 541972 h 812482"/>
                <a:gd name="connsiteX72" fmla="*/ 271462 w 517207"/>
                <a:gd name="connsiteY72" fmla="*/ 564832 h 812482"/>
                <a:gd name="connsiteX73" fmla="*/ 262890 w 517207"/>
                <a:gd name="connsiteY73" fmla="*/ 588645 h 812482"/>
                <a:gd name="connsiteX74" fmla="*/ 250508 w 517207"/>
                <a:gd name="connsiteY74" fmla="*/ 609600 h 812482"/>
                <a:gd name="connsiteX75" fmla="*/ 270510 w 517207"/>
                <a:gd name="connsiteY75" fmla="*/ 635318 h 812482"/>
                <a:gd name="connsiteX76" fmla="*/ 281940 w 517207"/>
                <a:gd name="connsiteY76" fmla="*/ 664845 h 812482"/>
                <a:gd name="connsiteX77" fmla="*/ 281940 w 517207"/>
                <a:gd name="connsiteY77" fmla="*/ 682943 h 812482"/>
                <a:gd name="connsiteX78" fmla="*/ 304800 w 517207"/>
                <a:gd name="connsiteY78" fmla="*/ 698182 h 812482"/>
                <a:gd name="connsiteX79" fmla="*/ 307658 w 517207"/>
                <a:gd name="connsiteY79" fmla="*/ 732472 h 812482"/>
                <a:gd name="connsiteX80" fmla="*/ 322897 w 517207"/>
                <a:gd name="connsiteY80" fmla="*/ 779145 h 812482"/>
                <a:gd name="connsiteX81" fmla="*/ 326708 w 517207"/>
                <a:gd name="connsiteY81" fmla="*/ 805815 h 812482"/>
                <a:gd name="connsiteX82" fmla="*/ 358140 w 517207"/>
                <a:gd name="connsiteY82" fmla="*/ 812482 h 812482"/>
                <a:gd name="connsiteX83" fmla="*/ 390525 w 517207"/>
                <a:gd name="connsiteY83" fmla="*/ 801052 h 812482"/>
                <a:gd name="connsiteX84" fmla="*/ 413385 w 517207"/>
                <a:gd name="connsiteY84" fmla="*/ 810577 h 812482"/>
                <a:gd name="connsiteX85" fmla="*/ 447675 w 517207"/>
                <a:gd name="connsiteY85" fmla="*/ 795338 h 812482"/>
                <a:gd name="connsiteX86" fmla="*/ 444818 w 517207"/>
                <a:gd name="connsiteY86" fmla="*/ 750570 h 812482"/>
                <a:gd name="connsiteX87" fmla="*/ 450533 w 517207"/>
                <a:gd name="connsiteY87" fmla="*/ 713422 h 812482"/>
                <a:gd name="connsiteX88" fmla="*/ 441960 w 517207"/>
                <a:gd name="connsiteY88" fmla="*/ 665797 h 812482"/>
                <a:gd name="connsiteX89" fmla="*/ 441960 w 517207"/>
                <a:gd name="connsiteY89" fmla="*/ 626745 h 812482"/>
                <a:gd name="connsiteX90" fmla="*/ 473393 w 517207"/>
                <a:gd name="connsiteY90" fmla="*/ 576263 h 812482"/>
                <a:gd name="connsiteX91" fmla="*/ 487680 w 517207"/>
                <a:gd name="connsiteY91" fmla="*/ 563880 h 812482"/>
                <a:gd name="connsiteX92" fmla="*/ 487680 w 517207"/>
                <a:gd name="connsiteY92" fmla="*/ 554355 h 812482"/>
                <a:gd name="connsiteX93" fmla="*/ 503872 w 517207"/>
                <a:gd name="connsiteY93" fmla="*/ 538163 h 812482"/>
                <a:gd name="connsiteX94" fmla="*/ 510540 w 517207"/>
                <a:gd name="connsiteY94" fmla="*/ 513397 h 812482"/>
                <a:gd name="connsiteX95" fmla="*/ 517208 w 517207"/>
                <a:gd name="connsiteY95" fmla="*/ 486728 h 812482"/>
                <a:gd name="connsiteX96" fmla="*/ 508635 w 517207"/>
                <a:gd name="connsiteY96" fmla="*/ 458153 h 81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17207" h="812482">
                  <a:moveTo>
                    <a:pt x="508635" y="458153"/>
                  </a:moveTo>
                  <a:lnTo>
                    <a:pt x="493395" y="442913"/>
                  </a:lnTo>
                  <a:lnTo>
                    <a:pt x="493395" y="420053"/>
                  </a:lnTo>
                  <a:lnTo>
                    <a:pt x="507683" y="405765"/>
                  </a:lnTo>
                  <a:lnTo>
                    <a:pt x="509587" y="381000"/>
                  </a:lnTo>
                  <a:lnTo>
                    <a:pt x="502920" y="362903"/>
                  </a:lnTo>
                  <a:lnTo>
                    <a:pt x="488633" y="357188"/>
                  </a:lnTo>
                  <a:lnTo>
                    <a:pt x="479108" y="342900"/>
                  </a:lnTo>
                  <a:lnTo>
                    <a:pt x="460058" y="328613"/>
                  </a:lnTo>
                  <a:lnTo>
                    <a:pt x="460058" y="296228"/>
                  </a:lnTo>
                  <a:lnTo>
                    <a:pt x="447675" y="278130"/>
                  </a:lnTo>
                  <a:lnTo>
                    <a:pt x="443865" y="256222"/>
                  </a:lnTo>
                  <a:lnTo>
                    <a:pt x="428625" y="240982"/>
                  </a:lnTo>
                  <a:lnTo>
                    <a:pt x="428625" y="223838"/>
                  </a:lnTo>
                  <a:lnTo>
                    <a:pt x="418147" y="209550"/>
                  </a:lnTo>
                  <a:lnTo>
                    <a:pt x="403860" y="195263"/>
                  </a:lnTo>
                  <a:lnTo>
                    <a:pt x="393383" y="175260"/>
                  </a:lnTo>
                  <a:lnTo>
                    <a:pt x="402908" y="156210"/>
                  </a:lnTo>
                  <a:lnTo>
                    <a:pt x="393383" y="130493"/>
                  </a:lnTo>
                  <a:lnTo>
                    <a:pt x="380047" y="117157"/>
                  </a:lnTo>
                  <a:lnTo>
                    <a:pt x="376237" y="99060"/>
                  </a:lnTo>
                  <a:lnTo>
                    <a:pt x="362903" y="83820"/>
                  </a:lnTo>
                  <a:lnTo>
                    <a:pt x="360045" y="63818"/>
                  </a:lnTo>
                  <a:lnTo>
                    <a:pt x="343853" y="57150"/>
                  </a:lnTo>
                  <a:lnTo>
                    <a:pt x="319087" y="61913"/>
                  </a:lnTo>
                  <a:lnTo>
                    <a:pt x="307658" y="50482"/>
                  </a:lnTo>
                  <a:lnTo>
                    <a:pt x="300990" y="32385"/>
                  </a:lnTo>
                  <a:lnTo>
                    <a:pt x="289560" y="36195"/>
                  </a:lnTo>
                  <a:lnTo>
                    <a:pt x="275272" y="36195"/>
                  </a:lnTo>
                  <a:lnTo>
                    <a:pt x="268605" y="18097"/>
                  </a:lnTo>
                  <a:lnTo>
                    <a:pt x="252412" y="10478"/>
                  </a:lnTo>
                  <a:lnTo>
                    <a:pt x="241935" y="0"/>
                  </a:lnTo>
                  <a:lnTo>
                    <a:pt x="226695" y="0"/>
                  </a:lnTo>
                  <a:lnTo>
                    <a:pt x="214312" y="12382"/>
                  </a:lnTo>
                  <a:lnTo>
                    <a:pt x="194310" y="15240"/>
                  </a:lnTo>
                  <a:lnTo>
                    <a:pt x="186690" y="3810"/>
                  </a:lnTo>
                  <a:lnTo>
                    <a:pt x="175260" y="0"/>
                  </a:lnTo>
                  <a:lnTo>
                    <a:pt x="164783" y="12382"/>
                  </a:lnTo>
                  <a:lnTo>
                    <a:pt x="164783" y="29528"/>
                  </a:lnTo>
                  <a:lnTo>
                    <a:pt x="153352" y="46672"/>
                  </a:lnTo>
                  <a:lnTo>
                    <a:pt x="163830" y="55245"/>
                  </a:lnTo>
                  <a:lnTo>
                    <a:pt x="172402" y="72390"/>
                  </a:lnTo>
                  <a:lnTo>
                    <a:pt x="160972" y="90488"/>
                  </a:lnTo>
                  <a:lnTo>
                    <a:pt x="174308" y="103822"/>
                  </a:lnTo>
                  <a:lnTo>
                    <a:pt x="151447" y="121920"/>
                  </a:lnTo>
                  <a:lnTo>
                    <a:pt x="136208" y="125730"/>
                  </a:lnTo>
                  <a:lnTo>
                    <a:pt x="141922" y="145732"/>
                  </a:lnTo>
                  <a:lnTo>
                    <a:pt x="134302" y="160972"/>
                  </a:lnTo>
                  <a:lnTo>
                    <a:pt x="113347" y="187643"/>
                  </a:lnTo>
                  <a:lnTo>
                    <a:pt x="85725" y="187643"/>
                  </a:lnTo>
                  <a:lnTo>
                    <a:pt x="73343" y="169545"/>
                  </a:lnTo>
                  <a:lnTo>
                    <a:pt x="65722" y="152400"/>
                  </a:lnTo>
                  <a:lnTo>
                    <a:pt x="51435" y="152400"/>
                  </a:lnTo>
                  <a:lnTo>
                    <a:pt x="37147" y="166688"/>
                  </a:lnTo>
                  <a:lnTo>
                    <a:pt x="17145" y="169545"/>
                  </a:lnTo>
                  <a:lnTo>
                    <a:pt x="0" y="186690"/>
                  </a:lnTo>
                  <a:lnTo>
                    <a:pt x="6668" y="215265"/>
                  </a:lnTo>
                  <a:lnTo>
                    <a:pt x="27622" y="247650"/>
                  </a:lnTo>
                  <a:lnTo>
                    <a:pt x="37147" y="281940"/>
                  </a:lnTo>
                  <a:lnTo>
                    <a:pt x="68580" y="302895"/>
                  </a:lnTo>
                  <a:lnTo>
                    <a:pt x="89535" y="312420"/>
                  </a:lnTo>
                  <a:lnTo>
                    <a:pt x="101918" y="344805"/>
                  </a:lnTo>
                  <a:lnTo>
                    <a:pt x="125730" y="364807"/>
                  </a:lnTo>
                  <a:lnTo>
                    <a:pt x="120015" y="393382"/>
                  </a:lnTo>
                  <a:lnTo>
                    <a:pt x="140018" y="411480"/>
                  </a:lnTo>
                  <a:lnTo>
                    <a:pt x="145733" y="456247"/>
                  </a:lnTo>
                  <a:lnTo>
                    <a:pt x="165735" y="476250"/>
                  </a:lnTo>
                  <a:lnTo>
                    <a:pt x="197168" y="480060"/>
                  </a:lnTo>
                  <a:lnTo>
                    <a:pt x="215265" y="498157"/>
                  </a:lnTo>
                  <a:lnTo>
                    <a:pt x="220028" y="513397"/>
                  </a:lnTo>
                  <a:lnTo>
                    <a:pt x="243840" y="516255"/>
                  </a:lnTo>
                  <a:lnTo>
                    <a:pt x="250508" y="541972"/>
                  </a:lnTo>
                  <a:lnTo>
                    <a:pt x="271462" y="564832"/>
                  </a:lnTo>
                  <a:lnTo>
                    <a:pt x="262890" y="588645"/>
                  </a:lnTo>
                  <a:lnTo>
                    <a:pt x="250508" y="609600"/>
                  </a:lnTo>
                  <a:lnTo>
                    <a:pt x="270510" y="635318"/>
                  </a:lnTo>
                  <a:lnTo>
                    <a:pt x="281940" y="664845"/>
                  </a:lnTo>
                  <a:lnTo>
                    <a:pt x="281940" y="682943"/>
                  </a:lnTo>
                  <a:lnTo>
                    <a:pt x="304800" y="698182"/>
                  </a:lnTo>
                  <a:lnTo>
                    <a:pt x="307658" y="732472"/>
                  </a:lnTo>
                  <a:lnTo>
                    <a:pt x="322897" y="779145"/>
                  </a:lnTo>
                  <a:lnTo>
                    <a:pt x="326708" y="805815"/>
                  </a:lnTo>
                  <a:lnTo>
                    <a:pt x="358140" y="812482"/>
                  </a:lnTo>
                  <a:lnTo>
                    <a:pt x="390525" y="801052"/>
                  </a:lnTo>
                  <a:lnTo>
                    <a:pt x="413385" y="810577"/>
                  </a:lnTo>
                  <a:lnTo>
                    <a:pt x="447675" y="795338"/>
                  </a:lnTo>
                  <a:lnTo>
                    <a:pt x="444818" y="750570"/>
                  </a:lnTo>
                  <a:lnTo>
                    <a:pt x="450533" y="713422"/>
                  </a:lnTo>
                  <a:lnTo>
                    <a:pt x="441960" y="665797"/>
                  </a:lnTo>
                  <a:lnTo>
                    <a:pt x="441960" y="626745"/>
                  </a:lnTo>
                  <a:lnTo>
                    <a:pt x="473393" y="576263"/>
                  </a:lnTo>
                  <a:lnTo>
                    <a:pt x="487680" y="563880"/>
                  </a:lnTo>
                  <a:lnTo>
                    <a:pt x="487680" y="554355"/>
                  </a:lnTo>
                  <a:lnTo>
                    <a:pt x="503872" y="538163"/>
                  </a:lnTo>
                  <a:lnTo>
                    <a:pt x="510540" y="513397"/>
                  </a:lnTo>
                  <a:lnTo>
                    <a:pt x="517208" y="486728"/>
                  </a:lnTo>
                  <a:lnTo>
                    <a:pt x="508635" y="45815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7" name="Freeform: Shape 15">
              <a:extLst>
                <a:ext uri="{FF2B5EF4-FFF2-40B4-BE49-F238E27FC236}">
                  <a16:creationId xmlns="" xmlns:a16="http://schemas.microsoft.com/office/drawing/2014/main" id="{C7E4D156-5ED9-6C22-A1AB-8FBC8ACA9C77}"/>
                </a:ext>
              </a:extLst>
            </p:cNvPr>
            <p:cNvSpPr/>
            <p:nvPr/>
          </p:nvSpPr>
          <p:spPr>
            <a:xfrm>
              <a:off x="2169794" y="3466147"/>
              <a:ext cx="1386839" cy="1147762"/>
            </a:xfrm>
            <a:custGeom>
              <a:avLst/>
              <a:gdLst>
                <a:gd name="connsiteX0" fmla="*/ 1349693 w 1386839"/>
                <a:gd name="connsiteY0" fmla="*/ 424815 h 1147762"/>
                <a:gd name="connsiteX1" fmla="*/ 1332548 w 1386839"/>
                <a:gd name="connsiteY1" fmla="*/ 452438 h 1147762"/>
                <a:gd name="connsiteX2" fmla="*/ 1302068 w 1386839"/>
                <a:gd name="connsiteY2" fmla="*/ 444818 h 1147762"/>
                <a:gd name="connsiteX3" fmla="*/ 1288733 w 1386839"/>
                <a:gd name="connsiteY3" fmla="*/ 458153 h 1147762"/>
                <a:gd name="connsiteX4" fmla="*/ 1269683 w 1386839"/>
                <a:gd name="connsiteY4" fmla="*/ 430530 h 1147762"/>
                <a:gd name="connsiteX5" fmla="*/ 1217295 w 1386839"/>
                <a:gd name="connsiteY5" fmla="*/ 402908 h 1147762"/>
                <a:gd name="connsiteX6" fmla="*/ 1207770 w 1386839"/>
                <a:gd name="connsiteY6" fmla="*/ 375285 h 1147762"/>
                <a:gd name="connsiteX7" fmla="*/ 1180148 w 1386839"/>
                <a:gd name="connsiteY7" fmla="*/ 347663 h 1147762"/>
                <a:gd name="connsiteX8" fmla="*/ 1143953 w 1386839"/>
                <a:gd name="connsiteY8" fmla="*/ 340995 h 1147762"/>
                <a:gd name="connsiteX9" fmla="*/ 1125855 w 1386839"/>
                <a:gd name="connsiteY9" fmla="*/ 300990 h 1147762"/>
                <a:gd name="connsiteX10" fmla="*/ 1097280 w 1386839"/>
                <a:gd name="connsiteY10" fmla="*/ 314325 h 1147762"/>
                <a:gd name="connsiteX11" fmla="*/ 1066800 w 1386839"/>
                <a:gd name="connsiteY11" fmla="*/ 300990 h 1147762"/>
                <a:gd name="connsiteX12" fmla="*/ 1032510 w 1386839"/>
                <a:gd name="connsiteY12" fmla="*/ 309563 h 1147762"/>
                <a:gd name="connsiteX13" fmla="*/ 1002030 w 1386839"/>
                <a:gd name="connsiteY13" fmla="*/ 322897 h 1147762"/>
                <a:gd name="connsiteX14" fmla="*/ 968693 w 1386839"/>
                <a:gd name="connsiteY14" fmla="*/ 289560 h 1147762"/>
                <a:gd name="connsiteX15" fmla="*/ 968693 w 1386839"/>
                <a:gd name="connsiteY15" fmla="*/ 234315 h 1147762"/>
                <a:gd name="connsiteX16" fmla="*/ 942023 w 1386839"/>
                <a:gd name="connsiteY16" fmla="*/ 207645 h 1147762"/>
                <a:gd name="connsiteX17" fmla="*/ 928688 w 1386839"/>
                <a:gd name="connsiteY17" fmla="*/ 220980 h 1147762"/>
                <a:gd name="connsiteX18" fmla="*/ 893445 w 1386839"/>
                <a:gd name="connsiteY18" fmla="*/ 197168 h 1147762"/>
                <a:gd name="connsiteX19" fmla="*/ 878205 w 1386839"/>
                <a:gd name="connsiteY19" fmla="*/ 181928 h 1147762"/>
                <a:gd name="connsiteX20" fmla="*/ 852488 w 1386839"/>
                <a:gd name="connsiteY20" fmla="*/ 184785 h 1147762"/>
                <a:gd name="connsiteX21" fmla="*/ 835343 w 1386839"/>
                <a:gd name="connsiteY21" fmla="*/ 187643 h 1147762"/>
                <a:gd name="connsiteX22" fmla="*/ 819150 w 1386839"/>
                <a:gd name="connsiteY22" fmla="*/ 194310 h 1147762"/>
                <a:gd name="connsiteX23" fmla="*/ 835343 w 1386839"/>
                <a:gd name="connsiteY23" fmla="*/ 187643 h 1147762"/>
                <a:gd name="connsiteX24" fmla="*/ 835343 w 1386839"/>
                <a:gd name="connsiteY24" fmla="*/ 159068 h 1147762"/>
                <a:gd name="connsiteX25" fmla="*/ 842963 w 1386839"/>
                <a:gd name="connsiteY25" fmla="*/ 135255 h 1147762"/>
                <a:gd name="connsiteX26" fmla="*/ 822960 w 1386839"/>
                <a:gd name="connsiteY26" fmla="*/ 128588 h 1147762"/>
                <a:gd name="connsiteX27" fmla="*/ 800100 w 1386839"/>
                <a:gd name="connsiteY27" fmla="*/ 133350 h 1147762"/>
                <a:gd name="connsiteX28" fmla="*/ 783908 w 1386839"/>
                <a:gd name="connsiteY28" fmla="*/ 126683 h 1147762"/>
                <a:gd name="connsiteX29" fmla="*/ 771525 w 1386839"/>
                <a:gd name="connsiteY29" fmla="*/ 119063 h 1147762"/>
                <a:gd name="connsiteX30" fmla="*/ 751523 w 1386839"/>
                <a:gd name="connsiteY30" fmla="*/ 109538 h 1147762"/>
                <a:gd name="connsiteX31" fmla="*/ 728663 w 1386839"/>
                <a:gd name="connsiteY31" fmla="*/ 100013 h 1147762"/>
                <a:gd name="connsiteX32" fmla="*/ 717233 w 1386839"/>
                <a:gd name="connsiteY32" fmla="*/ 88583 h 1147762"/>
                <a:gd name="connsiteX33" fmla="*/ 713423 w 1386839"/>
                <a:gd name="connsiteY33" fmla="*/ 100013 h 1147762"/>
                <a:gd name="connsiteX34" fmla="*/ 695325 w 1386839"/>
                <a:gd name="connsiteY34" fmla="*/ 100013 h 1147762"/>
                <a:gd name="connsiteX35" fmla="*/ 681990 w 1386839"/>
                <a:gd name="connsiteY35" fmla="*/ 83820 h 1147762"/>
                <a:gd name="connsiteX36" fmla="*/ 661988 w 1386839"/>
                <a:gd name="connsiteY36" fmla="*/ 83820 h 1147762"/>
                <a:gd name="connsiteX37" fmla="*/ 657225 w 1386839"/>
                <a:gd name="connsiteY37" fmla="*/ 62865 h 1147762"/>
                <a:gd name="connsiteX38" fmla="*/ 645795 w 1386839"/>
                <a:gd name="connsiteY38" fmla="*/ 51435 h 1147762"/>
                <a:gd name="connsiteX39" fmla="*/ 630555 w 1386839"/>
                <a:gd name="connsiteY39" fmla="*/ 43815 h 1147762"/>
                <a:gd name="connsiteX40" fmla="*/ 611505 w 1386839"/>
                <a:gd name="connsiteY40" fmla="*/ 43815 h 1147762"/>
                <a:gd name="connsiteX41" fmla="*/ 596265 w 1386839"/>
                <a:gd name="connsiteY41" fmla="*/ 59055 h 1147762"/>
                <a:gd name="connsiteX42" fmla="*/ 572453 w 1386839"/>
                <a:gd name="connsiteY42" fmla="*/ 59055 h 1147762"/>
                <a:gd name="connsiteX43" fmla="*/ 561023 w 1386839"/>
                <a:gd name="connsiteY43" fmla="*/ 70485 h 1147762"/>
                <a:gd name="connsiteX44" fmla="*/ 541020 w 1386839"/>
                <a:gd name="connsiteY44" fmla="*/ 68580 h 1147762"/>
                <a:gd name="connsiteX45" fmla="*/ 524828 w 1386839"/>
                <a:gd name="connsiteY45" fmla="*/ 52388 h 1147762"/>
                <a:gd name="connsiteX46" fmla="*/ 494347 w 1386839"/>
                <a:gd name="connsiteY46" fmla="*/ 52388 h 1147762"/>
                <a:gd name="connsiteX47" fmla="*/ 478155 w 1386839"/>
                <a:gd name="connsiteY47" fmla="*/ 41910 h 1147762"/>
                <a:gd name="connsiteX48" fmla="*/ 456247 w 1386839"/>
                <a:gd name="connsiteY48" fmla="*/ 42863 h 1147762"/>
                <a:gd name="connsiteX49" fmla="*/ 443865 w 1386839"/>
                <a:gd name="connsiteY49" fmla="*/ 30480 h 1147762"/>
                <a:gd name="connsiteX50" fmla="*/ 419100 w 1386839"/>
                <a:gd name="connsiteY50" fmla="*/ 30480 h 1147762"/>
                <a:gd name="connsiteX51" fmla="*/ 406718 w 1386839"/>
                <a:gd name="connsiteY51" fmla="*/ 18097 h 1147762"/>
                <a:gd name="connsiteX52" fmla="*/ 398145 w 1386839"/>
                <a:gd name="connsiteY52" fmla="*/ 0 h 1147762"/>
                <a:gd name="connsiteX53" fmla="*/ 376238 w 1386839"/>
                <a:gd name="connsiteY53" fmla="*/ 18097 h 1147762"/>
                <a:gd name="connsiteX54" fmla="*/ 374333 w 1386839"/>
                <a:gd name="connsiteY54" fmla="*/ 36195 h 1147762"/>
                <a:gd name="connsiteX55" fmla="*/ 361950 w 1386839"/>
                <a:gd name="connsiteY55" fmla="*/ 48578 h 1147762"/>
                <a:gd name="connsiteX56" fmla="*/ 359093 w 1386839"/>
                <a:gd name="connsiteY56" fmla="*/ 78105 h 1147762"/>
                <a:gd name="connsiteX57" fmla="*/ 351472 w 1386839"/>
                <a:gd name="connsiteY57" fmla="*/ 95250 h 1147762"/>
                <a:gd name="connsiteX58" fmla="*/ 342900 w 1386839"/>
                <a:gd name="connsiteY58" fmla="*/ 110490 h 1147762"/>
                <a:gd name="connsiteX59" fmla="*/ 322897 w 1386839"/>
                <a:gd name="connsiteY59" fmla="*/ 110490 h 1147762"/>
                <a:gd name="connsiteX60" fmla="*/ 314325 w 1386839"/>
                <a:gd name="connsiteY60" fmla="*/ 134303 h 1147762"/>
                <a:gd name="connsiteX61" fmla="*/ 295275 w 1386839"/>
                <a:gd name="connsiteY61" fmla="*/ 111443 h 1147762"/>
                <a:gd name="connsiteX62" fmla="*/ 271463 w 1386839"/>
                <a:gd name="connsiteY62" fmla="*/ 113347 h 1147762"/>
                <a:gd name="connsiteX63" fmla="*/ 244793 w 1386839"/>
                <a:gd name="connsiteY63" fmla="*/ 136208 h 1147762"/>
                <a:gd name="connsiteX64" fmla="*/ 235268 w 1386839"/>
                <a:gd name="connsiteY64" fmla="*/ 157163 h 1147762"/>
                <a:gd name="connsiteX65" fmla="*/ 206693 w 1386839"/>
                <a:gd name="connsiteY65" fmla="*/ 165735 h 1147762"/>
                <a:gd name="connsiteX66" fmla="*/ 195263 w 1386839"/>
                <a:gd name="connsiteY66" fmla="*/ 197168 h 1147762"/>
                <a:gd name="connsiteX67" fmla="*/ 180022 w 1386839"/>
                <a:gd name="connsiteY67" fmla="*/ 234315 h 1147762"/>
                <a:gd name="connsiteX68" fmla="*/ 171450 w 1386839"/>
                <a:gd name="connsiteY68" fmla="*/ 268605 h 1147762"/>
                <a:gd name="connsiteX69" fmla="*/ 172403 w 1386839"/>
                <a:gd name="connsiteY69" fmla="*/ 292418 h 1147762"/>
                <a:gd name="connsiteX70" fmla="*/ 158115 w 1386839"/>
                <a:gd name="connsiteY70" fmla="*/ 301943 h 1147762"/>
                <a:gd name="connsiteX71" fmla="*/ 179070 w 1386839"/>
                <a:gd name="connsiteY71" fmla="*/ 322897 h 1147762"/>
                <a:gd name="connsiteX72" fmla="*/ 170497 w 1386839"/>
                <a:gd name="connsiteY72" fmla="*/ 354330 h 1147762"/>
                <a:gd name="connsiteX73" fmla="*/ 163830 w 1386839"/>
                <a:gd name="connsiteY73" fmla="*/ 382905 h 1147762"/>
                <a:gd name="connsiteX74" fmla="*/ 137160 w 1386839"/>
                <a:gd name="connsiteY74" fmla="*/ 391478 h 1147762"/>
                <a:gd name="connsiteX75" fmla="*/ 108585 w 1386839"/>
                <a:gd name="connsiteY75" fmla="*/ 381953 h 1147762"/>
                <a:gd name="connsiteX76" fmla="*/ 100013 w 1386839"/>
                <a:gd name="connsiteY76" fmla="*/ 360997 h 1147762"/>
                <a:gd name="connsiteX77" fmla="*/ 84772 w 1386839"/>
                <a:gd name="connsiteY77" fmla="*/ 343853 h 1147762"/>
                <a:gd name="connsiteX78" fmla="*/ 63818 w 1386839"/>
                <a:gd name="connsiteY78" fmla="*/ 344805 h 1147762"/>
                <a:gd name="connsiteX79" fmla="*/ 57150 w 1386839"/>
                <a:gd name="connsiteY79" fmla="*/ 370522 h 1147762"/>
                <a:gd name="connsiteX80" fmla="*/ 39053 w 1386839"/>
                <a:gd name="connsiteY80" fmla="*/ 391478 h 1147762"/>
                <a:gd name="connsiteX81" fmla="*/ 12382 w 1386839"/>
                <a:gd name="connsiteY81" fmla="*/ 418147 h 1147762"/>
                <a:gd name="connsiteX82" fmla="*/ 0 w 1386839"/>
                <a:gd name="connsiteY82" fmla="*/ 441008 h 1147762"/>
                <a:gd name="connsiteX83" fmla="*/ 12382 w 1386839"/>
                <a:gd name="connsiteY83" fmla="*/ 461963 h 1147762"/>
                <a:gd name="connsiteX84" fmla="*/ 27622 w 1386839"/>
                <a:gd name="connsiteY84" fmla="*/ 477203 h 1147762"/>
                <a:gd name="connsiteX85" fmla="*/ 46672 w 1386839"/>
                <a:gd name="connsiteY85" fmla="*/ 461010 h 1147762"/>
                <a:gd name="connsiteX86" fmla="*/ 59055 w 1386839"/>
                <a:gd name="connsiteY86" fmla="*/ 479108 h 1147762"/>
                <a:gd name="connsiteX87" fmla="*/ 74295 w 1386839"/>
                <a:gd name="connsiteY87" fmla="*/ 496253 h 1147762"/>
                <a:gd name="connsiteX88" fmla="*/ 95250 w 1386839"/>
                <a:gd name="connsiteY88" fmla="*/ 499110 h 1147762"/>
                <a:gd name="connsiteX89" fmla="*/ 110490 w 1386839"/>
                <a:gd name="connsiteY89" fmla="*/ 514350 h 1147762"/>
                <a:gd name="connsiteX90" fmla="*/ 121920 w 1386839"/>
                <a:gd name="connsiteY90" fmla="*/ 542925 h 1147762"/>
                <a:gd name="connsiteX91" fmla="*/ 119063 w 1386839"/>
                <a:gd name="connsiteY91" fmla="*/ 565785 h 1147762"/>
                <a:gd name="connsiteX92" fmla="*/ 109538 w 1386839"/>
                <a:gd name="connsiteY92" fmla="*/ 603885 h 1147762"/>
                <a:gd name="connsiteX93" fmla="*/ 97155 w 1386839"/>
                <a:gd name="connsiteY93" fmla="*/ 615315 h 1147762"/>
                <a:gd name="connsiteX94" fmla="*/ 80010 w 1386839"/>
                <a:gd name="connsiteY94" fmla="*/ 615315 h 1147762"/>
                <a:gd name="connsiteX95" fmla="*/ 71438 w 1386839"/>
                <a:gd name="connsiteY95" fmla="*/ 636270 h 1147762"/>
                <a:gd name="connsiteX96" fmla="*/ 57150 w 1386839"/>
                <a:gd name="connsiteY96" fmla="*/ 647700 h 1147762"/>
                <a:gd name="connsiteX97" fmla="*/ 72390 w 1386839"/>
                <a:gd name="connsiteY97" fmla="*/ 671513 h 1147762"/>
                <a:gd name="connsiteX98" fmla="*/ 87630 w 1386839"/>
                <a:gd name="connsiteY98" fmla="*/ 700088 h 1147762"/>
                <a:gd name="connsiteX99" fmla="*/ 87630 w 1386839"/>
                <a:gd name="connsiteY99" fmla="*/ 729615 h 1147762"/>
                <a:gd name="connsiteX100" fmla="*/ 73343 w 1386839"/>
                <a:gd name="connsiteY100" fmla="*/ 761047 h 1147762"/>
                <a:gd name="connsiteX101" fmla="*/ 55245 w 1386839"/>
                <a:gd name="connsiteY101" fmla="*/ 782003 h 1147762"/>
                <a:gd name="connsiteX102" fmla="*/ 61913 w 1386839"/>
                <a:gd name="connsiteY102" fmla="*/ 802005 h 1147762"/>
                <a:gd name="connsiteX103" fmla="*/ 82868 w 1386839"/>
                <a:gd name="connsiteY103" fmla="*/ 819150 h 1147762"/>
                <a:gd name="connsiteX104" fmla="*/ 92393 w 1386839"/>
                <a:gd name="connsiteY104" fmla="*/ 851535 h 1147762"/>
                <a:gd name="connsiteX105" fmla="*/ 123825 w 1386839"/>
                <a:gd name="connsiteY105" fmla="*/ 875347 h 1147762"/>
                <a:gd name="connsiteX106" fmla="*/ 150495 w 1386839"/>
                <a:gd name="connsiteY106" fmla="*/ 895350 h 1147762"/>
                <a:gd name="connsiteX107" fmla="*/ 159068 w 1386839"/>
                <a:gd name="connsiteY107" fmla="*/ 939165 h 1147762"/>
                <a:gd name="connsiteX108" fmla="*/ 150495 w 1386839"/>
                <a:gd name="connsiteY108" fmla="*/ 968693 h 1147762"/>
                <a:gd name="connsiteX109" fmla="*/ 173355 w 1386839"/>
                <a:gd name="connsiteY109" fmla="*/ 994410 h 1147762"/>
                <a:gd name="connsiteX110" fmla="*/ 194310 w 1386839"/>
                <a:gd name="connsiteY110" fmla="*/ 1006793 h 1147762"/>
                <a:gd name="connsiteX111" fmla="*/ 202883 w 1386839"/>
                <a:gd name="connsiteY111" fmla="*/ 1039178 h 1147762"/>
                <a:gd name="connsiteX112" fmla="*/ 206693 w 1386839"/>
                <a:gd name="connsiteY112" fmla="*/ 1043940 h 1147762"/>
                <a:gd name="connsiteX113" fmla="*/ 224790 w 1386839"/>
                <a:gd name="connsiteY113" fmla="*/ 1064895 h 1147762"/>
                <a:gd name="connsiteX114" fmla="*/ 224790 w 1386839"/>
                <a:gd name="connsiteY114" fmla="*/ 1094423 h 1147762"/>
                <a:gd name="connsiteX115" fmla="*/ 248603 w 1386839"/>
                <a:gd name="connsiteY115" fmla="*/ 1105853 h 1147762"/>
                <a:gd name="connsiteX116" fmla="*/ 259080 w 1386839"/>
                <a:gd name="connsiteY116" fmla="*/ 1116330 h 1147762"/>
                <a:gd name="connsiteX117" fmla="*/ 259080 w 1386839"/>
                <a:gd name="connsiteY117" fmla="*/ 1134428 h 1147762"/>
                <a:gd name="connsiteX118" fmla="*/ 283845 w 1386839"/>
                <a:gd name="connsiteY118" fmla="*/ 1134428 h 1147762"/>
                <a:gd name="connsiteX119" fmla="*/ 293370 w 1386839"/>
                <a:gd name="connsiteY119" fmla="*/ 1147763 h 1147762"/>
                <a:gd name="connsiteX120" fmla="*/ 313372 w 1386839"/>
                <a:gd name="connsiteY120" fmla="*/ 1147763 h 1147762"/>
                <a:gd name="connsiteX121" fmla="*/ 325755 w 1386839"/>
                <a:gd name="connsiteY121" fmla="*/ 1135380 h 1147762"/>
                <a:gd name="connsiteX122" fmla="*/ 361950 w 1386839"/>
                <a:gd name="connsiteY122" fmla="*/ 1135380 h 1147762"/>
                <a:gd name="connsiteX123" fmla="*/ 395288 w 1386839"/>
                <a:gd name="connsiteY123" fmla="*/ 1102043 h 1147762"/>
                <a:gd name="connsiteX124" fmla="*/ 405765 w 1386839"/>
                <a:gd name="connsiteY124" fmla="*/ 1067753 h 1147762"/>
                <a:gd name="connsiteX125" fmla="*/ 445770 w 1386839"/>
                <a:gd name="connsiteY125" fmla="*/ 1067753 h 1147762"/>
                <a:gd name="connsiteX126" fmla="*/ 465772 w 1386839"/>
                <a:gd name="connsiteY126" fmla="*/ 1049655 h 1147762"/>
                <a:gd name="connsiteX127" fmla="*/ 486728 w 1386839"/>
                <a:gd name="connsiteY127" fmla="*/ 1053465 h 1147762"/>
                <a:gd name="connsiteX128" fmla="*/ 491490 w 1386839"/>
                <a:gd name="connsiteY128" fmla="*/ 1069658 h 1147762"/>
                <a:gd name="connsiteX129" fmla="*/ 513397 w 1386839"/>
                <a:gd name="connsiteY129" fmla="*/ 1081088 h 1147762"/>
                <a:gd name="connsiteX130" fmla="*/ 541973 w 1386839"/>
                <a:gd name="connsiteY130" fmla="*/ 1081088 h 1147762"/>
                <a:gd name="connsiteX131" fmla="*/ 552450 w 1386839"/>
                <a:gd name="connsiteY131" fmla="*/ 1070610 h 1147762"/>
                <a:gd name="connsiteX132" fmla="*/ 541020 w 1386839"/>
                <a:gd name="connsiteY132" fmla="*/ 1042035 h 1147762"/>
                <a:gd name="connsiteX133" fmla="*/ 561023 w 1386839"/>
                <a:gd name="connsiteY133" fmla="*/ 1033463 h 1147762"/>
                <a:gd name="connsiteX134" fmla="*/ 574358 w 1386839"/>
                <a:gd name="connsiteY134" fmla="*/ 1032510 h 1147762"/>
                <a:gd name="connsiteX135" fmla="*/ 588645 w 1386839"/>
                <a:gd name="connsiteY135" fmla="*/ 1018222 h 1147762"/>
                <a:gd name="connsiteX136" fmla="*/ 613410 w 1386839"/>
                <a:gd name="connsiteY136" fmla="*/ 1004888 h 1147762"/>
                <a:gd name="connsiteX137" fmla="*/ 641033 w 1386839"/>
                <a:gd name="connsiteY137" fmla="*/ 987743 h 1147762"/>
                <a:gd name="connsiteX138" fmla="*/ 648652 w 1386839"/>
                <a:gd name="connsiteY138" fmla="*/ 973455 h 1147762"/>
                <a:gd name="connsiteX139" fmla="*/ 672465 w 1386839"/>
                <a:gd name="connsiteY139" fmla="*/ 973455 h 1147762"/>
                <a:gd name="connsiteX140" fmla="*/ 675323 w 1386839"/>
                <a:gd name="connsiteY140" fmla="*/ 928688 h 1147762"/>
                <a:gd name="connsiteX141" fmla="*/ 663893 w 1386839"/>
                <a:gd name="connsiteY141" fmla="*/ 907733 h 1147762"/>
                <a:gd name="connsiteX142" fmla="*/ 668655 w 1386839"/>
                <a:gd name="connsiteY142" fmla="*/ 870585 h 1147762"/>
                <a:gd name="connsiteX143" fmla="*/ 663893 w 1386839"/>
                <a:gd name="connsiteY143" fmla="*/ 848678 h 1147762"/>
                <a:gd name="connsiteX144" fmla="*/ 677227 w 1386839"/>
                <a:gd name="connsiteY144" fmla="*/ 835343 h 1147762"/>
                <a:gd name="connsiteX145" fmla="*/ 693420 w 1386839"/>
                <a:gd name="connsiteY145" fmla="*/ 817245 h 1147762"/>
                <a:gd name="connsiteX146" fmla="*/ 706755 w 1386839"/>
                <a:gd name="connsiteY146" fmla="*/ 823913 h 1147762"/>
                <a:gd name="connsiteX147" fmla="*/ 722948 w 1386839"/>
                <a:gd name="connsiteY147" fmla="*/ 812483 h 1147762"/>
                <a:gd name="connsiteX148" fmla="*/ 735330 w 1386839"/>
                <a:gd name="connsiteY148" fmla="*/ 800100 h 1147762"/>
                <a:gd name="connsiteX149" fmla="*/ 735330 w 1386839"/>
                <a:gd name="connsiteY149" fmla="*/ 788670 h 1147762"/>
                <a:gd name="connsiteX150" fmla="*/ 751523 w 1386839"/>
                <a:gd name="connsiteY150" fmla="*/ 788670 h 1147762"/>
                <a:gd name="connsiteX151" fmla="*/ 764858 w 1386839"/>
                <a:gd name="connsiteY151" fmla="*/ 775335 h 1147762"/>
                <a:gd name="connsiteX152" fmla="*/ 773430 w 1386839"/>
                <a:gd name="connsiteY152" fmla="*/ 766763 h 1147762"/>
                <a:gd name="connsiteX153" fmla="*/ 790575 w 1386839"/>
                <a:gd name="connsiteY153" fmla="*/ 762000 h 1147762"/>
                <a:gd name="connsiteX154" fmla="*/ 803910 w 1386839"/>
                <a:gd name="connsiteY154" fmla="*/ 748665 h 1147762"/>
                <a:gd name="connsiteX155" fmla="*/ 799148 w 1386839"/>
                <a:gd name="connsiteY155" fmla="*/ 735330 h 1147762"/>
                <a:gd name="connsiteX156" fmla="*/ 799148 w 1386839"/>
                <a:gd name="connsiteY156" fmla="*/ 721995 h 1147762"/>
                <a:gd name="connsiteX157" fmla="*/ 789623 w 1386839"/>
                <a:gd name="connsiteY157" fmla="*/ 712470 h 1147762"/>
                <a:gd name="connsiteX158" fmla="*/ 776288 w 1386839"/>
                <a:gd name="connsiteY158" fmla="*/ 702945 h 1147762"/>
                <a:gd name="connsiteX159" fmla="*/ 776288 w 1386839"/>
                <a:gd name="connsiteY159" fmla="*/ 677228 h 1147762"/>
                <a:gd name="connsiteX160" fmla="*/ 792480 w 1386839"/>
                <a:gd name="connsiteY160" fmla="*/ 661035 h 1147762"/>
                <a:gd name="connsiteX161" fmla="*/ 816293 w 1386839"/>
                <a:gd name="connsiteY161" fmla="*/ 656272 h 1147762"/>
                <a:gd name="connsiteX162" fmla="*/ 833438 w 1386839"/>
                <a:gd name="connsiteY162" fmla="*/ 639128 h 1147762"/>
                <a:gd name="connsiteX163" fmla="*/ 862013 w 1386839"/>
                <a:gd name="connsiteY163" fmla="*/ 634365 h 1147762"/>
                <a:gd name="connsiteX164" fmla="*/ 892493 w 1386839"/>
                <a:gd name="connsiteY164" fmla="*/ 624840 h 1147762"/>
                <a:gd name="connsiteX165" fmla="*/ 928688 w 1386839"/>
                <a:gd name="connsiteY165" fmla="*/ 620078 h 1147762"/>
                <a:gd name="connsiteX166" fmla="*/ 946785 w 1386839"/>
                <a:gd name="connsiteY166" fmla="*/ 601980 h 1147762"/>
                <a:gd name="connsiteX167" fmla="*/ 954405 w 1386839"/>
                <a:gd name="connsiteY167" fmla="*/ 572453 h 1147762"/>
                <a:gd name="connsiteX168" fmla="*/ 970598 w 1386839"/>
                <a:gd name="connsiteY168" fmla="*/ 556260 h 1147762"/>
                <a:gd name="connsiteX169" fmla="*/ 990600 w 1386839"/>
                <a:gd name="connsiteY169" fmla="*/ 576263 h 1147762"/>
                <a:gd name="connsiteX170" fmla="*/ 1019175 w 1386839"/>
                <a:gd name="connsiteY170" fmla="*/ 576263 h 1147762"/>
                <a:gd name="connsiteX171" fmla="*/ 1030605 w 1386839"/>
                <a:gd name="connsiteY171" fmla="*/ 547688 h 1147762"/>
                <a:gd name="connsiteX172" fmla="*/ 1059180 w 1386839"/>
                <a:gd name="connsiteY172" fmla="*/ 547688 h 1147762"/>
                <a:gd name="connsiteX173" fmla="*/ 1092518 w 1386839"/>
                <a:gd name="connsiteY173" fmla="*/ 555308 h 1147762"/>
                <a:gd name="connsiteX174" fmla="*/ 1135380 w 1386839"/>
                <a:gd name="connsiteY174" fmla="*/ 543878 h 1147762"/>
                <a:gd name="connsiteX175" fmla="*/ 1151573 w 1386839"/>
                <a:gd name="connsiteY175" fmla="*/ 527685 h 1147762"/>
                <a:gd name="connsiteX176" fmla="*/ 1176338 w 1386839"/>
                <a:gd name="connsiteY176" fmla="*/ 527685 h 1147762"/>
                <a:gd name="connsiteX177" fmla="*/ 1185863 w 1386839"/>
                <a:gd name="connsiteY177" fmla="*/ 551497 h 1147762"/>
                <a:gd name="connsiteX178" fmla="*/ 1201103 w 1386839"/>
                <a:gd name="connsiteY178" fmla="*/ 566738 h 1147762"/>
                <a:gd name="connsiteX179" fmla="*/ 1227773 w 1386839"/>
                <a:gd name="connsiteY179" fmla="*/ 566738 h 1147762"/>
                <a:gd name="connsiteX180" fmla="*/ 1237298 w 1386839"/>
                <a:gd name="connsiteY180" fmla="*/ 576263 h 1147762"/>
                <a:gd name="connsiteX181" fmla="*/ 1259205 w 1386839"/>
                <a:gd name="connsiteY181" fmla="*/ 554355 h 1147762"/>
                <a:gd name="connsiteX182" fmla="*/ 1293495 w 1386839"/>
                <a:gd name="connsiteY182" fmla="*/ 542925 h 1147762"/>
                <a:gd name="connsiteX183" fmla="*/ 1307783 w 1386839"/>
                <a:gd name="connsiteY183" fmla="*/ 557213 h 1147762"/>
                <a:gd name="connsiteX184" fmla="*/ 1324928 w 1386839"/>
                <a:gd name="connsiteY184" fmla="*/ 539115 h 1147762"/>
                <a:gd name="connsiteX185" fmla="*/ 1364933 w 1386839"/>
                <a:gd name="connsiteY185" fmla="*/ 539115 h 1147762"/>
                <a:gd name="connsiteX186" fmla="*/ 1369695 w 1386839"/>
                <a:gd name="connsiteY186" fmla="*/ 472440 h 1147762"/>
                <a:gd name="connsiteX187" fmla="*/ 1386840 w 1386839"/>
                <a:gd name="connsiteY187" fmla="*/ 453390 h 1147762"/>
                <a:gd name="connsiteX188" fmla="*/ 1349693 w 1386839"/>
                <a:gd name="connsiteY188" fmla="*/ 424815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386839" h="1147762">
                  <a:moveTo>
                    <a:pt x="1349693" y="424815"/>
                  </a:moveTo>
                  <a:lnTo>
                    <a:pt x="1332548" y="452438"/>
                  </a:lnTo>
                  <a:lnTo>
                    <a:pt x="1302068" y="444818"/>
                  </a:lnTo>
                  <a:lnTo>
                    <a:pt x="1288733" y="458153"/>
                  </a:lnTo>
                  <a:lnTo>
                    <a:pt x="1269683" y="430530"/>
                  </a:lnTo>
                  <a:lnTo>
                    <a:pt x="1217295" y="402908"/>
                  </a:lnTo>
                  <a:lnTo>
                    <a:pt x="1207770" y="375285"/>
                  </a:lnTo>
                  <a:lnTo>
                    <a:pt x="1180148" y="347663"/>
                  </a:lnTo>
                  <a:lnTo>
                    <a:pt x="1143953" y="340995"/>
                  </a:lnTo>
                  <a:lnTo>
                    <a:pt x="1125855" y="300990"/>
                  </a:lnTo>
                  <a:lnTo>
                    <a:pt x="1097280" y="314325"/>
                  </a:lnTo>
                  <a:lnTo>
                    <a:pt x="1066800" y="300990"/>
                  </a:lnTo>
                  <a:lnTo>
                    <a:pt x="1032510" y="309563"/>
                  </a:lnTo>
                  <a:lnTo>
                    <a:pt x="1002030" y="322897"/>
                  </a:lnTo>
                  <a:lnTo>
                    <a:pt x="968693" y="289560"/>
                  </a:lnTo>
                  <a:lnTo>
                    <a:pt x="968693" y="234315"/>
                  </a:lnTo>
                  <a:lnTo>
                    <a:pt x="942023" y="207645"/>
                  </a:lnTo>
                  <a:lnTo>
                    <a:pt x="928688" y="220980"/>
                  </a:lnTo>
                  <a:lnTo>
                    <a:pt x="893445" y="197168"/>
                  </a:lnTo>
                  <a:lnTo>
                    <a:pt x="878205" y="181928"/>
                  </a:lnTo>
                  <a:lnTo>
                    <a:pt x="852488" y="184785"/>
                  </a:lnTo>
                  <a:lnTo>
                    <a:pt x="835343" y="187643"/>
                  </a:lnTo>
                  <a:lnTo>
                    <a:pt x="819150" y="194310"/>
                  </a:lnTo>
                  <a:lnTo>
                    <a:pt x="835343" y="187643"/>
                  </a:lnTo>
                  <a:lnTo>
                    <a:pt x="835343" y="159068"/>
                  </a:lnTo>
                  <a:lnTo>
                    <a:pt x="842963" y="135255"/>
                  </a:lnTo>
                  <a:lnTo>
                    <a:pt x="822960" y="128588"/>
                  </a:lnTo>
                  <a:lnTo>
                    <a:pt x="800100" y="133350"/>
                  </a:lnTo>
                  <a:lnTo>
                    <a:pt x="783908" y="126683"/>
                  </a:lnTo>
                  <a:lnTo>
                    <a:pt x="771525" y="119063"/>
                  </a:lnTo>
                  <a:cubicBezTo>
                    <a:pt x="771525" y="119063"/>
                    <a:pt x="755333" y="109538"/>
                    <a:pt x="751523" y="109538"/>
                  </a:cubicBezTo>
                  <a:cubicBezTo>
                    <a:pt x="747713" y="109538"/>
                    <a:pt x="728663" y="100013"/>
                    <a:pt x="728663" y="100013"/>
                  </a:cubicBezTo>
                  <a:lnTo>
                    <a:pt x="717233" y="88583"/>
                  </a:lnTo>
                  <a:lnTo>
                    <a:pt x="713423" y="100013"/>
                  </a:lnTo>
                  <a:lnTo>
                    <a:pt x="695325" y="100013"/>
                  </a:lnTo>
                  <a:lnTo>
                    <a:pt x="681990" y="83820"/>
                  </a:lnTo>
                  <a:lnTo>
                    <a:pt x="661988" y="83820"/>
                  </a:lnTo>
                  <a:cubicBezTo>
                    <a:pt x="661988" y="83820"/>
                    <a:pt x="661035" y="62865"/>
                    <a:pt x="657225" y="62865"/>
                  </a:cubicBezTo>
                  <a:cubicBezTo>
                    <a:pt x="653415" y="62865"/>
                    <a:pt x="645795" y="51435"/>
                    <a:pt x="645795" y="51435"/>
                  </a:cubicBezTo>
                  <a:lnTo>
                    <a:pt x="630555" y="43815"/>
                  </a:lnTo>
                  <a:lnTo>
                    <a:pt x="611505" y="43815"/>
                  </a:lnTo>
                  <a:lnTo>
                    <a:pt x="596265" y="59055"/>
                  </a:lnTo>
                  <a:lnTo>
                    <a:pt x="572453" y="59055"/>
                  </a:lnTo>
                  <a:lnTo>
                    <a:pt x="561023" y="70485"/>
                  </a:lnTo>
                  <a:lnTo>
                    <a:pt x="541020" y="68580"/>
                  </a:lnTo>
                  <a:lnTo>
                    <a:pt x="524828" y="52388"/>
                  </a:lnTo>
                  <a:lnTo>
                    <a:pt x="494347" y="52388"/>
                  </a:lnTo>
                  <a:lnTo>
                    <a:pt x="478155" y="41910"/>
                  </a:lnTo>
                  <a:lnTo>
                    <a:pt x="456247" y="42863"/>
                  </a:lnTo>
                  <a:lnTo>
                    <a:pt x="443865" y="30480"/>
                  </a:lnTo>
                  <a:lnTo>
                    <a:pt x="419100" y="30480"/>
                  </a:lnTo>
                  <a:lnTo>
                    <a:pt x="406718" y="18097"/>
                  </a:lnTo>
                  <a:lnTo>
                    <a:pt x="398145" y="0"/>
                  </a:lnTo>
                  <a:lnTo>
                    <a:pt x="376238" y="18097"/>
                  </a:lnTo>
                  <a:lnTo>
                    <a:pt x="374333" y="36195"/>
                  </a:lnTo>
                  <a:lnTo>
                    <a:pt x="361950" y="48578"/>
                  </a:lnTo>
                  <a:lnTo>
                    <a:pt x="359093" y="78105"/>
                  </a:lnTo>
                  <a:lnTo>
                    <a:pt x="351472" y="95250"/>
                  </a:lnTo>
                  <a:lnTo>
                    <a:pt x="342900" y="110490"/>
                  </a:lnTo>
                  <a:lnTo>
                    <a:pt x="322897" y="110490"/>
                  </a:lnTo>
                  <a:lnTo>
                    <a:pt x="314325" y="134303"/>
                  </a:lnTo>
                  <a:lnTo>
                    <a:pt x="295275" y="111443"/>
                  </a:lnTo>
                  <a:lnTo>
                    <a:pt x="271463" y="113347"/>
                  </a:lnTo>
                  <a:lnTo>
                    <a:pt x="244793" y="136208"/>
                  </a:lnTo>
                  <a:lnTo>
                    <a:pt x="235268" y="157163"/>
                  </a:lnTo>
                  <a:lnTo>
                    <a:pt x="206693" y="165735"/>
                  </a:lnTo>
                  <a:lnTo>
                    <a:pt x="195263" y="197168"/>
                  </a:lnTo>
                  <a:lnTo>
                    <a:pt x="180022" y="234315"/>
                  </a:lnTo>
                  <a:lnTo>
                    <a:pt x="171450" y="268605"/>
                  </a:lnTo>
                  <a:lnTo>
                    <a:pt x="172403" y="292418"/>
                  </a:lnTo>
                  <a:lnTo>
                    <a:pt x="158115" y="301943"/>
                  </a:lnTo>
                  <a:lnTo>
                    <a:pt x="179070" y="322897"/>
                  </a:lnTo>
                  <a:lnTo>
                    <a:pt x="170497" y="354330"/>
                  </a:lnTo>
                  <a:lnTo>
                    <a:pt x="163830" y="382905"/>
                  </a:lnTo>
                  <a:lnTo>
                    <a:pt x="137160" y="391478"/>
                  </a:lnTo>
                  <a:lnTo>
                    <a:pt x="108585" y="381953"/>
                  </a:lnTo>
                  <a:lnTo>
                    <a:pt x="100013" y="360997"/>
                  </a:lnTo>
                  <a:lnTo>
                    <a:pt x="84772" y="343853"/>
                  </a:lnTo>
                  <a:lnTo>
                    <a:pt x="63818" y="344805"/>
                  </a:lnTo>
                  <a:lnTo>
                    <a:pt x="57150" y="370522"/>
                  </a:lnTo>
                  <a:lnTo>
                    <a:pt x="39053" y="391478"/>
                  </a:lnTo>
                  <a:lnTo>
                    <a:pt x="12382" y="418147"/>
                  </a:lnTo>
                  <a:lnTo>
                    <a:pt x="0" y="441008"/>
                  </a:lnTo>
                  <a:lnTo>
                    <a:pt x="12382" y="461963"/>
                  </a:lnTo>
                  <a:lnTo>
                    <a:pt x="27622" y="477203"/>
                  </a:lnTo>
                  <a:lnTo>
                    <a:pt x="46672" y="461010"/>
                  </a:lnTo>
                  <a:lnTo>
                    <a:pt x="59055" y="479108"/>
                  </a:lnTo>
                  <a:lnTo>
                    <a:pt x="74295" y="496253"/>
                  </a:lnTo>
                  <a:lnTo>
                    <a:pt x="95250" y="499110"/>
                  </a:lnTo>
                  <a:lnTo>
                    <a:pt x="110490" y="514350"/>
                  </a:lnTo>
                  <a:lnTo>
                    <a:pt x="121920" y="542925"/>
                  </a:lnTo>
                  <a:lnTo>
                    <a:pt x="119063" y="565785"/>
                  </a:lnTo>
                  <a:lnTo>
                    <a:pt x="109538" y="603885"/>
                  </a:lnTo>
                  <a:lnTo>
                    <a:pt x="97155" y="615315"/>
                  </a:lnTo>
                  <a:lnTo>
                    <a:pt x="80010" y="615315"/>
                  </a:lnTo>
                  <a:lnTo>
                    <a:pt x="71438" y="636270"/>
                  </a:lnTo>
                  <a:lnTo>
                    <a:pt x="57150" y="647700"/>
                  </a:lnTo>
                  <a:lnTo>
                    <a:pt x="72390" y="671513"/>
                  </a:lnTo>
                  <a:lnTo>
                    <a:pt x="87630" y="700088"/>
                  </a:lnTo>
                  <a:lnTo>
                    <a:pt x="87630" y="729615"/>
                  </a:lnTo>
                  <a:lnTo>
                    <a:pt x="73343" y="761047"/>
                  </a:lnTo>
                  <a:lnTo>
                    <a:pt x="55245" y="782003"/>
                  </a:lnTo>
                  <a:lnTo>
                    <a:pt x="61913" y="802005"/>
                  </a:lnTo>
                  <a:lnTo>
                    <a:pt x="82868" y="819150"/>
                  </a:lnTo>
                  <a:lnTo>
                    <a:pt x="92393" y="851535"/>
                  </a:lnTo>
                  <a:lnTo>
                    <a:pt x="123825" y="875347"/>
                  </a:lnTo>
                  <a:lnTo>
                    <a:pt x="150495" y="895350"/>
                  </a:lnTo>
                  <a:lnTo>
                    <a:pt x="159068" y="939165"/>
                  </a:lnTo>
                  <a:lnTo>
                    <a:pt x="150495" y="968693"/>
                  </a:lnTo>
                  <a:lnTo>
                    <a:pt x="173355" y="994410"/>
                  </a:lnTo>
                  <a:lnTo>
                    <a:pt x="194310" y="1006793"/>
                  </a:lnTo>
                  <a:lnTo>
                    <a:pt x="202883" y="1039178"/>
                  </a:lnTo>
                  <a:lnTo>
                    <a:pt x="206693" y="1043940"/>
                  </a:lnTo>
                  <a:lnTo>
                    <a:pt x="224790" y="1064895"/>
                  </a:lnTo>
                  <a:lnTo>
                    <a:pt x="224790" y="1094423"/>
                  </a:lnTo>
                  <a:lnTo>
                    <a:pt x="248603" y="1105853"/>
                  </a:lnTo>
                  <a:lnTo>
                    <a:pt x="259080" y="1116330"/>
                  </a:lnTo>
                  <a:lnTo>
                    <a:pt x="259080" y="1134428"/>
                  </a:lnTo>
                  <a:lnTo>
                    <a:pt x="283845" y="1134428"/>
                  </a:lnTo>
                  <a:lnTo>
                    <a:pt x="293370" y="1147763"/>
                  </a:lnTo>
                  <a:lnTo>
                    <a:pt x="313372" y="1147763"/>
                  </a:lnTo>
                  <a:lnTo>
                    <a:pt x="325755" y="1135380"/>
                  </a:lnTo>
                  <a:lnTo>
                    <a:pt x="361950" y="1135380"/>
                  </a:lnTo>
                  <a:lnTo>
                    <a:pt x="395288" y="1102043"/>
                  </a:lnTo>
                  <a:lnTo>
                    <a:pt x="405765" y="1067753"/>
                  </a:lnTo>
                  <a:lnTo>
                    <a:pt x="445770" y="1067753"/>
                  </a:lnTo>
                  <a:lnTo>
                    <a:pt x="465772" y="1049655"/>
                  </a:lnTo>
                  <a:lnTo>
                    <a:pt x="486728" y="1053465"/>
                  </a:lnTo>
                  <a:lnTo>
                    <a:pt x="491490" y="1069658"/>
                  </a:lnTo>
                  <a:lnTo>
                    <a:pt x="513397" y="1081088"/>
                  </a:lnTo>
                  <a:lnTo>
                    <a:pt x="541973" y="1081088"/>
                  </a:lnTo>
                  <a:lnTo>
                    <a:pt x="552450" y="1070610"/>
                  </a:lnTo>
                  <a:lnTo>
                    <a:pt x="541020" y="1042035"/>
                  </a:lnTo>
                  <a:lnTo>
                    <a:pt x="561023" y="1033463"/>
                  </a:lnTo>
                  <a:lnTo>
                    <a:pt x="574358" y="1032510"/>
                  </a:lnTo>
                  <a:lnTo>
                    <a:pt x="588645" y="1018222"/>
                  </a:lnTo>
                  <a:lnTo>
                    <a:pt x="613410" y="1004888"/>
                  </a:lnTo>
                  <a:lnTo>
                    <a:pt x="641033" y="987743"/>
                  </a:lnTo>
                  <a:lnTo>
                    <a:pt x="648652" y="973455"/>
                  </a:lnTo>
                  <a:lnTo>
                    <a:pt x="672465" y="973455"/>
                  </a:lnTo>
                  <a:lnTo>
                    <a:pt x="675323" y="928688"/>
                  </a:lnTo>
                  <a:lnTo>
                    <a:pt x="663893" y="907733"/>
                  </a:lnTo>
                  <a:lnTo>
                    <a:pt x="668655" y="870585"/>
                  </a:lnTo>
                  <a:lnTo>
                    <a:pt x="663893" y="848678"/>
                  </a:lnTo>
                  <a:lnTo>
                    <a:pt x="677227" y="835343"/>
                  </a:lnTo>
                  <a:lnTo>
                    <a:pt x="693420" y="817245"/>
                  </a:lnTo>
                  <a:lnTo>
                    <a:pt x="706755" y="823913"/>
                  </a:lnTo>
                  <a:lnTo>
                    <a:pt x="722948" y="812483"/>
                  </a:lnTo>
                  <a:lnTo>
                    <a:pt x="735330" y="800100"/>
                  </a:lnTo>
                  <a:lnTo>
                    <a:pt x="735330" y="788670"/>
                  </a:lnTo>
                  <a:lnTo>
                    <a:pt x="751523" y="788670"/>
                  </a:lnTo>
                  <a:lnTo>
                    <a:pt x="764858" y="775335"/>
                  </a:lnTo>
                  <a:lnTo>
                    <a:pt x="773430" y="766763"/>
                  </a:lnTo>
                  <a:lnTo>
                    <a:pt x="790575" y="762000"/>
                  </a:lnTo>
                  <a:lnTo>
                    <a:pt x="803910" y="748665"/>
                  </a:lnTo>
                  <a:lnTo>
                    <a:pt x="799148" y="735330"/>
                  </a:lnTo>
                  <a:lnTo>
                    <a:pt x="799148" y="721995"/>
                  </a:lnTo>
                  <a:lnTo>
                    <a:pt x="789623" y="712470"/>
                  </a:lnTo>
                  <a:lnTo>
                    <a:pt x="776288" y="702945"/>
                  </a:lnTo>
                  <a:lnTo>
                    <a:pt x="776288" y="677228"/>
                  </a:lnTo>
                  <a:lnTo>
                    <a:pt x="792480" y="661035"/>
                  </a:lnTo>
                  <a:lnTo>
                    <a:pt x="816293" y="656272"/>
                  </a:lnTo>
                  <a:lnTo>
                    <a:pt x="833438" y="639128"/>
                  </a:lnTo>
                  <a:lnTo>
                    <a:pt x="862013" y="634365"/>
                  </a:lnTo>
                  <a:lnTo>
                    <a:pt x="892493" y="624840"/>
                  </a:lnTo>
                  <a:lnTo>
                    <a:pt x="928688" y="620078"/>
                  </a:lnTo>
                  <a:lnTo>
                    <a:pt x="946785" y="601980"/>
                  </a:lnTo>
                  <a:lnTo>
                    <a:pt x="954405" y="572453"/>
                  </a:lnTo>
                  <a:lnTo>
                    <a:pt x="970598" y="556260"/>
                  </a:lnTo>
                  <a:lnTo>
                    <a:pt x="990600" y="576263"/>
                  </a:lnTo>
                  <a:lnTo>
                    <a:pt x="1019175" y="576263"/>
                  </a:lnTo>
                  <a:lnTo>
                    <a:pt x="1030605" y="547688"/>
                  </a:lnTo>
                  <a:lnTo>
                    <a:pt x="1059180" y="547688"/>
                  </a:lnTo>
                  <a:lnTo>
                    <a:pt x="1092518" y="555308"/>
                  </a:lnTo>
                  <a:lnTo>
                    <a:pt x="1135380" y="543878"/>
                  </a:lnTo>
                  <a:lnTo>
                    <a:pt x="1151573" y="527685"/>
                  </a:lnTo>
                  <a:lnTo>
                    <a:pt x="1176338" y="527685"/>
                  </a:lnTo>
                  <a:lnTo>
                    <a:pt x="1185863" y="551497"/>
                  </a:lnTo>
                  <a:lnTo>
                    <a:pt x="1201103" y="566738"/>
                  </a:lnTo>
                  <a:lnTo>
                    <a:pt x="1227773" y="566738"/>
                  </a:lnTo>
                  <a:lnTo>
                    <a:pt x="1237298" y="576263"/>
                  </a:lnTo>
                  <a:lnTo>
                    <a:pt x="1259205" y="554355"/>
                  </a:lnTo>
                  <a:lnTo>
                    <a:pt x="1293495" y="542925"/>
                  </a:lnTo>
                  <a:lnTo>
                    <a:pt x="1307783" y="557213"/>
                  </a:lnTo>
                  <a:lnTo>
                    <a:pt x="1324928" y="539115"/>
                  </a:lnTo>
                  <a:lnTo>
                    <a:pt x="1364933" y="539115"/>
                  </a:lnTo>
                  <a:lnTo>
                    <a:pt x="1369695" y="472440"/>
                  </a:lnTo>
                  <a:lnTo>
                    <a:pt x="1386840" y="453390"/>
                  </a:lnTo>
                  <a:lnTo>
                    <a:pt x="1349693" y="424815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8" name="Freeform: Shape 16">
              <a:extLst>
                <a:ext uri="{FF2B5EF4-FFF2-40B4-BE49-F238E27FC236}">
                  <a16:creationId xmlns="" xmlns:a16="http://schemas.microsoft.com/office/drawing/2014/main" id="{6754F5AB-F460-5CCB-E454-BCF82DEEF450}"/>
                </a:ext>
              </a:extLst>
            </p:cNvPr>
            <p:cNvSpPr/>
            <p:nvPr/>
          </p:nvSpPr>
          <p:spPr>
            <a:xfrm>
              <a:off x="2705100" y="3778567"/>
              <a:ext cx="1612582" cy="1556384"/>
            </a:xfrm>
            <a:custGeom>
              <a:avLst/>
              <a:gdLst>
                <a:gd name="connsiteX0" fmla="*/ 1563053 w 1612582"/>
                <a:gd name="connsiteY0" fmla="*/ 286702 h 1556384"/>
                <a:gd name="connsiteX1" fmla="*/ 1526857 w 1612582"/>
                <a:gd name="connsiteY1" fmla="*/ 273367 h 1556384"/>
                <a:gd name="connsiteX2" fmla="*/ 1495425 w 1612582"/>
                <a:gd name="connsiteY2" fmla="*/ 256222 h 1556384"/>
                <a:gd name="connsiteX3" fmla="*/ 1463040 w 1612582"/>
                <a:gd name="connsiteY3" fmla="*/ 234315 h 1556384"/>
                <a:gd name="connsiteX4" fmla="*/ 1447800 w 1612582"/>
                <a:gd name="connsiteY4" fmla="*/ 234315 h 1556384"/>
                <a:gd name="connsiteX5" fmla="*/ 1439228 w 1612582"/>
                <a:gd name="connsiteY5" fmla="*/ 252413 h 1556384"/>
                <a:gd name="connsiteX6" fmla="*/ 1424940 w 1612582"/>
                <a:gd name="connsiteY6" fmla="*/ 257175 h 1556384"/>
                <a:gd name="connsiteX7" fmla="*/ 1414463 w 1612582"/>
                <a:gd name="connsiteY7" fmla="*/ 246697 h 1556384"/>
                <a:gd name="connsiteX8" fmla="*/ 1400175 w 1612582"/>
                <a:gd name="connsiteY8" fmla="*/ 241935 h 1556384"/>
                <a:gd name="connsiteX9" fmla="*/ 1385888 w 1612582"/>
                <a:gd name="connsiteY9" fmla="*/ 256222 h 1556384"/>
                <a:gd name="connsiteX10" fmla="*/ 1360170 w 1612582"/>
                <a:gd name="connsiteY10" fmla="*/ 246697 h 1556384"/>
                <a:gd name="connsiteX11" fmla="*/ 1338263 w 1612582"/>
                <a:gd name="connsiteY11" fmla="*/ 258127 h 1556384"/>
                <a:gd name="connsiteX12" fmla="*/ 1318260 w 1612582"/>
                <a:gd name="connsiteY12" fmla="*/ 238125 h 1556384"/>
                <a:gd name="connsiteX13" fmla="*/ 1287780 w 1612582"/>
                <a:gd name="connsiteY13" fmla="*/ 224790 h 1556384"/>
                <a:gd name="connsiteX14" fmla="*/ 1269683 w 1612582"/>
                <a:gd name="connsiteY14" fmla="*/ 231457 h 1556384"/>
                <a:gd name="connsiteX15" fmla="*/ 1254443 w 1612582"/>
                <a:gd name="connsiteY15" fmla="*/ 213360 h 1556384"/>
                <a:gd name="connsiteX16" fmla="*/ 1257300 w 1612582"/>
                <a:gd name="connsiteY16" fmla="*/ 195263 h 1556384"/>
                <a:gd name="connsiteX17" fmla="*/ 1249680 w 1612582"/>
                <a:gd name="connsiteY17" fmla="*/ 183832 h 1556384"/>
                <a:gd name="connsiteX18" fmla="*/ 1231583 w 1612582"/>
                <a:gd name="connsiteY18" fmla="*/ 177165 h 1556384"/>
                <a:gd name="connsiteX19" fmla="*/ 1218248 w 1612582"/>
                <a:gd name="connsiteY19" fmla="*/ 190500 h 1556384"/>
                <a:gd name="connsiteX20" fmla="*/ 1207770 w 1612582"/>
                <a:gd name="connsiteY20" fmla="*/ 180022 h 1556384"/>
                <a:gd name="connsiteX21" fmla="*/ 1197293 w 1612582"/>
                <a:gd name="connsiteY21" fmla="*/ 190500 h 1556384"/>
                <a:gd name="connsiteX22" fmla="*/ 1168718 w 1612582"/>
                <a:gd name="connsiteY22" fmla="*/ 174307 h 1556384"/>
                <a:gd name="connsiteX23" fmla="*/ 1155383 w 1612582"/>
                <a:gd name="connsiteY23" fmla="*/ 200025 h 1556384"/>
                <a:gd name="connsiteX24" fmla="*/ 1169670 w 1612582"/>
                <a:gd name="connsiteY24" fmla="*/ 214313 h 1556384"/>
                <a:gd name="connsiteX25" fmla="*/ 1169670 w 1612582"/>
                <a:gd name="connsiteY25" fmla="*/ 231457 h 1556384"/>
                <a:gd name="connsiteX26" fmla="*/ 1147763 w 1612582"/>
                <a:gd name="connsiteY26" fmla="*/ 240030 h 1556384"/>
                <a:gd name="connsiteX27" fmla="*/ 1124903 w 1612582"/>
                <a:gd name="connsiteY27" fmla="*/ 240030 h 1556384"/>
                <a:gd name="connsiteX28" fmla="*/ 1111568 w 1612582"/>
                <a:gd name="connsiteY28" fmla="*/ 253365 h 1556384"/>
                <a:gd name="connsiteX29" fmla="*/ 1090613 w 1612582"/>
                <a:gd name="connsiteY29" fmla="*/ 256222 h 1556384"/>
                <a:gd name="connsiteX30" fmla="*/ 1085850 w 1612582"/>
                <a:gd name="connsiteY30" fmla="*/ 240982 h 1556384"/>
                <a:gd name="connsiteX31" fmla="*/ 1074420 w 1612582"/>
                <a:gd name="connsiteY31" fmla="*/ 229552 h 1556384"/>
                <a:gd name="connsiteX32" fmla="*/ 1052513 w 1612582"/>
                <a:gd name="connsiteY32" fmla="*/ 250507 h 1556384"/>
                <a:gd name="connsiteX33" fmla="*/ 1036320 w 1612582"/>
                <a:gd name="connsiteY33" fmla="*/ 234315 h 1556384"/>
                <a:gd name="connsiteX34" fmla="*/ 1010603 w 1612582"/>
                <a:gd name="connsiteY34" fmla="*/ 221932 h 1556384"/>
                <a:gd name="connsiteX35" fmla="*/ 985838 w 1612582"/>
                <a:gd name="connsiteY35" fmla="*/ 227647 h 1556384"/>
                <a:gd name="connsiteX36" fmla="*/ 976313 w 1612582"/>
                <a:gd name="connsiteY36" fmla="*/ 256222 h 1556384"/>
                <a:gd name="connsiteX37" fmla="*/ 960120 w 1612582"/>
                <a:gd name="connsiteY37" fmla="*/ 276225 h 1556384"/>
                <a:gd name="connsiteX38" fmla="*/ 950595 w 1612582"/>
                <a:gd name="connsiteY38" fmla="*/ 266700 h 1556384"/>
                <a:gd name="connsiteX39" fmla="*/ 959168 w 1612582"/>
                <a:gd name="connsiteY39" fmla="*/ 246697 h 1556384"/>
                <a:gd name="connsiteX40" fmla="*/ 953453 w 1612582"/>
                <a:gd name="connsiteY40" fmla="*/ 224790 h 1556384"/>
                <a:gd name="connsiteX41" fmla="*/ 953453 w 1612582"/>
                <a:gd name="connsiteY41" fmla="*/ 202882 h 1556384"/>
                <a:gd name="connsiteX42" fmla="*/ 938213 w 1612582"/>
                <a:gd name="connsiteY42" fmla="*/ 187642 h 1556384"/>
                <a:gd name="connsiteX43" fmla="*/ 938213 w 1612582"/>
                <a:gd name="connsiteY43" fmla="*/ 166688 h 1556384"/>
                <a:gd name="connsiteX44" fmla="*/ 956310 w 1612582"/>
                <a:gd name="connsiteY44" fmla="*/ 148590 h 1556384"/>
                <a:gd name="connsiteX45" fmla="*/ 956310 w 1612582"/>
                <a:gd name="connsiteY45" fmla="*/ 130492 h 1556384"/>
                <a:gd name="connsiteX46" fmla="*/ 983933 w 1612582"/>
                <a:gd name="connsiteY46" fmla="*/ 124777 h 1556384"/>
                <a:gd name="connsiteX47" fmla="*/ 983933 w 1612582"/>
                <a:gd name="connsiteY47" fmla="*/ 96202 h 1556384"/>
                <a:gd name="connsiteX48" fmla="*/ 1001078 w 1612582"/>
                <a:gd name="connsiteY48" fmla="*/ 79057 h 1556384"/>
                <a:gd name="connsiteX49" fmla="*/ 998220 w 1612582"/>
                <a:gd name="connsiteY49" fmla="*/ 57150 h 1556384"/>
                <a:gd name="connsiteX50" fmla="*/ 985838 w 1612582"/>
                <a:gd name="connsiteY50" fmla="*/ 50482 h 1556384"/>
                <a:gd name="connsiteX51" fmla="*/ 990600 w 1612582"/>
                <a:gd name="connsiteY51" fmla="*/ 35242 h 1556384"/>
                <a:gd name="connsiteX52" fmla="*/ 963930 w 1612582"/>
                <a:gd name="connsiteY52" fmla="*/ 3810 h 1556384"/>
                <a:gd name="connsiteX53" fmla="*/ 953453 w 1612582"/>
                <a:gd name="connsiteY53" fmla="*/ 0 h 1556384"/>
                <a:gd name="connsiteX54" fmla="*/ 938213 w 1612582"/>
                <a:gd name="connsiteY54" fmla="*/ 13335 h 1556384"/>
                <a:gd name="connsiteX55" fmla="*/ 887730 w 1612582"/>
                <a:gd name="connsiteY55" fmla="*/ 63817 h 1556384"/>
                <a:gd name="connsiteX56" fmla="*/ 861060 w 1612582"/>
                <a:gd name="connsiteY56" fmla="*/ 52388 h 1556384"/>
                <a:gd name="connsiteX57" fmla="*/ 845820 w 1612582"/>
                <a:gd name="connsiteY57" fmla="*/ 65722 h 1556384"/>
                <a:gd name="connsiteX58" fmla="*/ 876300 w 1612582"/>
                <a:gd name="connsiteY58" fmla="*/ 98107 h 1556384"/>
                <a:gd name="connsiteX59" fmla="*/ 856297 w 1612582"/>
                <a:gd name="connsiteY59" fmla="*/ 107632 h 1556384"/>
                <a:gd name="connsiteX60" fmla="*/ 856297 w 1612582"/>
                <a:gd name="connsiteY60" fmla="*/ 133350 h 1556384"/>
                <a:gd name="connsiteX61" fmla="*/ 846772 w 1612582"/>
                <a:gd name="connsiteY61" fmla="*/ 142875 h 1556384"/>
                <a:gd name="connsiteX62" fmla="*/ 829628 w 1612582"/>
                <a:gd name="connsiteY62" fmla="*/ 161925 h 1556384"/>
                <a:gd name="connsiteX63" fmla="*/ 824865 w 1612582"/>
                <a:gd name="connsiteY63" fmla="*/ 228600 h 1556384"/>
                <a:gd name="connsiteX64" fmla="*/ 784860 w 1612582"/>
                <a:gd name="connsiteY64" fmla="*/ 228600 h 1556384"/>
                <a:gd name="connsiteX65" fmla="*/ 767715 w 1612582"/>
                <a:gd name="connsiteY65" fmla="*/ 246697 h 1556384"/>
                <a:gd name="connsiteX66" fmla="*/ 753428 w 1612582"/>
                <a:gd name="connsiteY66" fmla="*/ 232410 h 1556384"/>
                <a:gd name="connsiteX67" fmla="*/ 719138 w 1612582"/>
                <a:gd name="connsiteY67" fmla="*/ 243840 h 1556384"/>
                <a:gd name="connsiteX68" fmla="*/ 697230 w 1612582"/>
                <a:gd name="connsiteY68" fmla="*/ 265747 h 1556384"/>
                <a:gd name="connsiteX69" fmla="*/ 687705 w 1612582"/>
                <a:gd name="connsiteY69" fmla="*/ 256222 h 1556384"/>
                <a:gd name="connsiteX70" fmla="*/ 661035 w 1612582"/>
                <a:gd name="connsiteY70" fmla="*/ 256222 h 1556384"/>
                <a:gd name="connsiteX71" fmla="*/ 645795 w 1612582"/>
                <a:gd name="connsiteY71" fmla="*/ 240982 h 1556384"/>
                <a:gd name="connsiteX72" fmla="*/ 636270 w 1612582"/>
                <a:gd name="connsiteY72" fmla="*/ 217170 h 1556384"/>
                <a:gd name="connsiteX73" fmla="*/ 611505 w 1612582"/>
                <a:gd name="connsiteY73" fmla="*/ 217170 h 1556384"/>
                <a:gd name="connsiteX74" fmla="*/ 595313 w 1612582"/>
                <a:gd name="connsiteY74" fmla="*/ 233363 h 1556384"/>
                <a:gd name="connsiteX75" fmla="*/ 552450 w 1612582"/>
                <a:gd name="connsiteY75" fmla="*/ 244792 h 1556384"/>
                <a:gd name="connsiteX76" fmla="*/ 519113 w 1612582"/>
                <a:gd name="connsiteY76" fmla="*/ 237172 h 1556384"/>
                <a:gd name="connsiteX77" fmla="*/ 490538 w 1612582"/>
                <a:gd name="connsiteY77" fmla="*/ 237172 h 1556384"/>
                <a:gd name="connsiteX78" fmla="*/ 479108 w 1612582"/>
                <a:gd name="connsiteY78" fmla="*/ 265747 h 1556384"/>
                <a:gd name="connsiteX79" fmla="*/ 450533 w 1612582"/>
                <a:gd name="connsiteY79" fmla="*/ 265747 h 1556384"/>
                <a:gd name="connsiteX80" fmla="*/ 430530 w 1612582"/>
                <a:gd name="connsiteY80" fmla="*/ 245745 h 1556384"/>
                <a:gd name="connsiteX81" fmla="*/ 414338 w 1612582"/>
                <a:gd name="connsiteY81" fmla="*/ 261938 h 1556384"/>
                <a:gd name="connsiteX82" fmla="*/ 406717 w 1612582"/>
                <a:gd name="connsiteY82" fmla="*/ 291465 h 1556384"/>
                <a:gd name="connsiteX83" fmla="*/ 388620 w 1612582"/>
                <a:gd name="connsiteY83" fmla="*/ 309563 h 1556384"/>
                <a:gd name="connsiteX84" fmla="*/ 352425 w 1612582"/>
                <a:gd name="connsiteY84" fmla="*/ 314325 h 1556384"/>
                <a:gd name="connsiteX85" fmla="*/ 321945 w 1612582"/>
                <a:gd name="connsiteY85" fmla="*/ 323850 h 1556384"/>
                <a:gd name="connsiteX86" fmla="*/ 293370 w 1612582"/>
                <a:gd name="connsiteY86" fmla="*/ 328613 h 1556384"/>
                <a:gd name="connsiteX87" fmla="*/ 276225 w 1612582"/>
                <a:gd name="connsiteY87" fmla="*/ 345757 h 1556384"/>
                <a:gd name="connsiteX88" fmla="*/ 252413 w 1612582"/>
                <a:gd name="connsiteY88" fmla="*/ 350520 h 1556384"/>
                <a:gd name="connsiteX89" fmla="*/ 236220 w 1612582"/>
                <a:gd name="connsiteY89" fmla="*/ 366713 h 1556384"/>
                <a:gd name="connsiteX90" fmla="*/ 236220 w 1612582"/>
                <a:gd name="connsiteY90" fmla="*/ 392430 h 1556384"/>
                <a:gd name="connsiteX91" fmla="*/ 259080 w 1612582"/>
                <a:gd name="connsiteY91" fmla="*/ 411480 h 1556384"/>
                <a:gd name="connsiteX92" fmla="*/ 259080 w 1612582"/>
                <a:gd name="connsiteY92" fmla="*/ 424815 h 1556384"/>
                <a:gd name="connsiteX93" fmla="*/ 263842 w 1612582"/>
                <a:gd name="connsiteY93" fmla="*/ 438150 h 1556384"/>
                <a:gd name="connsiteX94" fmla="*/ 250508 w 1612582"/>
                <a:gd name="connsiteY94" fmla="*/ 451485 h 1556384"/>
                <a:gd name="connsiteX95" fmla="*/ 233363 w 1612582"/>
                <a:gd name="connsiteY95" fmla="*/ 456247 h 1556384"/>
                <a:gd name="connsiteX96" fmla="*/ 211455 w 1612582"/>
                <a:gd name="connsiteY96" fmla="*/ 478155 h 1556384"/>
                <a:gd name="connsiteX97" fmla="*/ 195263 w 1612582"/>
                <a:gd name="connsiteY97" fmla="*/ 478155 h 1556384"/>
                <a:gd name="connsiteX98" fmla="*/ 195263 w 1612582"/>
                <a:gd name="connsiteY98" fmla="*/ 489585 h 1556384"/>
                <a:gd name="connsiteX99" fmla="*/ 182880 w 1612582"/>
                <a:gd name="connsiteY99" fmla="*/ 501967 h 1556384"/>
                <a:gd name="connsiteX100" fmla="*/ 166688 w 1612582"/>
                <a:gd name="connsiteY100" fmla="*/ 513397 h 1556384"/>
                <a:gd name="connsiteX101" fmla="*/ 153353 w 1612582"/>
                <a:gd name="connsiteY101" fmla="*/ 506730 h 1556384"/>
                <a:gd name="connsiteX102" fmla="*/ 123825 w 1612582"/>
                <a:gd name="connsiteY102" fmla="*/ 538163 h 1556384"/>
                <a:gd name="connsiteX103" fmla="*/ 128588 w 1612582"/>
                <a:gd name="connsiteY103" fmla="*/ 560070 h 1556384"/>
                <a:gd name="connsiteX104" fmla="*/ 123825 w 1612582"/>
                <a:gd name="connsiteY104" fmla="*/ 597217 h 1556384"/>
                <a:gd name="connsiteX105" fmla="*/ 135255 w 1612582"/>
                <a:gd name="connsiteY105" fmla="*/ 618172 h 1556384"/>
                <a:gd name="connsiteX106" fmla="*/ 132397 w 1612582"/>
                <a:gd name="connsiteY106" fmla="*/ 662940 h 1556384"/>
                <a:gd name="connsiteX107" fmla="*/ 108585 w 1612582"/>
                <a:gd name="connsiteY107" fmla="*/ 662940 h 1556384"/>
                <a:gd name="connsiteX108" fmla="*/ 100965 w 1612582"/>
                <a:gd name="connsiteY108" fmla="*/ 677227 h 1556384"/>
                <a:gd name="connsiteX109" fmla="*/ 73342 w 1612582"/>
                <a:gd name="connsiteY109" fmla="*/ 694372 h 1556384"/>
                <a:gd name="connsiteX110" fmla="*/ 48577 w 1612582"/>
                <a:gd name="connsiteY110" fmla="*/ 707707 h 1556384"/>
                <a:gd name="connsiteX111" fmla="*/ 34290 w 1612582"/>
                <a:gd name="connsiteY111" fmla="*/ 721995 h 1556384"/>
                <a:gd name="connsiteX112" fmla="*/ 20955 w 1612582"/>
                <a:gd name="connsiteY112" fmla="*/ 722947 h 1556384"/>
                <a:gd name="connsiteX113" fmla="*/ 952 w 1612582"/>
                <a:gd name="connsiteY113" fmla="*/ 731520 h 1556384"/>
                <a:gd name="connsiteX114" fmla="*/ 12383 w 1612582"/>
                <a:gd name="connsiteY114" fmla="*/ 760095 h 1556384"/>
                <a:gd name="connsiteX115" fmla="*/ 1905 w 1612582"/>
                <a:gd name="connsiteY115" fmla="*/ 770572 h 1556384"/>
                <a:gd name="connsiteX116" fmla="*/ 0 w 1612582"/>
                <a:gd name="connsiteY116" fmla="*/ 795338 h 1556384"/>
                <a:gd name="connsiteX117" fmla="*/ 8573 w 1612582"/>
                <a:gd name="connsiteY117" fmla="*/ 828675 h 1556384"/>
                <a:gd name="connsiteX118" fmla="*/ 40005 w 1612582"/>
                <a:gd name="connsiteY118" fmla="*/ 832485 h 1556384"/>
                <a:gd name="connsiteX119" fmla="*/ 59055 w 1612582"/>
                <a:gd name="connsiteY119" fmla="*/ 842010 h 1556384"/>
                <a:gd name="connsiteX120" fmla="*/ 59055 w 1612582"/>
                <a:gd name="connsiteY120" fmla="*/ 859155 h 1556384"/>
                <a:gd name="connsiteX121" fmla="*/ 87630 w 1612582"/>
                <a:gd name="connsiteY121" fmla="*/ 858202 h 1556384"/>
                <a:gd name="connsiteX122" fmla="*/ 120967 w 1612582"/>
                <a:gd name="connsiteY122" fmla="*/ 890588 h 1556384"/>
                <a:gd name="connsiteX123" fmla="*/ 124778 w 1612582"/>
                <a:gd name="connsiteY123" fmla="*/ 929640 h 1556384"/>
                <a:gd name="connsiteX124" fmla="*/ 99060 w 1612582"/>
                <a:gd name="connsiteY124" fmla="*/ 954405 h 1556384"/>
                <a:gd name="connsiteX125" fmla="*/ 118110 w 1612582"/>
                <a:gd name="connsiteY125" fmla="*/ 972502 h 1556384"/>
                <a:gd name="connsiteX126" fmla="*/ 128588 w 1612582"/>
                <a:gd name="connsiteY126" fmla="*/ 962025 h 1556384"/>
                <a:gd name="connsiteX127" fmla="*/ 148590 w 1612582"/>
                <a:gd name="connsiteY127" fmla="*/ 969645 h 1556384"/>
                <a:gd name="connsiteX128" fmla="*/ 154305 w 1612582"/>
                <a:gd name="connsiteY128" fmla="*/ 998220 h 1556384"/>
                <a:gd name="connsiteX129" fmla="*/ 167640 w 1612582"/>
                <a:gd name="connsiteY129" fmla="*/ 1011555 h 1556384"/>
                <a:gd name="connsiteX130" fmla="*/ 187642 w 1612582"/>
                <a:gd name="connsiteY130" fmla="*/ 1011555 h 1556384"/>
                <a:gd name="connsiteX131" fmla="*/ 191453 w 1612582"/>
                <a:gd name="connsiteY131" fmla="*/ 1032510 h 1556384"/>
                <a:gd name="connsiteX132" fmla="*/ 208597 w 1612582"/>
                <a:gd name="connsiteY132" fmla="*/ 1049655 h 1556384"/>
                <a:gd name="connsiteX133" fmla="*/ 209550 w 1612582"/>
                <a:gd name="connsiteY133" fmla="*/ 1078230 h 1556384"/>
                <a:gd name="connsiteX134" fmla="*/ 233363 w 1612582"/>
                <a:gd name="connsiteY134" fmla="*/ 1078230 h 1556384"/>
                <a:gd name="connsiteX135" fmla="*/ 248603 w 1612582"/>
                <a:gd name="connsiteY135" fmla="*/ 1093470 h 1556384"/>
                <a:gd name="connsiteX136" fmla="*/ 239078 w 1612582"/>
                <a:gd name="connsiteY136" fmla="*/ 1121092 h 1556384"/>
                <a:gd name="connsiteX137" fmla="*/ 239078 w 1612582"/>
                <a:gd name="connsiteY137" fmla="*/ 1149667 h 1556384"/>
                <a:gd name="connsiteX138" fmla="*/ 259080 w 1612582"/>
                <a:gd name="connsiteY138" fmla="*/ 1169670 h 1556384"/>
                <a:gd name="connsiteX139" fmla="*/ 293370 w 1612582"/>
                <a:gd name="connsiteY139" fmla="*/ 1176338 h 1556384"/>
                <a:gd name="connsiteX140" fmla="*/ 296228 w 1612582"/>
                <a:gd name="connsiteY140" fmla="*/ 1149667 h 1556384"/>
                <a:gd name="connsiteX141" fmla="*/ 314325 w 1612582"/>
                <a:gd name="connsiteY141" fmla="*/ 1131570 h 1556384"/>
                <a:gd name="connsiteX142" fmla="*/ 320992 w 1612582"/>
                <a:gd name="connsiteY142" fmla="*/ 1116330 h 1556384"/>
                <a:gd name="connsiteX143" fmla="*/ 353378 w 1612582"/>
                <a:gd name="connsiteY143" fmla="*/ 1116330 h 1556384"/>
                <a:gd name="connsiteX144" fmla="*/ 382905 w 1612582"/>
                <a:gd name="connsiteY144" fmla="*/ 1116330 h 1556384"/>
                <a:gd name="connsiteX145" fmla="*/ 397192 w 1612582"/>
                <a:gd name="connsiteY145" fmla="*/ 1095375 h 1556384"/>
                <a:gd name="connsiteX146" fmla="*/ 426720 w 1612582"/>
                <a:gd name="connsiteY146" fmla="*/ 1095375 h 1556384"/>
                <a:gd name="connsiteX147" fmla="*/ 455295 w 1612582"/>
                <a:gd name="connsiteY147" fmla="*/ 1110615 h 1556384"/>
                <a:gd name="connsiteX148" fmla="*/ 487680 w 1612582"/>
                <a:gd name="connsiteY148" fmla="*/ 1099185 h 1556384"/>
                <a:gd name="connsiteX149" fmla="*/ 505778 w 1612582"/>
                <a:gd name="connsiteY149" fmla="*/ 1081088 h 1556384"/>
                <a:gd name="connsiteX150" fmla="*/ 540068 w 1612582"/>
                <a:gd name="connsiteY150" fmla="*/ 1087755 h 1556384"/>
                <a:gd name="connsiteX151" fmla="*/ 549593 w 1612582"/>
                <a:gd name="connsiteY151" fmla="*/ 1116330 h 1556384"/>
                <a:gd name="connsiteX152" fmla="*/ 549593 w 1612582"/>
                <a:gd name="connsiteY152" fmla="*/ 1143000 h 1556384"/>
                <a:gd name="connsiteX153" fmla="*/ 569595 w 1612582"/>
                <a:gd name="connsiteY153" fmla="*/ 1143000 h 1556384"/>
                <a:gd name="connsiteX154" fmla="*/ 603885 w 1612582"/>
                <a:gd name="connsiteY154" fmla="*/ 1137285 h 1556384"/>
                <a:gd name="connsiteX155" fmla="*/ 621983 w 1612582"/>
                <a:gd name="connsiteY155" fmla="*/ 1155382 h 1556384"/>
                <a:gd name="connsiteX156" fmla="*/ 631508 w 1612582"/>
                <a:gd name="connsiteY156" fmla="*/ 1179195 h 1556384"/>
                <a:gd name="connsiteX157" fmla="*/ 665797 w 1612582"/>
                <a:gd name="connsiteY157" fmla="*/ 1191577 h 1556384"/>
                <a:gd name="connsiteX158" fmla="*/ 686753 w 1612582"/>
                <a:gd name="connsiteY158" fmla="*/ 1217295 h 1556384"/>
                <a:gd name="connsiteX159" fmla="*/ 692468 w 1612582"/>
                <a:gd name="connsiteY159" fmla="*/ 1255395 h 1556384"/>
                <a:gd name="connsiteX160" fmla="*/ 706755 w 1612582"/>
                <a:gd name="connsiteY160" fmla="*/ 1292542 h 1556384"/>
                <a:gd name="connsiteX161" fmla="*/ 718185 w 1612582"/>
                <a:gd name="connsiteY161" fmla="*/ 1316355 h 1556384"/>
                <a:gd name="connsiteX162" fmla="*/ 701040 w 1612582"/>
                <a:gd name="connsiteY162" fmla="*/ 1333500 h 1556384"/>
                <a:gd name="connsiteX163" fmla="*/ 701040 w 1612582"/>
                <a:gd name="connsiteY163" fmla="*/ 1356360 h 1556384"/>
                <a:gd name="connsiteX164" fmla="*/ 719138 w 1612582"/>
                <a:gd name="connsiteY164" fmla="*/ 1356360 h 1556384"/>
                <a:gd name="connsiteX165" fmla="*/ 736283 w 1612582"/>
                <a:gd name="connsiteY165" fmla="*/ 1327785 h 1556384"/>
                <a:gd name="connsiteX166" fmla="*/ 760095 w 1612582"/>
                <a:gd name="connsiteY166" fmla="*/ 1348740 h 1556384"/>
                <a:gd name="connsiteX167" fmla="*/ 777240 w 1612582"/>
                <a:gd name="connsiteY167" fmla="*/ 1381125 h 1556384"/>
                <a:gd name="connsiteX168" fmla="*/ 801053 w 1612582"/>
                <a:gd name="connsiteY168" fmla="*/ 1387792 h 1556384"/>
                <a:gd name="connsiteX169" fmla="*/ 830580 w 1612582"/>
                <a:gd name="connsiteY169" fmla="*/ 1383982 h 1556384"/>
                <a:gd name="connsiteX170" fmla="*/ 862965 w 1612582"/>
                <a:gd name="connsiteY170" fmla="*/ 1368742 h 1556384"/>
                <a:gd name="connsiteX171" fmla="*/ 886778 w 1612582"/>
                <a:gd name="connsiteY171" fmla="*/ 1381125 h 1556384"/>
                <a:gd name="connsiteX172" fmla="*/ 913447 w 1612582"/>
                <a:gd name="connsiteY172" fmla="*/ 1402080 h 1556384"/>
                <a:gd name="connsiteX173" fmla="*/ 922972 w 1612582"/>
                <a:gd name="connsiteY173" fmla="*/ 1423035 h 1556384"/>
                <a:gd name="connsiteX174" fmla="*/ 949643 w 1612582"/>
                <a:gd name="connsiteY174" fmla="*/ 1413510 h 1556384"/>
                <a:gd name="connsiteX175" fmla="*/ 982028 w 1612582"/>
                <a:gd name="connsiteY175" fmla="*/ 1413510 h 1556384"/>
                <a:gd name="connsiteX176" fmla="*/ 1000125 w 1612582"/>
                <a:gd name="connsiteY176" fmla="*/ 1431607 h 1556384"/>
                <a:gd name="connsiteX177" fmla="*/ 1000125 w 1612582"/>
                <a:gd name="connsiteY177" fmla="*/ 1467802 h 1556384"/>
                <a:gd name="connsiteX178" fmla="*/ 1021080 w 1612582"/>
                <a:gd name="connsiteY178" fmla="*/ 1488757 h 1556384"/>
                <a:gd name="connsiteX179" fmla="*/ 1026795 w 1612582"/>
                <a:gd name="connsiteY179" fmla="*/ 1504950 h 1556384"/>
                <a:gd name="connsiteX180" fmla="*/ 1054418 w 1612582"/>
                <a:gd name="connsiteY180" fmla="*/ 1532573 h 1556384"/>
                <a:gd name="connsiteX181" fmla="*/ 1079183 w 1612582"/>
                <a:gd name="connsiteY181" fmla="*/ 1532573 h 1556384"/>
                <a:gd name="connsiteX182" fmla="*/ 1094423 w 1612582"/>
                <a:gd name="connsiteY182" fmla="*/ 1517332 h 1556384"/>
                <a:gd name="connsiteX183" fmla="*/ 1108710 w 1612582"/>
                <a:gd name="connsiteY183" fmla="*/ 1517332 h 1556384"/>
                <a:gd name="connsiteX184" fmla="*/ 1120140 w 1612582"/>
                <a:gd name="connsiteY184" fmla="*/ 1540192 h 1556384"/>
                <a:gd name="connsiteX185" fmla="*/ 1136333 w 1612582"/>
                <a:gd name="connsiteY185" fmla="*/ 1556385 h 1556384"/>
                <a:gd name="connsiteX186" fmla="*/ 1167765 w 1612582"/>
                <a:gd name="connsiteY186" fmla="*/ 1554480 h 1556384"/>
                <a:gd name="connsiteX187" fmla="*/ 1199198 w 1612582"/>
                <a:gd name="connsiteY187" fmla="*/ 1554480 h 1556384"/>
                <a:gd name="connsiteX188" fmla="*/ 1217295 w 1612582"/>
                <a:gd name="connsiteY188" fmla="*/ 1536382 h 1556384"/>
                <a:gd name="connsiteX189" fmla="*/ 1237298 w 1612582"/>
                <a:gd name="connsiteY189" fmla="*/ 1509713 h 1556384"/>
                <a:gd name="connsiteX190" fmla="*/ 1217295 w 1612582"/>
                <a:gd name="connsiteY190" fmla="*/ 1489710 h 1556384"/>
                <a:gd name="connsiteX191" fmla="*/ 1211580 w 1612582"/>
                <a:gd name="connsiteY191" fmla="*/ 1465898 h 1556384"/>
                <a:gd name="connsiteX192" fmla="*/ 1198245 w 1612582"/>
                <a:gd name="connsiteY192" fmla="*/ 1452563 h 1556384"/>
                <a:gd name="connsiteX193" fmla="*/ 1178243 w 1612582"/>
                <a:gd name="connsiteY193" fmla="*/ 1432560 h 1556384"/>
                <a:gd name="connsiteX194" fmla="*/ 1168718 w 1612582"/>
                <a:gd name="connsiteY194" fmla="*/ 1412557 h 1556384"/>
                <a:gd name="connsiteX195" fmla="*/ 1164908 w 1612582"/>
                <a:gd name="connsiteY195" fmla="*/ 1390650 h 1556384"/>
                <a:gd name="connsiteX196" fmla="*/ 1149668 w 1612582"/>
                <a:gd name="connsiteY196" fmla="*/ 1390650 h 1556384"/>
                <a:gd name="connsiteX197" fmla="*/ 1147763 w 1612582"/>
                <a:gd name="connsiteY197" fmla="*/ 1372552 h 1556384"/>
                <a:gd name="connsiteX198" fmla="*/ 1174433 w 1612582"/>
                <a:gd name="connsiteY198" fmla="*/ 1359217 h 1556384"/>
                <a:gd name="connsiteX199" fmla="*/ 1182053 w 1612582"/>
                <a:gd name="connsiteY199" fmla="*/ 1341120 h 1556384"/>
                <a:gd name="connsiteX200" fmla="*/ 1171575 w 1612582"/>
                <a:gd name="connsiteY200" fmla="*/ 1323023 h 1556384"/>
                <a:gd name="connsiteX201" fmla="*/ 1157288 w 1612582"/>
                <a:gd name="connsiteY201" fmla="*/ 1323023 h 1556384"/>
                <a:gd name="connsiteX202" fmla="*/ 1134428 w 1612582"/>
                <a:gd name="connsiteY202" fmla="*/ 1312545 h 1556384"/>
                <a:gd name="connsiteX203" fmla="*/ 1118235 w 1612582"/>
                <a:gd name="connsiteY203" fmla="*/ 1319213 h 1556384"/>
                <a:gd name="connsiteX204" fmla="*/ 1090613 w 1612582"/>
                <a:gd name="connsiteY204" fmla="*/ 1319213 h 1556384"/>
                <a:gd name="connsiteX205" fmla="*/ 1067753 w 1612582"/>
                <a:gd name="connsiteY205" fmla="*/ 1319213 h 1556384"/>
                <a:gd name="connsiteX206" fmla="*/ 1076325 w 1612582"/>
                <a:gd name="connsiteY206" fmla="*/ 1303973 h 1556384"/>
                <a:gd name="connsiteX207" fmla="*/ 1098233 w 1612582"/>
                <a:gd name="connsiteY207" fmla="*/ 1293495 h 1556384"/>
                <a:gd name="connsiteX208" fmla="*/ 1102043 w 1612582"/>
                <a:gd name="connsiteY208" fmla="*/ 1272540 h 1556384"/>
                <a:gd name="connsiteX209" fmla="*/ 1121093 w 1612582"/>
                <a:gd name="connsiteY209" fmla="*/ 1237298 h 1556384"/>
                <a:gd name="connsiteX210" fmla="*/ 1136333 w 1612582"/>
                <a:gd name="connsiteY210" fmla="*/ 1237298 h 1556384"/>
                <a:gd name="connsiteX211" fmla="*/ 1136333 w 1612582"/>
                <a:gd name="connsiteY211" fmla="*/ 1212532 h 1556384"/>
                <a:gd name="connsiteX212" fmla="*/ 1155383 w 1612582"/>
                <a:gd name="connsiteY212" fmla="*/ 1187767 h 1556384"/>
                <a:gd name="connsiteX213" fmla="*/ 1155383 w 1612582"/>
                <a:gd name="connsiteY213" fmla="*/ 1171575 h 1556384"/>
                <a:gd name="connsiteX214" fmla="*/ 1183958 w 1612582"/>
                <a:gd name="connsiteY214" fmla="*/ 1143000 h 1556384"/>
                <a:gd name="connsiteX215" fmla="*/ 1205865 w 1612582"/>
                <a:gd name="connsiteY215" fmla="*/ 1135380 h 1556384"/>
                <a:gd name="connsiteX216" fmla="*/ 1205865 w 1612582"/>
                <a:gd name="connsiteY216" fmla="*/ 1124902 h 1556384"/>
                <a:gd name="connsiteX217" fmla="*/ 1229678 w 1612582"/>
                <a:gd name="connsiteY217" fmla="*/ 1122998 h 1556384"/>
                <a:gd name="connsiteX218" fmla="*/ 1240155 w 1612582"/>
                <a:gd name="connsiteY218" fmla="*/ 1136332 h 1556384"/>
                <a:gd name="connsiteX219" fmla="*/ 1256348 w 1612582"/>
                <a:gd name="connsiteY219" fmla="*/ 1136332 h 1556384"/>
                <a:gd name="connsiteX220" fmla="*/ 1256348 w 1612582"/>
                <a:gd name="connsiteY220" fmla="*/ 1108710 h 1556384"/>
                <a:gd name="connsiteX221" fmla="*/ 1245870 w 1612582"/>
                <a:gd name="connsiteY221" fmla="*/ 1078230 h 1556384"/>
                <a:gd name="connsiteX222" fmla="*/ 1211580 w 1612582"/>
                <a:gd name="connsiteY222" fmla="*/ 1067752 h 1556384"/>
                <a:gd name="connsiteX223" fmla="*/ 1196340 w 1612582"/>
                <a:gd name="connsiteY223" fmla="*/ 1078230 h 1556384"/>
                <a:gd name="connsiteX224" fmla="*/ 1161098 w 1612582"/>
                <a:gd name="connsiteY224" fmla="*/ 1074420 h 1556384"/>
                <a:gd name="connsiteX225" fmla="*/ 1143000 w 1612582"/>
                <a:gd name="connsiteY225" fmla="*/ 1045845 h 1556384"/>
                <a:gd name="connsiteX226" fmla="*/ 1138238 w 1612582"/>
                <a:gd name="connsiteY226" fmla="*/ 1007745 h 1556384"/>
                <a:gd name="connsiteX227" fmla="*/ 1124903 w 1612582"/>
                <a:gd name="connsiteY227" fmla="*/ 994410 h 1556384"/>
                <a:gd name="connsiteX228" fmla="*/ 1119188 w 1612582"/>
                <a:gd name="connsiteY228" fmla="*/ 966788 h 1556384"/>
                <a:gd name="connsiteX229" fmla="*/ 1149668 w 1612582"/>
                <a:gd name="connsiteY229" fmla="*/ 943927 h 1556384"/>
                <a:gd name="connsiteX230" fmla="*/ 1171575 w 1612582"/>
                <a:gd name="connsiteY230" fmla="*/ 950595 h 1556384"/>
                <a:gd name="connsiteX231" fmla="*/ 1194435 w 1612582"/>
                <a:gd name="connsiteY231" fmla="*/ 962025 h 1556384"/>
                <a:gd name="connsiteX232" fmla="*/ 1210628 w 1612582"/>
                <a:gd name="connsiteY232" fmla="*/ 978217 h 1556384"/>
                <a:gd name="connsiteX233" fmla="*/ 1210628 w 1612582"/>
                <a:gd name="connsiteY233" fmla="*/ 997267 h 1556384"/>
                <a:gd name="connsiteX234" fmla="*/ 1240155 w 1612582"/>
                <a:gd name="connsiteY234" fmla="*/ 1007745 h 1556384"/>
                <a:gd name="connsiteX235" fmla="*/ 1259205 w 1612582"/>
                <a:gd name="connsiteY235" fmla="*/ 988695 h 1556384"/>
                <a:gd name="connsiteX236" fmla="*/ 1290638 w 1612582"/>
                <a:gd name="connsiteY236" fmla="*/ 981075 h 1556384"/>
                <a:gd name="connsiteX237" fmla="*/ 1290638 w 1612582"/>
                <a:gd name="connsiteY237" fmla="*/ 963930 h 1556384"/>
                <a:gd name="connsiteX238" fmla="*/ 1307782 w 1612582"/>
                <a:gd name="connsiteY238" fmla="*/ 932497 h 1556384"/>
                <a:gd name="connsiteX239" fmla="*/ 1314450 w 1612582"/>
                <a:gd name="connsiteY239" fmla="*/ 910590 h 1556384"/>
                <a:gd name="connsiteX240" fmla="*/ 1308735 w 1612582"/>
                <a:gd name="connsiteY240" fmla="*/ 886777 h 1556384"/>
                <a:gd name="connsiteX241" fmla="*/ 1290638 w 1612582"/>
                <a:gd name="connsiteY241" fmla="*/ 904875 h 1556384"/>
                <a:gd name="connsiteX242" fmla="*/ 1273493 w 1612582"/>
                <a:gd name="connsiteY242" fmla="*/ 880110 h 1556384"/>
                <a:gd name="connsiteX243" fmla="*/ 1257300 w 1612582"/>
                <a:gd name="connsiteY243" fmla="*/ 880110 h 1556384"/>
                <a:gd name="connsiteX244" fmla="*/ 1224915 w 1612582"/>
                <a:gd name="connsiteY244" fmla="*/ 856297 h 1556384"/>
                <a:gd name="connsiteX245" fmla="*/ 1206818 w 1612582"/>
                <a:gd name="connsiteY245" fmla="*/ 831532 h 1556384"/>
                <a:gd name="connsiteX246" fmla="*/ 1224915 w 1612582"/>
                <a:gd name="connsiteY246" fmla="*/ 811530 h 1556384"/>
                <a:gd name="connsiteX247" fmla="*/ 1236345 w 1612582"/>
                <a:gd name="connsiteY247" fmla="*/ 800100 h 1556384"/>
                <a:gd name="connsiteX248" fmla="*/ 1236345 w 1612582"/>
                <a:gd name="connsiteY248" fmla="*/ 774382 h 1556384"/>
                <a:gd name="connsiteX249" fmla="*/ 1245870 w 1612582"/>
                <a:gd name="connsiteY249" fmla="*/ 755332 h 1556384"/>
                <a:gd name="connsiteX250" fmla="*/ 1254443 w 1612582"/>
                <a:gd name="connsiteY250" fmla="*/ 763905 h 1556384"/>
                <a:gd name="connsiteX251" fmla="*/ 1282065 w 1612582"/>
                <a:gd name="connsiteY251" fmla="*/ 763905 h 1556384"/>
                <a:gd name="connsiteX252" fmla="*/ 1304925 w 1612582"/>
                <a:gd name="connsiteY252" fmla="*/ 752475 h 1556384"/>
                <a:gd name="connsiteX253" fmla="*/ 1311593 w 1612582"/>
                <a:gd name="connsiteY253" fmla="*/ 725805 h 1556384"/>
                <a:gd name="connsiteX254" fmla="*/ 1326832 w 1612582"/>
                <a:gd name="connsiteY254" fmla="*/ 701040 h 1556384"/>
                <a:gd name="connsiteX255" fmla="*/ 1345882 w 1612582"/>
                <a:gd name="connsiteY255" fmla="*/ 701040 h 1556384"/>
                <a:gd name="connsiteX256" fmla="*/ 1363028 w 1612582"/>
                <a:gd name="connsiteY256" fmla="*/ 726757 h 1556384"/>
                <a:gd name="connsiteX257" fmla="*/ 1373505 w 1612582"/>
                <a:gd name="connsiteY257" fmla="*/ 716280 h 1556384"/>
                <a:gd name="connsiteX258" fmla="*/ 1388745 w 1612582"/>
                <a:gd name="connsiteY258" fmla="*/ 701040 h 1556384"/>
                <a:gd name="connsiteX259" fmla="*/ 1377315 w 1612582"/>
                <a:gd name="connsiteY259" fmla="*/ 689610 h 1556384"/>
                <a:gd name="connsiteX260" fmla="*/ 1376363 w 1612582"/>
                <a:gd name="connsiteY260" fmla="*/ 676275 h 1556384"/>
                <a:gd name="connsiteX261" fmla="*/ 1402080 w 1612582"/>
                <a:gd name="connsiteY261" fmla="*/ 659130 h 1556384"/>
                <a:gd name="connsiteX262" fmla="*/ 1426845 w 1612582"/>
                <a:gd name="connsiteY262" fmla="*/ 664845 h 1556384"/>
                <a:gd name="connsiteX263" fmla="*/ 1443990 w 1612582"/>
                <a:gd name="connsiteY263" fmla="*/ 650557 h 1556384"/>
                <a:gd name="connsiteX264" fmla="*/ 1461135 w 1612582"/>
                <a:gd name="connsiteY264" fmla="*/ 633413 h 1556384"/>
                <a:gd name="connsiteX265" fmla="*/ 1445895 w 1612582"/>
                <a:gd name="connsiteY265" fmla="*/ 617220 h 1556384"/>
                <a:gd name="connsiteX266" fmla="*/ 1445895 w 1612582"/>
                <a:gd name="connsiteY266" fmla="*/ 606742 h 1556384"/>
                <a:gd name="connsiteX267" fmla="*/ 1460182 w 1612582"/>
                <a:gd name="connsiteY267" fmla="*/ 592455 h 1556384"/>
                <a:gd name="connsiteX268" fmla="*/ 1469707 w 1612582"/>
                <a:gd name="connsiteY268" fmla="*/ 561022 h 1556384"/>
                <a:gd name="connsiteX269" fmla="*/ 1451610 w 1612582"/>
                <a:gd name="connsiteY269" fmla="*/ 532447 h 1556384"/>
                <a:gd name="connsiteX270" fmla="*/ 1451610 w 1612582"/>
                <a:gd name="connsiteY270" fmla="*/ 496252 h 1556384"/>
                <a:gd name="connsiteX271" fmla="*/ 1474470 w 1612582"/>
                <a:gd name="connsiteY271" fmla="*/ 476250 h 1556384"/>
                <a:gd name="connsiteX272" fmla="*/ 1499235 w 1612582"/>
                <a:gd name="connsiteY272" fmla="*/ 476250 h 1556384"/>
                <a:gd name="connsiteX273" fmla="*/ 1518285 w 1612582"/>
                <a:gd name="connsiteY273" fmla="*/ 457200 h 1556384"/>
                <a:gd name="connsiteX274" fmla="*/ 1539240 w 1612582"/>
                <a:gd name="connsiteY274" fmla="*/ 425767 h 1556384"/>
                <a:gd name="connsiteX275" fmla="*/ 1567815 w 1612582"/>
                <a:gd name="connsiteY275" fmla="*/ 400050 h 1556384"/>
                <a:gd name="connsiteX276" fmla="*/ 1584007 w 1612582"/>
                <a:gd name="connsiteY276" fmla="*/ 360997 h 1556384"/>
                <a:gd name="connsiteX277" fmla="*/ 1584007 w 1612582"/>
                <a:gd name="connsiteY277" fmla="*/ 332422 h 1556384"/>
                <a:gd name="connsiteX278" fmla="*/ 1612582 w 1612582"/>
                <a:gd name="connsiteY278" fmla="*/ 317182 h 1556384"/>
                <a:gd name="connsiteX279" fmla="*/ 1612582 w 1612582"/>
                <a:gd name="connsiteY279" fmla="*/ 295275 h 1556384"/>
                <a:gd name="connsiteX280" fmla="*/ 1563053 w 1612582"/>
                <a:gd name="connsiteY280" fmla="*/ 286702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612582" h="1556384">
                  <a:moveTo>
                    <a:pt x="1563053" y="286702"/>
                  </a:moveTo>
                  <a:lnTo>
                    <a:pt x="1526857" y="273367"/>
                  </a:lnTo>
                  <a:lnTo>
                    <a:pt x="1495425" y="256222"/>
                  </a:lnTo>
                  <a:lnTo>
                    <a:pt x="1463040" y="234315"/>
                  </a:lnTo>
                  <a:lnTo>
                    <a:pt x="1447800" y="234315"/>
                  </a:lnTo>
                  <a:lnTo>
                    <a:pt x="1439228" y="252413"/>
                  </a:lnTo>
                  <a:lnTo>
                    <a:pt x="1424940" y="257175"/>
                  </a:lnTo>
                  <a:lnTo>
                    <a:pt x="1414463" y="246697"/>
                  </a:lnTo>
                  <a:lnTo>
                    <a:pt x="1400175" y="241935"/>
                  </a:lnTo>
                  <a:lnTo>
                    <a:pt x="1385888" y="256222"/>
                  </a:lnTo>
                  <a:lnTo>
                    <a:pt x="1360170" y="246697"/>
                  </a:lnTo>
                  <a:lnTo>
                    <a:pt x="1338263" y="258127"/>
                  </a:lnTo>
                  <a:lnTo>
                    <a:pt x="1318260" y="238125"/>
                  </a:lnTo>
                  <a:lnTo>
                    <a:pt x="1287780" y="224790"/>
                  </a:lnTo>
                  <a:lnTo>
                    <a:pt x="1269683" y="231457"/>
                  </a:lnTo>
                  <a:lnTo>
                    <a:pt x="1254443" y="213360"/>
                  </a:lnTo>
                  <a:lnTo>
                    <a:pt x="1257300" y="195263"/>
                  </a:lnTo>
                  <a:lnTo>
                    <a:pt x="1249680" y="183832"/>
                  </a:lnTo>
                  <a:lnTo>
                    <a:pt x="1231583" y="177165"/>
                  </a:lnTo>
                  <a:lnTo>
                    <a:pt x="1218248" y="190500"/>
                  </a:lnTo>
                  <a:lnTo>
                    <a:pt x="1207770" y="180022"/>
                  </a:lnTo>
                  <a:lnTo>
                    <a:pt x="1197293" y="190500"/>
                  </a:lnTo>
                  <a:lnTo>
                    <a:pt x="1168718" y="174307"/>
                  </a:lnTo>
                  <a:lnTo>
                    <a:pt x="1155383" y="200025"/>
                  </a:lnTo>
                  <a:lnTo>
                    <a:pt x="1169670" y="214313"/>
                  </a:lnTo>
                  <a:lnTo>
                    <a:pt x="1169670" y="231457"/>
                  </a:lnTo>
                  <a:lnTo>
                    <a:pt x="1147763" y="240030"/>
                  </a:lnTo>
                  <a:lnTo>
                    <a:pt x="1124903" y="240030"/>
                  </a:lnTo>
                  <a:lnTo>
                    <a:pt x="1111568" y="253365"/>
                  </a:lnTo>
                  <a:lnTo>
                    <a:pt x="1090613" y="256222"/>
                  </a:lnTo>
                  <a:lnTo>
                    <a:pt x="1085850" y="240982"/>
                  </a:lnTo>
                  <a:lnTo>
                    <a:pt x="1074420" y="229552"/>
                  </a:lnTo>
                  <a:lnTo>
                    <a:pt x="1052513" y="250507"/>
                  </a:lnTo>
                  <a:lnTo>
                    <a:pt x="1036320" y="234315"/>
                  </a:lnTo>
                  <a:lnTo>
                    <a:pt x="1010603" y="221932"/>
                  </a:lnTo>
                  <a:lnTo>
                    <a:pt x="985838" y="227647"/>
                  </a:lnTo>
                  <a:lnTo>
                    <a:pt x="976313" y="256222"/>
                  </a:lnTo>
                  <a:lnTo>
                    <a:pt x="960120" y="276225"/>
                  </a:lnTo>
                  <a:lnTo>
                    <a:pt x="950595" y="266700"/>
                  </a:lnTo>
                  <a:lnTo>
                    <a:pt x="959168" y="246697"/>
                  </a:lnTo>
                  <a:lnTo>
                    <a:pt x="953453" y="224790"/>
                  </a:lnTo>
                  <a:lnTo>
                    <a:pt x="953453" y="202882"/>
                  </a:lnTo>
                  <a:lnTo>
                    <a:pt x="938213" y="187642"/>
                  </a:lnTo>
                  <a:lnTo>
                    <a:pt x="938213" y="166688"/>
                  </a:lnTo>
                  <a:lnTo>
                    <a:pt x="956310" y="148590"/>
                  </a:lnTo>
                  <a:lnTo>
                    <a:pt x="956310" y="130492"/>
                  </a:lnTo>
                  <a:lnTo>
                    <a:pt x="983933" y="124777"/>
                  </a:lnTo>
                  <a:lnTo>
                    <a:pt x="983933" y="96202"/>
                  </a:lnTo>
                  <a:lnTo>
                    <a:pt x="1001078" y="79057"/>
                  </a:lnTo>
                  <a:lnTo>
                    <a:pt x="998220" y="57150"/>
                  </a:lnTo>
                  <a:lnTo>
                    <a:pt x="985838" y="50482"/>
                  </a:lnTo>
                  <a:lnTo>
                    <a:pt x="990600" y="35242"/>
                  </a:lnTo>
                  <a:lnTo>
                    <a:pt x="963930" y="3810"/>
                  </a:lnTo>
                  <a:lnTo>
                    <a:pt x="953453" y="0"/>
                  </a:lnTo>
                  <a:lnTo>
                    <a:pt x="938213" y="13335"/>
                  </a:lnTo>
                  <a:lnTo>
                    <a:pt x="887730" y="63817"/>
                  </a:lnTo>
                  <a:lnTo>
                    <a:pt x="861060" y="52388"/>
                  </a:lnTo>
                  <a:lnTo>
                    <a:pt x="845820" y="65722"/>
                  </a:lnTo>
                  <a:lnTo>
                    <a:pt x="876300" y="98107"/>
                  </a:lnTo>
                  <a:lnTo>
                    <a:pt x="856297" y="107632"/>
                  </a:lnTo>
                  <a:lnTo>
                    <a:pt x="856297" y="133350"/>
                  </a:lnTo>
                  <a:lnTo>
                    <a:pt x="846772" y="142875"/>
                  </a:lnTo>
                  <a:lnTo>
                    <a:pt x="829628" y="161925"/>
                  </a:lnTo>
                  <a:lnTo>
                    <a:pt x="824865" y="228600"/>
                  </a:lnTo>
                  <a:lnTo>
                    <a:pt x="784860" y="228600"/>
                  </a:lnTo>
                  <a:lnTo>
                    <a:pt x="767715" y="246697"/>
                  </a:lnTo>
                  <a:lnTo>
                    <a:pt x="753428" y="232410"/>
                  </a:lnTo>
                  <a:lnTo>
                    <a:pt x="719138" y="243840"/>
                  </a:lnTo>
                  <a:lnTo>
                    <a:pt x="697230" y="265747"/>
                  </a:lnTo>
                  <a:lnTo>
                    <a:pt x="687705" y="256222"/>
                  </a:lnTo>
                  <a:lnTo>
                    <a:pt x="661035" y="256222"/>
                  </a:lnTo>
                  <a:lnTo>
                    <a:pt x="645795" y="240982"/>
                  </a:lnTo>
                  <a:lnTo>
                    <a:pt x="636270" y="217170"/>
                  </a:lnTo>
                  <a:lnTo>
                    <a:pt x="611505" y="217170"/>
                  </a:lnTo>
                  <a:lnTo>
                    <a:pt x="595313" y="233363"/>
                  </a:lnTo>
                  <a:lnTo>
                    <a:pt x="552450" y="244792"/>
                  </a:lnTo>
                  <a:lnTo>
                    <a:pt x="519113" y="237172"/>
                  </a:lnTo>
                  <a:lnTo>
                    <a:pt x="490538" y="237172"/>
                  </a:lnTo>
                  <a:lnTo>
                    <a:pt x="479108" y="265747"/>
                  </a:lnTo>
                  <a:lnTo>
                    <a:pt x="450533" y="265747"/>
                  </a:lnTo>
                  <a:lnTo>
                    <a:pt x="430530" y="245745"/>
                  </a:lnTo>
                  <a:lnTo>
                    <a:pt x="414338" y="261938"/>
                  </a:lnTo>
                  <a:lnTo>
                    <a:pt x="406717" y="291465"/>
                  </a:lnTo>
                  <a:lnTo>
                    <a:pt x="388620" y="309563"/>
                  </a:lnTo>
                  <a:lnTo>
                    <a:pt x="352425" y="314325"/>
                  </a:lnTo>
                  <a:lnTo>
                    <a:pt x="321945" y="323850"/>
                  </a:lnTo>
                  <a:lnTo>
                    <a:pt x="293370" y="328613"/>
                  </a:lnTo>
                  <a:lnTo>
                    <a:pt x="276225" y="345757"/>
                  </a:lnTo>
                  <a:lnTo>
                    <a:pt x="252413" y="350520"/>
                  </a:lnTo>
                  <a:lnTo>
                    <a:pt x="236220" y="366713"/>
                  </a:lnTo>
                  <a:lnTo>
                    <a:pt x="236220" y="392430"/>
                  </a:lnTo>
                  <a:lnTo>
                    <a:pt x="259080" y="411480"/>
                  </a:lnTo>
                  <a:lnTo>
                    <a:pt x="259080" y="424815"/>
                  </a:lnTo>
                  <a:lnTo>
                    <a:pt x="263842" y="438150"/>
                  </a:lnTo>
                  <a:lnTo>
                    <a:pt x="250508" y="451485"/>
                  </a:lnTo>
                  <a:lnTo>
                    <a:pt x="233363" y="456247"/>
                  </a:lnTo>
                  <a:lnTo>
                    <a:pt x="211455" y="478155"/>
                  </a:lnTo>
                  <a:lnTo>
                    <a:pt x="195263" y="478155"/>
                  </a:lnTo>
                  <a:lnTo>
                    <a:pt x="195263" y="489585"/>
                  </a:lnTo>
                  <a:lnTo>
                    <a:pt x="182880" y="501967"/>
                  </a:lnTo>
                  <a:lnTo>
                    <a:pt x="166688" y="513397"/>
                  </a:lnTo>
                  <a:lnTo>
                    <a:pt x="153353" y="506730"/>
                  </a:lnTo>
                  <a:lnTo>
                    <a:pt x="123825" y="538163"/>
                  </a:lnTo>
                  <a:lnTo>
                    <a:pt x="128588" y="560070"/>
                  </a:lnTo>
                  <a:lnTo>
                    <a:pt x="123825" y="597217"/>
                  </a:lnTo>
                  <a:lnTo>
                    <a:pt x="135255" y="618172"/>
                  </a:lnTo>
                  <a:lnTo>
                    <a:pt x="132397" y="662940"/>
                  </a:lnTo>
                  <a:lnTo>
                    <a:pt x="108585" y="662940"/>
                  </a:lnTo>
                  <a:lnTo>
                    <a:pt x="100965" y="677227"/>
                  </a:lnTo>
                  <a:lnTo>
                    <a:pt x="73342" y="694372"/>
                  </a:lnTo>
                  <a:lnTo>
                    <a:pt x="48577" y="707707"/>
                  </a:lnTo>
                  <a:lnTo>
                    <a:pt x="34290" y="721995"/>
                  </a:lnTo>
                  <a:lnTo>
                    <a:pt x="20955" y="722947"/>
                  </a:lnTo>
                  <a:lnTo>
                    <a:pt x="952" y="731520"/>
                  </a:lnTo>
                  <a:lnTo>
                    <a:pt x="12383" y="760095"/>
                  </a:lnTo>
                  <a:lnTo>
                    <a:pt x="1905" y="770572"/>
                  </a:lnTo>
                  <a:lnTo>
                    <a:pt x="0" y="795338"/>
                  </a:lnTo>
                  <a:lnTo>
                    <a:pt x="8573" y="828675"/>
                  </a:lnTo>
                  <a:lnTo>
                    <a:pt x="40005" y="832485"/>
                  </a:lnTo>
                  <a:lnTo>
                    <a:pt x="59055" y="842010"/>
                  </a:lnTo>
                  <a:lnTo>
                    <a:pt x="59055" y="859155"/>
                  </a:lnTo>
                  <a:lnTo>
                    <a:pt x="87630" y="858202"/>
                  </a:lnTo>
                  <a:lnTo>
                    <a:pt x="120967" y="890588"/>
                  </a:lnTo>
                  <a:lnTo>
                    <a:pt x="124778" y="929640"/>
                  </a:lnTo>
                  <a:lnTo>
                    <a:pt x="99060" y="954405"/>
                  </a:lnTo>
                  <a:lnTo>
                    <a:pt x="118110" y="972502"/>
                  </a:lnTo>
                  <a:lnTo>
                    <a:pt x="128588" y="962025"/>
                  </a:lnTo>
                  <a:lnTo>
                    <a:pt x="148590" y="969645"/>
                  </a:lnTo>
                  <a:lnTo>
                    <a:pt x="154305" y="998220"/>
                  </a:lnTo>
                  <a:lnTo>
                    <a:pt x="167640" y="1011555"/>
                  </a:lnTo>
                  <a:lnTo>
                    <a:pt x="187642" y="1011555"/>
                  </a:lnTo>
                  <a:lnTo>
                    <a:pt x="191453" y="1032510"/>
                  </a:lnTo>
                  <a:lnTo>
                    <a:pt x="208597" y="1049655"/>
                  </a:lnTo>
                  <a:lnTo>
                    <a:pt x="209550" y="1078230"/>
                  </a:lnTo>
                  <a:lnTo>
                    <a:pt x="233363" y="1078230"/>
                  </a:lnTo>
                  <a:lnTo>
                    <a:pt x="248603" y="1093470"/>
                  </a:lnTo>
                  <a:lnTo>
                    <a:pt x="239078" y="1121092"/>
                  </a:lnTo>
                  <a:lnTo>
                    <a:pt x="239078" y="1149667"/>
                  </a:lnTo>
                  <a:lnTo>
                    <a:pt x="259080" y="1169670"/>
                  </a:lnTo>
                  <a:lnTo>
                    <a:pt x="293370" y="1176338"/>
                  </a:lnTo>
                  <a:lnTo>
                    <a:pt x="296228" y="1149667"/>
                  </a:lnTo>
                  <a:lnTo>
                    <a:pt x="314325" y="1131570"/>
                  </a:lnTo>
                  <a:lnTo>
                    <a:pt x="320992" y="1116330"/>
                  </a:lnTo>
                  <a:lnTo>
                    <a:pt x="353378" y="1116330"/>
                  </a:lnTo>
                  <a:lnTo>
                    <a:pt x="382905" y="1116330"/>
                  </a:lnTo>
                  <a:lnTo>
                    <a:pt x="397192" y="1095375"/>
                  </a:lnTo>
                  <a:lnTo>
                    <a:pt x="426720" y="1095375"/>
                  </a:lnTo>
                  <a:lnTo>
                    <a:pt x="455295" y="1110615"/>
                  </a:lnTo>
                  <a:lnTo>
                    <a:pt x="487680" y="1099185"/>
                  </a:lnTo>
                  <a:lnTo>
                    <a:pt x="505778" y="1081088"/>
                  </a:lnTo>
                  <a:lnTo>
                    <a:pt x="540068" y="1087755"/>
                  </a:lnTo>
                  <a:lnTo>
                    <a:pt x="549593" y="1116330"/>
                  </a:lnTo>
                  <a:lnTo>
                    <a:pt x="549593" y="1143000"/>
                  </a:lnTo>
                  <a:lnTo>
                    <a:pt x="569595" y="1143000"/>
                  </a:lnTo>
                  <a:lnTo>
                    <a:pt x="603885" y="1137285"/>
                  </a:lnTo>
                  <a:lnTo>
                    <a:pt x="621983" y="1155382"/>
                  </a:lnTo>
                  <a:lnTo>
                    <a:pt x="631508" y="1179195"/>
                  </a:lnTo>
                  <a:lnTo>
                    <a:pt x="665797" y="1191577"/>
                  </a:lnTo>
                  <a:lnTo>
                    <a:pt x="686753" y="1217295"/>
                  </a:lnTo>
                  <a:lnTo>
                    <a:pt x="692468" y="1255395"/>
                  </a:lnTo>
                  <a:lnTo>
                    <a:pt x="706755" y="1292542"/>
                  </a:lnTo>
                  <a:lnTo>
                    <a:pt x="718185" y="1316355"/>
                  </a:lnTo>
                  <a:lnTo>
                    <a:pt x="701040" y="1333500"/>
                  </a:lnTo>
                  <a:lnTo>
                    <a:pt x="701040" y="1356360"/>
                  </a:lnTo>
                  <a:lnTo>
                    <a:pt x="719138" y="1356360"/>
                  </a:lnTo>
                  <a:lnTo>
                    <a:pt x="736283" y="1327785"/>
                  </a:lnTo>
                  <a:lnTo>
                    <a:pt x="760095" y="1348740"/>
                  </a:lnTo>
                  <a:lnTo>
                    <a:pt x="777240" y="1381125"/>
                  </a:lnTo>
                  <a:lnTo>
                    <a:pt x="801053" y="1387792"/>
                  </a:lnTo>
                  <a:lnTo>
                    <a:pt x="830580" y="1383982"/>
                  </a:lnTo>
                  <a:lnTo>
                    <a:pt x="862965" y="1368742"/>
                  </a:lnTo>
                  <a:lnTo>
                    <a:pt x="886778" y="1381125"/>
                  </a:lnTo>
                  <a:lnTo>
                    <a:pt x="913447" y="1402080"/>
                  </a:lnTo>
                  <a:lnTo>
                    <a:pt x="922972" y="1423035"/>
                  </a:lnTo>
                  <a:lnTo>
                    <a:pt x="949643" y="1413510"/>
                  </a:lnTo>
                  <a:lnTo>
                    <a:pt x="982028" y="1413510"/>
                  </a:lnTo>
                  <a:lnTo>
                    <a:pt x="1000125" y="1431607"/>
                  </a:lnTo>
                  <a:lnTo>
                    <a:pt x="1000125" y="1467802"/>
                  </a:lnTo>
                  <a:lnTo>
                    <a:pt x="1021080" y="1488757"/>
                  </a:lnTo>
                  <a:lnTo>
                    <a:pt x="1026795" y="1504950"/>
                  </a:lnTo>
                  <a:lnTo>
                    <a:pt x="1054418" y="1532573"/>
                  </a:lnTo>
                  <a:lnTo>
                    <a:pt x="1079183" y="1532573"/>
                  </a:lnTo>
                  <a:lnTo>
                    <a:pt x="1094423" y="1517332"/>
                  </a:lnTo>
                  <a:lnTo>
                    <a:pt x="1108710" y="1517332"/>
                  </a:lnTo>
                  <a:lnTo>
                    <a:pt x="1120140" y="1540192"/>
                  </a:lnTo>
                  <a:lnTo>
                    <a:pt x="1136333" y="1556385"/>
                  </a:lnTo>
                  <a:lnTo>
                    <a:pt x="1167765" y="1554480"/>
                  </a:lnTo>
                  <a:lnTo>
                    <a:pt x="1199198" y="1554480"/>
                  </a:lnTo>
                  <a:lnTo>
                    <a:pt x="1217295" y="1536382"/>
                  </a:lnTo>
                  <a:lnTo>
                    <a:pt x="1237298" y="1509713"/>
                  </a:lnTo>
                  <a:lnTo>
                    <a:pt x="1217295" y="1489710"/>
                  </a:lnTo>
                  <a:lnTo>
                    <a:pt x="1211580" y="1465898"/>
                  </a:lnTo>
                  <a:lnTo>
                    <a:pt x="1198245" y="1452563"/>
                  </a:lnTo>
                  <a:lnTo>
                    <a:pt x="1178243" y="1432560"/>
                  </a:lnTo>
                  <a:lnTo>
                    <a:pt x="1168718" y="1412557"/>
                  </a:lnTo>
                  <a:lnTo>
                    <a:pt x="1164908" y="1390650"/>
                  </a:lnTo>
                  <a:lnTo>
                    <a:pt x="1149668" y="1390650"/>
                  </a:lnTo>
                  <a:lnTo>
                    <a:pt x="1147763" y="1372552"/>
                  </a:lnTo>
                  <a:lnTo>
                    <a:pt x="1174433" y="1359217"/>
                  </a:lnTo>
                  <a:lnTo>
                    <a:pt x="1182053" y="1341120"/>
                  </a:lnTo>
                  <a:lnTo>
                    <a:pt x="1171575" y="1323023"/>
                  </a:lnTo>
                  <a:lnTo>
                    <a:pt x="1157288" y="1323023"/>
                  </a:lnTo>
                  <a:lnTo>
                    <a:pt x="1134428" y="1312545"/>
                  </a:lnTo>
                  <a:lnTo>
                    <a:pt x="1118235" y="1319213"/>
                  </a:lnTo>
                  <a:lnTo>
                    <a:pt x="1090613" y="1319213"/>
                  </a:lnTo>
                  <a:lnTo>
                    <a:pt x="1067753" y="1319213"/>
                  </a:lnTo>
                  <a:lnTo>
                    <a:pt x="1076325" y="1303973"/>
                  </a:lnTo>
                  <a:lnTo>
                    <a:pt x="1098233" y="1293495"/>
                  </a:lnTo>
                  <a:lnTo>
                    <a:pt x="1102043" y="1272540"/>
                  </a:lnTo>
                  <a:lnTo>
                    <a:pt x="1121093" y="1237298"/>
                  </a:lnTo>
                  <a:lnTo>
                    <a:pt x="1136333" y="1237298"/>
                  </a:lnTo>
                  <a:lnTo>
                    <a:pt x="1136333" y="1212532"/>
                  </a:lnTo>
                  <a:lnTo>
                    <a:pt x="1155383" y="1187767"/>
                  </a:lnTo>
                  <a:lnTo>
                    <a:pt x="1155383" y="1171575"/>
                  </a:lnTo>
                  <a:lnTo>
                    <a:pt x="1183958" y="1143000"/>
                  </a:lnTo>
                  <a:lnTo>
                    <a:pt x="1205865" y="1135380"/>
                  </a:lnTo>
                  <a:lnTo>
                    <a:pt x="1205865" y="1124902"/>
                  </a:lnTo>
                  <a:lnTo>
                    <a:pt x="1229678" y="1122998"/>
                  </a:lnTo>
                  <a:lnTo>
                    <a:pt x="1240155" y="1136332"/>
                  </a:lnTo>
                  <a:lnTo>
                    <a:pt x="1256348" y="1136332"/>
                  </a:lnTo>
                  <a:lnTo>
                    <a:pt x="1256348" y="1108710"/>
                  </a:lnTo>
                  <a:lnTo>
                    <a:pt x="1245870" y="1078230"/>
                  </a:lnTo>
                  <a:lnTo>
                    <a:pt x="1211580" y="1067752"/>
                  </a:lnTo>
                  <a:lnTo>
                    <a:pt x="1196340" y="1078230"/>
                  </a:lnTo>
                  <a:lnTo>
                    <a:pt x="1161098" y="1074420"/>
                  </a:lnTo>
                  <a:lnTo>
                    <a:pt x="1143000" y="1045845"/>
                  </a:lnTo>
                  <a:lnTo>
                    <a:pt x="1138238" y="1007745"/>
                  </a:lnTo>
                  <a:lnTo>
                    <a:pt x="1124903" y="994410"/>
                  </a:lnTo>
                  <a:lnTo>
                    <a:pt x="1119188" y="966788"/>
                  </a:lnTo>
                  <a:lnTo>
                    <a:pt x="1149668" y="943927"/>
                  </a:lnTo>
                  <a:lnTo>
                    <a:pt x="1171575" y="950595"/>
                  </a:lnTo>
                  <a:lnTo>
                    <a:pt x="1194435" y="962025"/>
                  </a:lnTo>
                  <a:lnTo>
                    <a:pt x="1210628" y="978217"/>
                  </a:lnTo>
                  <a:lnTo>
                    <a:pt x="1210628" y="997267"/>
                  </a:lnTo>
                  <a:lnTo>
                    <a:pt x="1240155" y="1007745"/>
                  </a:lnTo>
                  <a:lnTo>
                    <a:pt x="1259205" y="988695"/>
                  </a:lnTo>
                  <a:lnTo>
                    <a:pt x="1290638" y="981075"/>
                  </a:lnTo>
                  <a:lnTo>
                    <a:pt x="1290638" y="963930"/>
                  </a:lnTo>
                  <a:lnTo>
                    <a:pt x="1307782" y="932497"/>
                  </a:lnTo>
                  <a:lnTo>
                    <a:pt x="1314450" y="910590"/>
                  </a:lnTo>
                  <a:lnTo>
                    <a:pt x="1308735" y="886777"/>
                  </a:lnTo>
                  <a:lnTo>
                    <a:pt x="1290638" y="904875"/>
                  </a:lnTo>
                  <a:lnTo>
                    <a:pt x="1273493" y="880110"/>
                  </a:lnTo>
                  <a:lnTo>
                    <a:pt x="1257300" y="880110"/>
                  </a:lnTo>
                  <a:lnTo>
                    <a:pt x="1224915" y="856297"/>
                  </a:lnTo>
                  <a:lnTo>
                    <a:pt x="1206818" y="831532"/>
                  </a:lnTo>
                  <a:lnTo>
                    <a:pt x="1224915" y="811530"/>
                  </a:lnTo>
                  <a:lnTo>
                    <a:pt x="1236345" y="800100"/>
                  </a:lnTo>
                  <a:lnTo>
                    <a:pt x="1236345" y="774382"/>
                  </a:lnTo>
                  <a:lnTo>
                    <a:pt x="1245870" y="755332"/>
                  </a:lnTo>
                  <a:lnTo>
                    <a:pt x="1254443" y="763905"/>
                  </a:lnTo>
                  <a:lnTo>
                    <a:pt x="1282065" y="763905"/>
                  </a:lnTo>
                  <a:lnTo>
                    <a:pt x="1304925" y="752475"/>
                  </a:lnTo>
                  <a:lnTo>
                    <a:pt x="1311593" y="725805"/>
                  </a:lnTo>
                  <a:lnTo>
                    <a:pt x="1326832" y="701040"/>
                  </a:lnTo>
                  <a:lnTo>
                    <a:pt x="1345882" y="701040"/>
                  </a:lnTo>
                  <a:lnTo>
                    <a:pt x="1363028" y="726757"/>
                  </a:lnTo>
                  <a:lnTo>
                    <a:pt x="1373505" y="716280"/>
                  </a:lnTo>
                  <a:lnTo>
                    <a:pt x="1388745" y="701040"/>
                  </a:lnTo>
                  <a:lnTo>
                    <a:pt x="1377315" y="689610"/>
                  </a:lnTo>
                  <a:lnTo>
                    <a:pt x="1376363" y="676275"/>
                  </a:lnTo>
                  <a:lnTo>
                    <a:pt x="1402080" y="659130"/>
                  </a:lnTo>
                  <a:lnTo>
                    <a:pt x="1426845" y="664845"/>
                  </a:lnTo>
                  <a:lnTo>
                    <a:pt x="1443990" y="650557"/>
                  </a:lnTo>
                  <a:lnTo>
                    <a:pt x="1461135" y="633413"/>
                  </a:lnTo>
                  <a:lnTo>
                    <a:pt x="1445895" y="617220"/>
                  </a:lnTo>
                  <a:lnTo>
                    <a:pt x="1445895" y="606742"/>
                  </a:lnTo>
                  <a:lnTo>
                    <a:pt x="1460182" y="592455"/>
                  </a:lnTo>
                  <a:lnTo>
                    <a:pt x="1469707" y="561022"/>
                  </a:lnTo>
                  <a:lnTo>
                    <a:pt x="1451610" y="532447"/>
                  </a:lnTo>
                  <a:lnTo>
                    <a:pt x="1451610" y="496252"/>
                  </a:lnTo>
                  <a:lnTo>
                    <a:pt x="1474470" y="476250"/>
                  </a:lnTo>
                  <a:lnTo>
                    <a:pt x="1499235" y="476250"/>
                  </a:lnTo>
                  <a:lnTo>
                    <a:pt x="1518285" y="457200"/>
                  </a:lnTo>
                  <a:lnTo>
                    <a:pt x="1539240" y="425767"/>
                  </a:lnTo>
                  <a:lnTo>
                    <a:pt x="1567815" y="400050"/>
                  </a:lnTo>
                  <a:lnTo>
                    <a:pt x="1584007" y="360997"/>
                  </a:lnTo>
                  <a:lnTo>
                    <a:pt x="1584007" y="332422"/>
                  </a:lnTo>
                  <a:lnTo>
                    <a:pt x="1612582" y="317182"/>
                  </a:lnTo>
                  <a:lnTo>
                    <a:pt x="1612582" y="295275"/>
                  </a:lnTo>
                  <a:lnTo>
                    <a:pt x="1563053" y="286702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grpSp>
          <p:nvGrpSpPr>
            <p:cNvPr id="99" name="Рисунок 3">
              <a:extLst>
                <a:ext uri="{FF2B5EF4-FFF2-40B4-BE49-F238E27FC236}">
                  <a16:creationId xmlns="" xmlns:a16="http://schemas.microsoft.com/office/drawing/2014/main" id="{499105F8-1967-D36E-F007-F1A0A131EB9C}"/>
                </a:ext>
              </a:extLst>
            </p:cNvPr>
            <p:cNvGrpSpPr/>
            <p:nvPr/>
          </p:nvGrpSpPr>
          <p:grpSpPr>
            <a:xfrm>
              <a:off x="3775709" y="2869882"/>
              <a:ext cx="2063115" cy="2320289"/>
              <a:chOff x="3775709" y="2869882"/>
              <a:chExt cx="2063115" cy="2320289"/>
            </a:xfrm>
            <a:grpFill/>
          </p:grpSpPr>
          <p:sp>
            <p:nvSpPr>
              <p:cNvPr id="178" name="Freeform: Shape 180">
                <a:extLst>
                  <a:ext uri="{FF2B5EF4-FFF2-40B4-BE49-F238E27FC236}">
                    <a16:creationId xmlns="" xmlns:a16="http://schemas.microsoft.com/office/drawing/2014/main" id="{4F7FE903-5C89-D048-0252-AA8B4DC4824B}"/>
                  </a:ext>
                </a:extLst>
              </p:cNvPr>
              <p:cNvSpPr/>
              <p:nvPr/>
            </p:nvSpPr>
            <p:spPr>
              <a:xfrm>
                <a:off x="5538787" y="3043237"/>
                <a:ext cx="60007" cy="41909"/>
              </a:xfrm>
              <a:custGeom>
                <a:avLst/>
                <a:gdLst>
                  <a:gd name="connsiteX0" fmla="*/ 13335 w 60007"/>
                  <a:gd name="connsiteY0" fmla="*/ 41910 h 41909"/>
                  <a:gd name="connsiteX1" fmla="*/ 24765 w 60007"/>
                  <a:gd name="connsiteY1" fmla="*/ 31433 h 41909"/>
                  <a:gd name="connsiteX2" fmla="*/ 42863 w 60007"/>
                  <a:gd name="connsiteY2" fmla="*/ 31433 h 41909"/>
                  <a:gd name="connsiteX3" fmla="*/ 60007 w 60007"/>
                  <a:gd name="connsiteY3" fmla="*/ 16192 h 41909"/>
                  <a:gd name="connsiteX4" fmla="*/ 44768 w 60007"/>
                  <a:gd name="connsiteY4" fmla="*/ 0 h 41909"/>
                  <a:gd name="connsiteX5" fmla="*/ 29528 w 60007"/>
                  <a:gd name="connsiteY5" fmla="*/ 4763 h 41909"/>
                  <a:gd name="connsiteX6" fmla="*/ 15240 w 60007"/>
                  <a:gd name="connsiteY6" fmla="*/ 18097 h 41909"/>
                  <a:gd name="connsiteX7" fmla="*/ 0 w 60007"/>
                  <a:gd name="connsiteY7" fmla="*/ 31433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07" h="41909">
                    <a:moveTo>
                      <a:pt x="13335" y="41910"/>
                    </a:moveTo>
                    <a:lnTo>
                      <a:pt x="24765" y="31433"/>
                    </a:lnTo>
                    <a:lnTo>
                      <a:pt x="42863" y="31433"/>
                    </a:lnTo>
                    <a:lnTo>
                      <a:pt x="60007" y="16192"/>
                    </a:lnTo>
                    <a:lnTo>
                      <a:pt x="44768" y="0"/>
                    </a:lnTo>
                    <a:lnTo>
                      <a:pt x="29528" y="4763"/>
                    </a:lnTo>
                    <a:lnTo>
                      <a:pt x="15240" y="18097"/>
                    </a:lnTo>
                    <a:lnTo>
                      <a:pt x="0" y="314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9" name="Freeform: Shape 181">
                <a:extLst>
                  <a:ext uri="{FF2B5EF4-FFF2-40B4-BE49-F238E27FC236}">
                    <a16:creationId xmlns="" xmlns:a16="http://schemas.microsoft.com/office/drawing/2014/main" id="{DCDFB7A9-98EC-D7AE-9D78-248328D25F13}"/>
                  </a:ext>
                </a:extLst>
              </p:cNvPr>
              <p:cNvSpPr/>
              <p:nvPr/>
            </p:nvSpPr>
            <p:spPr>
              <a:xfrm>
                <a:off x="5510212" y="2905125"/>
                <a:ext cx="41909" cy="21907"/>
              </a:xfrm>
              <a:custGeom>
                <a:avLst/>
                <a:gdLst>
                  <a:gd name="connsiteX0" fmla="*/ 22860 w 41909"/>
                  <a:gd name="connsiteY0" fmla="*/ 11430 h 21907"/>
                  <a:gd name="connsiteX1" fmla="*/ 41910 w 41909"/>
                  <a:gd name="connsiteY1" fmla="*/ 17145 h 21907"/>
                  <a:gd name="connsiteX2" fmla="*/ 37147 w 41909"/>
                  <a:gd name="connsiteY2" fmla="*/ 5715 h 21907"/>
                  <a:gd name="connsiteX3" fmla="*/ 11430 w 41909"/>
                  <a:gd name="connsiteY3" fmla="*/ 0 h 21907"/>
                  <a:gd name="connsiteX4" fmla="*/ 0 w 41909"/>
                  <a:gd name="connsiteY4" fmla="*/ 10478 h 21907"/>
                  <a:gd name="connsiteX5" fmla="*/ 7620 w 41909"/>
                  <a:gd name="connsiteY5" fmla="*/ 21908 h 2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09" h="21907">
                    <a:moveTo>
                      <a:pt x="22860" y="11430"/>
                    </a:moveTo>
                    <a:lnTo>
                      <a:pt x="41910" y="17145"/>
                    </a:lnTo>
                    <a:lnTo>
                      <a:pt x="37147" y="5715"/>
                    </a:lnTo>
                    <a:lnTo>
                      <a:pt x="11430" y="0"/>
                    </a:lnTo>
                    <a:lnTo>
                      <a:pt x="0" y="10478"/>
                    </a:lnTo>
                    <a:lnTo>
                      <a:pt x="7620" y="21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80" name="Freeform: Shape 182">
                <a:extLst>
                  <a:ext uri="{FF2B5EF4-FFF2-40B4-BE49-F238E27FC236}">
                    <a16:creationId xmlns="" xmlns:a16="http://schemas.microsoft.com/office/drawing/2014/main" id="{DC5096E8-27C3-C0F1-0294-9E6C196DFB84}"/>
                  </a:ext>
                </a:extLst>
              </p:cNvPr>
              <p:cNvSpPr/>
              <p:nvPr/>
            </p:nvSpPr>
            <p:spPr>
              <a:xfrm>
                <a:off x="5456872" y="2956559"/>
                <a:ext cx="20955" cy="25717"/>
              </a:xfrm>
              <a:custGeom>
                <a:avLst/>
                <a:gdLst>
                  <a:gd name="connsiteX0" fmla="*/ 20955 w 20955"/>
                  <a:gd name="connsiteY0" fmla="*/ 11430 h 25717"/>
                  <a:gd name="connsiteX1" fmla="*/ 5715 w 20955"/>
                  <a:gd name="connsiteY1" fmla="*/ 0 h 25717"/>
                  <a:gd name="connsiteX2" fmla="*/ 0 w 20955"/>
                  <a:gd name="connsiteY2" fmla="*/ 17145 h 25717"/>
                  <a:gd name="connsiteX3" fmla="*/ 9525 w 20955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" h="25717">
                    <a:moveTo>
                      <a:pt x="20955" y="11430"/>
                    </a:moveTo>
                    <a:lnTo>
                      <a:pt x="5715" y="0"/>
                    </a:lnTo>
                    <a:lnTo>
                      <a:pt x="0" y="17145"/>
                    </a:lnTo>
                    <a:lnTo>
                      <a:pt x="9525" y="257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81" name="Freeform: Shape 183">
                <a:extLst>
                  <a:ext uri="{FF2B5EF4-FFF2-40B4-BE49-F238E27FC236}">
                    <a16:creationId xmlns="" xmlns:a16="http://schemas.microsoft.com/office/drawing/2014/main" id="{7BEE3276-92DF-4A57-D2F3-65D5D6F1A07E}"/>
                  </a:ext>
                </a:extLst>
              </p:cNvPr>
              <p:cNvSpPr/>
              <p:nvPr/>
            </p:nvSpPr>
            <p:spPr>
              <a:xfrm>
                <a:off x="5306377" y="2869882"/>
                <a:ext cx="60007" cy="54292"/>
              </a:xfrm>
              <a:custGeom>
                <a:avLst/>
                <a:gdLst>
                  <a:gd name="connsiteX0" fmla="*/ 2857 w 60007"/>
                  <a:gd name="connsiteY0" fmla="*/ 48577 h 54292"/>
                  <a:gd name="connsiteX1" fmla="*/ 25717 w 60007"/>
                  <a:gd name="connsiteY1" fmla="*/ 54292 h 54292"/>
                  <a:gd name="connsiteX2" fmla="*/ 47625 w 60007"/>
                  <a:gd name="connsiteY2" fmla="*/ 44767 h 54292"/>
                  <a:gd name="connsiteX3" fmla="*/ 60007 w 60007"/>
                  <a:gd name="connsiteY3" fmla="*/ 45720 h 54292"/>
                  <a:gd name="connsiteX4" fmla="*/ 60007 w 60007"/>
                  <a:gd name="connsiteY4" fmla="*/ 33338 h 54292"/>
                  <a:gd name="connsiteX5" fmla="*/ 40005 w 60007"/>
                  <a:gd name="connsiteY5" fmla="*/ 27622 h 54292"/>
                  <a:gd name="connsiteX6" fmla="*/ 50482 w 60007"/>
                  <a:gd name="connsiteY6" fmla="*/ 16192 h 54292"/>
                  <a:gd name="connsiteX7" fmla="*/ 39053 w 60007"/>
                  <a:gd name="connsiteY7" fmla="*/ 0 h 54292"/>
                  <a:gd name="connsiteX8" fmla="*/ 24765 w 60007"/>
                  <a:gd name="connsiteY8" fmla="*/ 4763 h 54292"/>
                  <a:gd name="connsiteX9" fmla="*/ 19050 w 60007"/>
                  <a:gd name="connsiteY9" fmla="*/ 3810 h 54292"/>
                  <a:gd name="connsiteX10" fmla="*/ 5715 w 60007"/>
                  <a:gd name="connsiteY10" fmla="*/ 13335 h 54292"/>
                  <a:gd name="connsiteX11" fmla="*/ 10478 w 60007"/>
                  <a:gd name="connsiteY11" fmla="*/ 25717 h 54292"/>
                  <a:gd name="connsiteX12" fmla="*/ 0 w 60007"/>
                  <a:gd name="connsiteY12" fmla="*/ 39052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007" h="54292">
                    <a:moveTo>
                      <a:pt x="2857" y="48577"/>
                    </a:moveTo>
                    <a:lnTo>
                      <a:pt x="25717" y="54292"/>
                    </a:lnTo>
                    <a:lnTo>
                      <a:pt x="47625" y="44767"/>
                    </a:lnTo>
                    <a:lnTo>
                      <a:pt x="60007" y="45720"/>
                    </a:lnTo>
                    <a:lnTo>
                      <a:pt x="60007" y="33338"/>
                    </a:lnTo>
                    <a:lnTo>
                      <a:pt x="40005" y="27622"/>
                    </a:lnTo>
                    <a:lnTo>
                      <a:pt x="50482" y="16192"/>
                    </a:lnTo>
                    <a:lnTo>
                      <a:pt x="39053" y="0"/>
                    </a:lnTo>
                    <a:lnTo>
                      <a:pt x="24765" y="4763"/>
                    </a:lnTo>
                    <a:lnTo>
                      <a:pt x="19050" y="3810"/>
                    </a:lnTo>
                    <a:lnTo>
                      <a:pt x="5715" y="13335"/>
                    </a:lnTo>
                    <a:lnTo>
                      <a:pt x="10478" y="25717"/>
                    </a:lnTo>
                    <a:lnTo>
                      <a:pt x="0" y="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82" name="Freeform: Shape 184">
                <a:extLst>
                  <a:ext uri="{FF2B5EF4-FFF2-40B4-BE49-F238E27FC236}">
                    <a16:creationId xmlns="" xmlns:a16="http://schemas.microsoft.com/office/drawing/2014/main" id="{AA397190-27F3-AE54-E389-F61FD49F4A9B}"/>
                  </a:ext>
                </a:extLst>
              </p:cNvPr>
              <p:cNvSpPr/>
              <p:nvPr/>
            </p:nvSpPr>
            <p:spPr>
              <a:xfrm>
                <a:off x="3775709" y="2924175"/>
                <a:ext cx="2063115" cy="2265997"/>
              </a:xfrm>
              <a:custGeom>
                <a:avLst/>
                <a:gdLst>
                  <a:gd name="connsiteX0" fmla="*/ 2044065 w 2063115"/>
                  <a:gd name="connsiteY0" fmla="*/ 1233488 h 2265997"/>
                  <a:gd name="connsiteX1" fmla="*/ 2063115 w 2063115"/>
                  <a:gd name="connsiteY1" fmla="*/ 1214438 h 2265997"/>
                  <a:gd name="connsiteX2" fmla="*/ 2053590 w 2063115"/>
                  <a:gd name="connsiteY2" fmla="*/ 1191578 h 2265997"/>
                  <a:gd name="connsiteX3" fmla="*/ 2059305 w 2063115"/>
                  <a:gd name="connsiteY3" fmla="*/ 1162050 h 2265997"/>
                  <a:gd name="connsiteX4" fmla="*/ 2053590 w 2063115"/>
                  <a:gd name="connsiteY4" fmla="*/ 1127760 h 2265997"/>
                  <a:gd name="connsiteX5" fmla="*/ 2037398 w 2063115"/>
                  <a:gd name="connsiteY5" fmla="*/ 1143953 h 2265997"/>
                  <a:gd name="connsiteX6" fmla="*/ 2021205 w 2063115"/>
                  <a:gd name="connsiteY6" fmla="*/ 1127760 h 2265997"/>
                  <a:gd name="connsiteX7" fmla="*/ 1988820 w 2063115"/>
                  <a:gd name="connsiteY7" fmla="*/ 1121093 h 2265997"/>
                  <a:gd name="connsiteX8" fmla="*/ 1982153 w 2063115"/>
                  <a:gd name="connsiteY8" fmla="*/ 1091565 h 2265997"/>
                  <a:gd name="connsiteX9" fmla="*/ 1996440 w 2063115"/>
                  <a:gd name="connsiteY9" fmla="*/ 1077278 h 2265997"/>
                  <a:gd name="connsiteX10" fmla="*/ 1993583 w 2063115"/>
                  <a:gd name="connsiteY10" fmla="*/ 1044893 h 2265997"/>
                  <a:gd name="connsiteX11" fmla="*/ 1981200 w 2063115"/>
                  <a:gd name="connsiteY11" fmla="*/ 1019175 h 2265997"/>
                  <a:gd name="connsiteX12" fmla="*/ 1964055 w 2063115"/>
                  <a:gd name="connsiteY12" fmla="*/ 1002030 h 2265997"/>
                  <a:gd name="connsiteX13" fmla="*/ 1946910 w 2063115"/>
                  <a:gd name="connsiteY13" fmla="*/ 1002030 h 2265997"/>
                  <a:gd name="connsiteX14" fmla="*/ 1931670 w 2063115"/>
                  <a:gd name="connsiteY14" fmla="*/ 973455 h 2265997"/>
                  <a:gd name="connsiteX15" fmla="*/ 1944053 w 2063115"/>
                  <a:gd name="connsiteY15" fmla="*/ 963930 h 2265997"/>
                  <a:gd name="connsiteX16" fmla="*/ 1944053 w 2063115"/>
                  <a:gd name="connsiteY16" fmla="*/ 938213 h 2265997"/>
                  <a:gd name="connsiteX17" fmla="*/ 1934528 w 2063115"/>
                  <a:gd name="connsiteY17" fmla="*/ 921068 h 2265997"/>
                  <a:gd name="connsiteX18" fmla="*/ 1934528 w 2063115"/>
                  <a:gd name="connsiteY18" fmla="*/ 906780 h 2265997"/>
                  <a:gd name="connsiteX19" fmla="*/ 1953578 w 2063115"/>
                  <a:gd name="connsiteY19" fmla="*/ 888682 h 2265997"/>
                  <a:gd name="connsiteX20" fmla="*/ 1941195 w 2063115"/>
                  <a:gd name="connsiteY20" fmla="*/ 863918 h 2265997"/>
                  <a:gd name="connsiteX21" fmla="*/ 1909763 w 2063115"/>
                  <a:gd name="connsiteY21" fmla="*/ 845820 h 2265997"/>
                  <a:gd name="connsiteX22" fmla="*/ 1909763 w 2063115"/>
                  <a:gd name="connsiteY22" fmla="*/ 825818 h 2265997"/>
                  <a:gd name="connsiteX23" fmla="*/ 1897380 w 2063115"/>
                  <a:gd name="connsiteY23" fmla="*/ 813435 h 2265997"/>
                  <a:gd name="connsiteX24" fmla="*/ 1909763 w 2063115"/>
                  <a:gd name="connsiteY24" fmla="*/ 792480 h 2265997"/>
                  <a:gd name="connsiteX25" fmla="*/ 1905000 w 2063115"/>
                  <a:gd name="connsiteY25" fmla="*/ 766763 h 2265997"/>
                  <a:gd name="connsiteX26" fmla="*/ 1891665 w 2063115"/>
                  <a:gd name="connsiteY26" fmla="*/ 753428 h 2265997"/>
                  <a:gd name="connsiteX27" fmla="*/ 1892618 w 2063115"/>
                  <a:gd name="connsiteY27" fmla="*/ 730568 h 2265997"/>
                  <a:gd name="connsiteX28" fmla="*/ 1912620 w 2063115"/>
                  <a:gd name="connsiteY28" fmla="*/ 734378 h 2265997"/>
                  <a:gd name="connsiteX29" fmla="*/ 1918335 w 2063115"/>
                  <a:gd name="connsiteY29" fmla="*/ 717232 h 2265997"/>
                  <a:gd name="connsiteX30" fmla="*/ 1933575 w 2063115"/>
                  <a:gd name="connsiteY30" fmla="*/ 701993 h 2265997"/>
                  <a:gd name="connsiteX31" fmla="*/ 1943100 w 2063115"/>
                  <a:gd name="connsiteY31" fmla="*/ 675322 h 2265997"/>
                  <a:gd name="connsiteX32" fmla="*/ 1931670 w 2063115"/>
                  <a:gd name="connsiteY32" fmla="*/ 654368 h 2265997"/>
                  <a:gd name="connsiteX33" fmla="*/ 1942148 w 2063115"/>
                  <a:gd name="connsiteY33" fmla="*/ 654368 h 2265997"/>
                  <a:gd name="connsiteX34" fmla="*/ 1949768 w 2063115"/>
                  <a:gd name="connsiteY34" fmla="*/ 634365 h 2265997"/>
                  <a:gd name="connsiteX35" fmla="*/ 1936433 w 2063115"/>
                  <a:gd name="connsiteY35" fmla="*/ 601980 h 2265997"/>
                  <a:gd name="connsiteX36" fmla="*/ 1936433 w 2063115"/>
                  <a:gd name="connsiteY36" fmla="*/ 581025 h 2265997"/>
                  <a:gd name="connsiteX37" fmla="*/ 1914525 w 2063115"/>
                  <a:gd name="connsiteY37" fmla="*/ 577215 h 2265997"/>
                  <a:gd name="connsiteX38" fmla="*/ 1915478 w 2063115"/>
                  <a:gd name="connsiteY38" fmla="*/ 549593 h 2265997"/>
                  <a:gd name="connsiteX39" fmla="*/ 1898333 w 2063115"/>
                  <a:gd name="connsiteY39" fmla="*/ 565785 h 2265997"/>
                  <a:gd name="connsiteX40" fmla="*/ 1889760 w 2063115"/>
                  <a:gd name="connsiteY40" fmla="*/ 557213 h 2265997"/>
                  <a:gd name="connsiteX41" fmla="*/ 1872615 w 2063115"/>
                  <a:gd name="connsiteY41" fmla="*/ 572453 h 2265997"/>
                  <a:gd name="connsiteX42" fmla="*/ 1863090 w 2063115"/>
                  <a:gd name="connsiteY42" fmla="*/ 562928 h 2265997"/>
                  <a:gd name="connsiteX43" fmla="*/ 1859280 w 2063115"/>
                  <a:gd name="connsiteY43" fmla="*/ 544830 h 2265997"/>
                  <a:gd name="connsiteX44" fmla="*/ 1832610 w 2063115"/>
                  <a:gd name="connsiteY44" fmla="*/ 541020 h 2265997"/>
                  <a:gd name="connsiteX45" fmla="*/ 1814513 w 2063115"/>
                  <a:gd name="connsiteY45" fmla="*/ 522922 h 2265997"/>
                  <a:gd name="connsiteX46" fmla="*/ 1810703 w 2063115"/>
                  <a:gd name="connsiteY46" fmla="*/ 507682 h 2265997"/>
                  <a:gd name="connsiteX47" fmla="*/ 1798320 w 2063115"/>
                  <a:gd name="connsiteY47" fmla="*/ 495300 h 2265997"/>
                  <a:gd name="connsiteX48" fmla="*/ 1797368 w 2063115"/>
                  <a:gd name="connsiteY48" fmla="*/ 469582 h 2265997"/>
                  <a:gd name="connsiteX49" fmla="*/ 1823085 w 2063115"/>
                  <a:gd name="connsiteY49" fmla="*/ 450532 h 2265997"/>
                  <a:gd name="connsiteX50" fmla="*/ 1844040 w 2063115"/>
                  <a:gd name="connsiteY50" fmla="*/ 429578 h 2265997"/>
                  <a:gd name="connsiteX51" fmla="*/ 1854518 w 2063115"/>
                  <a:gd name="connsiteY51" fmla="*/ 412432 h 2265997"/>
                  <a:gd name="connsiteX52" fmla="*/ 1883093 w 2063115"/>
                  <a:gd name="connsiteY52" fmla="*/ 412432 h 2265997"/>
                  <a:gd name="connsiteX53" fmla="*/ 1883093 w 2063115"/>
                  <a:gd name="connsiteY53" fmla="*/ 363855 h 2265997"/>
                  <a:gd name="connsiteX54" fmla="*/ 1885950 w 2063115"/>
                  <a:gd name="connsiteY54" fmla="*/ 329565 h 2265997"/>
                  <a:gd name="connsiteX55" fmla="*/ 1855470 w 2063115"/>
                  <a:gd name="connsiteY55" fmla="*/ 312420 h 2265997"/>
                  <a:gd name="connsiteX56" fmla="*/ 1846898 w 2063115"/>
                  <a:gd name="connsiteY56" fmla="*/ 296228 h 2265997"/>
                  <a:gd name="connsiteX57" fmla="*/ 1840230 w 2063115"/>
                  <a:gd name="connsiteY57" fmla="*/ 302895 h 2265997"/>
                  <a:gd name="connsiteX58" fmla="*/ 1831658 w 2063115"/>
                  <a:gd name="connsiteY58" fmla="*/ 283845 h 2265997"/>
                  <a:gd name="connsiteX59" fmla="*/ 1839278 w 2063115"/>
                  <a:gd name="connsiteY59" fmla="*/ 276225 h 2265997"/>
                  <a:gd name="connsiteX60" fmla="*/ 1851660 w 2063115"/>
                  <a:gd name="connsiteY60" fmla="*/ 263842 h 2265997"/>
                  <a:gd name="connsiteX61" fmla="*/ 1878330 w 2063115"/>
                  <a:gd name="connsiteY61" fmla="*/ 260033 h 2265997"/>
                  <a:gd name="connsiteX62" fmla="*/ 1875473 w 2063115"/>
                  <a:gd name="connsiteY62" fmla="*/ 244792 h 2265997"/>
                  <a:gd name="connsiteX63" fmla="*/ 1888808 w 2063115"/>
                  <a:gd name="connsiteY63" fmla="*/ 231458 h 2265997"/>
                  <a:gd name="connsiteX64" fmla="*/ 1884045 w 2063115"/>
                  <a:gd name="connsiteY64" fmla="*/ 213360 h 2265997"/>
                  <a:gd name="connsiteX65" fmla="*/ 1864043 w 2063115"/>
                  <a:gd name="connsiteY65" fmla="*/ 202883 h 2265997"/>
                  <a:gd name="connsiteX66" fmla="*/ 1844993 w 2063115"/>
                  <a:gd name="connsiteY66" fmla="*/ 198120 h 2265997"/>
                  <a:gd name="connsiteX67" fmla="*/ 1834515 w 2063115"/>
                  <a:gd name="connsiteY67" fmla="*/ 187642 h 2265997"/>
                  <a:gd name="connsiteX68" fmla="*/ 1828800 w 2063115"/>
                  <a:gd name="connsiteY68" fmla="*/ 172403 h 2265997"/>
                  <a:gd name="connsiteX69" fmla="*/ 1815465 w 2063115"/>
                  <a:gd name="connsiteY69" fmla="*/ 172403 h 2265997"/>
                  <a:gd name="connsiteX70" fmla="*/ 1814513 w 2063115"/>
                  <a:gd name="connsiteY70" fmla="*/ 155258 h 2265997"/>
                  <a:gd name="connsiteX71" fmla="*/ 1798320 w 2063115"/>
                  <a:gd name="connsiteY71" fmla="*/ 171450 h 2265997"/>
                  <a:gd name="connsiteX72" fmla="*/ 1800225 w 2063115"/>
                  <a:gd name="connsiteY72" fmla="*/ 187642 h 2265997"/>
                  <a:gd name="connsiteX73" fmla="*/ 1805940 w 2063115"/>
                  <a:gd name="connsiteY73" fmla="*/ 205740 h 2265997"/>
                  <a:gd name="connsiteX74" fmla="*/ 1788795 w 2063115"/>
                  <a:gd name="connsiteY74" fmla="*/ 220980 h 2265997"/>
                  <a:gd name="connsiteX75" fmla="*/ 1765935 w 2063115"/>
                  <a:gd name="connsiteY75" fmla="*/ 198120 h 2265997"/>
                  <a:gd name="connsiteX76" fmla="*/ 1751648 w 2063115"/>
                  <a:gd name="connsiteY76" fmla="*/ 183833 h 2265997"/>
                  <a:gd name="connsiteX77" fmla="*/ 1722120 w 2063115"/>
                  <a:gd name="connsiteY77" fmla="*/ 203835 h 2265997"/>
                  <a:gd name="connsiteX78" fmla="*/ 1731645 w 2063115"/>
                  <a:gd name="connsiteY78" fmla="*/ 235267 h 2265997"/>
                  <a:gd name="connsiteX79" fmla="*/ 1752600 w 2063115"/>
                  <a:gd name="connsiteY79" fmla="*/ 256222 h 2265997"/>
                  <a:gd name="connsiteX80" fmla="*/ 1752600 w 2063115"/>
                  <a:gd name="connsiteY80" fmla="*/ 267653 h 2265997"/>
                  <a:gd name="connsiteX81" fmla="*/ 1778318 w 2063115"/>
                  <a:gd name="connsiteY81" fmla="*/ 280035 h 2265997"/>
                  <a:gd name="connsiteX82" fmla="*/ 1794510 w 2063115"/>
                  <a:gd name="connsiteY82" fmla="*/ 296228 h 2265997"/>
                  <a:gd name="connsiteX83" fmla="*/ 1804035 w 2063115"/>
                  <a:gd name="connsiteY83" fmla="*/ 318135 h 2265997"/>
                  <a:gd name="connsiteX84" fmla="*/ 1804035 w 2063115"/>
                  <a:gd name="connsiteY84" fmla="*/ 335280 h 2265997"/>
                  <a:gd name="connsiteX85" fmla="*/ 1780223 w 2063115"/>
                  <a:gd name="connsiteY85" fmla="*/ 312420 h 2265997"/>
                  <a:gd name="connsiteX86" fmla="*/ 1758315 w 2063115"/>
                  <a:gd name="connsiteY86" fmla="*/ 290513 h 2265997"/>
                  <a:gd name="connsiteX87" fmla="*/ 1736408 w 2063115"/>
                  <a:gd name="connsiteY87" fmla="*/ 303847 h 2265997"/>
                  <a:gd name="connsiteX88" fmla="*/ 1719263 w 2063115"/>
                  <a:gd name="connsiteY88" fmla="*/ 289560 h 2265997"/>
                  <a:gd name="connsiteX89" fmla="*/ 1689735 w 2063115"/>
                  <a:gd name="connsiteY89" fmla="*/ 266700 h 2265997"/>
                  <a:gd name="connsiteX90" fmla="*/ 1689735 w 2063115"/>
                  <a:gd name="connsiteY90" fmla="*/ 240983 h 2265997"/>
                  <a:gd name="connsiteX91" fmla="*/ 1689735 w 2063115"/>
                  <a:gd name="connsiteY91" fmla="*/ 205740 h 2265997"/>
                  <a:gd name="connsiteX92" fmla="*/ 1715453 w 2063115"/>
                  <a:gd name="connsiteY92" fmla="*/ 180022 h 2265997"/>
                  <a:gd name="connsiteX93" fmla="*/ 1721168 w 2063115"/>
                  <a:gd name="connsiteY93" fmla="*/ 142875 h 2265997"/>
                  <a:gd name="connsiteX94" fmla="*/ 1721168 w 2063115"/>
                  <a:gd name="connsiteY94" fmla="*/ 101917 h 2265997"/>
                  <a:gd name="connsiteX95" fmla="*/ 1727835 w 2063115"/>
                  <a:gd name="connsiteY95" fmla="*/ 72390 h 2265997"/>
                  <a:gd name="connsiteX96" fmla="*/ 1704975 w 2063115"/>
                  <a:gd name="connsiteY96" fmla="*/ 72390 h 2265997"/>
                  <a:gd name="connsiteX97" fmla="*/ 1695450 w 2063115"/>
                  <a:gd name="connsiteY97" fmla="*/ 93345 h 2265997"/>
                  <a:gd name="connsiteX98" fmla="*/ 1704975 w 2063115"/>
                  <a:gd name="connsiteY98" fmla="*/ 117158 h 2265997"/>
                  <a:gd name="connsiteX99" fmla="*/ 1693545 w 2063115"/>
                  <a:gd name="connsiteY99" fmla="*/ 146685 h 2265997"/>
                  <a:gd name="connsiteX100" fmla="*/ 1676400 w 2063115"/>
                  <a:gd name="connsiteY100" fmla="*/ 173355 h 2265997"/>
                  <a:gd name="connsiteX101" fmla="*/ 1646873 w 2063115"/>
                  <a:gd name="connsiteY101" fmla="*/ 173355 h 2265997"/>
                  <a:gd name="connsiteX102" fmla="*/ 1611630 w 2063115"/>
                  <a:gd name="connsiteY102" fmla="*/ 208597 h 2265997"/>
                  <a:gd name="connsiteX103" fmla="*/ 1588770 w 2063115"/>
                  <a:gd name="connsiteY103" fmla="*/ 231458 h 2265997"/>
                  <a:gd name="connsiteX104" fmla="*/ 1608773 w 2063115"/>
                  <a:gd name="connsiteY104" fmla="*/ 251460 h 2265997"/>
                  <a:gd name="connsiteX105" fmla="*/ 1604963 w 2063115"/>
                  <a:gd name="connsiteY105" fmla="*/ 280035 h 2265997"/>
                  <a:gd name="connsiteX106" fmla="*/ 1613535 w 2063115"/>
                  <a:gd name="connsiteY106" fmla="*/ 306705 h 2265997"/>
                  <a:gd name="connsiteX107" fmla="*/ 1623060 w 2063115"/>
                  <a:gd name="connsiteY107" fmla="*/ 338138 h 2265997"/>
                  <a:gd name="connsiteX108" fmla="*/ 1594485 w 2063115"/>
                  <a:gd name="connsiteY108" fmla="*/ 366713 h 2265997"/>
                  <a:gd name="connsiteX109" fmla="*/ 1582103 w 2063115"/>
                  <a:gd name="connsiteY109" fmla="*/ 403860 h 2265997"/>
                  <a:gd name="connsiteX110" fmla="*/ 1562100 w 2063115"/>
                  <a:gd name="connsiteY110" fmla="*/ 435293 h 2265997"/>
                  <a:gd name="connsiteX111" fmla="*/ 1565910 w 2063115"/>
                  <a:gd name="connsiteY111" fmla="*/ 480060 h 2265997"/>
                  <a:gd name="connsiteX112" fmla="*/ 1548765 w 2063115"/>
                  <a:gd name="connsiteY112" fmla="*/ 497205 h 2265997"/>
                  <a:gd name="connsiteX113" fmla="*/ 1552575 w 2063115"/>
                  <a:gd name="connsiteY113" fmla="*/ 523875 h 2265997"/>
                  <a:gd name="connsiteX114" fmla="*/ 1578293 w 2063115"/>
                  <a:gd name="connsiteY114" fmla="*/ 523875 h 2265997"/>
                  <a:gd name="connsiteX115" fmla="*/ 1589723 w 2063115"/>
                  <a:gd name="connsiteY115" fmla="*/ 539115 h 2265997"/>
                  <a:gd name="connsiteX116" fmla="*/ 1610678 w 2063115"/>
                  <a:gd name="connsiteY116" fmla="*/ 529590 h 2265997"/>
                  <a:gd name="connsiteX117" fmla="*/ 1626870 w 2063115"/>
                  <a:gd name="connsiteY117" fmla="*/ 513397 h 2265997"/>
                  <a:gd name="connsiteX118" fmla="*/ 1646873 w 2063115"/>
                  <a:gd name="connsiteY118" fmla="*/ 533400 h 2265997"/>
                  <a:gd name="connsiteX119" fmla="*/ 1681163 w 2063115"/>
                  <a:gd name="connsiteY119" fmla="*/ 545782 h 2265997"/>
                  <a:gd name="connsiteX120" fmla="*/ 1692593 w 2063115"/>
                  <a:gd name="connsiteY120" fmla="*/ 557213 h 2265997"/>
                  <a:gd name="connsiteX121" fmla="*/ 1710690 w 2063115"/>
                  <a:gd name="connsiteY121" fmla="*/ 574357 h 2265997"/>
                  <a:gd name="connsiteX122" fmla="*/ 1724978 w 2063115"/>
                  <a:gd name="connsiteY122" fmla="*/ 602932 h 2265997"/>
                  <a:gd name="connsiteX123" fmla="*/ 1715453 w 2063115"/>
                  <a:gd name="connsiteY123" fmla="*/ 625793 h 2265997"/>
                  <a:gd name="connsiteX124" fmla="*/ 1724025 w 2063115"/>
                  <a:gd name="connsiteY124" fmla="*/ 652463 h 2265997"/>
                  <a:gd name="connsiteX125" fmla="*/ 1715453 w 2063115"/>
                  <a:gd name="connsiteY125" fmla="*/ 670560 h 2265997"/>
                  <a:gd name="connsiteX126" fmla="*/ 1692593 w 2063115"/>
                  <a:gd name="connsiteY126" fmla="*/ 677228 h 2265997"/>
                  <a:gd name="connsiteX127" fmla="*/ 1695450 w 2063115"/>
                  <a:gd name="connsiteY127" fmla="*/ 702945 h 2265997"/>
                  <a:gd name="connsiteX128" fmla="*/ 1695450 w 2063115"/>
                  <a:gd name="connsiteY128" fmla="*/ 720090 h 2265997"/>
                  <a:gd name="connsiteX129" fmla="*/ 1707833 w 2063115"/>
                  <a:gd name="connsiteY129" fmla="*/ 732472 h 2265997"/>
                  <a:gd name="connsiteX130" fmla="*/ 1739265 w 2063115"/>
                  <a:gd name="connsiteY130" fmla="*/ 741997 h 2265997"/>
                  <a:gd name="connsiteX131" fmla="*/ 1739265 w 2063115"/>
                  <a:gd name="connsiteY131" fmla="*/ 762000 h 2265997"/>
                  <a:gd name="connsiteX132" fmla="*/ 1706880 w 2063115"/>
                  <a:gd name="connsiteY132" fmla="*/ 755332 h 2265997"/>
                  <a:gd name="connsiteX133" fmla="*/ 1678305 w 2063115"/>
                  <a:gd name="connsiteY133" fmla="*/ 726757 h 2265997"/>
                  <a:gd name="connsiteX134" fmla="*/ 1678305 w 2063115"/>
                  <a:gd name="connsiteY134" fmla="*/ 705803 h 2265997"/>
                  <a:gd name="connsiteX135" fmla="*/ 1677353 w 2063115"/>
                  <a:gd name="connsiteY135" fmla="*/ 671513 h 2265997"/>
                  <a:gd name="connsiteX136" fmla="*/ 1700213 w 2063115"/>
                  <a:gd name="connsiteY136" fmla="*/ 648653 h 2265997"/>
                  <a:gd name="connsiteX137" fmla="*/ 1683068 w 2063115"/>
                  <a:gd name="connsiteY137" fmla="*/ 604838 h 2265997"/>
                  <a:gd name="connsiteX138" fmla="*/ 1669733 w 2063115"/>
                  <a:gd name="connsiteY138" fmla="*/ 591503 h 2265997"/>
                  <a:gd name="connsiteX139" fmla="*/ 1660208 w 2063115"/>
                  <a:gd name="connsiteY139" fmla="*/ 563880 h 2265997"/>
                  <a:gd name="connsiteX140" fmla="*/ 1627823 w 2063115"/>
                  <a:gd name="connsiteY140" fmla="*/ 567690 h 2265997"/>
                  <a:gd name="connsiteX141" fmla="*/ 1598295 w 2063115"/>
                  <a:gd name="connsiteY141" fmla="*/ 567690 h 2265997"/>
                  <a:gd name="connsiteX142" fmla="*/ 1579245 w 2063115"/>
                  <a:gd name="connsiteY142" fmla="*/ 586740 h 2265997"/>
                  <a:gd name="connsiteX143" fmla="*/ 1560195 w 2063115"/>
                  <a:gd name="connsiteY143" fmla="*/ 605790 h 2265997"/>
                  <a:gd name="connsiteX144" fmla="*/ 1563053 w 2063115"/>
                  <a:gd name="connsiteY144" fmla="*/ 632460 h 2265997"/>
                  <a:gd name="connsiteX145" fmla="*/ 1569720 w 2063115"/>
                  <a:gd name="connsiteY145" fmla="*/ 661988 h 2265997"/>
                  <a:gd name="connsiteX146" fmla="*/ 1561148 w 2063115"/>
                  <a:gd name="connsiteY146" fmla="*/ 696278 h 2265997"/>
                  <a:gd name="connsiteX147" fmla="*/ 1543050 w 2063115"/>
                  <a:gd name="connsiteY147" fmla="*/ 714375 h 2265997"/>
                  <a:gd name="connsiteX148" fmla="*/ 1521143 w 2063115"/>
                  <a:gd name="connsiteY148" fmla="*/ 736282 h 2265997"/>
                  <a:gd name="connsiteX149" fmla="*/ 1508760 w 2063115"/>
                  <a:gd name="connsiteY149" fmla="*/ 748665 h 2265997"/>
                  <a:gd name="connsiteX150" fmla="*/ 1508760 w 2063115"/>
                  <a:gd name="connsiteY150" fmla="*/ 778193 h 2265997"/>
                  <a:gd name="connsiteX151" fmla="*/ 1480185 w 2063115"/>
                  <a:gd name="connsiteY151" fmla="*/ 793432 h 2265997"/>
                  <a:gd name="connsiteX152" fmla="*/ 1444943 w 2063115"/>
                  <a:gd name="connsiteY152" fmla="*/ 802957 h 2265997"/>
                  <a:gd name="connsiteX153" fmla="*/ 1436370 w 2063115"/>
                  <a:gd name="connsiteY153" fmla="*/ 811530 h 2265997"/>
                  <a:gd name="connsiteX154" fmla="*/ 1418273 w 2063115"/>
                  <a:gd name="connsiteY154" fmla="*/ 811530 h 2265997"/>
                  <a:gd name="connsiteX155" fmla="*/ 1403033 w 2063115"/>
                  <a:gd name="connsiteY155" fmla="*/ 826770 h 2265997"/>
                  <a:gd name="connsiteX156" fmla="*/ 1398270 w 2063115"/>
                  <a:gd name="connsiteY156" fmla="*/ 851535 h 2265997"/>
                  <a:gd name="connsiteX157" fmla="*/ 1372553 w 2063115"/>
                  <a:gd name="connsiteY157" fmla="*/ 851535 h 2265997"/>
                  <a:gd name="connsiteX158" fmla="*/ 1355408 w 2063115"/>
                  <a:gd name="connsiteY158" fmla="*/ 827722 h 2265997"/>
                  <a:gd name="connsiteX159" fmla="*/ 1331595 w 2063115"/>
                  <a:gd name="connsiteY159" fmla="*/ 828675 h 2265997"/>
                  <a:gd name="connsiteX160" fmla="*/ 1303020 w 2063115"/>
                  <a:gd name="connsiteY160" fmla="*/ 808672 h 2265997"/>
                  <a:gd name="connsiteX161" fmla="*/ 1282065 w 2063115"/>
                  <a:gd name="connsiteY161" fmla="*/ 799147 h 2265997"/>
                  <a:gd name="connsiteX162" fmla="*/ 1261110 w 2063115"/>
                  <a:gd name="connsiteY162" fmla="*/ 766763 h 2265997"/>
                  <a:gd name="connsiteX163" fmla="*/ 1261110 w 2063115"/>
                  <a:gd name="connsiteY163" fmla="*/ 740093 h 2265997"/>
                  <a:gd name="connsiteX164" fmla="*/ 1282065 w 2063115"/>
                  <a:gd name="connsiteY164" fmla="*/ 746760 h 2265997"/>
                  <a:gd name="connsiteX165" fmla="*/ 1297305 w 2063115"/>
                  <a:gd name="connsiteY165" fmla="*/ 762000 h 2265997"/>
                  <a:gd name="connsiteX166" fmla="*/ 1320165 w 2063115"/>
                  <a:gd name="connsiteY166" fmla="*/ 777240 h 2265997"/>
                  <a:gd name="connsiteX167" fmla="*/ 1341120 w 2063115"/>
                  <a:gd name="connsiteY167" fmla="*/ 762953 h 2265997"/>
                  <a:gd name="connsiteX168" fmla="*/ 1376363 w 2063115"/>
                  <a:gd name="connsiteY168" fmla="*/ 769620 h 2265997"/>
                  <a:gd name="connsiteX169" fmla="*/ 1396365 w 2063115"/>
                  <a:gd name="connsiteY169" fmla="*/ 758190 h 2265997"/>
                  <a:gd name="connsiteX170" fmla="*/ 1417320 w 2063115"/>
                  <a:gd name="connsiteY170" fmla="*/ 726757 h 2265997"/>
                  <a:gd name="connsiteX171" fmla="*/ 1454468 w 2063115"/>
                  <a:gd name="connsiteY171" fmla="*/ 689610 h 2265997"/>
                  <a:gd name="connsiteX172" fmla="*/ 1485900 w 2063115"/>
                  <a:gd name="connsiteY172" fmla="*/ 681038 h 2265997"/>
                  <a:gd name="connsiteX173" fmla="*/ 1491615 w 2063115"/>
                  <a:gd name="connsiteY173" fmla="*/ 628650 h 2265997"/>
                  <a:gd name="connsiteX174" fmla="*/ 1523048 w 2063115"/>
                  <a:gd name="connsiteY174" fmla="*/ 604838 h 2265997"/>
                  <a:gd name="connsiteX175" fmla="*/ 1526858 w 2063115"/>
                  <a:gd name="connsiteY175" fmla="*/ 581978 h 2265997"/>
                  <a:gd name="connsiteX176" fmla="*/ 1502093 w 2063115"/>
                  <a:gd name="connsiteY176" fmla="*/ 557213 h 2265997"/>
                  <a:gd name="connsiteX177" fmla="*/ 1491615 w 2063115"/>
                  <a:gd name="connsiteY177" fmla="*/ 520065 h 2265997"/>
                  <a:gd name="connsiteX178" fmla="*/ 1503045 w 2063115"/>
                  <a:gd name="connsiteY178" fmla="*/ 493395 h 2265997"/>
                  <a:gd name="connsiteX179" fmla="*/ 1518285 w 2063115"/>
                  <a:gd name="connsiteY179" fmla="*/ 440055 h 2265997"/>
                  <a:gd name="connsiteX180" fmla="*/ 1527810 w 2063115"/>
                  <a:gd name="connsiteY180" fmla="*/ 379095 h 2265997"/>
                  <a:gd name="connsiteX181" fmla="*/ 1556385 w 2063115"/>
                  <a:gd name="connsiteY181" fmla="*/ 337185 h 2265997"/>
                  <a:gd name="connsiteX182" fmla="*/ 1563053 w 2063115"/>
                  <a:gd name="connsiteY182" fmla="*/ 299085 h 2265997"/>
                  <a:gd name="connsiteX183" fmla="*/ 1571625 w 2063115"/>
                  <a:gd name="connsiteY183" fmla="*/ 251460 h 2265997"/>
                  <a:gd name="connsiteX184" fmla="*/ 1547813 w 2063115"/>
                  <a:gd name="connsiteY184" fmla="*/ 230505 h 2265997"/>
                  <a:gd name="connsiteX185" fmla="*/ 1559243 w 2063115"/>
                  <a:gd name="connsiteY185" fmla="*/ 193358 h 2265997"/>
                  <a:gd name="connsiteX186" fmla="*/ 1599248 w 2063115"/>
                  <a:gd name="connsiteY186" fmla="*/ 153353 h 2265997"/>
                  <a:gd name="connsiteX187" fmla="*/ 1605915 w 2063115"/>
                  <a:gd name="connsiteY187" fmla="*/ 101917 h 2265997"/>
                  <a:gd name="connsiteX188" fmla="*/ 1620203 w 2063115"/>
                  <a:gd name="connsiteY188" fmla="*/ 87630 h 2265997"/>
                  <a:gd name="connsiteX189" fmla="*/ 1607820 w 2063115"/>
                  <a:gd name="connsiteY189" fmla="*/ 40005 h 2265997"/>
                  <a:gd name="connsiteX190" fmla="*/ 1578293 w 2063115"/>
                  <a:gd name="connsiteY190" fmla="*/ 40005 h 2265997"/>
                  <a:gd name="connsiteX191" fmla="*/ 1561148 w 2063115"/>
                  <a:gd name="connsiteY191" fmla="*/ 22860 h 2265997"/>
                  <a:gd name="connsiteX192" fmla="*/ 1526858 w 2063115"/>
                  <a:gd name="connsiteY192" fmla="*/ 22860 h 2265997"/>
                  <a:gd name="connsiteX193" fmla="*/ 1510665 w 2063115"/>
                  <a:gd name="connsiteY193" fmla="*/ 0 h 2265997"/>
                  <a:gd name="connsiteX194" fmla="*/ 1483995 w 2063115"/>
                  <a:gd name="connsiteY194" fmla="*/ 14288 h 2265997"/>
                  <a:gd name="connsiteX195" fmla="*/ 1468755 w 2063115"/>
                  <a:gd name="connsiteY195" fmla="*/ 48578 h 2265997"/>
                  <a:gd name="connsiteX196" fmla="*/ 1454468 w 2063115"/>
                  <a:gd name="connsiteY196" fmla="*/ 82867 h 2265997"/>
                  <a:gd name="connsiteX197" fmla="*/ 1436370 w 2063115"/>
                  <a:gd name="connsiteY197" fmla="*/ 123825 h 2265997"/>
                  <a:gd name="connsiteX198" fmla="*/ 1412558 w 2063115"/>
                  <a:gd name="connsiteY198" fmla="*/ 147638 h 2265997"/>
                  <a:gd name="connsiteX199" fmla="*/ 1402080 w 2063115"/>
                  <a:gd name="connsiteY199" fmla="*/ 158115 h 2265997"/>
                  <a:gd name="connsiteX200" fmla="*/ 1371600 w 2063115"/>
                  <a:gd name="connsiteY200" fmla="*/ 173355 h 2265997"/>
                  <a:gd name="connsiteX201" fmla="*/ 1343025 w 2063115"/>
                  <a:gd name="connsiteY201" fmla="*/ 182880 h 2265997"/>
                  <a:gd name="connsiteX202" fmla="*/ 1327785 w 2063115"/>
                  <a:gd name="connsiteY202" fmla="*/ 202883 h 2265997"/>
                  <a:gd name="connsiteX203" fmla="*/ 1318260 w 2063115"/>
                  <a:gd name="connsiteY203" fmla="*/ 231458 h 2265997"/>
                  <a:gd name="connsiteX204" fmla="*/ 1336358 w 2063115"/>
                  <a:gd name="connsiteY204" fmla="*/ 237172 h 2265997"/>
                  <a:gd name="connsiteX205" fmla="*/ 1336358 w 2063115"/>
                  <a:gd name="connsiteY205" fmla="*/ 258128 h 2265997"/>
                  <a:gd name="connsiteX206" fmla="*/ 1323975 w 2063115"/>
                  <a:gd name="connsiteY206" fmla="*/ 275272 h 2265997"/>
                  <a:gd name="connsiteX207" fmla="*/ 1317308 w 2063115"/>
                  <a:gd name="connsiteY207" fmla="*/ 309563 h 2265997"/>
                  <a:gd name="connsiteX208" fmla="*/ 1317308 w 2063115"/>
                  <a:gd name="connsiteY208" fmla="*/ 332422 h 2265997"/>
                  <a:gd name="connsiteX209" fmla="*/ 1288733 w 2063115"/>
                  <a:gd name="connsiteY209" fmla="*/ 346710 h 2265997"/>
                  <a:gd name="connsiteX210" fmla="*/ 1275398 w 2063115"/>
                  <a:gd name="connsiteY210" fmla="*/ 360045 h 2265997"/>
                  <a:gd name="connsiteX211" fmla="*/ 1290638 w 2063115"/>
                  <a:gd name="connsiteY211" fmla="*/ 390525 h 2265997"/>
                  <a:gd name="connsiteX212" fmla="*/ 1317308 w 2063115"/>
                  <a:gd name="connsiteY212" fmla="*/ 408622 h 2265997"/>
                  <a:gd name="connsiteX213" fmla="*/ 1311593 w 2063115"/>
                  <a:gd name="connsiteY213" fmla="*/ 447675 h 2265997"/>
                  <a:gd name="connsiteX214" fmla="*/ 1326833 w 2063115"/>
                  <a:gd name="connsiteY214" fmla="*/ 484822 h 2265997"/>
                  <a:gd name="connsiteX215" fmla="*/ 1349693 w 2063115"/>
                  <a:gd name="connsiteY215" fmla="*/ 491490 h 2265997"/>
                  <a:gd name="connsiteX216" fmla="*/ 1317308 w 2063115"/>
                  <a:gd name="connsiteY216" fmla="*/ 521018 h 2265997"/>
                  <a:gd name="connsiteX217" fmla="*/ 1317308 w 2063115"/>
                  <a:gd name="connsiteY217" fmla="*/ 550545 h 2265997"/>
                  <a:gd name="connsiteX218" fmla="*/ 1288733 w 2063115"/>
                  <a:gd name="connsiteY218" fmla="*/ 567690 h 2265997"/>
                  <a:gd name="connsiteX219" fmla="*/ 1268730 w 2063115"/>
                  <a:gd name="connsiteY219" fmla="*/ 536257 h 2265997"/>
                  <a:gd name="connsiteX220" fmla="*/ 1268730 w 2063115"/>
                  <a:gd name="connsiteY220" fmla="*/ 507682 h 2265997"/>
                  <a:gd name="connsiteX221" fmla="*/ 1244918 w 2063115"/>
                  <a:gd name="connsiteY221" fmla="*/ 475297 h 2265997"/>
                  <a:gd name="connsiteX222" fmla="*/ 1222058 w 2063115"/>
                  <a:gd name="connsiteY222" fmla="*/ 440055 h 2265997"/>
                  <a:gd name="connsiteX223" fmla="*/ 1188720 w 2063115"/>
                  <a:gd name="connsiteY223" fmla="*/ 406718 h 2265997"/>
                  <a:gd name="connsiteX224" fmla="*/ 1177290 w 2063115"/>
                  <a:gd name="connsiteY224" fmla="*/ 383858 h 2265997"/>
                  <a:gd name="connsiteX225" fmla="*/ 1165860 w 2063115"/>
                  <a:gd name="connsiteY225" fmla="*/ 401003 h 2265997"/>
                  <a:gd name="connsiteX226" fmla="*/ 1143953 w 2063115"/>
                  <a:gd name="connsiteY226" fmla="*/ 422910 h 2265997"/>
                  <a:gd name="connsiteX227" fmla="*/ 1157288 w 2063115"/>
                  <a:gd name="connsiteY227" fmla="*/ 436245 h 2265997"/>
                  <a:gd name="connsiteX228" fmla="*/ 1160145 w 2063115"/>
                  <a:gd name="connsiteY228" fmla="*/ 446722 h 2265997"/>
                  <a:gd name="connsiteX229" fmla="*/ 1170623 w 2063115"/>
                  <a:gd name="connsiteY229" fmla="*/ 450532 h 2265997"/>
                  <a:gd name="connsiteX230" fmla="*/ 1170623 w 2063115"/>
                  <a:gd name="connsiteY230" fmla="*/ 498157 h 2265997"/>
                  <a:gd name="connsiteX231" fmla="*/ 1157288 w 2063115"/>
                  <a:gd name="connsiteY231" fmla="*/ 498157 h 2265997"/>
                  <a:gd name="connsiteX232" fmla="*/ 1150620 w 2063115"/>
                  <a:gd name="connsiteY232" fmla="*/ 513397 h 2265997"/>
                  <a:gd name="connsiteX233" fmla="*/ 1139190 w 2063115"/>
                  <a:gd name="connsiteY233" fmla="*/ 519113 h 2265997"/>
                  <a:gd name="connsiteX234" fmla="*/ 1137285 w 2063115"/>
                  <a:gd name="connsiteY234" fmla="*/ 534353 h 2265997"/>
                  <a:gd name="connsiteX235" fmla="*/ 1135380 w 2063115"/>
                  <a:gd name="connsiteY235" fmla="*/ 544830 h 2265997"/>
                  <a:gd name="connsiteX236" fmla="*/ 1163955 w 2063115"/>
                  <a:gd name="connsiteY236" fmla="*/ 559118 h 2265997"/>
                  <a:gd name="connsiteX237" fmla="*/ 1163955 w 2063115"/>
                  <a:gd name="connsiteY237" fmla="*/ 577215 h 2265997"/>
                  <a:gd name="connsiteX238" fmla="*/ 1138238 w 2063115"/>
                  <a:gd name="connsiteY238" fmla="*/ 587693 h 2265997"/>
                  <a:gd name="connsiteX239" fmla="*/ 1160145 w 2063115"/>
                  <a:gd name="connsiteY239" fmla="*/ 609600 h 2265997"/>
                  <a:gd name="connsiteX240" fmla="*/ 1125855 w 2063115"/>
                  <a:gd name="connsiteY240" fmla="*/ 626745 h 2265997"/>
                  <a:gd name="connsiteX241" fmla="*/ 1100138 w 2063115"/>
                  <a:gd name="connsiteY241" fmla="*/ 652463 h 2265997"/>
                  <a:gd name="connsiteX242" fmla="*/ 1073468 w 2063115"/>
                  <a:gd name="connsiteY242" fmla="*/ 652463 h 2265997"/>
                  <a:gd name="connsiteX243" fmla="*/ 1063943 w 2063115"/>
                  <a:gd name="connsiteY243" fmla="*/ 683895 h 2265997"/>
                  <a:gd name="connsiteX244" fmla="*/ 1016318 w 2063115"/>
                  <a:gd name="connsiteY244" fmla="*/ 683895 h 2265997"/>
                  <a:gd name="connsiteX245" fmla="*/ 971550 w 2063115"/>
                  <a:gd name="connsiteY245" fmla="*/ 693420 h 2265997"/>
                  <a:gd name="connsiteX246" fmla="*/ 926783 w 2063115"/>
                  <a:gd name="connsiteY246" fmla="*/ 719138 h 2265997"/>
                  <a:gd name="connsiteX247" fmla="*/ 889635 w 2063115"/>
                  <a:gd name="connsiteY247" fmla="*/ 748665 h 2265997"/>
                  <a:gd name="connsiteX248" fmla="*/ 862965 w 2063115"/>
                  <a:gd name="connsiteY248" fmla="*/ 752475 h 2265997"/>
                  <a:gd name="connsiteX249" fmla="*/ 847725 w 2063115"/>
                  <a:gd name="connsiteY249" fmla="*/ 769620 h 2265997"/>
                  <a:gd name="connsiteX250" fmla="*/ 821055 w 2063115"/>
                  <a:gd name="connsiteY250" fmla="*/ 782955 h 2265997"/>
                  <a:gd name="connsiteX251" fmla="*/ 794385 w 2063115"/>
                  <a:gd name="connsiteY251" fmla="*/ 809625 h 2265997"/>
                  <a:gd name="connsiteX252" fmla="*/ 769620 w 2063115"/>
                  <a:gd name="connsiteY252" fmla="*/ 812482 h 2265997"/>
                  <a:gd name="connsiteX253" fmla="*/ 769620 w 2063115"/>
                  <a:gd name="connsiteY253" fmla="*/ 790575 h 2265997"/>
                  <a:gd name="connsiteX254" fmla="*/ 751522 w 2063115"/>
                  <a:gd name="connsiteY254" fmla="*/ 783907 h 2265997"/>
                  <a:gd name="connsiteX255" fmla="*/ 729615 w 2063115"/>
                  <a:gd name="connsiteY255" fmla="*/ 805815 h 2265997"/>
                  <a:gd name="connsiteX256" fmla="*/ 700088 w 2063115"/>
                  <a:gd name="connsiteY256" fmla="*/ 835343 h 2265997"/>
                  <a:gd name="connsiteX257" fmla="*/ 687705 w 2063115"/>
                  <a:gd name="connsiteY257" fmla="*/ 860107 h 2265997"/>
                  <a:gd name="connsiteX258" fmla="*/ 693420 w 2063115"/>
                  <a:gd name="connsiteY258" fmla="*/ 890588 h 2265997"/>
                  <a:gd name="connsiteX259" fmla="*/ 659130 w 2063115"/>
                  <a:gd name="connsiteY259" fmla="*/ 911543 h 2265997"/>
                  <a:gd name="connsiteX260" fmla="*/ 656272 w 2063115"/>
                  <a:gd name="connsiteY260" fmla="*/ 937260 h 2265997"/>
                  <a:gd name="connsiteX261" fmla="*/ 627697 w 2063115"/>
                  <a:gd name="connsiteY261" fmla="*/ 955357 h 2265997"/>
                  <a:gd name="connsiteX262" fmla="*/ 608647 w 2063115"/>
                  <a:gd name="connsiteY262" fmla="*/ 991553 h 2265997"/>
                  <a:gd name="connsiteX263" fmla="*/ 614363 w 2063115"/>
                  <a:gd name="connsiteY263" fmla="*/ 1016318 h 2265997"/>
                  <a:gd name="connsiteX264" fmla="*/ 602933 w 2063115"/>
                  <a:gd name="connsiteY264" fmla="*/ 1038225 h 2265997"/>
                  <a:gd name="connsiteX265" fmla="*/ 602933 w 2063115"/>
                  <a:gd name="connsiteY265" fmla="*/ 1057275 h 2265997"/>
                  <a:gd name="connsiteX266" fmla="*/ 567690 w 2063115"/>
                  <a:gd name="connsiteY266" fmla="*/ 1092518 h 2265997"/>
                  <a:gd name="connsiteX267" fmla="*/ 562928 w 2063115"/>
                  <a:gd name="connsiteY267" fmla="*/ 1117282 h 2265997"/>
                  <a:gd name="connsiteX268" fmla="*/ 574358 w 2063115"/>
                  <a:gd name="connsiteY268" fmla="*/ 1124903 h 2265997"/>
                  <a:gd name="connsiteX269" fmla="*/ 562928 w 2063115"/>
                  <a:gd name="connsiteY269" fmla="*/ 1117282 h 2265997"/>
                  <a:gd name="connsiteX270" fmla="*/ 549593 w 2063115"/>
                  <a:gd name="connsiteY270" fmla="*/ 1130618 h 2265997"/>
                  <a:gd name="connsiteX271" fmla="*/ 541972 w 2063115"/>
                  <a:gd name="connsiteY271" fmla="*/ 1150620 h 2265997"/>
                  <a:gd name="connsiteX272" fmla="*/ 541972 w 2063115"/>
                  <a:gd name="connsiteY272" fmla="*/ 1172528 h 2265997"/>
                  <a:gd name="connsiteX273" fmla="*/ 513397 w 2063115"/>
                  <a:gd name="connsiteY273" fmla="*/ 1187768 h 2265997"/>
                  <a:gd name="connsiteX274" fmla="*/ 513397 w 2063115"/>
                  <a:gd name="connsiteY274" fmla="*/ 1216343 h 2265997"/>
                  <a:gd name="connsiteX275" fmla="*/ 497205 w 2063115"/>
                  <a:gd name="connsiteY275" fmla="*/ 1255395 h 2265997"/>
                  <a:gd name="connsiteX276" fmla="*/ 468630 w 2063115"/>
                  <a:gd name="connsiteY276" fmla="*/ 1281113 h 2265997"/>
                  <a:gd name="connsiteX277" fmla="*/ 447675 w 2063115"/>
                  <a:gd name="connsiteY277" fmla="*/ 1312545 h 2265997"/>
                  <a:gd name="connsiteX278" fmla="*/ 428625 w 2063115"/>
                  <a:gd name="connsiteY278" fmla="*/ 1331595 h 2265997"/>
                  <a:gd name="connsiteX279" fmla="*/ 403860 w 2063115"/>
                  <a:gd name="connsiteY279" fmla="*/ 1331595 h 2265997"/>
                  <a:gd name="connsiteX280" fmla="*/ 381000 w 2063115"/>
                  <a:gd name="connsiteY280" fmla="*/ 1351598 h 2265997"/>
                  <a:gd name="connsiteX281" fmla="*/ 381000 w 2063115"/>
                  <a:gd name="connsiteY281" fmla="*/ 1387793 h 2265997"/>
                  <a:gd name="connsiteX282" fmla="*/ 399097 w 2063115"/>
                  <a:gd name="connsiteY282" fmla="*/ 1416368 h 2265997"/>
                  <a:gd name="connsiteX283" fmla="*/ 389572 w 2063115"/>
                  <a:gd name="connsiteY283" fmla="*/ 1447800 h 2265997"/>
                  <a:gd name="connsiteX284" fmla="*/ 375285 w 2063115"/>
                  <a:gd name="connsiteY284" fmla="*/ 1462088 h 2265997"/>
                  <a:gd name="connsiteX285" fmla="*/ 375285 w 2063115"/>
                  <a:gd name="connsiteY285" fmla="*/ 1472565 h 2265997"/>
                  <a:gd name="connsiteX286" fmla="*/ 390525 w 2063115"/>
                  <a:gd name="connsiteY286" fmla="*/ 1488757 h 2265997"/>
                  <a:gd name="connsiteX287" fmla="*/ 373380 w 2063115"/>
                  <a:gd name="connsiteY287" fmla="*/ 1505903 h 2265997"/>
                  <a:gd name="connsiteX288" fmla="*/ 356235 w 2063115"/>
                  <a:gd name="connsiteY288" fmla="*/ 1520190 h 2265997"/>
                  <a:gd name="connsiteX289" fmla="*/ 331470 w 2063115"/>
                  <a:gd name="connsiteY289" fmla="*/ 1514475 h 2265997"/>
                  <a:gd name="connsiteX290" fmla="*/ 305753 w 2063115"/>
                  <a:gd name="connsiteY290" fmla="*/ 1531620 h 2265997"/>
                  <a:gd name="connsiteX291" fmla="*/ 306705 w 2063115"/>
                  <a:gd name="connsiteY291" fmla="*/ 1544955 h 2265997"/>
                  <a:gd name="connsiteX292" fmla="*/ 318135 w 2063115"/>
                  <a:gd name="connsiteY292" fmla="*/ 1556385 h 2265997"/>
                  <a:gd name="connsiteX293" fmla="*/ 302895 w 2063115"/>
                  <a:gd name="connsiteY293" fmla="*/ 1571625 h 2265997"/>
                  <a:gd name="connsiteX294" fmla="*/ 291465 w 2063115"/>
                  <a:gd name="connsiteY294" fmla="*/ 1581150 h 2265997"/>
                  <a:gd name="connsiteX295" fmla="*/ 274320 w 2063115"/>
                  <a:gd name="connsiteY295" fmla="*/ 1555432 h 2265997"/>
                  <a:gd name="connsiteX296" fmla="*/ 255270 w 2063115"/>
                  <a:gd name="connsiteY296" fmla="*/ 1555432 h 2265997"/>
                  <a:gd name="connsiteX297" fmla="*/ 240030 w 2063115"/>
                  <a:gd name="connsiteY297" fmla="*/ 1580198 h 2265997"/>
                  <a:gd name="connsiteX298" fmla="*/ 233363 w 2063115"/>
                  <a:gd name="connsiteY298" fmla="*/ 1606868 h 2265997"/>
                  <a:gd name="connsiteX299" fmla="*/ 210503 w 2063115"/>
                  <a:gd name="connsiteY299" fmla="*/ 1618298 h 2265997"/>
                  <a:gd name="connsiteX300" fmla="*/ 182880 w 2063115"/>
                  <a:gd name="connsiteY300" fmla="*/ 1618298 h 2265997"/>
                  <a:gd name="connsiteX301" fmla="*/ 174308 w 2063115"/>
                  <a:gd name="connsiteY301" fmla="*/ 1609725 h 2265997"/>
                  <a:gd name="connsiteX302" fmla="*/ 164783 w 2063115"/>
                  <a:gd name="connsiteY302" fmla="*/ 1628775 h 2265997"/>
                  <a:gd name="connsiteX303" fmla="*/ 164783 w 2063115"/>
                  <a:gd name="connsiteY303" fmla="*/ 1653540 h 2265997"/>
                  <a:gd name="connsiteX304" fmla="*/ 153353 w 2063115"/>
                  <a:gd name="connsiteY304" fmla="*/ 1664970 h 2265997"/>
                  <a:gd name="connsiteX305" fmla="*/ 135255 w 2063115"/>
                  <a:gd name="connsiteY305" fmla="*/ 1684973 h 2265997"/>
                  <a:gd name="connsiteX306" fmla="*/ 153353 w 2063115"/>
                  <a:gd name="connsiteY306" fmla="*/ 1709738 h 2265997"/>
                  <a:gd name="connsiteX307" fmla="*/ 185738 w 2063115"/>
                  <a:gd name="connsiteY307" fmla="*/ 1733550 h 2265997"/>
                  <a:gd name="connsiteX308" fmla="*/ 205740 w 2063115"/>
                  <a:gd name="connsiteY308" fmla="*/ 1733550 h 2265997"/>
                  <a:gd name="connsiteX309" fmla="*/ 222885 w 2063115"/>
                  <a:gd name="connsiteY309" fmla="*/ 1758315 h 2265997"/>
                  <a:gd name="connsiteX310" fmla="*/ 240983 w 2063115"/>
                  <a:gd name="connsiteY310" fmla="*/ 1740218 h 2265997"/>
                  <a:gd name="connsiteX311" fmla="*/ 246697 w 2063115"/>
                  <a:gd name="connsiteY311" fmla="*/ 1764030 h 2265997"/>
                  <a:gd name="connsiteX312" fmla="*/ 240030 w 2063115"/>
                  <a:gd name="connsiteY312" fmla="*/ 1785938 h 2265997"/>
                  <a:gd name="connsiteX313" fmla="*/ 222885 w 2063115"/>
                  <a:gd name="connsiteY313" fmla="*/ 1817370 h 2265997"/>
                  <a:gd name="connsiteX314" fmla="*/ 222885 w 2063115"/>
                  <a:gd name="connsiteY314" fmla="*/ 1834515 h 2265997"/>
                  <a:gd name="connsiteX315" fmla="*/ 191453 w 2063115"/>
                  <a:gd name="connsiteY315" fmla="*/ 1842135 h 2265997"/>
                  <a:gd name="connsiteX316" fmla="*/ 172403 w 2063115"/>
                  <a:gd name="connsiteY316" fmla="*/ 1861185 h 2265997"/>
                  <a:gd name="connsiteX317" fmla="*/ 142875 w 2063115"/>
                  <a:gd name="connsiteY317" fmla="*/ 1850707 h 2265997"/>
                  <a:gd name="connsiteX318" fmla="*/ 142875 w 2063115"/>
                  <a:gd name="connsiteY318" fmla="*/ 1831657 h 2265997"/>
                  <a:gd name="connsiteX319" fmla="*/ 126683 w 2063115"/>
                  <a:gd name="connsiteY319" fmla="*/ 1815465 h 2265997"/>
                  <a:gd name="connsiteX320" fmla="*/ 103823 w 2063115"/>
                  <a:gd name="connsiteY320" fmla="*/ 1804035 h 2265997"/>
                  <a:gd name="connsiteX321" fmla="*/ 81915 w 2063115"/>
                  <a:gd name="connsiteY321" fmla="*/ 1797368 h 2265997"/>
                  <a:gd name="connsiteX322" fmla="*/ 51435 w 2063115"/>
                  <a:gd name="connsiteY322" fmla="*/ 1820228 h 2265997"/>
                  <a:gd name="connsiteX323" fmla="*/ 57150 w 2063115"/>
                  <a:gd name="connsiteY323" fmla="*/ 1847850 h 2265997"/>
                  <a:gd name="connsiteX324" fmla="*/ 70485 w 2063115"/>
                  <a:gd name="connsiteY324" fmla="*/ 1861185 h 2265997"/>
                  <a:gd name="connsiteX325" fmla="*/ 75248 w 2063115"/>
                  <a:gd name="connsiteY325" fmla="*/ 1899285 h 2265997"/>
                  <a:gd name="connsiteX326" fmla="*/ 93345 w 2063115"/>
                  <a:gd name="connsiteY326" fmla="*/ 1927860 h 2265997"/>
                  <a:gd name="connsiteX327" fmla="*/ 128588 w 2063115"/>
                  <a:gd name="connsiteY327" fmla="*/ 1931670 h 2265997"/>
                  <a:gd name="connsiteX328" fmla="*/ 143828 w 2063115"/>
                  <a:gd name="connsiteY328" fmla="*/ 1921193 h 2265997"/>
                  <a:gd name="connsiteX329" fmla="*/ 178118 w 2063115"/>
                  <a:gd name="connsiteY329" fmla="*/ 1931670 h 2265997"/>
                  <a:gd name="connsiteX330" fmla="*/ 188595 w 2063115"/>
                  <a:gd name="connsiteY330" fmla="*/ 1962150 h 2265997"/>
                  <a:gd name="connsiteX331" fmla="*/ 188595 w 2063115"/>
                  <a:gd name="connsiteY331" fmla="*/ 1989773 h 2265997"/>
                  <a:gd name="connsiteX332" fmla="*/ 172403 w 2063115"/>
                  <a:gd name="connsiteY332" fmla="*/ 1989773 h 2265997"/>
                  <a:gd name="connsiteX333" fmla="*/ 161925 w 2063115"/>
                  <a:gd name="connsiteY333" fmla="*/ 1976438 h 2265997"/>
                  <a:gd name="connsiteX334" fmla="*/ 138113 w 2063115"/>
                  <a:gd name="connsiteY334" fmla="*/ 1978343 h 2265997"/>
                  <a:gd name="connsiteX335" fmla="*/ 138113 w 2063115"/>
                  <a:gd name="connsiteY335" fmla="*/ 1988820 h 2265997"/>
                  <a:gd name="connsiteX336" fmla="*/ 116205 w 2063115"/>
                  <a:gd name="connsiteY336" fmla="*/ 1996440 h 2265997"/>
                  <a:gd name="connsiteX337" fmla="*/ 87630 w 2063115"/>
                  <a:gd name="connsiteY337" fmla="*/ 2025015 h 2265997"/>
                  <a:gd name="connsiteX338" fmla="*/ 87630 w 2063115"/>
                  <a:gd name="connsiteY338" fmla="*/ 2041207 h 2265997"/>
                  <a:gd name="connsiteX339" fmla="*/ 68580 w 2063115"/>
                  <a:gd name="connsiteY339" fmla="*/ 2065973 h 2265997"/>
                  <a:gd name="connsiteX340" fmla="*/ 68580 w 2063115"/>
                  <a:gd name="connsiteY340" fmla="*/ 2090738 h 2265997"/>
                  <a:gd name="connsiteX341" fmla="*/ 53340 w 2063115"/>
                  <a:gd name="connsiteY341" fmla="*/ 2090738 h 2265997"/>
                  <a:gd name="connsiteX342" fmla="*/ 34290 w 2063115"/>
                  <a:gd name="connsiteY342" fmla="*/ 2125980 h 2265997"/>
                  <a:gd name="connsiteX343" fmla="*/ 30480 w 2063115"/>
                  <a:gd name="connsiteY343" fmla="*/ 2146935 h 2265997"/>
                  <a:gd name="connsiteX344" fmla="*/ 8573 w 2063115"/>
                  <a:gd name="connsiteY344" fmla="*/ 2157413 h 2265997"/>
                  <a:gd name="connsiteX345" fmla="*/ 0 w 2063115"/>
                  <a:gd name="connsiteY345" fmla="*/ 2172653 h 2265997"/>
                  <a:gd name="connsiteX346" fmla="*/ 50483 w 2063115"/>
                  <a:gd name="connsiteY346" fmla="*/ 2172653 h 2265997"/>
                  <a:gd name="connsiteX347" fmla="*/ 66675 w 2063115"/>
                  <a:gd name="connsiteY347" fmla="*/ 2165985 h 2265997"/>
                  <a:gd name="connsiteX348" fmla="*/ 89535 w 2063115"/>
                  <a:gd name="connsiteY348" fmla="*/ 2176463 h 2265997"/>
                  <a:gd name="connsiteX349" fmla="*/ 103823 w 2063115"/>
                  <a:gd name="connsiteY349" fmla="*/ 2176463 h 2265997"/>
                  <a:gd name="connsiteX350" fmla="*/ 114300 w 2063115"/>
                  <a:gd name="connsiteY350" fmla="*/ 2194560 h 2265997"/>
                  <a:gd name="connsiteX351" fmla="*/ 106680 w 2063115"/>
                  <a:gd name="connsiteY351" fmla="*/ 2212658 h 2265997"/>
                  <a:gd name="connsiteX352" fmla="*/ 80010 w 2063115"/>
                  <a:gd name="connsiteY352" fmla="*/ 2225993 h 2265997"/>
                  <a:gd name="connsiteX353" fmla="*/ 81915 w 2063115"/>
                  <a:gd name="connsiteY353" fmla="*/ 2244090 h 2265997"/>
                  <a:gd name="connsiteX354" fmla="*/ 97155 w 2063115"/>
                  <a:gd name="connsiteY354" fmla="*/ 2244090 h 2265997"/>
                  <a:gd name="connsiteX355" fmla="*/ 100965 w 2063115"/>
                  <a:gd name="connsiteY355" fmla="*/ 2265998 h 2265997"/>
                  <a:gd name="connsiteX356" fmla="*/ 112395 w 2063115"/>
                  <a:gd name="connsiteY356" fmla="*/ 2236470 h 2265997"/>
                  <a:gd name="connsiteX357" fmla="*/ 140970 w 2063115"/>
                  <a:gd name="connsiteY357" fmla="*/ 2243138 h 2265997"/>
                  <a:gd name="connsiteX358" fmla="*/ 164783 w 2063115"/>
                  <a:gd name="connsiteY358" fmla="*/ 2236470 h 2265997"/>
                  <a:gd name="connsiteX359" fmla="*/ 174308 w 2063115"/>
                  <a:gd name="connsiteY359" fmla="*/ 2210753 h 2265997"/>
                  <a:gd name="connsiteX360" fmla="*/ 164783 w 2063115"/>
                  <a:gd name="connsiteY360" fmla="*/ 2175510 h 2265997"/>
                  <a:gd name="connsiteX361" fmla="*/ 188595 w 2063115"/>
                  <a:gd name="connsiteY361" fmla="*/ 2165985 h 2265997"/>
                  <a:gd name="connsiteX362" fmla="*/ 225743 w 2063115"/>
                  <a:gd name="connsiteY362" fmla="*/ 2165033 h 2265997"/>
                  <a:gd name="connsiteX363" fmla="*/ 249555 w 2063115"/>
                  <a:gd name="connsiteY363" fmla="*/ 2188845 h 2265997"/>
                  <a:gd name="connsiteX364" fmla="*/ 269558 w 2063115"/>
                  <a:gd name="connsiteY364" fmla="*/ 2188845 h 2265997"/>
                  <a:gd name="connsiteX365" fmla="*/ 287655 w 2063115"/>
                  <a:gd name="connsiteY365" fmla="*/ 2170748 h 2265997"/>
                  <a:gd name="connsiteX366" fmla="*/ 268605 w 2063115"/>
                  <a:gd name="connsiteY366" fmla="*/ 2151698 h 2265997"/>
                  <a:gd name="connsiteX367" fmla="*/ 253365 w 2063115"/>
                  <a:gd name="connsiteY367" fmla="*/ 2136458 h 2265997"/>
                  <a:gd name="connsiteX368" fmla="*/ 238125 w 2063115"/>
                  <a:gd name="connsiteY368" fmla="*/ 2126933 h 2265997"/>
                  <a:gd name="connsiteX369" fmla="*/ 258128 w 2063115"/>
                  <a:gd name="connsiteY369" fmla="*/ 2106930 h 2265997"/>
                  <a:gd name="connsiteX370" fmla="*/ 248603 w 2063115"/>
                  <a:gd name="connsiteY370" fmla="*/ 2085975 h 2265997"/>
                  <a:gd name="connsiteX371" fmla="*/ 258128 w 2063115"/>
                  <a:gd name="connsiteY371" fmla="*/ 2054543 h 2265997"/>
                  <a:gd name="connsiteX372" fmla="*/ 287655 w 2063115"/>
                  <a:gd name="connsiteY372" fmla="*/ 2054543 h 2265997"/>
                  <a:gd name="connsiteX373" fmla="*/ 320040 w 2063115"/>
                  <a:gd name="connsiteY373" fmla="*/ 2071688 h 2265997"/>
                  <a:gd name="connsiteX374" fmla="*/ 342900 w 2063115"/>
                  <a:gd name="connsiteY374" fmla="*/ 2091690 h 2265997"/>
                  <a:gd name="connsiteX375" fmla="*/ 368618 w 2063115"/>
                  <a:gd name="connsiteY375" fmla="*/ 2085023 h 2265997"/>
                  <a:gd name="connsiteX376" fmla="*/ 403860 w 2063115"/>
                  <a:gd name="connsiteY376" fmla="*/ 2091690 h 2265997"/>
                  <a:gd name="connsiteX377" fmla="*/ 451485 w 2063115"/>
                  <a:gd name="connsiteY377" fmla="*/ 2090738 h 2265997"/>
                  <a:gd name="connsiteX378" fmla="*/ 483870 w 2063115"/>
                  <a:gd name="connsiteY378" fmla="*/ 2100263 h 2265997"/>
                  <a:gd name="connsiteX379" fmla="*/ 507683 w 2063115"/>
                  <a:gd name="connsiteY379" fmla="*/ 2100263 h 2265997"/>
                  <a:gd name="connsiteX380" fmla="*/ 534353 w 2063115"/>
                  <a:gd name="connsiteY380" fmla="*/ 2114550 h 2265997"/>
                  <a:gd name="connsiteX381" fmla="*/ 562928 w 2063115"/>
                  <a:gd name="connsiteY381" fmla="*/ 2108835 h 2265997"/>
                  <a:gd name="connsiteX382" fmla="*/ 579120 w 2063115"/>
                  <a:gd name="connsiteY382" fmla="*/ 2092643 h 2265997"/>
                  <a:gd name="connsiteX383" fmla="*/ 594360 w 2063115"/>
                  <a:gd name="connsiteY383" fmla="*/ 2092643 h 2265997"/>
                  <a:gd name="connsiteX384" fmla="*/ 631508 w 2063115"/>
                  <a:gd name="connsiteY384" fmla="*/ 2111693 h 2265997"/>
                  <a:gd name="connsiteX385" fmla="*/ 669608 w 2063115"/>
                  <a:gd name="connsiteY385" fmla="*/ 2111693 h 2265997"/>
                  <a:gd name="connsiteX386" fmla="*/ 701040 w 2063115"/>
                  <a:gd name="connsiteY386" fmla="*/ 2105978 h 2265997"/>
                  <a:gd name="connsiteX387" fmla="*/ 726758 w 2063115"/>
                  <a:gd name="connsiteY387" fmla="*/ 2120265 h 2265997"/>
                  <a:gd name="connsiteX388" fmla="*/ 758190 w 2063115"/>
                  <a:gd name="connsiteY388" fmla="*/ 2111693 h 2265997"/>
                  <a:gd name="connsiteX389" fmla="*/ 793433 w 2063115"/>
                  <a:gd name="connsiteY389" fmla="*/ 2111693 h 2265997"/>
                  <a:gd name="connsiteX390" fmla="*/ 810578 w 2063115"/>
                  <a:gd name="connsiteY390" fmla="*/ 2087880 h 2265997"/>
                  <a:gd name="connsiteX391" fmla="*/ 806768 w 2063115"/>
                  <a:gd name="connsiteY391" fmla="*/ 2045970 h 2265997"/>
                  <a:gd name="connsiteX392" fmla="*/ 810578 w 2063115"/>
                  <a:gd name="connsiteY392" fmla="*/ 2087880 h 2265997"/>
                  <a:gd name="connsiteX393" fmla="*/ 842010 w 2063115"/>
                  <a:gd name="connsiteY393" fmla="*/ 2090738 h 2265997"/>
                  <a:gd name="connsiteX394" fmla="*/ 870585 w 2063115"/>
                  <a:gd name="connsiteY394" fmla="*/ 2107883 h 2265997"/>
                  <a:gd name="connsiteX395" fmla="*/ 905828 w 2063115"/>
                  <a:gd name="connsiteY395" fmla="*/ 2107883 h 2265997"/>
                  <a:gd name="connsiteX396" fmla="*/ 918210 w 2063115"/>
                  <a:gd name="connsiteY396" fmla="*/ 2133600 h 2265997"/>
                  <a:gd name="connsiteX397" fmla="*/ 943928 w 2063115"/>
                  <a:gd name="connsiteY397" fmla="*/ 2133600 h 2265997"/>
                  <a:gd name="connsiteX398" fmla="*/ 943928 w 2063115"/>
                  <a:gd name="connsiteY398" fmla="*/ 2116455 h 2265997"/>
                  <a:gd name="connsiteX399" fmla="*/ 951547 w 2063115"/>
                  <a:gd name="connsiteY399" fmla="*/ 2100263 h 2265997"/>
                  <a:gd name="connsiteX400" fmla="*/ 965835 w 2063115"/>
                  <a:gd name="connsiteY400" fmla="*/ 2085975 h 2265997"/>
                  <a:gd name="connsiteX401" fmla="*/ 965835 w 2063115"/>
                  <a:gd name="connsiteY401" fmla="*/ 2066925 h 2265997"/>
                  <a:gd name="connsiteX402" fmla="*/ 977265 w 2063115"/>
                  <a:gd name="connsiteY402" fmla="*/ 2065020 h 2265997"/>
                  <a:gd name="connsiteX403" fmla="*/ 992505 w 2063115"/>
                  <a:gd name="connsiteY403" fmla="*/ 2049780 h 2265997"/>
                  <a:gd name="connsiteX404" fmla="*/ 998220 w 2063115"/>
                  <a:gd name="connsiteY404" fmla="*/ 2034540 h 2265997"/>
                  <a:gd name="connsiteX405" fmla="*/ 998220 w 2063115"/>
                  <a:gd name="connsiteY405" fmla="*/ 2009775 h 2265997"/>
                  <a:gd name="connsiteX406" fmla="*/ 1018222 w 2063115"/>
                  <a:gd name="connsiteY406" fmla="*/ 1989773 h 2265997"/>
                  <a:gd name="connsiteX407" fmla="*/ 1033463 w 2063115"/>
                  <a:gd name="connsiteY407" fmla="*/ 1974532 h 2265997"/>
                  <a:gd name="connsiteX408" fmla="*/ 1060133 w 2063115"/>
                  <a:gd name="connsiteY408" fmla="*/ 1969770 h 2265997"/>
                  <a:gd name="connsiteX409" fmla="*/ 1070610 w 2063115"/>
                  <a:gd name="connsiteY409" fmla="*/ 1959293 h 2265997"/>
                  <a:gd name="connsiteX410" fmla="*/ 1070610 w 2063115"/>
                  <a:gd name="connsiteY410" fmla="*/ 1940243 h 2265997"/>
                  <a:gd name="connsiteX411" fmla="*/ 1049655 w 2063115"/>
                  <a:gd name="connsiteY411" fmla="*/ 1928813 h 2265997"/>
                  <a:gd name="connsiteX412" fmla="*/ 1042988 w 2063115"/>
                  <a:gd name="connsiteY412" fmla="*/ 1912620 h 2265997"/>
                  <a:gd name="connsiteX413" fmla="*/ 1029653 w 2063115"/>
                  <a:gd name="connsiteY413" fmla="*/ 1899285 h 2265997"/>
                  <a:gd name="connsiteX414" fmla="*/ 1010603 w 2063115"/>
                  <a:gd name="connsiteY414" fmla="*/ 1889760 h 2265997"/>
                  <a:gd name="connsiteX415" fmla="*/ 1010603 w 2063115"/>
                  <a:gd name="connsiteY415" fmla="*/ 1873568 h 2265997"/>
                  <a:gd name="connsiteX416" fmla="*/ 1032510 w 2063115"/>
                  <a:gd name="connsiteY416" fmla="*/ 1863090 h 2265997"/>
                  <a:gd name="connsiteX417" fmla="*/ 1022985 w 2063115"/>
                  <a:gd name="connsiteY417" fmla="*/ 1834515 h 2265997"/>
                  <a:gd name="connsiteX418" fmla="*/ 1024890 w 2063115"/>
                  <a:gd name="connsiteY418" fmla="*/ 1812607 h 2265997"/>
                  <a:gd name="connsiteX419" fmla="*/ 1042035 w 2063115"/>
                  <a:gd name="connsiteY419" fmla="*/ 1795463 h 2265997"/>
                  <a:gd name="connsiteX420" fmla="*/ 1054418 w 2063115"/>
                  <a:gd name="connsiteY420" fmla="*/ 1774507 h 2265997"/>
                  <a:gd name="connsiteX421" fmla="*/ 1075373 w 2063115"/>
                  <a:gd name="connsiteY421" fmla="*/ 1759268 h 2265997"/>
                  <a:gd name="connsiteX422" fmla="*/ 1097280 w 2063115"/>
                  <a:gd name="connsiteY422" fmla="*/ 1781175 h 2265997"/>
                  <a:gd name="connsiteX423" fmla="*/ 1083945 w 2063115"/>
                  <a:gd name="connsiteY423" fmla="*/ 1794510 h 2265997"/>
                  <a:gd name="connsiteX424" fmla="*/ 1083945 w 2063115"/>
                  <a:gd name="connsiteY424" fmla="*/ 1811655 h 2265997"/>
                  <a:gd name="connsiteX425" fmla="*/ 1102995 w 2063115"/>
                  <a:gd name="connsiteY425" fmla="*/ 1818323 h 2265997"/>
                  <a:gd name="connsiteX426" fmla="*/ 1127760 w 2063115"/>
                  <a:gd name="connsiteY426" fmla="*/ 1825943 h 2265997"/>
                  <a:gd name="connsiteX427" fmla="*/ 1143953 w 2063115"/>
                  <a:gd name="connsiteY427" fmla="*/ 1833563 h 2265997"/>
                  <a:gd name="connsiteX428" fmla="*/ 1162050 w 2063115"/>
                  <a:gd name="connsiteY428" fmla="*/ 1844993 h 2265997"/>
                  <a:gd name="connsiteX429" fmla="*/ 1184910 w 2063115"/>
                  <a:gd name="connsiteY429" fmla="*/ 1844993 h 2265997"/>
                  <a:gd name="connsiteX430" fmla="*/ 1200150 w 2063115"/>
                  <a:gd name="connsiteY430" fmla="*/ 1831657 h 2265997"/>
                  <a:gd name="connsiteX431" fmla="*/ 1224915 w 2063115"/>
                  <a:gd name="connsiteY431" fmla="*/ 1844040 h 2265997"/>
                  <a:gd name="connsiteX432" fmla="*/ 1245870 w 2063115"/>
                  <a:gd name="connsiteY432" fmla="*/ 1850707 h 2265997"/>
                  <a:gd name="connsiteX433" fmla="*/ 1280160 w 2063115"/>
                  <a:gd name="connsiteY433" fmla="*/ 1850707 h 2265997"/>
                  <a:gd name="connsiteX434" fmla="*/ 1307783 w 2063115"/>
                  <a:gd name="connsiteY434" fmla="*/ 1837373 h 2265997"/>
                  <a:gd name="connsiteX435" fmla="*/ 1330643 w 2063115"/>
                  <a:gd name="connsiteY435" fmla="*/ 1814513 h 2265997"/>
                  <a:gd name="connsiteX436" fmla="*/ 1343025 w 2063115"/>
                  <a:gd name="connsiteY436" fmla="*/ 1796415 h 2265997"/>
                  <a:gd name="connsiteX437" fmla="*/ 1320165 w 2063115"/>
                  <a:gd name="connsiteY437" fmla="*/ 1796415 h 2265997"/>
                  <a:gd name="connsiteX438" fmla="*/ 1302068 w 2063115"/>
                  <a:gd name="connsiteY438" fmla="*/ 1780223 h 2265997"/>
                  <a:gd name="connsiteX439" fmla="*/ 1272540 w 2063115"/>
                  <a:gd name="connsiteY439" fmla="*/ 1780223 h 2265997"/>
                  <a:gd name="connsiteX440" fmla="*/ 1259205 w 2063115"/>
                  <a:gd name="connsiteY440" fmla="*/ 1766888 h 2265997"/>
                  <a:gd name="connsiteX441" fmla="*/ 1235393 w 2063115"/>
                  <a:gd name="connsiteY441" fmla="*/ 1759268 h 2265997"/>
                  <a:gd name="connsiteX442" fmla="*/ 1221105 w 2063115"/>
                  <a:gd name="connsiteY442" fmla="*/ 1744980 h 2265997"/>
                  <a:gd name="connsiteX443" fmla="*/ 1221105 w 2063115"/>
                  <a:gd name="connsiteY443" fmla="*/ 1744980 h 2265997"/>
                  <a:gd name="connsiteX444" fmla="*/ 1235393 w 2063115"/>
                  <a:gd name="connsiteY444" fmla="*/ 1759268 h 2265997"/>
                  <a:gd name="connsiteX445" fmla="*/ 1259205 w 2063115"/>
                  <a:gd name="connsiteY445" fmla="*/ 1766888 h 2265997"/>
                  <a:gd name="connsiteX446" fmla="*/ 1272540 w 2063115"/>
                  <a:gd name="connsiteY446" fmla="*/ 1780223 h 2265997"/>
                  <a:gd name="connsiteX447" fmla="*/ 1298258 w 2063115"/>
                  <a:gd name="connsiteY447" fmla="*/ 1780223 h 2265997"/>
                  <a:gd name="connsiteX448" fmla="*/ 1316355 w 2063115"/>
                  <a:gd name="connsiteY448" fmla="*/ 1796415 h 2265997"/>
                  <a:gd name="connsiteX449" fmla="*/ 1339215 w 2063115"/>
                  <a:gd name="connsiteY449" fmla="*/ 1796415 h 2265997"/>
                  <a:gd name="connsiteX450" fmla="*/ 1379220 w 2063115"/>
                  <a:gd name="connsiteY450" fmla="*/ 1772603 h 2265997"/>
                  <a:gd name="connsiteX451" fmla="*/ 1383983 w 2063115"/>
                  <a:gd name="connsiteY451" fmla="*/ 1743075 h 2265997"/>
                  <a:gd name="connsiteX452" fmla="*/ 1422083 w 2063115"/>
                  <a:gd name="connsiteY452" fmla="*/ 1715453 h 2265997"/>
                  <a:gd name="connsiteX453" fmla="*/ 1468755 w 2063115"/>
                  <a:gd name="connsiteY453" fmla="*/ 1702118 h 2265997"/>
                  <a:gd name="connsiteX454" fmla="*/ 1465898 w 2063115"/>
                  <a:gd name="connsiteY454" fmla="*/ 1657350 h 2265997"/>
                  <a:gd name="connsiteX455" fmla="*/ 1482090 w 2063115"/>
                  <a:gd name="connsiteY455" fmla="*/ 1616393 h 2265997"/>
                  <a:gd name="connsiteX456" fmla="*/ 1498283 w 2063115"/>
                  <a:gd name="connsiteY456" fmla="*/ 1583055 h 2265997"/>
                  <a:gd name="connsiteX457" fmla="*/ 1543050 w 2063115"/>
                  <a:gd name="connsiteY457" fmla="*/ 1576388 h 2265997"/>
                  <a:gd name="connsiteX458" fmla="*/ 1577340 w 2063115"/>
                  <a:gd name="connsiteY458" fmla="*/ 1591628 h 2265997"/>
                  <a:gd name="connsiteX459" fmla="*/ 1625918 w 2063115"/>
                  <a:gd name="connsiteY459" fmla="*/ 1591628 h 2265997"/>
                  <a:gd name="connsiteX460" fmla="*/ 1638300 w 2063115"/>
                  <a:gd name="connsiteY460" fmla="*/ 1609725 h 2265997"/>
                  <a:gd name="connsiteX461" fmla="*/ 1683068 w 2063115"/>
                  <a:gd name="connsiteY461" fmla="*/ 1614488 h 2265997"/>
                  <a:gd name="connsiteX462" fmla="*/ 1718310 w 2063115"/>
                  <a:gd name="connsiteY462" fmla="*/ 1601153 h 2265997"/>
                  <a:gd name="connsiteX463" fmla="*/ 1750695 w 2063115"/>
                  <a:gd name="connsiteY463" fmla="*/ 1633538 h 2265997"/>
                  <a:gd name="connsiteX464" fmla="*/ 1777365 w 2063115"/>
                  <a:gd name="connsiteY464" fmla="*/ 1626870 h 2265997"/>
                  <a:gd name="connsiteX465" fmla="*/ 1814513 w 2063115"/>
                  <a:gd name="connsiteY465" fmla="*/ 1645920 h 2265997"/>
                  <a:gd name="connsiteX466" fmla="*/ 1824990 w 2063115"/>
                  <a:gd name="connsiteY466" fmla="*/ 1611630 h 2265997"/>
                  <a:gd name="connsiteX467" fmla="*/ 1880235 w 2063115"/>
                  <a:gd name="connsiteY467" fmla="*/ 1587818 h 2265997"/>
                  <a:gd name="connsiteX468" fmla="*/ 1932623 w 2063115"/>
                  <a:gd name="connsiteY468" fmla="*/ 1625918 h 2265997"/>
                  <a:gd name="connsiteX469" fmla="*/ 1965008 w 2063115"/>
                  <a:gd name="connsiteY469" fmla="*/ 1593532 h 2265997"/>
                  <a:gd name="connsiteX470" fmla="*/ 2015490 w 2063115"/>
                  <a:gd name="connsiteY470" fmla="*/ 1571625 h 2265997"/>
                  <a:gd name="connsiteX471" fmla="*/ 2036445 w 2063115"/>
                  <a:gd name="connsiteY471" fmla="*/ 1537335 h 2265997"/>
                  <a:gd name="connsiteX472" fmla="*/ 1996440 w 2063115"/>
                  <a:gd name="connsiteY472" fmla="*/ 1520190 h 2265997"/>
                  <a:gd name="connsiteX473" fmla="*/ 1961198 w 2063115"/>
                  <a:gd name="connsiteY473" fmla="*/ 1496378 h 2265997"/>
                  <a:gd name="connsiteX474" fmla="*/ 1961198 w 2063115"/>
                  <a:gd name="connsiteY474" fmla="*/ 1453515 h 2265997"/>
                  <a:gd name="connsiteX475" fmla="*/ 1994535 w 2063115"/>
                  <a:gd name="connsiteY475" fmla="*/ 1420178 h 2265997"/>
                  <a:gd name="connsiteX476" fmla="*/ 2006918 w 2063115"/>
                  <a:gd name="connsiteY476" fmla="*/ 1407795 h 2265997"/>
                  <a:gd name="connsiteX477" fmla="*/ 2008823 w 2063115"/>
                  <a:gd name="connsiteY477" fmla="*/ 1376363 h 2265997"/>
                  <a:gd name="connsiteX478" fmla="*/ 2028825 w 2063115"/>
                  <a:gd name="connsiteY478" fmla="*/ 1356360 h 2265997"/>
                  <a:gd name="connsiteX479" fmla="*/ 2028825 w 2063115"/>
                  <a:gd name="connsiteY479" fmla="*/ 1321118 h 2265997"/>
                  <a:gd name="connsiteX480" fmla="*/ 2007870 w 2063115"/>
                  <a:gd name="connsiteY480" fmla="*/ 1291590 h 2265997"/>
                  <a:gd name="connsiteX481" fmla="*/ 2022158 w 2063115"/>
                  <a:gd name="connsiteY481" fmla="*/ 1264920 h 2265997"/>
                  <a:gd name="connsiteX482" fmla="*/ 2044065 w 2063115"/>
                  <a:gd name="connsiteY482" fmla="*/ 1233488 h 226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</a:cxnLst>
                <a:rect l="l" t="t" r="r" b="b"/>
                <a:pathLst>
                  <a:path w="2063115" h="2265997">
                    <a:moveTo>
                      <a:pt x="2044065" y="1233488"/>
                    </a:moveTo>
                    <a:lnTo>
                      <a:pt x="2063115" y="1214438"/>
                    </a:lnTo>
                    <a:lnTo>
                      <a:pt x="2053590" y="1191578"/>
                    </a:lnTo>
                    <a:lnTo>
                      <a:pt x="2059305" y="1162050"/>
                    </a:lnTo>
                    <a:lnTo>
                      <a:pt x="2053590" y="1127760"/>
                    </a:lnTo>
                    <a:lnTo>
                      <a:pt x="2037398" y="1143953"/>
                    </a:lnTo>
                    <a:lnTo>
                      <a:pt x="2021205" y="1127760"/>
                    </a:lnTo>
                    <a:lnTo>
                      <a:pt x="1988820" y="1121093"/>
                    </a:lnTo>
                    <a:lnTo>
                      <a:pt x="1982153" y="1091565"/>
                    </a:lnTo>
                    <a:lnTo>
                      <a:pt x="1996440" y="1077278"/>
                    </a:lnTo>
                    <a:lnTo>
                      <a:pt x="1993583" y="1044893"/>
                    </a:lnTo>
                    <a:lnTo>
                      <a:pt x="1981200" y="1019175"/>
                    </a:lnTo>
                    <a:lnTo>
                      <a:pt x="1964055" y="1002030"/>
                    </a:lnTo>
                    <a:lnTo>
                      <a:pt x="1946910" y="1002030"/>
                    </a:lnTo>
                    <a:lnTo>
                      <a:pt x="1931670" y="973455"/>
                    </a:lnTo>
                    <a:lnTo>
                      <a:pt x="1944053" y="963930"/>
                    </a:lnTo>
                    <a:lnTo>
                      <a:pt x="1944053" y="938213"/>
                    </a:lnTo>
                    <a:lnTo>
                      <a:pt x="1934528" y="921068"/>
                    </a:lnTo>
                    <a:lnTo>
                      <a:pt x="1934528" y="906780"/>
                    </a:lnTo>
                    <a:lnTo>
                      <a:pt x="1953578" y="888682"/>
                    </a:lnTo>
                    <a:lnTo>
                      <a:pt x="1941195" y="863918"/>
                    </a:lnTo>
                    <a:lnTo>
                      <a:pt x="1909763" y="845820"/>
                    </a:lnTo>
                    <a:lnTo>
                      <a:pt x="1909763" y="825818"/>
                    </a:lnTo>
                    <a:lnTo>
                      <a:pt x="1897380" y="813435"/>
                    </a:lnTo>
                    <a:lnTo>
                      <a:pt x="1909763" y="792480"/>
                    </a:lnTo>
                    <a:lnTo>
                      <a:pt x="1905000" y="766763"/>
                    </a:lnTo>
                    <a:lnTo>
                      <a:pt x="1891665" y="753428"/>
                    </a:lnTo>
                    <a:lnTo>
                      <a:pt x="1892618" y="730568"/>
                    </a:lnTo>
                    <a:lnTo>
                      <a:pt x="1912620" y="734378"/>
                    </a:lnTo>
                    <a:lnTo>
                      <a:pt x="1918335" y="717232"/>
                    </a:lnTo>
                    <a:lnTo>
                      <a:pt x="1933575" y="701993"/>
                    </a:lnTo>
                    <a:lnTo>
                      <a:pt x="1943100" y="675322"/>
                    </a:lnTo>
                    <a:lnTo>
                      <a:pt x="1931670" y="654368"/>
                    </a:lnTo>
                    <a:lnTo>
                      <a:pt x="1942148" y="654368"/>
                    </a:lnTo>
                    <a:lnTo>
                      <a:pt x="1949768" y="634365"/>
                    </a:lnTo>
                    <a:lnTo>
                      <a:pt x="1936433" y="601980"/>
                    </a:lnTo>
                    <a:lnTo>
                      <a:pt x="1936433" y="581025"/>
                    </a:lnTo>
                    <a:lnTo>
                      <a:pt x="1914525" y="577215"/>
                    </a:lnTo>
                    <a:lnTo>
                      <a:pt x="1915478" y="549593"/>
                    </a:lnTo>
                    <a:lnTo>
                      <a:pt x="1898333" y="565785"/>
                    </a:lnTo>
                    <a:lnTo>
                      <a:pt x="1889760" y="557213"/>
                    </a:lnTo>
                    <a:lnTo>
                      <a:pt x="1872615" y="572453"/>
                    </a:lnTo>
                    <a:lnTo>
                      <a:pt x="1863090" y="562928"/>
                    </a:lnTo>
                    <a:lnTo>
                      <a:pt x="1859280" y="544830"/>
                    </a:lnTo>
                    <a:lnTo>
                      <a:pt x="1832610" y="541020"/>
                    </a:lnTo>
                    <a:lnTo>
                      <a:pt x="1814513" y="522922"/>
                    </a:lnTo>
                    <a:lnTo>
                      <a:pt x="1810703" y="507682"/>
                    </a:lnTo>
                    <a:lnTo>
                      <a:pt x="1798320" y="495300"/>
                    </a:lnTo>
                    <a:lnTo>
                      <a:pt x="1797368" y="469582"/>
                    </a:lnTo>
                    <a:lnTo>
                      <a:pt x="1823085" y="450532"/>
                    </a:lnTo>
                    <a:lnTo>
                      <a:pt x="1844040" y="429578"/>
                    </a:lnTo>
                    <a:lnTo>
                      <a:pt x="1854518" y="412432"/>
                    </a:lnTo>
                    <a:lnTo>
                      <a:pt x="1883093" y="412432"/>
                    </a:lnTo>
                    <a:lnTo>
                      <a:pt x="1883093" y="363855"/>
                    </a:lnTo>
                    <a:lnTo>
                      <a:pt x="1885950" y="329565"/>
                    </a:lnTo>
                    <a:lnTo>
                      <a:pt x="1855470" y="312420"/>
                    </a:lnTo>
                    <a:lnTo>
                      <a:pt x="1846898" y="296228"/>
                    </a:lnTo>
                    <a:lnTo>
                      <a:pt x="1840230" y="302895"/>
                    </a:lnTo>
                    <a:lnTo>
                      <a:pt x="1831658" y="283845"/>
                    </a:lnTo>
                    <a:lnTo>
                      <a:pt x="1839278" y="276225"/>
                    </a:lnTo>
                    <a:lnTo>
                      <a:pt x="1851660" y="263842"/>
                    </a:lnTo>
                    <a:lnTo>
                      <a:pt x="1878330" y="260033"/>
                    </a:lnTo>
                    <a:lnTo>
                      <a:pt x="1875473" y="244792"/>
                    </a:lnTo>
                    <a:lnTo>
                      <a:pt x="1888808" y="231458"/>
                    </a:lnTo>
                    <a:lnTo>
                      <a:pt x="1884045" y="213360"/>
                    </a:lnTo>
                    <a:lnTo>
                      <a:pt x="1864043" y="202883"/>
                    </a:lnTo>
                    <a:lnTo>
                      <a:pt x="1844993" y="198120"/>
                    </a:lnTo>
                    <a:lnTo>
                      <a:pt x="1834515" y="187642"/>
                    </a:lnTo>
                    <a:lnTo>
                      <a:pt x="1828800" y="172403"/>
                    </a:lnTo>
                    <a:lnTo>
                      <a:pt x="1815465" y="172403"/>
                    </a:lnTo>
                    <a:lnTo>
                      <a:pt x="1814513" y="155258"/>
                    </a:lnTo>
                    <a:lnTo>
                      <a:pt x="1798320" y="171450"/>
                    </a:lnTo>
                    <a:lnTo>
                      <a:pt x="1800225" y="187642"/>
                    </a:lnTo>
                    <a:lnTo>
                      <a:pt x="1805940" y="205740"/>
                    </a:lnTo>
                    <a:lnTo>
                      <a:pt x="1788795" y="220980"/>
                    </a:lnTo>
                    <a:lnTo>
                      <a:pt x="1765935" y="198120"/>
                    </a:lnTo>
                    <a:lnTo>
                      <a:pt x="1751648" y="183833"/>
                    </a:lnTo>
                    <a:lnTo>
                      <a:pt x="1722120" y="203835"/>
                    </a:lnTo>
                    <a:lnTo>
                      <a:pt x="1731645" y="235267"/>
                    </a:lnTo>
                    <a:lnTo>
                      <a:pt x="1752600" y="256222"/>
                    </a:lnTo>
                    <a:lnTo>
                      <a:pt x="1752600" y="267653"/>
                    </a:lnTo>
                    <a:lnTo>
                      <a:pt x="1778318" y="280035"/>
                    </a:lnTo>
                    <a:lnTo>
                      <a:pt x="1794510" y="296228"/>
                    </a:lnTo>
                    <a:lnTo>
                      <a:pt x="1804035" y="318135"/>
                    </a:lnTo>
                    <a:lnTo>
                      <a:pt x="1804035" y="335280"/>
                    </a:lnTo>
                    <a:lnTo>
                      <a:pt x="1780223" y="312420"/>
                    </a:lnTo>
                    <a:lnTo>
                      <a:pt x="1758315" y="290513"/>
                    </a:lnTo>
                    <a:lnTo>
                      <a:pt x="1736408" y="303847"/>
                    </a:lnTo>
                    <a:lnTo>
                      <a:pt x="1719263" y="289560"/>
                    </a:lnTo>
                    <a:lnTo>
                      <a:pt x="1689735" y="266700"/>
                    </a:lnTo>
                    <a:lnTo>
                      <a:pt x="1689735" y="240983"/>
                    </a:lnTo>
                    <a:lnTo>
                      <a:pt x="1689735" y="205740"/>
                    </a:lnTo>
                    <a:lnTo>
                      <a:pt x="1715453" y="180022"/>
                    </a:lnTo>
                    <a:lnTo>
                      <a:pt x="1721168" y="142875"/>
                    </a:lnTo>
                    <a:lnTo>
                      <a:pt x="1721168" y="101917"/>
                    </a:lnTo>
                    <a:lnTo>
                      <a:pt x="1727835" y="72390"/>
                    </a:lnTo>
                    <a:lnTo>
                      <a:pt x="1704975" y="72390"/>
                    </a:lnTo>
                    <a:lnTo>
                      <a:pt x="1695450" y="93345"/>
                    </a:lnTo>
                    <a:lnTo>
                      <a:pt x="1704975" y="117158"/>
                    </a:lnTo>
                    <a:lnTo>
                      <a:pt x="1693545" y="146685"/>
                    </a:lnTo>
                    <a:lnTo>
                      <a:pt x="1676400" y="173355"/>
                    </a:lnTo>
                    <a:lnTo>
                      <a:pt x="1646873" y="173355"/>
                    </a:lnTo>
                    <a:lnTo>
                      <a:pt x="1611630" y="208597"/>
                    </a:lnTo>
                    <a:lnTo>
                      <a:pt x="1588770" y="231458"/>
                    </a:lnTo>
                    <a:lnTo>
                      <a:pt x="1608773" y="251460"/>
                    </a:lnTo>
                    <a:lnTo>
                      <a:pt x="1604963" y="280035"/>
                    </a:lnTo>
                    <a:lnTo>
                      <a:pt x="1613535" y="306705"/>
                    </a:lnTo>
                    <a:lnTo>
                      <a:pt x="1623060" y="338138"/>
                    </a:lnTo>
                    <a:lnTo>
                      <a:pt x="1594485" y="366713"/>
                    </a:lnTo>
                    <a:lnTo>
                      <a:pt x="1582103" y="403860"/>
                    </a:lnTo>
                    <a:lnTo>
                      <a:pt x="1562100" y="435293"/>
                    </a:lnTo>
                    <a:lnTo>
                      <a:pt x="1565910" y="480060"/>
                    </a:lnTo>
                    <a:lnTo>
                      <a:pt x="1548765" y="497205"/>
                    </a:lnTo>
                    <a:lnTo>
                      <a:pt x="1552575" y="523875"/>
                    </a:lnTo>
                    <a:lnTo>
                      <a:pt x="1578293" y="523875"/>
                    </a:lnTo>
                    <a:lnTo>
                      <a:pt x="1589723" y="539115"/>
                    </a:lnTo>
                    <a:lnTo>
                      <a:pt x="1610678" y="529590"/>
                    </a:lnTo>
                    <a:lnTo>
                      <a:pt x="1626870" y="513397"/>
                    </a:lnTo>
                    <a:lnTo>
                      <a:pt x="1646873" y="533400"/>
                    </a:lnTo>
                    <a:lnTo>
                      <a:pt x="1681163" y="545782"/>
                    </a:lnTo>
                    <a:lnTo>
                      <a:pt x="1692593" y="557213"/>
                    </a:lnTo>
                    <a:lnTo>
                      <a:pt x="1710690" y="574357"/>
                    </a:lnTo>
                    <a:lnTo>
                      <a:pt x="1724978" y="602932"/>
                    </a:lnTo>
                    <a:lnTo>
                      <a:pt x="1715453" y="625793"/>
                    </a:lnTo>
                    <a:lnTo>
                      <a:pt x="1724025" y="652463"/>
                    </a:lnTo>
                    <a:lnTo>
                      <a:pt x="1715453" y="670560"/>
                    </a:lnTo>
                    <a:lnTo>
                      <a:pt x="1692593" y="677228"/>
                    </a:lnTo>
                    <a:lnTo>
                      <a:pt x="1695450" y="702945"/>
                    </a:lnTo>
                    <a:lnTo>
                      <a:pt x="1695450" y="720090"/>
                    </a:lnTo>
                    <a:lnTo>
                      <a:pt x="1707833" y="732472"/>
                    </a:lnTo>
                    <a:lnTo>
                      <a:pt x="1739265" y="741997"/>
                    </a:lnTo>
                    <a:lnTo>
                      <a:pt x="1739265" y="762000"/>
                    </a:lnTo>
                    <a:lnTo>
                      <a:pt x="1706880" y="755332"/>
                    </a:lnTo>
                    <a:lnTo>
                      <a:pt x="1678305" y="726757"/>
                    </a:lnTo>
                    <a:lnTo>
                      <a:pt x="1678305" y="705803"/>
                    </a:lnTo>
                    <a:lnTo>
                      <a:pt x="1677353" y="671513"/>
                    </a:lnTo>
                    <a:lnTo>
                      <a:pt x="1700213" y="648653"/>
                    </a:lnTo>
                    <a:lnTo>
                      <a:pt x="1683068" y="604838"/>
                    </a:lnTo>
                    <a:lnTo>
                      <a:pt x="1669733" y="591503"/>
                    </a:lnTo>
                    <a:lnTo>
                      <a:pt x="1660208" y="563880"/>
                    </a:lnTo>
                    <a:lnTo>
                      <a:pt x="1627823" y="567690"/>
                    </a:lnTo>
                    <a:lnTo>
                      <a:pt x="1598295" y="567690"/>
                    </a:lnTo>
                    <a:lnTo>
                      <a:pt x="1579245" y="586740"/>
                    </a:lnTo>
                    <a:lnTo>
                      <a:pt x="1560195" y="605790"/>
                    </a:lnTo>
                    <a:lnTo>
                      <a:pt x="1563053" y="632460"/>
                    </a:lnTo>
                    <a:lnTo>
                      <a:pt x="1569720" y="661988"/>
                    </a:lnTo>
                    <a:lnTo>
                      <a:pt x="1561148" y="696278"/>
                    </a:lnTo>
                    <a:lnTo>
                      <a:pt x="1543050" y="714375"/>
                    </a:lnTo>
                    <a:lnTo>
                      <a:pt x="1521143" y="736282"/>
                    </a:lnTo>
                    <a:lnTo>
                      <a:pt x="1508760" y="748665"/>
                    </a:lnTo>
                    <a:lnTo>
                      <a:pt x="1508760" y="778193"/>
                    </a:lnTo>
                    <a:lnTo>
                      <a:pt x="1480185" y="793432"/>
                    </a:lnTo>
                    <a:lnTo>
                      <a:pt x="1444943" y="802957"/>
                    </a:lnTo>
                    <a:lnTo>
                      <a:pt x="1436370" y="811530"/>
                    </a:lnTo>
                    <a:lnTo>
                      <a:pt x="1418273" y="811530"/>
                    </a:lnTo>
                    <a:cubicBezTo>
                      <a:pt x="1418273" y="811530"/>
                      <a:pt x="1398270" y="821055"/>
                      <a:pt x="1403033" y="826770"/>
                    </a:cubicBezTo>
                    <a:cubicBezTo>
                      <a:pt x="1408748" y="832485"/>
                      <a:pt x="1398270" y="851535"/>
                      <a:pt x="1398270" y="851535"/>
                    </a:cubicBezTo>
                    <a:lnTo>
                      <a:pt x="1372553" y="851535"/>
                    </a:lnTo>
                    <a:lnTo>
                      <a:pt x="1355408" y="827722"/>
                    </a:lnTo>
                    <a:lnTo>
                      <a:pt x="1331595" y="828675"/>
                    </a:lnTo>
                    <a:lnTo>
                      <a:pt x="1303020" y="808672"/>
                    </a:lnTo>
                    <a:lnTo>
                      <a:pt x="1282065" y="799147"/>
                    </a:lnTo>
                    <a:lnTo>
                      <a:pt x="1261110" y="766763"/>
                    </a:lnTo>
                    <a:lnTo>
                      <a:pt x="1261110" y="740093"/>
                    </a:lnTo>
                    <a:lnTo>
                      <a:pt x="1282065" y="746760"/>
                    </a:lnTo>
                    <a:lnTo>
                      <a:pt x="1297305" y="762000"/>
                    </a:lnTo>
                    <a:lnTo>
                      <a:pt x="1320165" y="777240"/>
                    </a:lnTo>
                    <a:lnTo>
                      <a:pt x="1341120" y="762953"/>
                    </a:lnTo>
                    <a:lnTo>
                      <a:pt x="1376363" y="769620"/>
                    </a:lnTo>
                    <a:lnTo>
                      <a:pt x="1396365" y="758190"/>
                    </a:lnTo>
                    <a:lnTo>
                      <a:pt x="1417320" y="726757"/>
                    </a:lnTo>
                    <a:lnTo>
                      <a:pt x="1454468" y="689610"/>
                    </a:lnTo>
                    <a:lnTo>
                      <a:pt x="1485900" y="681038"/>
                    </a:lnTo>
                    <a:lnTo>
                      <a:pt x="1491615" y="628650"/>
                    </a:lnTo>
                    <a:lnTo>
                      <a:pt x="1523048" y="604838"/>
                    </a:lnTo>
                    <a:lnTo>
                      <a:pt x="1526858" y="581978"/>
                    </a:lnTo>
                    <a:lnTo>
                      <a:pt x="1502093" y="557213"/>
                    </a:lnTo>
                    <a:lnTo>
                      <a:pt x="1491615" y="520065"/>
                    </a:lnTo>
                    <a:lnTo>
                      <a:pt x="1503045" y="493395"/>
                    </a:lnTo>
                    <a:lnTo>
                      <a:pt x="1518285" y="440055"/>
                    </a:lnTo>
                    <a:lnTo>
                      <a:pt x="1527810" y="379095"/>
                    </a:lnTo>
                    <a:lnTo>
                      <a:pt x="1556385" y="337185"/>
                    </a:lnTo>
                    <a:lnTo>
                      <a:pt x="1563053" y="299085"/>
                    </a:lnTo>
                    <a:lnTo>
                      <a:pt x="1571625" y="251460"/>
                    </a:lnTo>
                    <a:lnTo>
                      <a:pt x="1547813" y="230505"/>
                    </a:lnTo>
                    <a:lnTo>
                      <a:pt x="1559243" y="193358"/>
                    </a:lnTo>
                    <a:lnTo>
                      <a:pt x="1599248" y="153353"/>
                    </a:lnTo>
                    <a:lnTo>
                      <a:pt x="1605915" y="101917"/>
                    </a:lnTo>
                    <a:lnTo>
                      <a:pt x="1620203" y="87630"/>
                    </a:lnTo>
                    <a:lnTo>
                      <a:pt x="1607820" y="40005"/>
                    </a:lnTo>
                    <a:lnTo>
                      <a:pt x="1578293" y="40005"/>
                    </a:lnTo>
                    <a:lnTo>
                      <a:pt x="1561148" y="22860"/>
                    </a:lnTo>
                    <a:lnTo>
                      <a:pt x="1526858" y="22860"/>
                    </a:lnTo>
                    <a:lnTo>
                      <a:pt x="1510665" y="0"/>
                    </a:lnTo>
                    <a:lnTo>
                      <a:pt x="1483995" y="14288"/>
                    </a:lnTo>
                    <a:lnTo>
                      <a:pt x="1468755" y="48578"/>
                    </a:lnTo>
                    <a:lnTo>
                      <a:pt x="1454468" y="82867"/>
                    </a:lnTo>
                    <a:lnTo>
                      <a:pt x="1436370" y="123825"/>
                    </a:lnTo>
                    <a:lnTo>
                      <a:pt x="1412558" y="147638"/>
                    </a:lnTo>
                    <a:lnTo>
                      <a:pt x="1402080" y="158115"/>
                    </a:lnTo>
                    <a:lnTo>
                      <a:pt x="1371600" y="173355"/>
                    </a:lnTo>
                    <a:lnTo>
                      <a:pt x="1343025" y="182880"/>
                    </a:lnTo>
                    <a:lnTo>
                      <a:pt x="1327785" y="202883"/>
                    </a:lnTo>
                    <a:lnTo>
                      <a:pt x="1318260" y="231458"/>
                    </a:lnTo>
                    <a:lnTo>
                      <a:pt x="1336358" y="237172"/>
                    </a:lnTo>
                    <a:lnTo>
                      <a:pt x="1336358" y="258128"/>
                    </a:lnTo>
                    <a:lnTo>
                      <a:pt x="1323975" y="275272"/>
                    </a:lnTo>
                    <a:lnTo>
                      <a:pt x="1317308" y="309563"/>
                    </a:lnTo>
                    <a:lnTo>
                      <a:pt x="1317308" y="332422"/>
                    </a:lnTo>
                    <a:lnTo>
                      <a:pt x="1288733" y="346710"/>
                    </a:lnTo>
                    <a:lnTo>
                      <a:pt x="1275398" y="360045"/>
                    </a:lnTo>
                    <a:lnTo>
                      <a:pt x="1290638" y="390525"/>
                    </a:lnTo>
                    <a:lnTo>
                      <a:pt x="1317308" y="408622"/>
                    </a:lnTo>
                    <a:lnTo>
                      <a:pt x="1311593" y="447675"/>
                    </a:lnTo>
                    <a:lnTo>
                      <a:pt x="1326833" y="484822"/>
                    </a:lnTo>
                    <a:lnTo>
                      <a:pt x="1349693" y="491490"/>
                    </a:lnTo>
                    <a:lnTo>
                      <a:pt x="1317308" y="521018"/>
                    </a:lnTo>
                    <a:lnTo>
                      <a:pt x="1317308" y="550545"/>
                    </a:lnTo>
                    <a:lnTo>
                      <a:pt x="1288733" y="567690"/>
                    </a:lnTo>
                    <a:lnTo>
                      <a:pt x="1268730" y="536257"/>
                    </a:lnTo>
                    <a:lnTo>
                      <a:pt x="1268730" y="507682"/>
                    </a:lnTo>
                    <a:lnTo>
                      <a:pt x="1244918" y="475297"/>
                    </a:lnTo>
                    <a:lnTo>
                      <a:pt x="1222058" y="440055"/>
                    </a:lnTo>
                    <a:lnTo>
                      <a:pt x="1188720" y="406718"/>
                    </a:lnTo>
                    <a:lnTo>
                      <a:pt x="1177290" y="383858"/>
                    </a:lnTo>
                    <a:lnTo>
                      <a:pt x="1165860" y="401003"/>
                    </a:lnTo>
                    <a:lnTo>
                      <a:pt x="1143953" y="422910"/>
                    </a:lnTo>
                    <a:lnTo>
                      <a:pt x="1157288" y="436245"/>
                    </a:lnTo>
                    <a:lnTo>
                      <a:pt x="1160145" y="446722"/>
                    </a:lnTo>
                    <a:lnTo>
                      <a:pt x="1170623" y="450532"/>
                    </a:lnTo>
                    <a:lnTo>
                      <a:pt x="1170623" y="498157"/>
                    </a:lnTo>
                    <a:lnTo>
                      <a:pt x="1157288" y="498157"/>
                    </a:lnTo>
                    <a:lnTo>
                      <a:pt x="1150620" y="513397"/>
                    </a:lnTo>
                    <a:lnTo>
                      <a:pt x="1139190" y="519113"/>
                    </a:lnTo>
                    <a:lnTo>
                      <a:pt x="1137285" y="534353"/>
                    </a:lnTo>
                    <a:lnTo>
                      <a:pt x="1135380" y="544830"/>
                    </a:lnTo>
                    <a:lnTo>
                      <a:pt x="1163955" y="559118"/>
                    </a:lnTo>
                    <a:lnTo>
                      <a:pt x="1163955" y="577215"/>
                    </a:lnTo>
                    <a:lnTo>
                      <a:pt x="1138238" y="587693"/>
                    </a:lnTo>
                    <a:lnTo>
                      <a:pt x="1160145" y="609600"/>
                    </a:lnTo>
                    <a:lnTo>
                      <a:pt x="1125855" y="626745"/>
                    </a:lnTo>
                    <a:lnTo>
                      <a:pt x="1100138" y="652463"/>
                    </a:lnTo>
                    <a:lnTo>
                      <a:pt x="1073468" y="652463"/>
                    </a:lnTo>
                    <a:lnTo>
                      <a:pt x="1063943" y="683895"/>
                    </a:lnTo>
                    <a:lnTo>
                      <a:pt x="1016318" y="683895"/>
                    </a:lnTo>
                    <a:lnTo>
                      <a:pt x="971550" y="693420"/>
                    </a:lnTo>
                    <a:lnTo>
                      <a:pt x="926783" y="719138"/>
                    </a:lnTo>
                    <a:lnTo>
                      <a:pt x="889635" y="748665"/>
                    </a:lnTo>
                    <a:lnTo>
                      <a:pt x="862965" y="752475"/>
                    </a:lnTo>
                    <a:lnTo>
                      <a:pt x="847725" y="769620"/>
                    </a:lnTo>
                    <a:lnTo>
                      <a:pt x="821055" y="782955"/>
                    </a:lnTo>
                    <a:lnTo>
                      <a:pt x="794385" y="809625"/>
                    </a:lnTo>
                    <a:lnTo>
                      <a:pt x="769620" y="812482"/>
                    </a:lnTo>
                    <a:lnTo>
                      <a:pt x="769620" y="790575"/>
                    </a:lnTo>
                    <a:lnTo>
                      <a:pt x="751522" y="783907"/>
                    </a:lnTo>
                    <a:lnTo>
                      <a:pt x="729615" y="805815"/>
                    </a:lnTo>
                    <a:lnTo>
                      <a:pt x="700088" y="835343"/>
                    </a:lnTo>
                    <a:lnTo>
                      <a:pt x="687705" y="860107"/>
                    </a:lnTo>
                    <a:lnTo>
                      <a:pt x="693420" y="890588"/>
                    </a:lnTo>
                    <a:lnTo>
                      <a:pt x="659130" y="911543"/>
                    </a:lnTo>
                    <a:lnTo>
                      <a:pt x="656272" y="937260"/>
                    </a:lnTo>
                    <a:lnTo>
                      <a:pt x="627697" y="955357"/>
                    </a:lnTo>
                    <a:lnTo>
                      <a:pt x="608647" y="991553"/>
                    </a:lnTo>
                    <a:lnTo>
                      <a:pt x="614363" y="1016318"/>
                    </a:lnTo>
                    <a:lnTo>
                      <a:pt x="602933" y="1038225"/>
                    </a:lnTo>
                    <a:lnTo>
                      <a:pt x="602933" y="1057275"/>
                    </a:lnTo>
                    <a:lnTo>
                      <a:pt x="567690" y="1092518"/>
                    </a:lnTo>
                    <a:lnTo>
                      <a:pt x="562928" y="1117282"/>
                    </a:lnTo>
                    <a:lnTo>
                      <a:pt x="574358" y="1124903"/>
                    </a:lnTo>
                    <a:lnTo>
                      <a:pt x="562928" y="1117282"/>
                    </a:lnTo>
                    <a:lnTo>
                      <a:pt x="549593" y="1130618"/>
                    </a:lnTo>
                    <a:lnTo>
                      <a:pt x="541972" y="1150620"/>
                    </a:lnTo>
                    <a:lnTo>
                      <a:pt x="541972" y="1172528"/>
                    </a:lnTo>
                    <a:lnTo>
                      <a:pt x="513397" y="1187768"/>
                    </a:lnTo>
                    <a:lnTo>
                      <a:pt x="513397" y="1216343"/>
                    </a:lnTo>
                    <a:lnTo>
                      <a:pt x="497205" y="1255395"/>
                    </a:lnTo>
                    <a:lnTo>
                      <a:pt x="468630" y="1281113"/>
                    </a:lnTo>
                    <a:lnTo>
                      <a:pt x="447675" y="1312545"/>
                    </a:lnTo>
                    <a:lnTo>
                      <a:pt x="428625" y="1331595"/>
                    </a:lnTo>
                    <a:lnTo>
                      <a:pt x="403860" y="1331595"/>
                    </a:lnTo>
                    <a:lnTo>
                      <a:pt x="381000" y="1351598"/>
                    </a:lnTo>
                    <a:lnTo>
                      <a:pt x="381000" y="1387793"/>
                    </a:lnTo>
                    <a:lnTo>
                      <a:pt x="399097" y="1416368"/>
                    </a:lnTo>
                    <a:lnTo>
                      <a:pt x="389572" y="1447800"/>
                    </a:lnTo>
                    <a:lnTo>
                      <a:pt x="375285" y="1462088"/>
                    </a:lnTo>
                    <a:lnTo>
                      <a:pt x="375285" y="1472565"/>
                    </a:lnTo>
                    <a:lnTo>
                      <a:pt x="390525" y="1488757"/>
                    </a:lnTo>
                    <a:lnTo>
                      <a:pt x="373380" y="1505903"/>
                    </a:lnTo>
                    <a:lnTo>
                      <a:pt x="356235" y="1520190"/>
                    </a:lnTo>
                    <a:lnTo>
                      <a:pt x="331470" y="1514475"/>
                    </a:lnTo>
                    <a:lnTo>
                      <a:pt x="305753" y="1531620"/>
                    </a:lnTo>
                    <a:lnTo>
                      <a:pt x="306705" y="1544955"/>
                    </a:lnTo>
                    <a:lnTo>
                      <a:pt x="318135" y="1556385"/>
                    </a:lnTo>
                    <a:lnTo>
                      <a:pt x="302895" y="1571625"/>
                    </a:lnTo>
                    <a:lnTo>
                      <a:pt x="291465" y="1581150"/>
                    </a:lnTo>
                    <a:lnTo>
                      <a:pt x="274320" y="1555432"/>
                    </a:lnTo>
                    <a:lnTo>
                      <a:pt x="255270" y="1555432"/>
                    </a:lnTo>
                    <a:lnTo>
                      <a:pt x="240030" y="1580198"/>
                    </a:lnTo>
                    <a:lnTo>
                      <a:pt x="233363" y="1606868"/>
                    </a:lnTo>
                    <a:lnTo>
                      <a:pt x="210503" y="1618298"/>
                    </a:lnTo>
                    <a:lnTo>
                      <a:pt x="182880" y="1618298"/>
                    </a:lnTo>
                    <a:lnTo>
                      <a:pt x="174308" y="1609725"/>
                    </a:lnTo>
                    <a:lnTo>
                      <a:pt x="164783" y="1628775"/>
                    </a:lnTo>
                    <a:lnTo>
                      <a:pt x="164783" y="1653540"/>
                    </a:lnTo>
                    <a:lnTo>
                      <a:pt x="153353" y="1664970"/>
                    </a:lnTo>
                    <a:lnTo>
                      <a:pt x="135255" y="1684973"/>
                    </a:lnTo>
                    <a:lnTo>
                      <a:pt x="153353" y="1709738"/>
                    </a:lnTo>
                    <a:lnTo>
                      <a:pt x="185738" y="1733550"/>
                    </a:lnTo>
                    <a:lnTo>
                      <a:pt x="205740" y="1733550"/>
                    </a:lnTo>
                    <a:lnTo>
                      <a:pt x="222885" y="1758315"/>
                    </a:lnTo>
                    <a:lnTo>
                      <a:pt x="240983" y="1740218"/>
                    </a:lnTo>
                    <a:lnTo>
                      <a:pt x="246697" y="1764030"/>
                    </a:lnTo>
                    <a:lnTo>
                      <a:pt x="240030" y="1785938"/>
                    </a:lnTo>
                    <a:lnTo>
                      <a:pt x="222885" y="1817370"/>
                    </a:lnTo>
                    <a:lnTo>
                      <a:pt x="222885" y="1834515"/>
                    </a:lnTo>
                    <a:lnTo>
                      <a:pt x="191453" y="1842135"/>
                    </a:lnTo>
                    <a:lnTo>
                      <a:pt x="172403" y="1861185"/>
                    </a:lnTo>
                    <a:lnTo>
                      <a:pt x="142875" y="1850707"/>
                    </a:lnTo>
                    <a:lnTo>
                      <a:pt x="142875" y="1831657"/>
                    </a:lnTo>
                    <a:lnTo>
                      <a:pt x="126683" y="1815465"/>
                    </a:lnTo>
                    <a:lnTo>
                      <a:pt x="103823" y="1804035"/>
                    </a:lnTo>
                    <a:lnTo>
                      <a:pt x="81915" y="1797368"/>
                    </a:lnTo>
                    <a:lnTo>
                      <a:pt x="51435" y="1820228"/>
                    </a:lnTo>
                    <a:lnTo>
                      <a:pt x="57150" y="1847850"/>
                    </a:lnTo>
                    <a:lnTo>
                      <a:pt x="70485" y="1861185"/>
                    </a:lnTo>
                    <a:lnTo>
                      <a:pt x="75248" y="1899285"/>
                    </a:lnTo>
                    <a:lnTo>
                      <a:pt x="93345" y="1927860"/>
                    </a:lnTo>
                    <a:lnTo>
                      <a:pt x="128588" y="1931670"/>
                    </a:lnTo>
                    <a:lnTo>
                      <a:pt x="143828" y="1921193"/>
                    </a:lnTo>
                    <a:lnTo>
                      <a:pt x="178118" y="1931670"/>
                    </a:lnTo>
                    <a:lnTo>
                      <a:pt x="188595" y="1962150"/>
                    </a:lnTo>
                    <a:lnTo>
                      <a:pt x="188595" y="1989773"/>
                    </a:lnTo>
                    <a:lnTo>
                      <a:pt x="172403" y="1989773"/>
                    </a:lnTo>
                    <a:lnTo>
                      <a:pt x="161925" y="1976438"/>
                    </a:lnTo>
                    <a:lnTo>
                      <a:pt x="138113" y="1978343"/>
                    </a:lnTo>
                    <a:lnTo>
                      <a:pt x="138113" y="1988820"/>
                    </a:lnTo>
                    <a:lnTo>
                      <a:pt x="116205" y="1996440"/>
                    </a:lnTo>
                    <a:lnTo>
                      <a:pt x="87630" y="2025015"/>
                    </a:lnTo>
                    <a:lnTo>
                      <a:pt x="87630" y="2041207"/>
                    </a:lnTo>
                    <a:lnTo>
                      <a:pt x="68580" y="2065973"/>
                    </a:lnTo>
                    <a:lnTo>
                      <a:pt x="68580" y="2090738"/>
                    </a:lnTo>
                    <a:lnTo>
                      <a:pt x="53340" y="2090738"/>
                    </a:lnTo>
                    <a:lnTo>
                      <a:pt x="34290" y="2125980"/>
                    </a:lnTo>
                    <a:lnTo>
                      <a:pt x="30480" y="2146935"/>
                    </a:lnTo>
                    <a:lnTo>
                      <a:pt x="8573" y="2157413"/>
                    </a:lnTo>
                    <a:lnTo>
                      <a:pt x="0" y="2172653"/>
                    </a:lnTo>
                    <a:lnTo>
                      <a:pt x="50483" y="2172653"/>
                    </a:lnTo>
                    <a:lnTo>
                      <a:pt x="66675" y="2165985"/>
                    </a:lnTo>
                    <a:lnTo>
                      <a:pt x="89535" y="2176463"/>
                    </a:lnTo>
                    <a:lnTo>
                      <a:pt x="103823" y="2176463"/>
                    </a:lnTo>
                    <a:lnTo>
                      <a:pt x="114300" y="2194560"/>
                    </a:lnTo>
                    <a:lnTo>
                      <a:pt x="106680" y="2212658"/>
                    </a:lnTo>
                    <a:lnTo>
                      <a:pt x="80010" y="2225993"/>
                    </a:lnTo>
                    <a:lnTo>
                      <a:pt x="81915" y="2244090"/>
                    </a:lnTo>
                    <a:lnTo>
                      <a:pt x="97155" y="2244090"/>
                    </a:lnTo>
                    <a:lnTo>
                      <a:pt x="100965" y="2265998"/>
                    </a:lnTo>
                    <a:lnTo>
                      <a:pt x="112395" y="2236470"/>
                    </a:lnTo>
                    <a:lnTo>
                      <a:pt x="140970" y="2243138"/>
                    </a:lnTo>
                    <a:lnTo>
                      <a:pt x="164783" y="2236470"/>
                    </a:lnTo>
                    <a:lnTo>
                      <a:pt x="174308" y="2210753"/>
                    </a:lnTo>
                    <a:lnTo>
                      <a:pt x="164783" y="2175510"/>
                    </a:lnTo>
                    <a:lnTo>
                      <a:pt x="188595" y="2165985"/>
                    </a:lnTo>
                    <a:lnTo>
                      <a:pt x="225743" y="2165033"/>
                    </a:lnTo>
                    <a:lnTo>
                      <a:pt x="249555" y="2188845"/>
                    </a:lnTo>
                    <a:lnTo>
                      <a:pt x="269558" y="2188845"/>
                    </a:lnTo>
                    <a:lnTo>
                      <a:pt x="287655" y="2170748"/>
                    </a:lnTo>
                    <a:lnTo>
                      <a:pt x="268605" y="2151698"/>
                    </a:lnTo>
                    <a:lnTo>
                      <a:pt x="253365" y="2136458"/>
                    </a:lnTo>
                    <a:lnTo>
                      <a:pt x="238125" y="2126933"/>
                    </a:lnTo>
                    <a:lnTo>
                      <a:pt x="258128" y="2106930"/>
                    </a:lnTo>
                    <a:lnTo>
                      <a:pt x="248603" y="2085975"/>
                    </a:lnTo>
                    <a:lnTo>
                      <a:pt x="258128" y="2054543"/>
                    </a:lnTo>
                    <a:lnTo>
                      <a:pt x="287655" y="2054543"/>
                    </a:lnTo>
                    <a:lnTo>
                      <a:pt x="320040" y="2071688"/>
                    </a:lnTo>
                    <a:lnTo>
                      <a:pt x="342900" y="2091690"/>
                    </a:lnTo>
                    <a:lnTo>
                      <a:pt x="368618" y="2085023"/>
                    </a:lnTo>
                    <a:lnTo>
                      <a:pt x="403860" y="2091690"/>
                    </a:lnTo>
                    <a:lnTo>
                      <a:pt x="451485" y="2090738"/>
                    </a:lnTo>
                    <a:lnTo>
                      <a:pt x="483870" y="2100263"/>
                    </a:lnTo>
                    <a:lnTo>
                      <a:pt x="507683" y="2100263"/>
                    </a:lnTo>
                    <a:lnTo>
                      <a:pt x="534353" y="2114550"/>
                    </a:lnTo>
                    <a:lnTo>
                      <a:pt x="562928" y="2108835"/>
                    </a:lnTo>
                    <a:lnTo>
                      <a:pt x="579120" y="2092643"/>
                    </a:lnTo>
                    <a:lnTo>
                      <a:pt x="594360" y="2092643"/>
                    </a:lnTo>
                    <a:lnTo>
                      <a:pt x="631508" y="2111693"/>
                    </a:lnTo>
                    <a:lnTo>
                      <a:pt x="669608" y="2111693"/>
                    </a:lnTo>
                    <a:lnTo>
                      <a:pt x="701040" y="2105978"/>
                    </a:lnTo>
                    <a:lnTo>
                      <a:pt x="726758" y="2120265"/>
                    </a:lnTo>
                    <a:lnTo>
                      <a:pt x="758190" y="2111693"/>
                    </a:lnTo>
                    <a:lnTo>
                      <a:pt x="793433" y="2111693"/>
                    </a:lnTo>
                    <a:lnTo>
                      <a:pt x="810578" y="2087880"/>
                    </a:lnTo>
                    <a:lnTo>
                      <a:pt x="806768" y="2045970"/>
                    </a:lnTo>
                    <a:lnTo>
                      <a:pt x="810578" y="2087880"/>
                    </a:lnTo>
                    <a:lnTo>
                      <a:pt x="842010" y="2090738"/>
                    </a:lnTo>
                    <a:lnTo>
                      <a:pt x="870585" y="2107883"/>
                    </a:lnTo>
                    <a:lnTo>
                      <a:pt x="905828" y="2107883"/>
                    </a:lnTo>
                    <a:lnTo>
                      <a:pt x="918210" y="2133600"/>
                    </a:lnTo>
                    <a:lnTo>
                      <a:pt x="943928" y="2133600"/>
                    </a:lnTo>
                    <a:lnTo>
                      <a:pt x="943928" y="2116455"/>
                    </a:lnTo>
                    <a:lnTo>
                      <a:pt x="951547" y="2100263"/>
                    </a:lnTo>
                    <a:lnTo>
                      <a:pt x="965835" y="2085975"/>
                    </a:lnTo>
                    <a:lnTo>
                      <a:pt x="965835" y="2066925"/>
                    </a:lnTo>
                    <a:lnTo>
                      <a:pt x="977265" y="2065020"/>
                    </a:lnTo>
                    <a:lnTo>
                      <a:pt x="992505" y="2049780"/>
                    </a:lnTo>
                    <a:lnTo>
                      <a:pt x="998220" y="2034540"/>
                    </a:lnTo>
                    <a:lnTo>
                      <a:pt x="998220" y="2009775"/>
                    </a:lnTo>
                    <a:lnTo>
                      <a:pt x="1018222" y="1989773"/>
                    </a:lnTo>
                    <a:lnTo>
                      <a:pt x="1033463" y="1974532"/>
                    </a:lnTo>
                    <a:lnTo>
                      <a:pt x="1060133" y="1969770"/>
                    </a:lnTo>
                    <a:lnTo>
                      <a:pt x="1070610" y="1959293"/>
                    </a:lnTo>
                    <a:lnTo>
                      <a:pt x="1070610" y="1940243"/>
                    </a:lnTo>
                    <a:lnTo>
                      <a:pt x="1049655" y="1928813"/>
                    </a:lnTo>
                    <a:lnTo>
                      <a:pt x="1042988" y="1912620"/>
                    </a:lnTo>
                    <a:lnTo>
                      <a:pt x="1029653" y="1899285"/>
                    </a:lnTo>
                    <a:lnTo>
                      <a:pt x="1010603" y="1889760"/>
                    </a:lnTo>
                    <a:lnTo>
                      <a:pt x="1010603" y="1873568"/>
                    </a:lnTo>
                    <a:lnTo>
                      <a:pt x="1032510" y="1863090"/>
                    </a:lnTo>
                    <a:lnTo>
                      <a:pt x="1022985" y="1834515"/>
                    </a:lnTo>
                    <a:lnTo>
                      <a:pt x="1024890" y="1812607"/>
                    </a:lnTo>
                    <a:lnTo>
                      <a:pt x="1042035" y="1795463"/>
                    </a:lnTo>
                    <a:lnTo>
                      <a:pt x="1054418" y="1774507"/>
                    </a:lnTo>
                    <a:lnTo>
                      <a:pt x="1075373" y="1759268"/>
                    </a:lnTo>
                    <a:lnTo>
                      <a:pt x="1097280" y="1781175"/>
                    </a:lnTo>
                    <a:lnTo>
                      <a:pt x="1083945" y="1794510"/>
                    </a:lnTo>
                    <a:lnTo>
                      <a:pt x="1083945" y="1811655"/>
                    </a:lnTo>
                    <a:lnTo>
                      <a:pt x="1102995" y="1818323"/>
                    </a:lnTo>
                    <a:lnTo>
                      <a:pt x="1127760" y="1825943"/>
                    </a:lnTo>
                    <a:lnTo>
                      <a:pt x="1143953" y="1833563"/>
                    </a:lnTo>
                    <a:lnTo>
                      <a:pt x="1162050" y="1844993"/>
                    </a:lnTo>
                    <a:lnTo>
                      <a:pt x="1184910" y="1844993"/>
                    </a:lnTo>
                    <a:lnTo>
                      <a:pt x="1200150" y="1831657"/>
                    </a:lnTo>
                    <a:lnTo>
                      <a:pt x="1224915" y="1844040"/>
                    </a:lnTo>
                    <a:lnTo>
                      <a:pt x="1245870" y="1850707"/>
                    </a:lnTo>
                    <a:lnTo>
                      <a:pt x="1280160" y="1850707"/>
                    </a:lnTo>
                    <a:lnTo>
                      <a:pt x="1307783" y="1837373"/>
                    </a:lnTo>
                    <a:lnTo>
                      <a:pt x="1330643" y="1814513"/>
                    </a:lnTo>
                    <a:lnTo>
                      <a:pt x="1343025" y="1796415"/>
                    </a:lnTo>
                    <a:lnTo>
                      <a:pt x="1320165" y="1796415"/>
                    </a:lnTo>
                    <a:lnTo>
                      <a:pt x="1302068" y="1780223"/>
                    </a:lnTo>
                    <a:lnTo>
                      <a:pt x="1272540" y="1780223"/>
                    </a:lnTo>
                    <a:lnTo>
                      <a:pt x="1259205" y="1766888"/>
                    </a:lnTo>
                    <a:lnTo>
                      <a:pt x="1235393" y="1759268"/>
                    </a:lnTo>
                    <a:lnTo>
                      <a:pt x="1221105" y="1744980"/>
                    </a:lnTo>
                    <a:lnTo>
                      <a:pt x="1221105" y="1744980"/>
                    </a:lnTo>
                    <a:lnTo>
                      <a:pt x="1235393" y="1759268"/>
                    </a:lnTo>
                    <a:lnTo>
                      <a:pt x="1259205" y="1766888"/>
                    </a:lnTo>
                    <a:lnTo>
                      <a:pt x="1272540" y="1780223"/>
                    </a:lnTo>
                    <a:lnTo>
                      <a:pt x="1298258" y="1780223"/>
                    </a:lnTo>
                    <a:lnTo>
                      <a:pt x="1316355" y="1796415"/>
                    </a:lnTo>
                    <a:lnTo>
                      <a:pt x="1339215" y="1796415"/>
                    </a:lnTo>
                    <a:lnTo>
                      <a:pt x="1379220" y="1772603"/>
                    </a:lnTo>
                    <a:lnTo>
                      <a:pt x="1383983" y="1743075"/>
                    </a:lnTo>
                    <a:lnTo>
                      <a:pt x="1422083" y="1715453"/>
                    </a:lnTo>
                    <a:lnTo>
                      <a:pt x="1468755" y="1702118"/>
                    </a:lnTo>
                    <a:lnTo>
                      <a:pt x="1465898" y="1657350"/>
                    </a:lnTo>
                    <a:lnTo>
                      <a:pt x="1482090" y="1616393"/>
                    </a:lnTo>
                    <a:lnTo>
                      <a:pt x="1498283" y="1583055"/>
                    </a:lnTo>
                    <a:lnTo>
                      <a:pt x="1543050" y="1576388"/>
                    </a:lnTo>
                    <a:lnTo>
                      <a:pt x="1577340" y="1591628"/>
                    </a:lnTo>
                    <a:lnTo>
                      <a:pt x="1625918" y="1591628"/>
                    </a:lnTo>
                    <a:lnTo>
                      <a:pt x="1638300" y="1609725"/>
                    </a:lnTo>
                    <a:lnTo>
                      <a:pt x="1683068" y="1614488"/>
                    </a:lnTo>
                    <a:lnTo>
                      <a:pt x="1718310" y="1601153"/>
                    </a:lnTo>
                    <a:lnTo>
                      <a:pt x="1750695" y="1633538"/>
                    </a:lnTo>
                    <a:lnTo>
                      <a:pt x="1777365" y="1626870"/>
                    </a:lnTo>
                    <a:lnTo>
                      <a:pt x="1814513" y="1645920"/>
                    </a:lnTo>
                    <a:lnTo>
                      <a:pt x="1824990" y="1611630"/>
                    </a:lnTo>
                    <a:lnTo>
                      <a:pt x="1880235" y="1587818"/>
                    </a:lnTo>
                    <a:lnTo>
                      <a:pt x="1932623" y="1625918"/>
                    </a:lnTo>
                    <a:lnTo>
                      <a:pt x="1965008" y="1593532"/>
                    </a:lnTo>
                    <a:lnTo>
                      <a:pt x="2015490" y="1571625"/>
                    </a:lnTo>
                    <a:lnTo>
                      <a:pt x="2036445" y="1537335"/>
                    </a:lnTo>
                    <a:lnTo>
                      <a:pt x="1996440" y="1520190"/>
                    </a:lnTo>
                    <a:lnTo>
                      <a:pt x="1961198" y="1496378"/>
                    </a:lnTo>
                    <a:lnTo>
                      <a:pt x="1961198" y="1453515"/>
                    </a:lnTo>
                    <a:lnTo>
                      <a:pt x="1994535" y="1420178"/>
                    </a:lnTo>
                    <a:lnTo>
                      <a:pt x="2006918" y="1407795"/>
                    </a:lnTo>
                    <a:lnTo>
                      <a:pt x="2008823" y="1376363"/>
                    </a:lnTo>
                    <a:lnTo>
                      <a:pt x="2028825" y="1356360"/>
                    </a:lnTo>
                    <a:lnTo>
                      <a:pt x="2028825" y="1321118"/>
                    </a:lnTo>
                    <a:lnTo>
                      <a:pt x="2007870" y="1291590"/>
                    </a:lnTo>
                    <a:lnTo>
                      <a:pt x="2022158" y="1264920"/>
                    </a:lnTo>
                    <a:lnTo>
                      <a:pt x="2044065" y="1233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0" name="Рисунок 3">
              <a:extLst>
                <a:ext uri="{FF2B5EF4-FFF2-40B4-BE49-F238E27FC236}">
                  <a16:creationId xmlns="" xmlns:a16="http://schemas.microsoft.com/office/drawing/2014/main" id="{7393B683-C258-B102-33F5-78ABE0F30C58}"/>
                </a:ext>
              </a:extLst>
            </p:cNvPr>
            <p:cNvGrpSpPr/>
            <p:nvPr/>
          </p:nvGrpSpPr>
          <p:grpSpPr>
            <a:xfrm>
              <a:off x="4720591" y="1910714"/>
              <a:ext cx="3156584" cy="4069079"/>
              <a:chOff x="4711065" y="1910714"/>
              <a:chExt cx="3156584" cy="4069079"/>
            </a:xfrm>
            <a:grpFill/>
          </p:grpSpPr>
          <p:sp>
            <p:nvSpPr>
              <p:cNvPr id="161" name="Freeform: Shape 163">
                <a:extLst>
                  <a:ext uri="{FF2B5EF4-FFF2-40B4-BE49-F238E27FC236}">
                    <a16:creationId xmlns="" xmlns:a16="http://schemas.microsoft.com/office/drawing/2014/main" id="{10E6B01D-D3D9-F080-C5C4-0A1C705D1E16}"/>
                  </a:ext>
                </a:extLst>
              </p:cNvPr>
              <p:cNvSpPr/>
              <p:nvPr/>
            </p:nvSpPr>
            <p:spPr>
              <a:xfrm>
                <a:off x="4711065" y="2365057"/>
                <a:ext cx="3156584" cy="3614737"/>
              </a:xfrm>
              <a:custGeom>
                <a:avLst/>
                <a:gdLst>
                  <a:gd name="connsiteX0" fmla="*/ 3123248 w 3156584"/>
                  <a:gd name="connsiteY0" fmla="*/ 2081212 h 3614737"/>
                  <a:gd name="connsiteX1" fmla="*/ 3111817 w 3156584"/>
                  <a:gd name="connsiteY1" fmla="*/ 2049780 h 3614737"/>
                  <a:gd name="connsiteX2" fmla="*/ 3093720 w 3156584"/>
                  <a:gd name="connsiteY2" fmla="*/ 2047875 h 3614737"/>
                  <a:gd name="connsiteX3" fmla="*/ 3093720 w 3156584"/>
                  <a:gd name="connsiteY3" fmla="*/ 2027873 h 3614737"/>
                  <a:gd name="connsiteX4" fmla="*/ 3074670 w 3156584"/>
                  <a:gd name="connsiteY4" fmla="*/ 2006918 h 3614737"/>
                  <a:gd name="connsiteX5" fmla="*/ 3059430 w 3156584"/>
                  <a:gd name="connsiteY5" fmla="*/ 1991677 h 3614737"/>
                  <a:gd name="connsiteX6" fmla="*/ 3036570 w 3156584"/>
                  <a:gd name="connsiteY6" fmla="*/ 1991677 h 3614737"/>
                  <a:gd name="connsiteX7" fmla="*/ 3036570 w 3156584"/>
                  <a:gd name="connsiteY7" fmla="*/ 2013585 h 3614737"/>
                  <a:gd name="connsiteX8" fmla="*/ 3016567 w 3156584"/>
                  <a:gd name="connsiteY8" fmla="*/ 2033587 h 3614737"/>
                  <a:gd name="connsiteX9" fmla="*/ 2986087 w 3156584"/>
                  <a:gd name="connsiteY9" fmla="*/ 2028825 h 3614737"/>
                  <a:gd name="connsiteX10" fmla="*/ 2986087 w 3156584"/>
                  <a:gd name="connsiteY10" fmla="*/ 2008823 h 3614737"/>
                  <a:gd name="connsiteX11" fmla="*/ 2972753 w 3156584"/>
                  <a:gd name="connsiteY11" fmla="*/ 1997393 h 3614737"/>
                  <a:gd name="connsiteX12" fmla="*/ 2972753 w 3156584"/>
                  <a:gd name="connsiteY12" fmla="*/ 1971675 h 3614737"/>
                  <a:gd name="connsiteX13" fmla="*/ 2945130 w 3156584"/>
                  <a:gd name="connsiteY13" fmla="*/ 1967865 h 3614737"/>
                  <a:gd name="connsiteX14" fmla="*/ 2913698 w 3156584"/>
                  <a:gd name="connsiteY14" fmla="*/ 1952625 h 3614737"/>
                  <a:gd name="connsiteX15" fmla="*/ 2884170 w 3156584"/>
                  <a:gd name="connsiteY15" fmla="*/ 1956435 h 3614737"/>
                  <a:gd name="connsiteX16" fmla="*/ 2854642 w 3156584"/>
                  <a:gd name="connsiteY16" fmla="*/ 1951673 h 3614737"/>
                  <a:gd name="connsiteX17" fmla="*/ 2837498 w 3156584"/>
                  <a:gd name="connsiteY17" fmla="*/ 1971675 h 3614737"/>
                  <a:gd name="connsiteX18" fmla="*/ 2828925 w 3156584"/>
                  <a:gd name="connsiteY18" fmla="*/ 1999298 h 3614737"/>
                  <a:gd name="connsiteX19" fmla="*/ 2808923 w 3156584"/>
                  <a:gd name="connsiteY19" fmla="*/ 2019300 h 3614737"/>
                  <a:gd name="connsiteX20" fmla="*/ 2816542 w 3156584"/>
                  <a:gd name="connsiteY20" fmla="*/ 2046923 h 3614737"/>
                  <a:gd name="connsiteX21" fmla="*/ 2806065 w 3156584"/>
                  <a:gd name="connsiteY21" fmla="*/ 2078355 h 3614737"/>
                  <a:gd name="connsiteX22" fmla="*/ 2779395 w 3156584"/>
                  <a:gd name="connsiteY22" fmla="*/ 2105025 h 3614737"/>
                  <a:gd name="connsiteX23" fmla="*/ 2779395 w 3156584"/>
                  <a:gd name="connsiteY23" fmla="*/ 2154555 h 3614737"/>
                  <a:gd name="connsiteX24" fmla="*/ 2742248 w 3156584"/>
                  <a:gd name="connsiteY24" fmla="*/ 2180273 h 3614737"/>
                  <a:gd name="connsiteX25" fmla="*/ 2742248 w 3156584"/>
                  <a:gd name="connsiteY25" fmla="*/ 2209800 h 3614737"/>
                  <a:gd name="connsiteX26" fmla="*/ 2726055 w 3156584"/>
                  <a:gd name="connsiteY26" fmla="*/ 2187893 h 3614737"/>
                  <a:gd name="connsiteX27" fmla="*/ 2726055 w 3156584"/>
                  <a:gd name="connsiteY27" fmla="*/ 2163128 h 3614737"/>
                  <a:gd name="connsiteX28" fmla="*/ 2707958 w 3156584"/>
                  <a:gd name="connsiteY28" fmla="*/ 2145030 h 3614737"/>
                  <a:gd name="connsiteX29" fmla="*/ 2689860 w 3156584"/>
                  <a:gd name="connsiteY29" fmla="*/ 2152650 h 3614737"/>
                  <a:gd name="connsiteX30" fmla="*/ 2685098 w 3156584"/>
                  <a:gd name="connsiteY30" fmla="*/ 2175510 h 3614737"/>
                  <a:gd name="connsiteX31" fmla="*/ 2638425 w 3156584"/>
                  <a:gd name="connsiteY31" fmla="*/ 2193608 h 3614737"/>
                  <a:gd name="connsiteX32" fmla="*/ 2616517 w 3156584"/>
                  <a:gd name="connsiteY32" fmla="*/ 2193608 h 3614737"/>
                  <a:gd name="connsiteX33" fmla="*/ 2607945 w 3156584"/>
                  <a:gd name="connsiteY33" fmla="*/ 2220278 h 3614737"/>
                  <a:gd name="connsiteX34" fmla="*/ 2593658 w 3156584"/>
                  <a:gd name="connsiteY34" fmla="*/ 2241233 h 3614737"/>
                  <a:gd name="connsiteX35" fmla="*/ 2563178 w 3156584"/>
                  <a:gd name="connsiteY35" fmla="*/ 2243137 h 3614737"/>
                  <a:gd name="connsiteX36" fmla="*/ 2528887 w 3156584"/>
                  <a:gd name="connsiteY36" fmla="*/ 2208848 h 3614737"/>
                  <a:gd name="connsiteX37" fmla="*/ 2525078 w 3156584"/>
                  <a:gd name="connsiteY37" fmla="*/ 2138362 h 3614737"/>
                  <a:gd name="connsiteX38" fmla="*/ 2529840 w 3156584"/>
                  <a:gd name="connsiteY38" fmla="*/ 2096452 h 3614737"/>
                  <a:gd name="connsiteX39" fmla="*/ 2529840 w 3156584"/>
                  <a:gd name="connsiteY39" fmla="*/ 2056448 h 3614737"/>
                  <a:gd name="connsiteX40" fmla="*/ 2535555 w 3156584"/>
                  <a:gd name="connsiteY40" fmla="*/ 2021205 h 3614737"/>
                  <a:gd name="connsiteX41" fmla="*/ 2535555 w 3156584"/>
                  <a:gd name="connsiteY41" fmla="*/ 1986915 h 3614737"/>
                  <a:gd name="connsiteX42" fmla="*/ 2510790 w 3156584"/>
                  <a:gd name="connsiteY42" fmla="*/ 1976437 h 3614737"/>
                  <a:gd name="connsiteX43" fmla="*/ 2492692 w 3156584"/>
                  <a:gd name="connsiteY43" fmla="*/ 1970723 h 3614737"/>
                  <a:gd name="connsiteX44" fmla="*/ 2489835 w 3156584"/>
                  <a:gd name="connsiteY44" fmla="*/ 1953577 h 3614737"/>
                  <a:gd name="connsiteX45" fmla="*/ 2481262 w 3156584"/>
                  <a:gd name="connsiteY45" fmla="*/ 1934527 h 3614737"/>
                  <a:gd name="connsiteX46" fmla="*/ 2465070 w 3156584"/>
                  <a:gd name="connsiteY46" fmla="*/ 1918335 h 3614737"/>
                  <a:gd name="connsiteX47" fmla="*/ 2465070 w 3156584"/>
                  <a:gd name="connsiteY47" fmla="*/ 1899285 h 3614737"/>
                  <a:gd name="connsiteX48" fmla="*/ 2476500 w 3156584"/>
                  <a:gd name="connsiteY48" fmla="*/ 1887855 h 3614737"/>
                  <a:gd name="connsiteX49" fmla="*/ 2479358 w 3156584"/>
                  <a:gd name="connsiteY49" fmla="*/ 1862137 h 3614737"/>
                  <a:gd name="connsiteX50" fmla="*/ 2464117 w 3156584"/>
                  <a:gd name="connsiteY50" fmla="*/ 1846898 h 3614737"/>
                  <a:gd name="connsiteX51" fmla="*/ 2444115 w 3156584"/>
                  <a:gd name="connsiteY51" fmla="*/ 1846898 h 3614737"/>
                  <a:gd name="connsiteX52" fmla="*/ 2422208 w 3156584"/>
                  <a:gd name="connsiteY52" fmla="*/ 1836420 h 3614737"/>
                  <a:gd name="connsiteX53" fmla="*/ 2422208 w 3156584"/>
                  <a:gd name="connsiteY53" fmla="*/ 1816418 h 3614737"/>
                  <a:gd name="connsiteX54" fmla="*/ 2430780 w 3156584"/>
                  <a:gd name="connsiteY54" fmla="*/ 1807845 h 3614737"/>
                  <a:gd name="connsiteX55" fmla="*/ 2421255 w 3156584"/>
                  <a:gd name="connsiteY55" fmla="*/ 1798320 h 3614737"/>
                  <a:gd name="connsiteX56" fmla="*/ 2413635 w 3156584"/>
                  <a:gd name="connsiteY56" fmla="*/ 1767840 h 3614737"/>
                  <a:gd name="connsiteX57" fmla="*/ 2395537 w 3156584"/>
                  <a:gd name="connsiteY57" fmla="*/ 1736408 h 3614737"/>
                  <a:gd name="connsiteX58" fmla="*/ 2374583 w 3156584"/>
                  <a:gd name="connsiteY58" fmla="*/ 1721168 h 3614737"/>
                  <a:gd name="connsiteX59" fmla="*/ 2350770 w 3156584"/>
                  <a:gd name="connsiteY59" fmla="*/ 1727835 h 3614737"/>
                  <a:gd name="connsiteX60" fmla="*/ 2327910 w 3156584"/>
                  <a:gd name="connsiteY60" fmla="*/ 1729740 h 3614737"/>
                  <a:gd name="connsiteX61" fmla="*/ 2327910 w 3156584"/>
                  <a:gd name="connsiteY61" fmla="*/ 1702118 h 3614737"/>
                  <a:gd name="connsiteX62" fmla="*/ 2346960 w 3156584"/>
                  <a:gd name="connsiteY62" fmla="*/ 1696402 h 3614737"/>
                  <a:gd name="connsiteX63" fmla="*/ 2346960 w 3156584"/>
                  <a:gd name="connsiteY63" fmla="*/ 1678305 h 3614737"/>
                  <a:gd name="connsiteX64" fmla="*/ 2326958 w 3156584"/>
                  <a:gd name="connsiteY64" fmla="*/ 1658302 h 3614737"/>
                  <a:gd name="connsiteX65" fmla="*/ 2326005 w 3156584"/>
                  <a:gd name="connsiteY65" fmla="*/ 1641158 h 3614737"/>
                  <a:gd name="connsiteX66" fmla="*/ 2305050 w 3156584"/>
                  <a:gd name="connsiteY66" fmla="*/ 1640205 h 3614737"/>
                  <a:gd name="connsiteX67" fmla="*/ 2289810 w 3156584"/>
                  <a:gd name="connsiteY67" fmla="*/ 1655445 h 3614737"/>
                  <a:gd name="connsiteX68" fmla="*/ 2270760 w 3156584"/>
                  <a:gd name="connsiteY68" fmla="*/ 1646873 h 3614737"/>
                  <a:gd name="connsiteX69" fmla="*/ 2245042 w 3156584"/>
                  <a:gd name="connsiteY69" fmla="*/ 1656398 h 3614737"/>
                  <a:gd name="connsiteX70" fmla="*/ 2232660 w 3156584"/>
                  <a:gd name="connsiteY70" fmla="*/ 1641158 h 3614737"/>
                  <a:gd name="connsiteX71" fmla="*/ 2219325 w 3156584"/>
                  <a:gd name="connsiteY71" fmla="*/ 1641158 h 3614737"/>
                  <a:gd name="connsiteX72" fmla="*/ 2207895 w 3156584"/>
                  <a:gd name="connsiteY72" fmla="*/ 1652587 h 3614737"/>
                  <a:gd name="connsiteX73" fmla="*/ 2185035 w 3156584"/>
                  <a:gd name="connsiteY73" fmla="*/ 1652587 h 3614737"/>
                  <a:gd name="connsiteX74" fmla="*/ 2169795 w 3156584"/>
                  <a:gd name="connsiteY74" fmla="*/ 1645920 h 3614737"/>
                  <a:gd name="connsiteX75" fmla="*/ 2169795 w 3156584"/>
                  <a:gd name="connsiteY75" fmla="*/ 1617345 h 3614737"/>
                  <a:gd name="connsiteX76" fmla="*/ 2178367 w 3156584"/>
                  <a:gd name="connsiteY76" fmla="*/ 1608773 h 3614737"/>
                  <a:gd name="connsiteX77" fmla="*/ 2178367 w 3156584"/>
                  <a:gd name="connsiteY77" fmla="*/ 1590675 h 3614737"/>
                  <a:gd name="connsiteX78" fmla="*/ 2171700 w 3156584"/>
                  <a:gd name="connsiteY78" fmla="*/ 1569720 h 3614737"/>
                  <a:gd name="connsiteX79" fmla="*/ 2188845 w 3156584"/>
                  <a:gd name="connsiteY79" fmla="*/ 1543050 h 3614737"/>
                  <a:gd name="connsiteX80" fmla="*/ 2198370 w 3156584"/>
                  <a:gd name="connsiteY80" fmla="*/ 1515427 h 3614737"/>
                  <a:gd name="connsiteX81" fmla="*/ 2168842 w 3156584"/>
                  <a:gd name="connsiteY81" fmla="*/ 1485900 h 3614737"/>
                  <a:gd name="connsiteX82" fmla="*/ 2161223 w 3156584"/>
                  <a:gd name="connsiteY82" fmla="*/ 1446848 h 3614737"/>
                  <a:gd name="connsiteX83" fmla="*/ 2136458 w 3156584"/>
                  <a:gd name="connsiteY83" fmla="*/ 1433512 h 3614737"/>
                  <a:gd name="connsiteX84" fmla="*/ 2136458 w 3156584"/>
                  <a:gd name="connsiteY84" fmla="*/ 1408748 h 3614737"/>
                  <a:gd name="connsiteX85" fmla="*/ 2145983 w 3156584"/>
                  <a:gd name="connsiteY85" fmla="*/ 1400175 h 3614737"/>
                  <a:gd name="connsiteX86" fmla="*/ 2136458 w 3156584"/>
                  <a:gd name="connsiteY86" fmla="*/ 1390650 h 3614737"/>
                  <a:gd name="connsiteX87" fmla="*/ 2136458 w 3156584"/>
                  <a:gd name="connsiteY87" fmla="*/ 1367790 h 3614737"/>
                  <a:gd name="connsiteX88" fmla="*/ 2109787 w 3156584"/>
                  <a:gd name="connsiteY88" fmla="*/ 1357312 h 3614737"/>
                  <a:gd name="connsiteX89" fmla="*/ 2102167 w 3156584"/>
                  <a:gd name="connsiteY89" fmla="*/ 1364933 h 3614737"/>
                  <a:gd name="connsiteX90" fmla="*/ 2094548 w 3156584"/>
                  <a:gd name="connsiteY90" fmla="*/ 1341120 h 3614737"/>
                  <a:gd name="connsiteX91" fmla="*/ 2107883 w 3156584"/>
                  <a:gd name="connsiteY91" fmla="*/ 1327785 h 3614737"/>
                  <a:gd name="connsiteX92" fmla="*/ 2122170 w 3156584"/>
                  <a:gd name="connsiteY92" fmla="*/ 1304925 h 3614737"/>
                  <a:gd name="connsiteX93" fmla="*/ 2143125 w 3156584"/>
                  <a:gd name="connsiteY93" fmla="*/ 1299210 h 3614737"/>
                  <a:gd name="connsiteX94" fmla="*/ 2135505 w 3156584"/>
                  <a:gd name="connsiteY94" fmla="*/ 1244918 h 3614737"/>
                  <a:gd name="connsiteX95" fmla="*/ 2129790 w 3156584"/>
                  <a:gd name="connsiteY95" fmla="*/ 1209675 h 3614737"/>
                  <a:gd name="connsiteX96" fmla="*/ 2129790 w 3156584"/>
                  <a:gd name="connsiteY96" fmla="*/ 1191577 h 3614737"/>
                  <a:gd name="connsiteX97" fmla="*/ 2105025 w 3156584"/>
                  <a:gd name="connsiteY97" fmla="*/ 1146810 h 3614737"/>
                  <a:gd name="connsiteX98" fmla="*/ 2102167 w 3156584"/>
                  <a:gd name="connsiteY98" fmla="*/ 1100137 h 3614737"/>
                  <a:gd name="connsiteX99" fmla="*/ 2077403 w 3156584"/>
                  <a:gd name="connsiteY99" fmla="*/ 1082993 h 3614737"/>
                  <a:gd name="connsiteX100" fmla="*/ 2066925 w 3156584"/>
                  <a:gd name="connsiteY100" fmla="*/ 1058227 h 3614737"/>
                  <a:gd name="connsiteX101" fmla="*/ 2059305 w 3156584"/>
                  <a:gd name="connsiteY101" fmla="*/ 1039177 h 3614737"/>
                  <a:gd name="connsiteX102" fmla="*/ 2059305 w 3156584"/>
                  <a:gd name="connsiteY102" fmla="*/ 1039177 h 3614737"/>
                  <a:gd name="connsiteX103" fmla="*/ 2059305 w 3156584"/>
                  <a:gd name="connsiteY103" fmla="*/ 1027748 h 3614737"/>
                  <a:gd name="connsiteX104" fmla="*/ 2088833 w 3156584"/>
                  <a:gd name="connsiteY104" fmla="*/ 1016318 h 3614737"/>
                  <a:gd name="connsiteX105" fmla="*/ 2119312 w 3156584"/>
                  <a:gd name="connsiteY105" fmla="*/ 972502 h 3614737"/>
                  <a:gd name="connsiteX106" fmla="*/ 2140267 w 3156584"/>
                  <a:gd name="connsiteY106" fmla="*/ 965835 h 3614737"/>
                  <a:gd name="connsiteX107" fmla="*/ 2168842 w 3156584"/>
                  <a:gd name="connsiteY107" fmla="*/ 974408 h 3614737"/>
                  <a:gd name="connsiteX108" fmla="*/ 2177415 w 3156584"/>
                  <a:gd name="connsiteY108" fmla="*/ 955358 h 3614737"/>
                  <a:gd name="connsiteX109" fmla="*/ 2177415 w 3156584"/>
                  <a:gd name="connsiteY109" fmla="*/ 930593 h 3614737"/>
                  <a:gd name="connsiteX110" fmla="*/ 2161223 w 3156584"/>
                  <a:gd name="connsiteY110" fmla="*/ 914400 h 3614737"/>
                  <a:gd name="connsiteX111" fmla="*/ 2168842 w 3156584"/>
                  <a:gd name="connsiteY111" fmla="*/ 886777 h 3614737"/>
                  <a:gd name="connsiteX112" fmla="*/ 2189798 w 3156584"/>
                  <a:gd name="connsiteY112" fmla="*/ 879158 h 3614737"/>
                  <a:gd name="connsiteX113" fmla="*/ 2189798 w 3156584"/>
                  <a:gd name="connsiteY113" fmla="*/ 857250 h 3614737"/>
                  <a:gd name="connsiteX114" fmla="*/ 2188845 w 3156584"/>
                  <a:gd name="connsiteY114" fmla="*/ 828675 h 3614737"/>
                  <a:gd name="connsiteX115" fmla="*/ 2211705 w 3156584"/>
                  <a:gd name="connsiteY115" fmla="*/ 812483 h 3614737"/>
                  <a:gd name="connsiteX116" fmla="*/ 2238375 w 3156584"/>
                  <a:gd name="connsiteY116" fmla="*/ 785813 h 3614737"/>
                  <a:gd name="connsiteX117" fmla="*/ 2244090 w 3156584"/>
                  <a:gd name="connsiteY117" fmla="*/ 765810 h 3614737"/>
                  <a:gd name="connsiteX118" fmla="*/ 2255520 w 3156584"/>
                  <a:gd name="connsiteY118" fmla="*/ 765810 h 3614737"/>
                  <a:gd name="connsiteX119" fmla="*/ 2253615 w 3156584"/>
                  <a:gd name="connsiteY119" fmla="*/ 737235 h 3614737"/>
                  <a:gd name="connsiteX120" fmla="*/ 2231708 w 3156584"/>
                  <a:gd name="connsiteY120" fmla="*/ 737235 h 3614737"/>
                  <a:gd name="connsiteX121" fmla="*/ 2211705 w 3156584"/>
                  <a:gd name="connsiteY121" fmla="*/ 699135 h 3614737"/>
                  <a:gd name="connsiteX122" fmla="*/ 2211705 w 3156584"/>
                  <a:gd name="connsiteY122" fmla="*/ 663893 h 3614737"/>
                  <a:gd name="connsiteX123" fmla="*/ 2193608 w 3156584"/>
                  <a:gd name="connsiteY123" fmla="*/ 645795 h 3614737"/>
                  <a:gd name="connsiteX124" fmla="*/ 2155508 w 3156584"/>
                  <a:gd name="connsiteY124" fmla="*/ 618172 h 3614737"/>
                  <a:gd name="connsiteX125" fmla="*/ 2155508 w 3156584"/>
                  <a:gd name="connsiteY125" fmla="*/ 602933 h 3614737"/>
                  <a:gd name="connsiteX126" fmla="*/ 2126933 w 3156584"/>
                  <a:gd name="connsiteY126" fmla="*/ 592455 h 3614737"/>
                  <a:gd name="connsiteX127" fmla="*/ 2116455 w 3156584"/>
                  <a:gd name="connsiteY127" fmla="*/ 571500 h 3614737"/>
                  <a:gd name="connsiteX128" fmla="*/ 2121217 w 3156584"/>
                  <a:gd name="connsiteY128" fmla="*/ 542925 h 3614737"/>
                  <a:gd name="connsiteX129" fmla="*/ 2108835 w 3156584"/>
                  <a:gd name="connsiteY129" fmla="*/ 530543 h 3614737"/>
                  <a:gd name="connsiteX130" fmla="*/ 2096453 w 3156584"/>
                  <a:gd name="connsiteY130" fmla="*/ 511492 h 3614737"/>
                  <a:gd name="connsiteX131" fmla="*/ 2089785 w 3156584"/>
                  <a:gd name="connsiteY131" fmla="*/ 495300 h 3614737"/>
                  <a:gd name="connsiteX132" fmla="*/ 2099310 w 3156584"/>
                  <a:gd name="connsiteY132" fmla="*/ 484822 h 3614737"/>
                  <a:gd name="connsiteX133" fmla="*/ 2102167 w 3156584"/>
                  <a:gd name="connsiteY133" fmla="*/ 471488 h 3614737"/>
                  <a:gd name="connsiteX134" fmla="*/ 2090737 w 3156584"/>
                  <a:gd name="connsiteY134" fmla="*/ 462915 h 3614737"/>
                  <a:gd name="connsiteX135" fmla="*/ 2086928 w 3156584"/>
                  <a:gd name="connsiteY135" fmla="*/ 438150 h 3614737"/>
                  <a:gd name="connsiteX136" fmla="*/ 2069783 w 3156584"/>
                  <a:gd name="connsiteY136" fmla="*/ 438150 h 3614737"/>
                  <a:gd name="connsiteX137" fmla="*/ 2048828 w 3156584"/>
                  <a:gd name="connsiteY137" fmla="*/ 439102 h 3614737"/>
                  <a:gd name="connsiteX138" fmla="*/ 2049780 w 3156584"/>
                  <a:gd name="connsiteY138" fmla="*/ 461963 h 3614737"/>
                  <a:gd name="connsiteX139" fmla="*/ 2048828 w 3156584"/>
                  <a:gd name="connsiteY139" fmla="*/ 473392 h 3614737"/>
                  <a:gd name="connsiteX140" fmla="*/ 2065973 w 3156584"/>
                  <a:gd name="connsiteY140" fmla="*/ 474345 h 3614737"/>
                  <a:gd name="connsiteX141" fmla="*/ 2076450 w 3156584"/>
                  <a:gd name="connsiteY141" fmla="*/ 484822 h 3614737"/>
                  <a:gd name="connsiteX142" fmla="*/ 2063115 w 3156584"/>
                  <a:gd name="connsiteY142" fmla="*/ 510540 h 3614737"/>
                  <a:gd name="connsiteX143" fmla="*/ 2040255 w 3156584"/>
                  <a:gd name="connsiteY143" fmla="*/ 519113 h 3614737"/>
                  <a:gd name="connsiteX144" fmla="*/ 2016442 w 3156584"/>
                  <a:gd name="connsiteY144" fmla="*/ 539115 h 3614737"/>
                  <a:gd name="connsiteX145" fmla="*/ 1999298 w 3156584"/>
                  <a:gd name="connsiteY145" fmla="*/ 564833 h 3614737"/>
                  <a:gd name="connsiteX146" fmla="*/ 1964055 w 3156584"/>
                  <a:gd name="connsiteY146" fmla="*/ 571500 h 3614737"/>
                  <a:gd name="connsiteX147" fmla="*/ 1938337 w 3156584"/>
                  <a:gd name="connsiteY147" fmla="*/ 586740 h 3614737"/>
                  <a:gd name="connsiteX148" fmla="*/ 1944053 w 3156584"/>
                  <a:gd name="connsiteY148" fmla="*/ 615315 h 3614737"/>
                  <a:gd name="connsiteX149" fmla="*/ 1918335 w 3156584"/>
                  <a:gd name="connsiteY149" fmla="*/ 626745 h 3614737"/>
                  <a:gd name="connsiteX150" fmla="*/ 1925003 w 3156584"/>
                  <a:gd name="connsiteY150" fmla="*/ 601027 h 3614737"/>
                  <a:gd name="connsiteX151" fmla="*/ 1930717 w 3156584"/>
                  <a:gd name="connsiteY151" fmla="*/ 563880 h 3614737"/>
                  <a:gd name="connsiteX152" fmla="*/ 1953578 w 3156584"/>
                  <a:gd name="connsiteY152" fmla="*/ 541020 h 3614737"/>
                  <a:gd name="connsiteX153" fmla="*/ 1964055 w 3156584"/>
                  <a:gd name="connsiteY153" fmla="*/ 509588 h 3614737"/>
                  <a:gd name="connsiteX154" fmla="*/ 1998345 w 3156584"/>
                  <a:gd name="connsiteY154" fmla="*/ 501015 h 3614737"/>
                  <a:gd name="connsiteX155" fmla="*/ 2006917 w 3156584"/>
                  <a:gd name="connsiteY155" fmla="*/ 457200 h 3614737"/>
                  <a:gd name="connsiteX156" fmla="*/ 2027873 w 3156584"/>
                  <a:gd name="connsiteY156" fmla="*/ 436245 h 3614737"/>
                  <a:gd name="connsiteX157" fmla="*/ 2036445 w 3156584"/>
                  <a:gd name="connsiteY157" fmla="*/ 397192 h 3614737"/>
                  <a:gd name="connsiteX158" fmla="*/ 2036445 w 3156584"/>
                  <a:gd name="connsiteY158" fmla="*/ 382905 h 3614737"/>
                  <a:gd name="connsiteX159" fmla="*/ 2065020 w 3156584"/>
                  <a:gd name="connsiteY159" fmla="*/ 348615 h 3614737"/>
                  <a:gd name="connsiteX160" fmla="*/ 2081212 w 3156584"/>
                  <a:gd name="connsiteY160" fmla="*/ 332422 h 3614737"/>
                  <a:gd name="connsiteX161" fmla="*/ 2094548 w 3156584"/>
                  <a:gd name="connsiteY161" fmla="*/ 304800 h 3614737"/>
                  <a:gd name="connsiteX162" fmla="*/ 2108835 w 3156584"/>
                  <a:gd name="connsiteY162" fmla="*/ 284797 h 3614737"/>
                  <a:gd name="connsiteX163" fmla="*/ 2108835 w 3156584"/>
                  <a:gd name="connsiteY163" fmla="*/ 256222 h 3614737"/>
                  <a:gd name="connsiteX164" fmla="*/ 2125028 w 3156584"/>
                  <a:gd name="connsiteY164" fmla="*/ 240030 h 3614737"/>
                  <a:gd name="connsiteX165" fmla="*/ 2106930 w 3156584"/>
                  <a:gd name="connsiteY165" fmla="*/ 209550 h 3614737"/>
                  <a:gd name="connsiteX166" fmla="*/ 2078355 w 3156584"/>
                  <a:gd name="connsiteY166" fmla="*/ 194310 h 3614737"/>
                  <a:gd name="connsiteX167" fmla="*/ 2066925 w 3156584"/>
                  <a:gd name="connsiteY167" fmla="*/ 182880 h 3614737"/>
                  <a:gd name="connsiteX168" fmla="*/ 2095500 w 3156584"/>
                  <a:gd name="connsiteY168" fmla="*/ 188595 h 3614737"/>
                  <a:gd name="connsiteX169" fmla="*/ 2098358 w 3156584"/>
                  <a:gd name="connsiteY169" fmla="*/ 159067 h 3614737"/>
                  <a:gd name="connsiteX170" fmla="*/ 2079308 w 3156584"/>
                  <a:gd name="connsiteY170" fmla="*/ 140017 h 3614737"/>
                  <a:gd name="connsiteX171" fmla="*/ 2064067 w 3156584"/>
                  <a:gd name="connsiteY171" fmla="*/ 124777 h 3614737"/>
                  <a:gd name="connsiteX172" fmla="*/ 2054542 w 3156584"/>
                  <a:gd name="connsiteY172" fmla="*/ 136208 h 3614737"/>
                  <a:gd name="connsiteX173" fmla="*/ 2037398 w 3156584"/>
                  <a:gd name="connsiteY173" fmla="*/ 121920 h 3614737"/>
                  <a:gd name="connsiteX174" fmla="*/ 2023110 w 3156584"/>
                  <a:gd name="connsiteY174" fmla="*/ 93345 h 3614737"/>
                  <a:gd name="connsiteX175" fmla="*/ 2006917 w 3156584"/>
                  <a:gd name="connsiteY175" fmla="*/ 77152 h 3614737"/>
                  <a:gd name="connsiteX176" fmla="*/ 1985010 w 3156584"/>
                  <a:gd name="connsiteY176" fmla="*/ 87630 h 3614737"/>
                  <a:gd name="connsiteX177" fmla="*/ 1968817 w 3156584"/>
                  <a:gd name="connsiteY177" fmla="*/ 71438 h 3614737"/>
                  <a:gd name="connsiteX178" fmla="*/ 1940242 w 3156584"/>
                  <a:gd name="connsiteY178" fmla="*/ 91440 h 3614737"/>
                  <a:gd name="connsiteX179" fmla="*/ 1911667 w 3156584"/>
                  <a:gd name="connsiteY179" fmla="*/ 91440 h 3614737"/>
                  <a:gd name="connsiteX180" fmla="*/ 1880235 w 3156584"/>
                  <a:gd name="connsiteY180" fmla="*/ 108585 h 3614737"/>
                  <a:gd name="connsiteX181" fmla="*/ 1892617 w 3156584"/>
                  <a:gd name="connsiteY181" fmla="*/ 120967 h 3614737"/>
                  <a:gd name="connsiteX182" fmla="*/ 1885950 w 3156584"/>
                  <a:gd name="connsiteY182" fmla="*/ 144780 h 3614737"/>
                  <a:gd name="connsiteX183" fmla="*/ 1854517 w 3156584"/>
                  <a:gd name="connsiteY183" fmla="*/ 135255 h 3614737"/>
                  <a:gd name="connsiteX184" fmla="*/ 1847850 w 3156584"/>
                  <a:gd name="connsiteY184" fmla="*/ 117158 h 3614737"/>
                  <a:gd name="connsiteX185" fmla="*/ 1865948 w 3156584"/>
                  <a:gd name="connsiteY185" fmla="*/ 99060 h 3614737"/>
                  <a:gd name="connsiteX186" fmla="*/ 1851660 w 3156584"/>
                  <a:gd name="connsiteY186" fmla="*/ 82867 h 3614737"/>
                  <a:gd name="connsiteX187" fmla="*/ 1824037 w 3156584"/>
                  <a:gd name="connsiteY187" fmla="*/ 82867 h 3614737"/>
                  <a:gd name="connsiteX188" fmla="*/ 1815465 w 3156584"/>
                  <a:gd name="connsiteY188" fmla="*/ 91440 h 3614737"/>
                  <a:gd name="connsiteX189" fmla="*/ 1770698 w 3156584"/>
                  <a:gd name="connsiteY189" fmla="*/ 88583 h 3614737"/>
                  <a:gd name="connsiteX190" fmla="*/ 1788795 w 3156584"/>
                  <a:gd name="connsiteY190" fmla="*/ 64770 h 3614737"/>
                  <a:gd name="connsiteX191" fmla="*/ 1810703 w 3156584"/>
                  <a:gd name="connsiteY191" fmla="*/ 42863 h 3614737"/>
                  <a:gd name="connsiteX192" fmla="*/ 1804035 w 3156584"/>
                  <a:gd name="connsiteY192" fmla="*/ 14288 h 3614737"/>
                  <a:gd name="connsiteX193" fmla="*/ 1783080 w 3156584"/>
                  <a:gd name="connsiteY193" fmla="*/ 17145 h 3614737"/>
                  <a:gd name="connsiteX194" fmla="*/ 1754505 w 3156584"/>
                  <a:gd name="connsiteY194" fmla="*/ 0 h 3614737"/>
                  <a:gd name="connsiteX195" fmla="*/ 1731645 w 3156584"/>
                  <a:gd name="connsiteY195" fmla="*/ 23813 h 3614737"/>
                  <a:gd name="connsiteX196" fmla="*/ 1705928 w 3156584"/>
                  <a:gd name="connsiteY196" fmla="*/ 41910 h 3614737"/>
                  <a:gd name="connsiteX197" fmla="*/ 1684973 w 3156584"/>
                  <a:gd name="connsiteY197" fmla="*/ 94297 h 3614737"/>
                  <a:gd name="connsiteX198" fmla="*/ 1678305 w 3156584"/>
                  <a:gd name="connsiteY198" fmla="*/ 117158 h 3614737"/>
                  <a:gd name="connsiteX199" fmla="*/ 1678305 w 3156584"/>
                  <a:gd name="connsiteY199" fmla="*/ 151447 h 3614737"/>
                  <a:gd name="connsiteX200" fmla="*/ 1689735 w 3156584"/>
                  <a:gd name="connsiteY200" fmla="*/ 160020 h 3614737"/>
                  <a:gd name="connsiteX201" fmla="*/ 1692592 w 3156584"/>
                  <a:gd name="connsiteY201" fmla="*/ 183833 h 3614737"/>
                  <a:gd name="connsiteX202" fmla="*/ 1683067 w 3156584"/>
                  <a:gd name="connsiteY202" fmla="*/ 183833 h 3614737"/>
                  <a:gd name="connsiteX203" fmla="*/ 1650682 w 3156584"/>
                  <a:gd name="connsiteY203" fmla="*/ 193358 h 3614737"/>
                  <a:gd name="connsiteX204" fmla="*/ 1619250 w 3156584"/>
                  <a:gd name="connsiteY204" fmla="*/ 193358 h 3614737"/>
                  <a:gd name="connsiteX205" fmla="*/ 1627823 w 3156584"/>
                  <a:gd name="connsiteY205" fmla="*/ 208597 h 3614737"/>
                  <a:gd name="connsiteX206" fmla="*/ 1644967 w 3156584"/>
                  <a:gd name="connsiteY206" fmla="*/ 220980 h 3614737"/>
                  <a:gd name="connsiteX207" fmla="*/ 1657350 w 3156584"/>
                  <a:gd name="connsiteY207" fmla="*/ 238125 h 3614737"/>
                  <a:gd name="connsiteX208" fmla="*/ 1628775 w 3156584"/>
                  <a:gd name="connsiteY208" fmla="*/ 232410 h 3614737"/>
                  <a:gd name="connsiteX209" fmla="*/ 1600200 w 3156584"/>
                  <a:gd name="connsiteY209" fmla="*/ 238125 h 3614737"/>
                  <a:gd name="connsiteX210" fmla="*/ 1596390 w 3156584"/>
                  <a:gd name="connsiteY210" fmla="*/ 260985 h 3614737"/>
                  <a:gd name="connsiteX211" fmla="*/ 1552575 w 3156584"/>
                  <a:gd name="connsiteY211" fmla="*/ 260033 h 3614737"/>
                  <a:gd name="connsiteX212" fmla="*/ 1534478 w 3156584"/>
                  <a:gd name="connsiteY212" fmla="*/ 278130 h 3614737"/>
                  <a:gd name="connsiteX213" fmla="*/ 1534478 w 3156584"/>
                  <a:gd name="connsiteY213" fmla="*/ 258127 h 3614737"/>
                  <a:gd name="connsiteX214" fmla="*/ 1547813 w 3156584"/>
                  <a:gd name="connsiteY214" fmla="*/ 232410 h 3614737"/>
                  <a:gd name="connsiteX215" fmla="*/ 1522095 w 3156584"/>
                  <a:gd name="connsiteY215" fmla="*/ 236220 h 3614737"/>
                  <a:gd name="connsiteX216" fmla="*/ 1515428 w 3156584"/>
                  <a:gd name="connsiteY216" fmla="*/ 251460 h 3614737"/>
                  <a:gd name="connsiteX217" fmla="*/ 1483995 w 3156584"/>
                  <a:gd name="connsiteY217" fmla="*/ 255270 h 3614737"/>
                  <a:gd name="connsiteX218" fmla="*/ 1446848 w 3156584"/>
                  <a:gd name="connsiteY218" fmla="*/ 263842 h 3614737"/>
                  <a:gd name="connsiteX219" fmla="*/ 1432560 w 3156584"/>
                  <a:gd name="connsiteY219" fmla="*/ 278130 h 3614737"/>
                  <a:gd name="connsiteX220" fmla="*/ 1458278 w 3156584"/>
                  <a:gd name="connsiteY220" fmla="*/ 286702 h 3614737"/>
                  <a:gd name="connsiteX221" fmla="*/ 1449705 w 3156584"/>
                  <a:gd name="connsiteY221" fmla="*/ 296227 h 3614737"/>
                  <a:gd name="connsiteX222" fmla="*/ 1411605 w 3156584"/>
                  <a:gd name="connsiteY222" fmla="*/ 307658 h 3614737"/>
                  <a:gd name="connsiteX223" fmla="*/ 1398270 w 3156584"/>
                  <a:gd name="connsiteY223" fmla="*/ 320992 h 3614737"/>
                  <a:gd name="connsiteX224" fmla="*/ 1344930 w 3156584"/>
                  <a:gd name="connsiteY224" fmla="*/ 328613 h 3614737"/>
                  <a:gd name="connsiteX225" fmla="*/ 1329690 w 3156584"/>
                  <a:gd name="connsiteY225" fmla="*/ 343852 h 3614737"/>
                  <a:gd name="connsiteX226" fmla="*/ 1290638 w 3156584"/>
                  <a:gd name="connsiteY226" fmla="*/ 359092 h 3614737"/>
                  <a:gd name="connsiteX227" fmla="*/ 1275398 w 3156584"/>
                  <a:gd name="connsiteY227" fmla="*/ 391477 h 3614737"/>
                  <a:gd name="connsiteX228" fmla="*/ 1236345 w 3156584"/>
                  <a:gd name="connsiteY228" fmla="*/ 390525 h 3614737"/>
                  <a:gd name="connsiteX229" fmla="*/ 1237298 w 3156584"/>
                  <a:gd name="connsiteY229" fmla="*/ 411480 h 3614737"/>
                  <a:gd name="connsiteX230" fmla="*/ 1257300 w 3156584"/>
                  <a:gd name="connsiteY230" fmla="*/ 412433 h 3614737"/>
                  <a:gd name="connsiteX231" fmla="*/ 1237298 w 3156584"/>
                  <a:gd name="connsiteY231" fmla="*/ 427672 h 3614737"/>
                  <a:gd name="connsiteX232" fmla="*/ 1223010 w 3156584"/>
                  <a:gd name="connsiteY232" fmla="*/ 447675 h 3614737"/>
                  <a:gd name="connsiteX233" fmla="*/ 1235392 w 3156584"/>
                  <a:gd name="connsiteY233" fmla="*/ 460058 h 3614737"/>
                  <a:gd name="connsiteX234" fmla="*/ 1227773 w 3156584"/>
                  <a:gd name="connsiteY234" fmla="*/ 478155 h 3614737"/>
                  <a:gd name="connsiteX235" fmla="*/ 1239203 w 3156584"/>
                  <a:gd name="connsiteY235" fmla="*/ 490538 h 3614737"/>
                  <a:gd name="connsiteX236" fmla="*/ 1222057 w 3156584"/>
                  <a:gd name="connsiteY236" fmla="*/ 494347 h 3614737"/>
                  <a:gd name="connsiteX237" fmla="*/ 1211580 w 3156584"/>
                  <a:gd name="connsiteY237" fmla="*/ 483870 h 3614737"/>
                  <a:gd name="connsiteX238" fmla="*/ 1195388 w 3156584"/>
                  <a:gd name="connsiteY238" fmla="*/ 500063 h 3614737"/>
                  <a:gd name="connsiteX239" fmla="*/ 1209675 w 3156584"/>
                  <a:gd name="connsiteY239" fmla="*/ 514350 h 3614737"/>
                  <a:gd name="connsiteX240" fmla="*/ 1226820 w 3156584"/>
                  <a:gd name="connsiteY240" fmla="*/ 520065 h 3614737"/>
                  <a:gd name="connsiteX241" fmla="*/ 1241107 w 3156584"/>
                  <a:gd name="connsiteY241" fmla="*/ 541020 h 3614737"/>
                  <a:gd name="connsiteX242" fmla="*/ 1226820 w 3156584"/>
                  <a:gd name="connsiteY242" fmla="*/ 555308 h 3614737"/>
                  <a:gd name="connsiteX243" fmla="*/ 1200150 w 3156584"/>
                  <a:gd name="connsiteY243" fmla="*/ 555308 h 3614737"/>
                  <a:gd name="connsiteX244" fmla="*/ 1163003 w 3156584"/>
                  <a:gd name="connsiteY244" fmla="*/ 570547 h 3614737"/>
                  <a:gd name="connsiteX245" fmla="*/ 1107757 w 3156584"/>
                  <a:gd name="connsiteY245" fmla="*/ 570547 h 3614737"/>
                  <a:gd name="connsiteX246" fmla="*/ 1107757 w 3156584"/>
                  <a:gd name="connsiteY246" fmla="*/ 579120 h 3614737"/>
                  <a:gd name="connsiteX247" fmla="*/ 1073467 w 3156584"/>
                  <a:gd name="connsiteY247" fmla="*/ 566738 h 3614737"/>
                  <a:gd name="connsiteX248" fmla="*/ 1006792 w 3156584"/>
                  <a:gd name="connsiteY248" fmla="*/ 566738 h 3614737"/>
                  <a:gd name="connsiteX249" fmla="*/ 978217 w 3156584"/>
                  <a:gd name="connsiteY249" fmla="*/ 592455 h 3614737"/>
                  <a:gd name="connsiteX250" fmla="*/ 984885 w 3156584"/>
                  <a:gd name="connsiteY250" fmla="*/ 627697 h 3614737"/>
                  <a:gd name="connsiteX251" fmla="*/ 996315 w 3156584"/>
                  <a:gd name="connsiteY251" fmla="*/ 639127 h 3614737"/>
                  <a:gd name="connsiteX252" fmla="*/ 983932 w 3156584"/>
                  <a:gd name="connsiteY252" fmla="*/ 667702 h 3614737"/>
                  <a:gd name="connsiteX253" fmla="*/ 975360 w 3156584"/>
                  <a:gd name="connsiteY253" fmla="*/ 701993 h 3614737"/>
                  <a:gd name="connsiteX254" fmla="*/ 986790 w 3156584"/>
                  <a:gd name="connsiteY254" fmla="*/ 713422 h 3614737"/>
                  <a:gd name="connsiteX255" fmla="*/ 1006792 w 3156584"/>
                  <a:gd name="connsiteY255" fmla="*/ 745808 h 3614737"/>
                  <a:gd name="connsiteX256" fmla="*/ 1033463 w 3156584"/>
                  <a:gd name="connsiteY256" fmla="*/ 755333 h 3614737"/>
                  <a:gd name="connsiteX257" fmla="*/ 1032510 w 3156584"/>
                  <a:gd name="connsiteY257" fmla="*/ 775335 h 3614737"/>
                  <a:gd name="connsiteX258" fmla="*/ 1047750 w 3156584"/>
                  <a:gd name="connsiteY258" fmla="*/ 796290 h 3614737"/>
                  <a:gd name="connsiteX259" fmla="*/ 1042035 w 3156584"/>
                  <a:gd name="connsiteY259" fmla="*/ 819150 h 3614737"/>
                  <a:gd name="connsiteX260" fmla="*/ 1003935 w 3156584"/>
                  <a:gd name="connsiteY260" fmla="*/ 819150 h 3614737"/>
                  <a:gd name="connsiteX261" fmla="*/ 979170 w 3156584"/>
                  <a:gd name="connsiteY261" fmla="*/ 794385 h 3614737"/>
                  <a:gd name="connsiteX262" fmla="*/ 969645 w 3156584"/>
                  <a:gd name="connsiteY262" fmla="*/ 784860 h 3614737"/>
                  <a:gd name="connsiteX263" fmla="*/ 979170 w 3156584"/>
                  <a:gd name="connsiteY263" fmla="*/ 756285 h 3614737"/>
                  <a:gd name="connsiteX264" fmla="*/ 942022 w 3156584"/>
                  <a:gd name="connsiteY264" fmla="*/ 736283 h 3614737"/>
                  <a:gd name="connsiteX265" fmla="*/ 922972 w 3156584"/>
                  <a:gd name="connsiteY265" fmla="*/ 717233 h 3614737"/>
                  <a:gd name="connsiteX266" fmla="*/ 900113 w 3156584"/>
                  <a:gd name="connsiteY266" fmla="*/ 721043 h 3614737"/>
                  <a:gd name="connsiteX267" fmla="*/ 871538 w 3156584"/>
                  <a:gd name="connsiteY267" fmla="*/ 715327 h 3614737"/>
                  <a:gd name="connsiteX268" fmla="*/ 872490 w 3156584"/>
                  <a:gd name="connsiteY268" fmla="*/ 732472 h 3614737"/>
                  <a:gd name="connsiteX269" fmla="*/ 885825 w 3156584"/>
                  <a:gd name="connsiteY269" fmla="*/ 732472 h 3614737"/>
                  <a:gd name="connsiteX270" fmla="*/ 891540 w 3156584"/>
                  <a:gd name="connsiteY270" fmla="*/ 747713 h 3614737"/>
                  <a:gd name="connsiteX271" fmla="*/ 903922 w 3156584"/>
                  <a:gd name="connsiteY271" fmla="*/ 760095 h 3614737"/>
                  <a:gd name="connsiteX272" fmla="*/ 922020 w 3156584"/>
                  <a:gd name="connsiteY272" fmla="*/ 763905 h 3614737"/>
                  <a:gd name="connsiteX273" fmla="*/ 942022 w 3156584"/>
                  <a:gd name="connsiteY273" fmla="*/ 774383 h 3614737"/>
                  <a:gd name="connsiteX274" fmla="*/ 946785 w 3156584"/>
                  <a:gd name="connsiteY274" fmla="*/ 792480 h 3614737"/>
                  <a:gd name="connsiteX275" fmla="*/ 933450 w 3156584"/>
                  <a:gd name="connsiteY275" fmla="*/ 805815 h 3614737"/>
                  <a:gd name="connsiteX276" fmla="*/ 936307 w 3156584"/>
                  <a:gd name="connsiteY276" fmla="*/ 821055 h 3614737"/>
                  <a:gd name="connsiteX277" fmla="*/ 909638 w 3156584"/>
                  <a:gd name="connsiteY277" fmla="*/ 824865 h 3614737"/>
                  <a:gd name="connsiteX278" fmla="*/ 890588 w 3156584"/>
                  <a:gd name="connsiteY278" fmla="*/ 843915 h 3614737"/>
                  <a:gd name="connsiteX279" fmla="*/ 899160 w 3156584"/>
                  <a:gd name="connsiteY279" fmla="*/ 862965 h 3614737"/>
                  <a:gd name="connsiteX280" fmla="*/ 904875 w 3156584"/>
                  <a:gd name="connsiteY280" fmla="*/ 855345 h 3614737"/>
                  <a:gd name="connsiteX281" fmla="*/ 914400 w 3156584"/>
                  <a:gd name="connsiteY281" fmla="*/ 873443 h 3614737"/>
                  <a:gd name="connsiteX282" fmla="*/ 944880 w 3156584"/>
                  <a:gd name="connsiteY282" fmla="*/ 890588 h 3614737"/>
                  <a:gd name="connsiteX283" fmla="*/ 942022 w 3156584"/>
                  <a:gd name="connsiteY283" fmla="*/ 924877 h 3614737"/>
                  <a:gd name="connsiteX284" fmla="*/ 942022 w 3156584"/>
                  <a:gd name="connsiteY284" fmla="*/ 973455 h 3614737"/>
                  <a:gd name="connsiteX285" fmla="*/ 913447 w 3156584"/>
                  <a:gd name="connsiteY285" fmla="*/ 973455 h 3614737"/>
                  <a:gd name="connsiteX286" fmla="*/ 902970 w 3156584"/>
                  <a:gd name="connsiteY286" fmla="*/ 990600 h 3614737"/>
                  <a:gd name="connsiteX287" fmla="*/ 882015 w 3156584"/>
                  <a:gd name="connsiteY287" fmla="*/ 1011555 h 3614737"/>
                  <a:gd name="connsiteX288" fmla="*/ 856297 w 3156584"/>
                  <a:gd name="connsiteY288" fmla="*/ 1030605 h 3614737"/>
                  <a:gd name="connsiteX289" fmla="*/ 857250 w 3156584"/>
                  <a:gd name="connsiteY289" fmla="*/ 1056323 h 3614737"/>
                  <a:gd name="connsiteX290" fmla="*/ 869632 w 3156584"/>
                  <a:gd name="connsiteY290" fmla="*/ 1068705 h 3614737"/>
                  <a:gd name="connsiteX291" fmla="*/ 873442 w 3156584"/>
                  <a:gd name="connsiteY291" fmla="*/ 1083945 h 3614737"/>
                  <a:gd name="connsiteX292" fmla="*/ 891540 w 3156584"/>
                  <a:gd name="connsiteY292" fmla="*/ 1102043 h 3614737"/>
                  <a:gd name="connsiteX293" fmla="*/ 918210 w 3156584"/>
                  <a:gd name="connsiteY293" fmla="*/ 1105852 h 3614737"/>
                  <a:gd name="connsiteX294" fmla="*/ 922020 w 3156584"/>
                  <a:gd name="connsiteY294" fmla="*/ 1123950 h 3614737"/>
                  <a:gd name="connsiteX295" fmla="*/ 931545 w 3156584"/>
                  <a:gd name="connsiteY295" fmla="*/ 1133475 h 3614737"/>
                  <a:gd name="connsiteX296" fmla="*/ 948690 w 3156584"/>
                  <a:gd name="connsiteY296" fmla="*/ 1118235 h 3614737"/>
                  <a:gd name="connsiteX297" fmla="*/ 957263 w 3156584"/>
                  <a:gd name="connsiteY297" fmla="*/ 1126808 h 3614737"/>
                  <a:gd name="connsiteX298" fmla="*/ 974407 w 3156584"/>
                  <a:gd name="connsiteY298" fmla="*/ 1110615 h 3614737"/>
                  <a:gd name="connsiteX299" fmla="*/ 973455 w 3156584"/>
                  <a:gd name="connsiteY299" fmla="*/ 1138237 h 3614737"/>
                  <a:gd name="connsiteX300" fmla="*/ 995363 w 3156584"/>
                  <a:gd name="connsiteY300" fmla="*/ 1142048 h 3614737"/>
                  <a:gd name="connsiteX301" fmla="*/ 995363 w 3156584"/>
                  <a:gd name="connsiteY301" fmla="*/ 1163955 h 3614737"/>
                  <a:gd name="connsiteX302" fmla="*/ 1008697 w 3156584"/>
                  <a:gd name="connsiteY302" fmla="*/ 1196340 h 3614737"/>
                  <a:gd name="connsiteX303" fmla="*/ 1001078 w 3156584"/>
                  <a:gd name="connsiteY303" fmla="*/ 1216343 h 3614737"/>
                  <a:gd name="connsiteX304" fmla="*/ 990600 w 3156584"/>
                  <a:gd name="connsiteY304" fmla="*/ 1216343 h 3614737"/>
                  <a:gd name="connsiteX305" fmla="*/ 1002030 w 3156584"/>
                  <a:gd name="connsiteY305" fmla="*/ 1237298 h 3614737"/>
                  <a:gd name="connsiteX306" fmla="*/ 992505 w 3156584"/>
                  <a:gd name="connsiteY306" fmla="*/ 1263968 h 3614737"/>
                  <a:gd name="connsiteX307" fmla="*/ 977265 w 3156584"/>
                  <a:gd name="connsiteY307" fmla="*/ 1279208 h 3614737"/>
                  <a:gd name="connsiteX308" fmla="*/ 971550 w 3156584"/>
                  <a:gd name="connsiteY308" fmla="*/ 1296352 h 3614737"/>
                  <a:gd name="connsiteX309" fmla="*/ 951547 w 3156584"/>
                  <a:gd name="connsiteY309" fmla="*/ 1292543 h 3614737"/>
                  <a:gd name="connsiteX310" fmla="*/ 950595 w 3156584"/>
                  <a:gd name="connsiteY310" fmla="*/ 1315402 h 3614737"/>
                  <a:gd name="connsiteX311" fmla="*/ 963930 w 3156584"/>
                  <a:gd name="connsiteY311" fmla="*/ 1328737 h 3614737"/>
                  <a:gd name="connsiteX312" fmla="*/ 968692 w 3156584"/>
                  <a:gd name="connsiteY312" fmla="*/ 1354455 h 3614737"/>
                  <a:gd name="connsiteX313" fmla="*/ 956310 w 3156584"/>
                  <a:gd name="connsiteY313" fmla="*/ 1375410 h 3614737"/>
                  <a:gd name="connsiteX314" fmla="*/ 968692 w 3156584"/>
                  <a:gd name="connsiteY314" fmla="*/ 1387793 h 3614737"/>
                  <a:gd name="connsiteX315" fmla="*/ 968692 w 3156584"/>
                  <a:gd name="connsiteY315" fmla="*/ 1407795 h 3614737"/>
                  <a:gd name="connsiteX316" fmla="*/ 1000125 w 3156584"/>
                  <a:gd name="connsiteY316" fmla="*/ 1425893 h 3614737"/>
                  <a:gd name="connsiteX317" fmla="*/ 1012507 w 3156584"/>
                  <a:gd name="connsiteY317" fmla="*/ 1450658 h 3614737"/>
                  <a:gd name="connsiteX318" fmla="*/ 993457 w 3156584"/>
                  <a:gd name="connsiteY318" fmla="*/ 1468755 h 3614737"/>
                  <a:gd name="connsiteX319" fmla="*/ 993457 w 3156584"/>
                  <a:gd name="connsiteY319" fmla="*/ 1483043 h 3614737"/>
                  <a:gd name="connsiteX320" fmla="*/ 1002982 w 3156584"/>
                  <a:gd name="connsiteY320" fmla="*/ 1500187 h 3614737"/>
                  <a:gd name="connsiteX321" fmla="*/ 1002982 w 3156584"/>
                  <a:gd name="connsiteY321" fmla="*/ 1525905 h 3614737"/>
                  <a:gd name="connsiteX322" fmla="*/ 990600 w 3156584"/>
                  <a:gd name="connsiteY322" fmla="*/ 1535430 h 3614737"/>
                  <a:gd name="connsiteX323" fmla="*/ 1005840 w 3156584"/>
                  <a:gd name="connsiteY323" fmla="*/ 1564005 h 3614737"/>
                  <a:gd name="connsiteX324" fmla="*/ 1022985 w 3156584"/>
                  <a:gd name="connsiteY324" fmla="*/ 1564005 h 3614737"/>
                  <a:gd name="connsiteX325" fmla="*/ 1040130 w 3156584"/>
                  <a:gd name="connsiteY325" fmla="*/ 1581150 h 3614737"/>
                  <a:gd name="connsiteX326" fmla="*/ 1052513 w 3156584"/>
                  <a:gd name="connsiteY326" fmla="*/ 1606868 h 3614737"/>
                  <a:gd name="connsiteX327" fmla="*/ 1055370 w 3156584"/>
                  <a:gd name="connsiteY327" fmla="*/ 1639252 h 3614737"/>
                  <a:gd name="connsiteX328" fmla="*/ 1041082 w 3156584"/>
                  <a:gd name="connsiteY328" fmla="*/ 1653540 h 3614737"/>
                  <a:gd name="connsiteX329" fmla="*/ 1047750 w 3156584"/>
                  <a:gd name="connsiteY329" fmla="*/ 1683068 h 3614737"/>
                  <a:gd name="connsiteX330" fmla="*/ 1080135 w 3156584"/>
                  <a:gd name="connsiteY330" fmla="*/ 1689735 h 3614737"/>
                  <a:gd name="connsiteX331" fmla="*/ 1096328 w 3156584"/>
                  <a:gd name="connsiteY331" fmla="*/ 1705927 h 3614737"/>
                  <a:gd name="connsiteX332" fmla="*/ 1112520 w 3156584"/>
                  <a:gd name="connsiteY332" fmla="*/ 1689735 h 3614737"/>
                  <a:gd name="connsiteX333" fmla="*/ 1118235 w 3156584"/>
                  <a:gd name="connsiteY333" fmla="*/ 1724025 h 3614737"/>
                  <a:gd name="connsiteX334" fmla="*/ 1112520 w 3156584"/>
                  <a:gd name="connsiteY334" fmla="*/ 1753552 h 3614737"/>
                  <a:gd name="connsiteX335" fmla="*/ 1122045 w 3156584"/>
                  <a:gd name="connsiteY335" fmla="*/ 1776412 h 3614737"/>
                  <a:gd name="connsiteX336" fmla="*/ 1102995 w 3156584"/>
                  <a:gd name="connsiteY336" fmla="*/ 1795462 h 3614737"/>
                  <a:gd name="connsiteX337" fmla="*/ 1082992 w 3156584"/>
                  <a:gd name="connsiteY337" fmla="*/ 1821180 h 3614737"/>
                  <a:gd name="connsiteX338" fmla="*/ 1068705 w 3156584"/>
                  <a:gd name="connsiteY338" fmla="*/ 1847850 h 3614737"/>
                  <a:gd name="connsiteX339" fmla="*/ 1089660 w 3156584"/>
                  <a:gd name="connsiteY339" fmla="*/ 1877377 h 3614737"/>
                  <a:gd name="connsiteX340" fmla="*/ 1089660 w 3156584"/>
                  <a:gd name="connsiteY340" fmla="*/ 1912620 h 3614737"/>
                  <a:gd name="connsiteX341" fmla="*/ 1069657 w 3156584"/>
                  <a:gd name="connsiteY341" fmla="*/ 1932623 h 3614737"/>
                  <a:gd name="connsiteX342" fmla="*/ 1067753 w 3156584"/>
                  <a:gd name="connsiteY342" fmla="*/ 1964055 h 3614737"/>
                  <a:gd name="connsiteX343" fmla="*/ 1055370 w 3156584"/>
                  <a:gd name="connsiteY343" fmla="*/ 1976437 h 3614737"/>
                  <a:gd name="connsiteX344" fmla="*/ 1022032 w 3156584"/>
                  <a:gd name="connsiteY344" fmla="*/ 2009775 h 3614737"/>
                  <a:gd name="connsiteX345" fmla="*/ 1022032 w 3156584"/>
                  <a:gd name="connsiteY345" fmla="*/ 2052637 h 3614737"/>
                  <a:gd name="connsiteX346" fmla="*/ 1057275 w 3156584"/>
                  <a:gd name="connsiteY346" fmla="*/ 2076450 h 3614737"/>
                  <a:gd name="connsiteX347" fmla="*/ 1097280 w 3156584"/>
                  <a:gd name="connsiteY347" fmla="*/ 2093595 h 3614737"/>
                  <a:gd name="connsiteX348" fmla="*/ 1076325 w 3156584"/>
                  <a:gd name="connsiteY348" fmla="*/ 2127885 h 3614737"/>
                  <a:gd name="connsiteX349" fmla="*/ 1025842 w 3156584"/>
                  <a:gd name="connsiteY349" fmla="*/ 2149793 h 3614737"/>
                  <a:gd name="connsiteX350" fmla="*/ 993457 w 3156584"/>
                  <a:gd name="connsiteY350" fmla="*/ 2182178 h 3614737"/>
                  <a:gd name="connsiteX351" fmla="*/ 993457 w 3156584"/>
                  <a:gd name="connsiteY351" fmla="*/ 2182178 h 3614737"/>
                  <a:gd name="connsiteX352" fmla="*/ 941070 w 3156584"/>
                  <a:gd name="connsiteY352" fmla="*/ 2144078 h 3614737"/>
                  <a:gd name="connsiteX353" fmla="*/ 885825 w 3156584"/>
                  <a:gd name="connsiteY353" fmla="*/ 2167890 h 3614737"/>
                  <a:gd name="connsiteX354" fmla="*/ 875347 w 3156584"/>
                  <a:gd name="connsiteY354" fmla="*/ 2202180 h 3614737"/>
                  <a:gd name="connsiteX355" fmla="*/ 838200 w 3156584"/>
                  <a:gd name="connsiteY355" fmla="*/ 2183130 h 3614737"/>
                  <a:gd name="connsiteX356" fmla="*/ 811530 w 3156584"/>
                  <a:gd name="connsiteY356" fmla="*/ 2189798 h 3614737"/>
                  <a:gd name="connsiteX357" fmla="*/ 779145 w 3156584"/>
                  <a:gd name="connsiteY357" fmla="*/ 2157412 h 3614737"/>
                  <a:gd name="connsiteX358" fmla="*/ 743903 w 3156584"/>
                  <a:gd name="connsiteY358" fmla="*/ 2170748 h 3614737"/>
                  <a:gd name="connsiteX359" fmla="*/ 699135 w 3156584"/>
                  <a:gd name="connsiteY359" fmla="*/ 2165985 h 3614737"/>
                  <a:gd name="connsiteX360" fmla="*/ 686753 w 3156584"/>
                  <a:gd name="connsiteY360" fmla="*/ 2147887 h 3614737"/>
                  <a:gd name="connsiteX361" fmla="*/ 638175 w 3156584"/>
                  <a:gd name="connsiteY361" fmla="*/ 2147887 h 3614737"/>
                  <a:gd name="connsiteX362" fmla="*/ 603885 w 3156584"/>
                  <a:gd name="connsiteY362" fmla="*/ 2132648 h 3614737"/>
                  <a:gd name="connsiteX363" fmla="*/ 559117 w 3156584"/>
                  <a:gd name="connsiteY363" fmla="*/ 2139315 h 3614737"/>
                  <a:gd name="connsiteX364" fmla="*/ 525780 w 3156584"/>
                  <a:gd name="connsiteY364" fmla="*/ 2213610 h 3614737"/>
                  <a:gd name="connsiteX365" fmla="*/ 528638 w 3156584"/>
                  <a:gd name="connsiteY365" fmla="*/ 2258378 h 3614737"/>
                  <a:gd name="connsiteX366" fmla="*/ 481965 w 3156584"/>
                  <a:gd name="connsiteY366" fmla="*/ 2271712 h 3614737"/>
                  <a:gd name="connsiteX367" fmla="*/ 443865 w 3156584"/>
                  <a:gd name="connsiteY367" fmla="*/ 2299335 h 3614737"/>
                  <a:gd name="connsiteX368" fmla="*/ 439103 w 3156584"/>
                  <a:gd name="connsiteY368" fmla="*/ 2328862 h 3614737"/>
                  <a:gd name="connsiteX369" fmla="*/ 399097 w 3156584"/>
                  <a:gd name="connsiteY369" fmla="*/ 2352675 h 3614737"/>
                  <a:gd name="connsiteX370" fmla="*/ 386715 w 3156584"/>
                  <a:gd name="connsiteY370" fmla="*/ 2370773 h 3614737"/>
                  <a:gd name="connsiteX371" fmla="*/ 363855 w 3156584"/>
                  <a:gd name="connsiteY371" fmla="*/ 2393633 h 3614737"/>
                  <a:gd name="connsiteX372" fmla="*/ 336232 w 3156584"/>
                  <a:gd name="connsiteY372" fmla="*/ 2406968 h 3614737"/>
                  <a:gd name="connsiteX373" fmla="*/ 301942 w 3156584"/>
                  <a:gd name="connsiteY373" fmla="*/ 2406968 h 3614737"/>
                  <a:gd name="connsiteX374" fmla="*/ 280988 w 3156584"/>
                  <a:gd name="connsiteY374" fmla="*/ 2400300 h 3614737"/>
                  <a:gd name="connsiteX375" fmla="*/ 256222 w 3156584"/>
                  <a:gd name="connsiteY375" fmla="*/ 2387918 h 3614737"/>
                  <a:gd name="connsiteX376" fmla="*/ 246697 w 3156584"/>
                  <a:gd name="connsiteY376" fmla="*/ 2401253 h 3614737"/>
                  <a:gd name="connsiteX377" fmla="*/ 218122 w 3156584"/>
                  <a:gd name="connsiteY377" fmla="*/ 2401253 h 3614737"/>
                  <a:gd name="connsiteX378" fmla="*/ 200025 w 3156584"/>
                  <a:gd name="connsiteY378" fmla="*/ 2389823 h 3614737"/>
                  <a:gd name="connsiteX379" fmla="*/ 183832 w 3156584"/>
                  <a:gd name="connsiteY379" fmla="*/ 2382203 h 3614737"/>
                  <a:gd name="connsiteX380" fmla="*/ 159067 w 3156584"/>
                  <a:gd name="connsiteY380" fmla="*/ 2374583 h 3614737"/>
                  <a:gd name="connsiteX381" fmla="*/ 140017 w 3156584"/>
                  <a:gd name="connsiteY381" fmla="*/ 2367915 h 3614737"/>
                  <a:gd name="connsiteX382" fmla="*/ 140017 w 3156584"/>
                  <a:gd name="connsiteY382" fmla="*/ 2349818 h 3614737"/>
                  <a:gd name="connsiteX383" fmla="*/ 153353 w 3156584"/>
                  <a:gd name="connsiteY383" fmla="*/ 2336483 h 3614737"/>
                  <a:gd name="connsiteX384" fmla="*/ 131445 w 3156584"/>
                  <a:gd name="connsiteY384" fmla="*/ 2314575 h 3614737"/>
                  <a:gd name="connsiteX385" fmla="*/ 110490 w 3156584"/>
                  <a:gd name="connsiteY385" fmla="*/ 2329815 h 3614737"/>
                  <a:gd name="connsiteX386" fmla="*/ 100965 w 3156584"/>
                  <a:gd name="connsiteY386" fmla="*/ 2346008 h 3614737"/>
                  <a:gd name="connsiteX387" fmla="*/ 80963 w 3156584"/>
                  <a:gd name="connsiteY387" fmla="*/ 2367915 h 3614737"/>
                  <a:gd name="connsiteX388" fmla="*/ 79057 w 3156584"/>
                  <a:gd name="connsiteY388" fmla="*/ 2389823 h 3614737"/>
                  <a:gd name="connsiteX389" fmla="*/ 88582 w 3156584"/>
                  <a:gd name="connsiteY389" fmla="*/ 2418398 h 3614737"/>
                  <a:gd name="connsiteX390" fmla="*/ 66675 w 3156584"/>
                  <a:gd name="connsiteY390" fmla="*/ 2428875 h 3614737"/>
                  <a:gd name="connsiteX391" fmla="*/ 66675 w 3156584"/>
                  <a:gd name="connsiteY391" fmla="*/ 2445068 h 3614737"/>
                  <a:gd name="connsiteX392" fmla="*/ 85725 w 3156584"/>
                  <a:gd name="connsiteY392" fmla="*/ 2454593 h 3614737"/>
                  <a:gd name="connsiteX393" fmla="*/ 99060 w 3156584"/>
                  <a:gd name="connsiteY393" fmla="*/ 2467928 h 3614737"/>
                  <a:gd name="connsiteX394" fmla="*/ 105728 w 3156584"/>
                  <a:gd name="connsiteY394" fmla="*/ 2484120 h 3614737"/>
                  <a:gd name="connsiteX395" fmla="*/ 126682 w 3156584"/>
                  <a:gd name="connsiteY395" fmla="*/ 2495550 h 3614737"/>
                  <a:gd name="connsiteX396" fmla="*/ 126682 w 3156584"/>
                  <a:gd name="connsiteY396" fmla="*/ 2514600 h 3614737"/>
                  <a:gd name="connsiteX397" fmla="*/ 116205 w 3156584"/>
                  <a:gd name="connsiteY397" fmla="*/ 2525078 h 3614737"/>
                  <a:gd name="connsiteX398" fmla="*/ 89535 w 3156584"/>
                  <a:gd name="connsiteY398" fmla="*/ 2529840 h 3614737"/>
                  <a:gd name="connsiteX399" fmla="*/ 54292 w 3156584"/>
                  <a:gd name="connsiteY399" fmla="*/ 2565083 h 3614737"/>
                  <a:gd name="connsiteX400" fmla="*/ 54292 w 3156584"/>
                  <a:gd name="connsiteY400" fmla="*/ 2589848 h 3614737"/>
                  <a:gd name="connsiteX401" fmla="*/ 48578 w 3156584"/>
                  <a:gd name="connsiteY401" fmla="*/ 2605087 h 3614737"/>
                  <a:gd name="connsiteX402" fmla="*/ 33338 w 3156584"/>
                  <a:gd name="connsiteY402" fmla="*/ 2620328 h 3614737"/>
                  <a:gd name="connsiteX403" fmla="*/ 21907 w 3156584"/>
                  <a:gd name="connsiteY403" fmla="*/ 2622233 h 3614737"/>
                  <a:gd name="connsiteX404" fmla="*/ 21907 w 3156584"/>
                  <a:gd name="connsiteY404" fmla="*/ 2641283 h 3614737"/>
                  <a:gd name="connsiteX405" fmla="*/ 7620 w 3156584"/>
                  <a:gd name="connsiteY405" fmla="*/ 2655570 h 3614737"/>
                  <a:gd name="connsiteX406" fmla="*/ 0 w 3156584"/>
                  <a:gd name="connsiteY406" fmla="*/ 2671762 h 3614737"/>
                  <a:gd name="connsiteX407" fmla="*/ 0 w 3156584"/>
                  <a:gd name="connsiteY407" fmla="*/ 2688908 h 3614737"/>
                  <a:gd name="connsiteX408" fmla="*/ 20955 w 3156584"/>
                  <a:gd name="connsiteY408" fmla="*/ 2698433 h 3614737"/>
                  <a:gd name="connsiteX409" fmla="*/ 32385 w 3156584"/>
                  <a:gd name="connsiteY409" fmla="*/ 2733675 h 3614737"/>
                  <a:gd name="connsiteX410" fmla="*/ 25717 w 3156584"/>
                  <a:gd name="connsiteY410" fmla="*/ 2753678 h 3614737"/>
                  <a:gd name="connsiteX411" fmla="*/ 25717 w 3156584"/>
                  <a:gd name="connsiteY411" fmla="*/ 2780348 h 3614737"/>
                  <a:gd name="connsiteX412" fmla="*/ 7620 w 3156584"/>
                  <a:gd name="connsiteY412" fmla="*/ 2798445 h 3614737"/>
                  <a:gd name="connsiteX413" fmla="*/ 15240 w 3156584"/>
                  <a:gd name="connsiteY413" fmla="*/ 2823210 h 3614737"/>
                  <a:gd name="connsiteX414" fmla="*/ 46672 w 3156584"/>
                  <a:gd name="connsiteY414" fmla="*/ 2831783 h 3614737"/>
                  <a:gd name="connsiteX415" fmla="*/ 75247 w 3156584"/>
                  <a:gd name="connsiteY415" fmla="*/ 2814637 h 3614737"/>
                  <a:gd name="connsiteX416" fmla="*/ 95250 w 3156584"/>
                  <a:gd name="connsiteY416" fmla="*/ 2834640 h 3614737"/>
                  <a:gd name="connsiteX417" fmla="*/ 85725 w 3156584"/>
                  <a:gd name="connsiteY417" fmla="*/ 2867978 h 3614737"/>
                  <a:gd name="connsiteX418" fmla="*/ 114300 w 3156584"/>
                  <a:gd name="connsiteY418" fmla="*/ 2876550 h 3614737"/>
                  <a:gd name="connsiteX419" fmla="*/ 129540 w 3156584"/>
                  <a:gd name="connsiteY419" fmla="*/ 2861310 h 3614737"/>
                  <a:gd name="connsiteX420" fmla="*/ 155257 w 3156584"/>
                  <a:gd name="connsiteY420" fmla="*/ 2876550 h 3614737"/>
                  <a:gd name="connsiteX421" fmla="*/ 183832 w 3156584"/>
                  <a:gd name="connsiteY421" fmla="*/ 2876550 h 3614737"/>
                  <a:gd name="connsiteX422" fmla="*/ 183832 w 3156584"/>
                  <a:gd name="connsiteY422" fmla="*/ 2896553 h 3614737"/>
                  <a:gd name="connsiteX423" fmla="*/ 149542 w 3156584"/>
                  <a:gd name="connsiteY423" fmla="*/ 2911793 h 3614737"/>
                  <a:gd name="connsiteX424" fmla="*/ 140970 w 3156584"/>
                  <a:gd name="connsiteY424" fmla="*/ 2949893 h 3614737"/>
                  <a:gd name="connsiteX425" fmla="*/ 164782 w 3156584"/>
                  <a:gd name="connsiteY425" fmla="*/ 2949893 h 3614737"/>
                  <a:gd name="connsiteX426" fmla="*/ 194310 w 3156584"/>
                  <a:gd name="connsiteY426" fmla="*/ 2935605 h 3614737"/>
                  <a:gd name="connsiteX427" fmla="*/ 209550 w 3156584"/>
                  <a:gd name="connsiteY427" fmla="*/ 2958465 h 3614737"/>
                  <a:gd name="connsiteX428" fmla="*/ 243840 w 3156584"/>
                  <a:gd name="connsiteY428" fmla="*/ 2940368 h 3614737"/>
                  <a:gd name="connsiteX429" fmla="*/ 282892 w 3156584"/>
                  <a:gd name="connsiteY429" fmla="*/ 2928937 h 3614737"/>
                  <a:gd name="connsiteX430" fmla="*/ 305753 w 3156584"/>
                  <a:gd name="connsiteY430" fmla="*/ 2906078 h 3614737"/>
                  <a:gd name="connsiteX431" fmla="*/ 327660 w 3156584"/>
                  <a:gd name="connsiteY431" fmla="*/ 2905125 h 3614737"/>
                  <a:gd name="connsiteX432" fmla="*/ 357188 w 3156584"/>
                  <a:gd name="connsiteY432" fmla="*/ 2904173 h 3614737"/>
                  <a:gd name="connsiteX433" fmla="*/ 378142 w 3156584"/>
                  <a:gd name="connsiteY433" fmla="*/ 2883218 h 3614737"/>
                  <a:gd name="connsiteX434" fmla="*/ 403860 w 3156584"/>
                  <a:gd name="connsiteY434" fmla="*/ 2883218 h 3614737"/>
                  <a:gd name="connsiteX435" fmla="*/ 410528 w 3156584"/>
                  <a:gd name="connsiteY435" fmla="*/ 2903220 h 3614737"/>
                  <a:gd name="connsiteX436" fmla="*/ 393382 w 3156584"/>
                  <a:gd name="connsiteY436" fmla="*/ 2926080 h 3614737"/>
                  <a:gd name="connsiteX437" fmla="*/ 373380 w 3156584"/>
                  <a:gd name="connsiteY437" fmla="*/ 2926080 h 3614737"/>
                  <a:gd name="connsiteX438" fmla="*/ 373380 w 3156584"/>
                  <a:gd name="connsiteY438" fmla="*/ 2951798 h 3614737"/>
                  <a:gd name="connsiteX439" fmla="*/ 397192 w 3156584"/>
                  <a:gd name="connsiteY439" fmla="*/ 2961323 h 3614737"/>
                  <a:gd name="connsiteX440" fmla="*/ 415290 w 3156584"/>
                  <a:gd name="connsiteY440" fmla="*/ 2979420 h 3614737"/>
                  <a:gd name="connsiteX441" fmla="*/ 431482 w 3156584"/>
                  <a:gd name="connsiteY441" fmla="*/ 3013710 h 3614737"/>
                  <a:gd name="connsiteX442" fmla="*/ 446722 w 3156584"/>
                  <a:gd name="connsiteY442" fmla="*/ 3028950 h 3614737"/>
                  <a:gd name="connsiteX443" fmla="*/ 463867 w 3156584"/>
                  <a:gd name="connsiteY443" fmla="*/ 3020378 h 3614737"/>
                  <a:gd name="connsiteX444" fmla="*/ 463867 w 3156584"/>
                  <a:gd name="connsiteY444" fmla="*/ 3020378 h 3614737"/>
                  <a:gd name="connsiteX445" fmla="*/ 446722 w 3156584"/>
                  <a:gd name="connsiteY445" fmla="*/ 3028950 h 3614737"/>
                  <a:gd name="connsiteX446" fmla="*/ 470535 w 3156584"/>
                  <a:gd name="connsiteY446" fmla="*/ 3052762 h 3614737"/>
                  <a:gd name="connsiteX447" fmla="*/ 487680 w 3156584"/>
                  <a:gd name="connsiteY447" fmla="*/ 3108960 h 3614737"/>
                  <a:gd name="connsiteX448" fmla="*/ 487680 w 3156584"/>
                  <a:gd name="connsiteY448" fmla="*/ 3155633 h 3614737"/>
                  <a:gd name="connsiteX449" fmla="*/ 510540 w 3156584"/>
                  <a:gd name="connsiteY449" fmla="*/ 3176587 h 3614737"/>
                  <a:gd name="connsiteX450" fmla="*/ 510540 w 3156584"/>
                  <a:gd name="connsiteY450" fmla="*/ 3210878 h 3614737"/>
                  <a:gd name="connsiteX451" fmla="*/ 534353 w 3156584"/>
                  <a:gd name="connsiteY451" fmla="*/ 3252787 h 3614737"/>
                  <a:gd name="connsiteX452" fmla="*/ 541020 w 3156584"/>
                  <a:gd name="connsiteY452" fmla="*/ 3289935 h 3614737"/>
                  <a:gd name="connsiteX453" fmla="*/ 550545 w 3156584"/>
                  <a:gd name="connsiteY453" fmla="*/ 3322320 h 3614737"/>
                  <a:gd name="connsiteX454" fmla="*/ 568642 w 3156584"/>
                  <a:gd name="connsiteY454" fmla="*/ 3359468 h 3614737"/>
                  <a:gd name="connsiteX455" fmla="*/ 600075 w 3156584"/>
                  <a:gd name="connsiteY455" fmla="*/ 3353753 h 3614737"/>
                  <a:gd name="connsiteX456" fmla="*/ 615315 w 3156584"/>
                  <a:gd name="connsiteY456" fmla="*/ 3321368 h 3614737"/>
                  <a:gd name="connsiteX457" fmla="*/ 638175 w 3156584"/>
                  <a:gd name="connsiteY457" fmla="*/ 3314700 h 3614737"/>
                  <a:gd name="connsiteX458" fmla="*/ 653415 w 3156584"/>
                  <a:gd name="connsiteY458" fmla="*/ 3332798 h 3614737"/>
                  <a:gd name="connsiteX459" fmla="*/ 653415 w 3156584"/>
                  <a:gd name="connsiteY459" fmla="*/ 3353753 h 3614737"/>
                  <a:gd name="connsiteX460" fmla="*/ 668655 w 3156584"/>
                  <a:gd name="connsiteY460" fmla="*/ 3368993 h 3614737"/>
                  <a:gd name="connsiteX461" fmla="*/ 685800 w 3156584"/>
                  <a:gd name="connsiteY461" fmla="*/ 3386137 h 3614737"/>
                  <a:gd name="connsiteX462" fmla="*/ 717232 w 3156584"/>
                  <a:gd name="connsiteY462" fmla="*/ 3380423 h 3614737"/>
                  <a:gd name="connsiteX463" fmla="*/ 731520 w 3156584"/>
                  <a:gd name="connsiteY463" fmla="*/ 3394710 h 3614737"/>
                  <a:gd name="connsiteX464" fmla="*/ 766763 w 3156584"/>
                  <a:gd name="connsiteY464" fmla="*/ 3388995 h 3614737"/>
                  <a:gd name="connsiteX465" fmla="*/ 784860 w 3156584"/>
                  <a:gd name="connsiteY465" fmla="*/ 3370898 h 3614737"/>
                  <a:gd name="connsiteX466" fmla="*/ 821055 w 3156584"/>
                  <a:gd name="connsiteY466" fmla="*/ 3370898 h 3614737"/>
                  <a:gd name="connsiteX467" fmla="*/ 838200 w 3156584"/>
                  <a:gd name="connsiteY467" fmla="*/ 3388043 h 3614737"/>
                  <a:gd name="connsiteX468" fmla="*/ 864870 w 3156584"/>
                  <a:gd name="connsiteY468" fmla="*/ 3399473 h 3614737"/>
                  <a:gd name="connsiteX469" fmla="*/ 884872 w 3156584"/>
                  <a:gd name="connsiteY469" fmla="*/ 3417570 h 3614737"/>
                  <a:gd name="connsiteX470" fmla="*/ 890588 w 3156584"/>
                  <a:gd name="connsiteY470" fmla="*/ 3451860 h 3614737"/>
                  <a:gd name="connsiteX471" fmla="*/ 914400 w 3156584"/>
                  <a:gd name="connsiteY471" fmla="*/ 3467100 h 3614737"/>
                  <a:gd name="connsiteX472" fmla="*/ 925830 w 3156584"/>
                  <a:gd name="connsiteY472" fmla="*/ 3492818 h 3614737"/>
                  <a:gd name="connsiteX473" fmla="*/ 955357 w 3156584"/>
                  <a:gd name="connsiteY473" fmla="*/ 3510915 h 3614737"/>
                  <a:gd name="connsiteX474" fmla="*/ 955357 w 3156584"/>
                  <a:gd name="connsiteY474" fmla="*/ 3545205 h 3614737"/>
                  <a:gd name="connsiteX475" fmla="*/ 993457 w 3156584"/>
                  <a:gd name="connsiteY475" fmla="*/ 3554730 h 3614737"/>
                  <a:gd name="connsiteX476" fmla="*/ 1027747 w 3156584"/>
                  <a:gd name="connsiteY476" fmla="*/ 3566160 h 3614737"/>
                  <a:gd name="connsiteX477" fmla="*/ 1064895 w 3156584"/>
                  <a:gd name="connsiteY477" fmla="*/ 3551873 h 3614737"/>
                  <a:gd name="connsiteX478" fmla="*/ 1086803 w 3156584"/>
                  <a:gd name="connsiteY478" fmla="*/ 3529965 h 3614737"/>
                  <a:gd name="connsiteX479" fmla="*/ 1094423 w 3156584"/>
                  <a:gd name="connsiteY479" fmla="*/ 3558540 h 3614737"/>
                  <a:gd name="connsiteX480" fmla="*/ 1109663 w 3156584"/>
                  <a:gd name="connsiteY480" fmla="*/ 3587115 h 3614737"/>
                  <a:gd name="connsiteX481" fmla="*/ 1122045 w 3156584"/>
                  <a:gd name="connsiteY481" fmla="*/ 3608070 h 3614737"/>
                  <a:gd name="connsiteX482" fmla="*/ 1163003 w 3156584"/>
                  <a:gd name="connsiteY482" fmla="*/ 3614737 h 3614737"/>
                  <a:gd name="connsiteX483" fmla="*/ 1181100 w 3156584"/>
                  <a:gd name="connsiteY483" fmla="*/ 3596640 h 3614737"/>
                  <a:gd name="connsiteX484" fmla="*/ 1216342 w 3156584"/>
                  <a:gd name="connsiteY484" fmla="*/ 3576637 h 3614737"/>
                  <a:gd name="connsiteX485" fmla="*/ 1258253 w 3156584"/>
                  <a:gd name="connsiteY485" fmla="*/ 3577590 h 3614737"/>
                  <a:gd name="connsiteX486" fmla="*/ 1281113 w 3156584"/>
                  <a:gd name="connsiteY486" fmla="*/ 3554730 h 3614737"/>
                  <a:gd name="connsiteX487" fmla="*/ 1314450 w 3156584"/>
                  <a:gd name="connsiteY487" fmla="*/ 3547110 h 3614737"/>
                  <a:gd name="connsiteX488" fmla="*/ 1320165 w 3156584"/>
                  <a:gd name="connsiteY488" fmla="*/ 3517582 h 3614737"/>
                  <a:gd name="connsiteX489" fmla="*/ 1348740 w 3156584"/>
                  <a:gd name="connsiteY489" fmla="*/ 3517582 h 3614737"/>
                  <a:gd name="connsiteX490" fmla="*/ 1377315 w 3156584"/>
                  <a:gd name="connsiteY490" fmla="*/ 3489007 h 3614737"/>
                  <a:gd name="connsiteX491" fmla="*/ 1423988 w 3156584"/>
                  <a:gd name="connsiteY491" fmla="*/ 3459480 h 3614737"/>
                  <a:gd name="connsiteX492" fmla="*/ 1461135 w 3156584"/>
                  <a:gd name="connsiteY492" fmla="*/ 3459480 h 3614737"/>
                  <a:gd name="connsiteX493" fmla="*/ 1470660 w 3156584"/>
                  <a:gd name="connsiteY493" fmla="*/ 3429953 h 3614737"/>
                  <a:gd name="connsiteX494" fmla="*/ 1502092 w 3156584"/>
                  <a:gd name="connsiteY494" fmla="*/ 3429953 h 3614737"/>
                  <a:gd name="connsiteX495" fmla="*/ 1526857 w 3156584"/>
                  <a:gd name="connsiteY495" fmla="*/ 3405187 h 3614737"/>
                  <a:gd name="connsiteX496" fmla="*/ 1557338 w 3156584"/>
                  <a:gd name="connsiteY496" fmla="*/ 3418523 h 3614737"/>
                  <a:gd name="connsiteX497" fmla="*/ 1581150 w 3156584"/>
                  <a:gd name="connsiteY497" fmla="*/ 3442335 h 3614737"/>
                  <a:gd name="connsiteX498" fmla="*/ 1619250 w 3156584"/>
                  <a:gd name="connsiteY498" fmla="*/ 3427095 h 3614737"/>
                  <a:gd name="connsiteX499" fmla="*/ 1651635 w 3156584"/>
                  <a:gd name="connsiteY499" fmla="*/ 3436620 h 3614737"/>
                  <a:gd name="connsiteX500" fmla="*/ 1678305 w 3156584"/>
                  <a:gd name="connsiteY500" fmla="*/ 3463290 h 3614737"/>
                  <a:gd name="connsiteX501" fmla="*/ 1701165 w 3156584"/>
                  <a:gd name="connsiteY501" fmla="*/ 3486150 h 3614737"/>
                  <a:gd name="connsiteX502" fmla="*/ 1742123 w 3156584"/>
                  <a:gd name="connsiteY502" fmla="*/ 3500437 h 3614737"/>
                  <a:gd name="connsiteX503" fmla="*/ 1770698 w 3156584"/>
                  <a:gd name="connsiteY503" fmla="*/ 3509010 h 3614737"/>
                  <a:gd name="connsiteX504" fmla="*/ 1809750 w 3156584"/>
                  <a:gd name="connsiteY504" fmla="*/ 3502343 h 3614737"/>
                  <a:gd name="connsiteX505" fmla="*/ 1847850 w 3156584"/>
                  <a:gd name="connsiteY505" fmla="*/ 3511868 h 3614737"/>
                  <a:gd name="connsiteX506" fmla="*/ 1888808 w 3156584"/>
                  <a:gd name="connsiteY506" fmla="*/ 3511868 h 3614737"/>
                  <a:gd name="connsiteX507" fmla="*/ 1915478 w 3156584"/>
                  <a:gd name="connsiteY507" fmla="*/ 3511868 h 3614737"/>
                  <a:gd name="connsiteX508" fmla="*/ 1946910 w 3156584"/>
                  <a:gd name="connsiteY508" fmla="*/ 3480435 h 3614737"/>
                  <a:gd name="connsiteX509" fmla="*/ 1980248 w 3156584"/>
                  <a:gd name="connsiteY509" fmla="*/ 3458528 h 3614737"/>
                  <a:gd name="connsiteX510" fmla="*/ 1980248 w 3156584"/>
                  <a:gd name="connsiteY510" fmla="*/ 3424237 h 3614737"/>
                  <a:gd name="connsiteX511" fmla="*/ 1955483 w 3156584"/>
                  <a:gd name="connsiteY511" fmla="*/ 3399473 h 3614737"/>
                  <a:gd name="connsiteX512" fmla="*/ 1955483 w 3156584"/>
                  <a:gd name="connsiteY512" fmla="*/ 3368040 h 3614737"/>
                  <a:gd name="connsiteX513" fmla="*/ 1937385 w 3156584"/>
                  <a:gd name="connsiteY513" fmla="*/ 3347085 h 3614737"/>
                  <a:gd name="connsiteX514" fmla="*/ 1943100 w 3156584"/>
                  <a:gd name="connsiteY514" fmla="*/ 3309937 h 3614737"/>
                  <a:gd name="connsiteX515" fmla="*/ 1962150 w 3156584"/>
                  <a:gd name="connsiteY515" fmla="*/ 3290887 h 3614737"/>
                  <a:gd name="connsiteX516" fmla="*/ 1980248 w 3156584"/>
                  <a:gd name="connsiteY516" fmla="*/ 3254693 h 3614737"/>
                  <a:gd name="connsiteX517" fmla="*/ 2002155 w 3156584"/>
                  <a:gd name="connsiteY517" fmla="*/ 3232785 h 3614737"/>
                  <a:gd name="connsiteX518" fmla="*/ 2000250 w 3156584"/>
                  <a:gd name="connsiteY518" fmla="*/ 3206115 h 3614737"/>
                  <a:gd name="connsiteX519" fmla="*/ 1986915 w 3156584"/>
                  <a:gd name="connsiteY519" fmla="*/ 3192780 h 3614737"/>
                  <a:gd name="connsiteX520" fmla="*/ 1982153 w 3156584"/>
                  <a:gd name="connsiteY520" fmla="*/ 3168968 h 3614737"/>
                  <a:gd name="connsiteX521" fmla="*/ 1997392 w 3156584"/>
                  <a:gd name="connsiteY521" fmla="*/ 3153728 h 3614737"/>
                  <a:gd name="connsiteX522" fmla="*/ 1997392 w 3156584"/>
                  <a:gd name="connsiteY522" fmla="*/ 3128962 h 3614737"/>
                  <a:gd name="connsiteX523" fmla="*/ 2013585 w 3156584"/>
                  <a:gd name="connsiteY523" fmla="*/ 3112770 h 3614737"/>
                  <a:gd name="connsiteX524" fmla="*/ 2073592 w 3156584"/>
                  <a:gd name="connsiteY524" fmla="*/ 3052762 h 3614737"/>
                  <a:gd name="connsiteX525" fmla="*/ 2096453 w 3156584"/>
                  <a:gd name="connsiteY525" fmla="*/ 3068003 h 3614737"/>
                  <a:gd name="connsiteX526" fmla="*/ 2088833 w 3156584"/>
                  <a:gd name="connsiteY526" fmla="*/ 3084195 h 3614737"/>
                  <a:gd name="connsiteX527" fmla="*/ 2115503 w 3156584"/>
                  <a:gd name="connsiteY527" fmla="*/ 3096578 h 3614737"/>
                  <a:gd name="connsiteX528" fmla="*/ 2131695 w 3156584"/>
                  <a:gd name="connsiteY528" fmla="*/ 3111818 h 3614737"/>
                  <a:gd name="connsiteX529" fmla="*/ 2166937 w 3156584"/>
                  <a:gd name="connsiteY529" fmla="*/ 3122295 h 3614737"/>
                  <a:gd name="connsiteX530" fmla="*/ 2183130 w 3156584"/>
                  <a:gd name="connsiteY530" fmla="*/ 3138487 h 3614737"/>
                  <a:gd name="connsiteX531" fmla="*/ 2201228 w 3156584"/>
                  <a:gd name="connsiteY531" fmla="*/ 3148012 h 3614737"/>
                  <a:gd name="connsiteX532" fmla="*/ 2221230 w 3156584"/>
                  <a:gd name="connsiteY532" fmla="*/ 3168015 h 3614737"/>
                  <a:gd name="connsiteX533" fmla="*/ 2266950 w 3156584"/>
                  <a:gd name="connsiteY533" fmla="*/ 3158490 h 3614737"/>
                  <a:gd name="connsiteX534" fmla="*/ 2305050 w 3156584"/>
                  <a:gd name="connsiteY534" fmla="*/ 3194685 h 3614737"/>
                  <a:gd name="connsiteX535" fmla="*/ 2326958 w 3156584"/>
                  <a:gd name="connsiteY535" fmla="*/ 3194685 h 3614737"/>
                  <a:gd name="connsiteX536" fmla="*/ 2326958 w 3156584"/>
                  <a:gd name="connsiteY536" fmla="*/ 3214687 h 3614737"/>
                  <a:gd name="connsiteX537" fmla="*/ 2343150 w 3156584"/>
                  <a:gd name="connsiteY537" fmla="*/ 3240405 h 3614737"/>
                  <a:gd name="connsiteX538" fmla="*/ 2383155 w 3156584"/>
                  <a:gd name="connsiteY538" fmla="*/ 3240405 h 3614737"/>
                  <a:gd name="connsiteX539" fmla="*/ 2390775 w 3156584"/>
                  <a:gd name="connsiteY539" fmla="*/ 3266123 h 3614737"/>
                  <a:gd name="connsiteX540" fmla="*/ 2422208 w 3156584"/>
                  <a:gd name="connsiteY540" fmla="*/ 3248025 h 3614737"/>
                  <a:gd name="connsiteX541" fmla="*/ 2445067 w 3156584"/>
                  <a:gd name="connsiteY541" fmla="*/ 3248025 h 3614737"/>
                  <a:gd name="connsiteX542" fmla="*/ 2445067 w 3156584"/>
                  <a:gd name="connsiteY542" fmla="*/ 3207068 h 3614737"/>
                  <a:gd name="connsiteX543" fmla="*/ 2477453 w 3156584"/>
                  <a:gd name="connsiteY543" fmla="*/ 3174683 h 3614737"/>
                  <a:gd name="connsiteX544" fmla="*/ 2515553 w 3156584"/>
                  <a:gd name="connsiteY544" fmla="*/ 3128962 h 3614737"/>
                  <a:gd name="connsiteX545" fmla="*/ 2534603 w 3156584"/>
                  <a:gd name="connsiteY545" fmla="*/ 3080385 h 3614737"/>
                  <a:gd name="connsiteX546" fmla="*/ 2585085 w 3156584"/>
                  <a:gd name="connsiteY546" fmla="*/ 3029903 h 3614737"/>
                  <a:gd name="connsiteX547" fmla="*/ 2641283 w 3156584"/>
                  <a:gd name="connsiteY547" fmla="*/ 2961323 h 3614737"/>
                  <a:gd name="connsiteX548" fmla="*/ 2649855 w 3156584"/>
                  <a:gd name="connsiteY548" fmla="*/ 2860358 h 3614737"/>
                  <a:gd name="connsiteX549" fmla="*/ 2669858 w 3156584"/>
                  <a:gd name="connsiteY549" fmla="*/ 2793683 h 3614737"/>
                  <a:gd name="connsiteX550" fmla="*/ 2639378 w 3156584"/>
                  <a:gd name="connsiteY550" fmla="*/ 2784158 h 3614737"/>
                  <a:gd name="connsiteX551" fmla="*/ 2609850 w 3156584"/>
                  <a:gd name="connsiteY551" fmla="*/ 2645093 h 3614737"/>
                  <a:gd name="connsiteX552" fmla="*/ 2620328 w 3156584"/>
                  <a:gd name="connsiteY552" fmla="*/ 2625090 h 3614737"/>
                  <a:gd name="connsiteX553" fmla="*/ 2635567 w 3156584"/>
                  <a:gd name="connsiteY553" fmla="*/ 2609850 h 3614737"/>
                  <a:gd name="connsiteX554" fmla="*/ 2610803 w 3156584"/>
                  <a:gd name="connsiteY554" fmla="*/ 2592705 h 3614737"/>
                  <a:gd name="connsiteX555" fmla="*/ 2587942 w 3156584"/>
                  <a:gd name="connsiteY555" fmla="*/ 2585085 h 3614737"/>
                  <a:gd name="connsiteX556" fmla="*/ 2579370 w 3156584"/>
                  <a:gd name="connsiteY556" fmla="*/ 2546985 h 3614737"/>
                  <a:gd name="connsiteX557" fmla="*/ 2624137 w 3156584"/>
                  <a:gd name="connsiteY557" fmla="*/ 2514600 h 3614737"/>
                  <a:gd name="connsiteX558" fmla="*/ 2646045 w 3156584"/>
                  <a:gd name="connsiteY558" fmla="*/ 2514600 h 3614737"/>
                  <a:gd name="connsiteX559" fmla="*/ 2646045 w 3156584"/>
                  <a:gd name="connsiteY559" fmla="*/ 2486025 h 3614737"/>
                  <a:gd name="connsiteX560" fmla="*/ 2667000 w 3156584"/>
                  <a:gd name="connsiteY560" fmla="*/ 2476500 h 3614737"/>
                  <a:gd name="connsiteX561" fmla="*/ 2697480 w 3156584"/>
                  <a:gd name="connsiteY561" fmla="*/ 2486978 h 3614737"/>
                  <a:gd name="connsiteX562" fmla="*/ 2728912 w 3156584"/>
                  <a:gd name="connsiteY562" fmla="*/ 2475548 h 3614737"/>
                  <a:gd name="connsiteX563" fmla="*/ 2728912 w 3156584"/>
                  <a:gd name="connsiteY563" fmla="*/ 2447925 h 3614737"/>
                  <a:gd name="connsiteX564" fmla="*/ 2750820 w 3156584"/>
                  <a:gd name="connsiteY564" fmla="*/ 2431733 h 3614737"/>
                  <a:gd name="connsiteX565" fmla="*/ 2762250 w 3156584"/>
                  <a:gd name="connsiteY565" fmla="*/ 2444115 h 3614737"/>
                  <a:gd name="connsiteX566" fmla="*/ 2798445 w 3156584"/>
                  <a:gd name="connsiteY566" fmla="*/ 2444115 h 3614737"/>
                  <a:gd name="connsiteX567" fmla="*/ 2819400 w 3156584"/>
                  <a:gd name="connsiteY567" fmla="*/ 2428875 h 3614737"/>
                  <a:gd name="connsiteX568" fmla="*/ 2832735 w 3156584"/>
                  <a:gd name="connsiteY568" fmla="*/ 2442210 h 3614737"/>
                  <a:gd name="connsiteX569" fmla="*/ 2876550 w 3156584"/>
                  <a:gd name="connsiteY569" fmla="*/ 2450783 h 3614737"/>
                  <a:gd name="connsiteX570" fmla="*/ 2894648 w 3156584"/>
                  <a:gd name="connsiteY570" fmla="*/ 2432685 h 3614737"/>
                  <a:gd name="connsiteX571" fmla="*/ 2913698 w 3156584"/>
                  <a:gd name="connsiteY571" fmla="*/ 2443162 h 3614737"/>
                  <a:gd name="connsiteX572" fmla="*/ 2941320 w 3156584"/>
                  <a:gd name="connsiteY572" fmla="*/ 2415540 h 3614737"/>
                  <a:gd name="connsiteX573" fmla="*/ 2963228 w 3156584"/>
                  <a:gd name="connsiteY573" fmla="*/ 2415540 h 3614737"/>
                  <a:gd name="connsiteX574" fmla="*/ 2963228 w 3156584"/>
                  <a:gd name="connsiteY574" fmla="*/ 2359343 h 3614737"/>
                  <a:gd name="connsiteX575" fmla="*/ 2988945 w 3156584"/>
                  <a:gd name="connsiteY575" fmla="*/ 2346960 h 3614737"/>
                  <a:gd name="connsiteX576" fmla="*/ 3005137 w 3156584"/>
                  <a:gd name="connsiteY576" fmla="*/ 2314575 h 3614737"/>
                  <a:gd name="connsiteX577" fmla="*/ 3031808 w 3156584"/>
                  <a:gd name="connsiteY577" fmla="*/ 2321243 h 3614737"/>
                  <a:gd name="connsiteX578" fmla="*/ 3044190 w 3156584"/>
                  <a:gd name="connsiteY578" fmla="*/ 2333625 h 3614737"/>
                  <a:gd name="connsiteX579" fmla="*/ 3013710 w 3156584"/>
                  <a:gd name="connsiteY579" fmla="*/ 2362200 h 3614737"/>
                  <a:gd name="connsiteX580" fmla="*/ 3039428 w 3156584"/>
                  <a:gd name="connsiteY580" fmla="*/ 2364105 h 3614737"/>
                  <a:gd name="connsiteX581" fmla="*/ 3060383 w 3156584"/>
                  <a:gd name="connsiteY581" fmla="*/ 2352675 h 3614737"/>
                  <a:gd name="connsiteX582" fmla="*/ 3091815 w 3156584"/>
                  <a:gd name="connsiteY582" fmla="*/ 2361248 h 3614737"/>
                  <a:gd name="connsiteX583" fmla="*/ 3104198 w 3156584"/>
                  <a:gd name="connsiteY583" fmla="*/ 2336483 h 3614737"/>
                  <a:gd name="connsiteX584" fmla="*/ 3126105 w 3156584"/>
                  <a:gd name="connsiteY584" fmla="*/ 2323148 h 3614737"/>
                  <a:gd name="connsiteX585" fmla="*/ 3131820 w 3156584"/>
                  <a:gd name="connsiteY585" fmla="*/ 2295525 h 3614737"/>
                  <a:gd name="connsiteX586" fmla="*/ 3121342 w 3156584"/>
                  <a:gd name="connsiteY586" fmla="*/ 2285048 h 3614737"/>
                  <a:gd name="connsiteX587" fmla="*/ 3121342 w 3156584"/>
                  <a:gd name="connsiteY587" fmla="*/ 2267903 h 3614737"/>
                  <a:gd name="connsiteX588" fmla="*/ 3098483 w 3156584"/>
                  <a:gd name="connsiteY588" fmla="*/ 2277428 h 3614737"/>
                  <a:gd name="connsiteX589" fmla="*/ 3057525 w 3156584"/>
                  <a:gd name="connsiteY589" fmla="*/ 2236470 h 3614737"/>
                  <a:gd name="connsiteX590" fmla="*/ 3068955 w 3156584"/>
                  <a:gd name="connsiteY590" fmla="*/ 2206943 h 3614737"/>
                  <a:gd name="connsiteX591" fmla="*/ 3056573 w 3156584"/>
                  <a:gd name="connsiteY591" fmla="*/ 2194560 h 3614737"/>
                  <a:gd name="connsiteX592" fmla="*/ 3067050 w 3156584"/>
                  <a:gd name="connsiteY592" fmla="*/ 2169795 h 3614737"/>
                  <a:gd name="connsiteX593" fmla="*/ 3056573 w 3156584"/>
                  <a:gd name="connsiteY593" fmla="*/ 2159318 h 3614737"/>
                  <a:gd name="connsiteX594" fmla="*/ 3081337 w 3156584"/>
                  <a:gd name="connsiteY594" fmla="*/ 2134553 h 3614737"/>
                  <a:gd name="connsiteX595" fmla="*/ 3104198 w 3156584"/>
                  <a:gd name="connsiteY595" fmla="*/ 2136458 h 3614737"/>
                  <a:gd name="connsiteX596" fmla="*/ 3117533 w 3156584"/>
                  <a:gd name="connsiteY596" fmla="*/ 2149793 h 3614737"/>
                  <a:gd name="connsiteX597" fmla="*/ 3134678 w 3156584"/>
                  <a:gd name="connsiteY597" fmla="*/ 2149793 h 3614737"/>
                  <a:gd name="connsiteX598" fmla="*/ 3151823 w 3156584"/>
                  <a:gd name="connsiteY598" fmla="*/ 2136458 h 3614737"/>
                  <a:gd name="connsiteX599" fmla="*/ 3156585 w 3156584"/>
                  <a:gd name="connsiteY599" fmla="*/ 2121218 h 3614737"/>
                  <a:gd name="connsiteX600" fmla="*/ 3123248 w 3156584"/>
                  <a:gd name="connsiteY600" fmla="*/ 2081212 h 361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</a:cxnLst>
                <a:rect l="l" t="t" r="r" b="b"/>
                <a:pathLst>
                  <a:path w="3156584" h="3614737">
                    <a:moveTo>
                      <a:pt x="3123248" y="2081212"/>
                    </a:moveTo>
                    <a:lnTo>
                      <a:pt x="3111817" y="2049780"/>
                    </a:lnTo>
                    <a:lnTo>
                      <a:pt x="3093720" y="2047875"/>
                    </a:lnTo>
                    <a:lnTo>
                      <a:pt x="3093720" y="2027873"/>
                    </a:lnTo>
                    <a:lnTo>
                      <a:pt x="3074670" y="2006918"/>
                    </a:lnTo>
                    <a:lnTo>
                      <a:pt x="3059430" y="1991677"/>
                    </a:lnTo>
                    <a:lnTo>
                      <a:pt x="3036570" y="1991677"/>
                    </a:lnTo>
                    <a:lnTo>
                      <a:pt x="3036570" y="2013585"/>
                    </a:lnTo>
                    <a:lnTo>
                      <a:pt x="3016567" y="2033587"/>
                    </a:lnTo>
                    <a:lnTo>
                      <a:pt x="2986087" y="2028825"/>
                    </a:lnTo>
                    <a:lnTo>
                      <a:pt x="2986087" y="2008823"/>
                    </a:lnTo>
                    <a:lnTo>
                      <a:pt x="2972753" y="1997393"/>
                    </a:lnTo>
                    <a:lnTo>
                      <a:pt x="2972753" y="1971675"/>
                    </a:lnTo>
                    <a:lnTo>
                      <a:pt x="2945130" y="1967865"/>
                    </a:lnTo>
                    <a:lnTo>
                      <a:pt x="2913698" y="1952625"/>
                    </a:lnTo>
                    <a:lnTo>
                      <a:pt x="2884170" y="1956435"/>
                    </a:lnTo>
                    <a:lnTo>
                      <a:pt x="2854642" y="1951673"/>
                    </a:lnTo>
                    <a:lnTo>
                      <a:pt x="2837498" y="1971675"/>
                    </a:lnTo>
                    <a:lnTo>
                      <a:pt x="2828925" y="1999298"/>
                    </a:lnTo>
                    <a:lnTo>
                      <a:pt x="2808923" y="2019300"/>
                    </a:lnTo>
                    <a:lnTo>
                      <a:pt x="2816542" y="2046923"/>
                    </a:lnTo>
                    <a:lnTo>
                      <a:pt x="2806065" y="2078355"/>
                    </a:lnTo>
                    <a:lnTo>
                      <a:pt x="2779395" y="2105025"/>
                    </a:lnTo>
                    <a:lnTo>
                      <a:pt x="2779395" y="2154555"/>
                    </a:lnTo>
                    <a:lnTo>
                      <a:pt x="2742248" y="2180273"/>
                    </a:lnTo>
                    <a:lnTo>
                      <a:pt x="2742248" y="2209800"/>
                    </a:lnTo>
                    <a:lnTo>
                      <a:pt x="2726055" y="2187893"/>
                    </a:lnTo>
                    <a:lnTo>
                      <a:pt x="2726055" y="2163128"/>
                    </a:lnTo>
                    <a:lnTo>
                      <a:pt x="2707958" y="2145030"/>
                    </a:lnTo>
                    <a:lnTo>
                      <a:pt x="2689860" y="2152650"/>
                    </a:lnTo>
                    <a:lnTo>
                      <a:pt x="2685098" y="2175510"/>
                    </a:lnTo>
                    <a:lnTo>
                      <a:pt x="2638425" y="2193608"/>
                    </a:lnTo>
                    <a:lnTo>
                      <a:pt x="2616517" y="2193608"/>
                    </a:lnTo>
                    <a:lnTo>
                      <a:pt x="2607945" y="2220278"/>
                    </a:lnTo>
                    <a:lnTo>
                      <a:pt x="2593658" y="2241233"/>
                    </a:lnTo>
                    <a:lnTo>
                      <a:pt x="2563178" y="2243137"/>
                    </a:lnTo>
                    <a:lnTo>
                      <a:pt x="2528887" y="2208848"/>
                    </a:lnTo>
                    <a:lnTo>
                      <a:pt x="2525078" y="2138362"/>
                    </a:lnTo>
                    <a:lnTo>
                      <a:pt x="2529840" y="2096452"/>
                    </a:lnTo>
                    <a:lnTo>
                      <a:pt x="2529840" y="2056448"/>
                    </a:lnTo>
                    <a:lnTo>
                      <a:pt x="2535555" y="2021205"/>
                    </a:lnTo>
                    <a:lnTo>
                      <a:pt x="2535555" y="1986915"/>
                    </a:lnTo>
                    <a:lnTo>
                      <a:pt x="2510790" y="1976437"/>
                    </a:lnTo>
                    <a:lnTo>
                      <a:pt x="2492692" y="1970723"/>
                    </a:lnTo>
                    <a:lnTo>
                      <a:pt x="2489835" y="1953577"/>
                    </a:lnTo>
                    <a:lnTo>
                      <a:pt x="2481262" y="1934527"/>
                    </a:lnTo>
                    <a:lnTo>
                      <a:pt x="2465070" y="1918335"/>
                    </a:lnTo>
                    <a:lnTo>
                      <a:pt x="2465070" y="1899285"/>
                    </a:lnTo>
                    <a:lnTo>
                      <a:pt x="2476500" y="1887855"/>
                    </a:lnTo>
                    <a:lnTo>
                      <a:pt x="2479358" y="1862137"/>
                    </a:lnTo>
                    <a:lnTo>
                      <a:pt x="2464117" y="1846898"/>
                    </a:lnTo>
                    <a:lnTo>
                      <a:pt x="2444115" y="1846898"/>
                    </a:lnTo>
                    <a:lnTo>
                      <a:pt x="2422208" y="1836420"/>
                    </a:lnTo>
                    <a:lnTo>
                      <a:pt x="2422208" y="1816418"/>
                    </a:lnTo>
                    <a:lnTo>
                      <a:pt x="2430780" y="1807845"/>
                    </a:lnTo>
                    <a:lnTo>
                      <a:pt x="2421255" y="1798320"/>
                    </a:lnTo>
                    <a:lnTo>
                      <a:pt x="2413635" y="1767840"/>
                    </a:lnTo>
                    <a:lnTo>
                      <a:pt x="2395537" y="1736408"/>
                    </a:lnTo>
                    <a:lnTo>
                      <a:pt x="2374583" y="1721168"/>
                    </a:lnTo>
                    <a:lnTo>
                      <a:pt x="2350770" y="1727835"/>
                    </a:lnTo>
                    <a:lnTo>
                      <a:pt x="2327910" y="1729740"/>
                    </a:lnTo>
                    <a:lnTo>
                      <a:pt x="2327910" y="1702118"/>
                    </a:lnTo>
                    <a:lnTo>
                      <a:pt x="2346960" y="1696402"/>
                    </a:lnTo>
                    <a:lnTo>
                      <a:pt x="2346960" y="1678305"/>
                    </a:lnTo>
                    <a:lnTo>
                      <a:pt x="2326958" y="1658302"/>
                    </a:lnTo>
                    <a:lnTo>
                      <a:pt x="2326005" y="1641158"/>
                    </a:lnTo>
                    <a:lnTo>
                      <a:pt x="2305050" y="1640205"/>
                    </a:lnTo>
                    <a:lnTo>
                      <a:pt x="2289810" y="1655445"/>
                    </a:lnTo>
                    <a:lnTo>
                      <a:pt x="2270760" y="1646873"/>
                    </a:lnTo>
                    <a:lnTo>
                      <a:pt x="2245042" y="1656398"/>
                    </a:lnTo>
                    <a:lnTo>
                      <a:pt x="2232660" y="1641158"/>
                    </a:lnTo>
                    <a:lnTo>
                      <a:pt x="2219325" y="1641158"/>
                    </a:lnTo>
                    <a:lnTo>
                      <a:pt x="2207895" y="1652587"/>
                    </a:lnTo>
                    <a:lnTo>
                      <a:pt x="2185035" y="1652587"/>
                    </a:lnTo>
                    <a:lnTo>
                      <a:pt x="2169795" y="1645920"/>
                    </a:lnTo>
                    <a:lnTo>
                      <a:pt x="2169795" y="1617345"/>
                    </a:lnTo>
                    <a:lnTo>
                      <a:pt x="2178367" y="1608773"/>
                    </a:lnTo>
                    <a:lnTo>
                      <a:pt x="2178367" y="1590675"/>
                    </a:lnTo>
                    <a:lnTo>
                      <a:pt x="2171700" y="1569720"/>
                    </a:lnTo>
                    <a:lnTo>
                      <a:pt x="2188845" y="1543050"/>
                    </a:lnTo>
                    <a:lnTo>
                      <a:pt x="2198370" y="1515427"/>
                    </a:lnTo>
                    <a:lnTo>
                      <a:pt x="2168842" y="1485900"/>
                    </a:lnTo>
                    <a:lnTo>
                      <a:pt x="2161223" y="1446848"/>
                    </a:lnTo>
                    <a:lnTo>
                      <a:pt x="2136458" y="1433512"/>
                    </a:lnTo>
                    <a:lnTo>
                      <a:pt x="2136458" y="1408748"/>
                    </a:lnTo>
                    <a:lnTo>
                      <a:pt x="2145983" y="1400175"/>
                    </a:lnTo>
                    <a:lnTo>
                      <a:pt x="2136458" y="1390650"/>
                    </a:lnTo>
                    <a:lnTo>
                      <a:pt x="2136458" y="1367790"/>
                    </a:lnTo>
                    <a:lnTo>
                      <a:pt x="2109787" y="1357312"/>
                    </a:lnTo>
                    <a:lnTo>
                      <a:pt x="2102167" y="1364933"/>
                    </a:lnTo>
                    <a:lnTo>
                      <a:pt x="2094548" y="1341120"/>
                    </a:lnTo>
                    <a:lnTo>
                      <a:pt x="2107883" y="1327785"/>
                    </a:lnTo>
                    <a:lnTo>
                      <a:pt x="2122170" y="1304925"/>
                    </a:lnTo>
                    <a:lnTo>
                      <a:pt x="2143125" y="1299210"/>
                    </a:lnTo>
                    <a:lnTo>
                      <a:pt x="2135505" y="1244918"/>
                    </a:lnTo>
                    <a:lnTo>
                      <a:pt x="2129790" y="1209675"/>
                    </a:lnTo>
                    <a:lnTo>
                      <a:pt x="2129790" y="1191577"/>
                    </a:lnTo>
                    <a:lnTo>
                      <a:pt x="2105025" y="1146810"/>
                    </a:lnTo>
                    <a:lnTo>
                      <a:pt x="2102167" y="1100137"/>
                    </a:lnTo>
                    <a:lnTo>
                      <a:pt x="2077403" y="1082993"/>
                    </a:lnTo>
                    <a:lnTo>
                      <a:pt x="2066925" y="1058227"/>
                    </a:lnTo>
                    <a:lnTo>
                      <a:pt x="2059305" y="1039177"/>
                    </a:lnTo>
                    <a:lnTo>
                      <a:pt x="2059305" y="1039177"/>
                    </a:lnTo>
                    <a:lnTo>
                      <a:pt x="2059305" y="1027748"/>
                    </a:lnTo>
                    <a:lnTo>
                      <a:pt x="2088833" y="1016318"/>
                    </a:lnTo>
                    <a:lnTo>
                      <a:pt x="2119312" y="972502"/>
                    </a:lnTo>
                    <a:lnTo>
                      <a:pt x="2140267" y="965835"/>
                    </a:lnTo>
                    <a:lnTo>
                      <a:pt x="2168842" y="974408"/>
                    </a:lnTo>
                    <a:lnTo>
                      <a:pt x="2177415" y="955358"/>
                    </a:lnTo>
                    <a:lnTo>
                      <a:pt x="2177415" y="930593"/>
                    </a:lnTo>
                    <a:lnTo>
                      <a:pt x="2161223" y="914400"/>
                    </a:lnTo>
                    <a:lnTo>
                      <a:pt x="2168842" y="886777"/>
                    </a:lnTo>
                    <a:lnTo>
                      <a:pt x="2189798" y="879158"/>
                    </a:lnTo>
                    <a:lnTo>
                      <a:pt x="2189798" y="857250"/>
                    </a:lnTo>
                    <a:lnTo>
                      <a:pt x="2188845" y="828675"/>
                    </a:lnTo>
                    <a:lnTo>
                      <a:pt x="2211705" y="812483"/>
                    </a:lnTo>
                    <a:lnTo>
                      <a:pt x="2238375" y="785813"/>
                    </a:lnTo>
                    <a:lnTo>
                      <a:pt x="2244090" y="765810"/>
                    </a:lnTo>
                    <a:lnTo>
                      <a:pt x="2255520" y="765810"/>
                    </a:lnTo>
                    <a:lnTo>
                      <a:pt x="2253615" y="737235"/>
                    </a:lnTo>
                    <a:lnTo>
                      <a:pt x="2231708" y="737235"/>
                    </a:lnTo>
                    <a:lnTo>
                      <a:pt x="2211705" y="699135"/>
                    </a:lnTo>
                    <a:lnTo>
                      <a:pt x="2211705" y="663893"/>
                    </a:lnTo>
                    <a:lnTo>
                      <a:pt x="2193608" y="645795"/>
                    </a:lnTo>
                    <a:lnTo>
                      <a:pt x="2155508" y="618172"/>
                    </a:lnTo>
                    <a:lnTo>
                      <a:pt x="2155508" y="602933"/>
                    </a:lnTo>
                    <a:lnTo>
                      <a:pt x="2126933" y="592455"/>
                    </a:lnTo>
                    <a:lnTo>
                      <a:pt x="2116455" y="571500"/>
                    </a:lnTo>
                    <a:lnTo>
                      <a:pt x="2121217" y="542925"/>
                    </a:lnTo>
                    <a:lnTo>
                      <a:pt x="2108835" y="530543"/>
                    </a:lnTo>
                    <a:lnTo>
                      <a:pt x="2096453" y="511492"/>
                    </a:lnTo>
                    <a:lnTo>
                      <a:pt x="2089785" y="495300"/>
                    </a:lnTo>
                    <a:lnTo>
                      <a:pt x="2099310" y="484822"/>
                    </a:lnTo>
                    <a:lnTo>
                      <a:pt x="2102167" y="471488"/>
                    </a:lnTo>
                    <a:lnTo>
                      <a:pt x="2090737" y="462915"/>
                    </a:lnTo>
                    <a:lnTo>
                      <a:pt x="2086928" y="438150"/>
                    </a:lnTo>
                    <a:lnTo>
                      <a:pt x="2069783" y="438150"/>
                    </a:lnTo>
                    <a:lnTo>
                      <a:pt x="2048828" y="439102"/>
                    </a:lnTo>
                    <a:lnTo>
                      <a:pt x="2049780" y="461963"/>
                    </a:lnTo>
                    <a:lnTo>
                      <a:pt x="2048828" y="473392"/>
                    </a:lnTo>
                    <a:lnTo>
                      <a:pt x="2065973" y="474345"/>
                    </a:lnTo>
                    <a:lnTo>
                      <a:pt x="2076450" y="484822"/>
                    </a:lnTo>
                    <a:lnTo>
                      <a:pt x="2063115" y="510540"/>
                    </a:lnTo>
                    <a:lnTo>
                      <a:pt x="2040255" y="519113"/>
                    </a:lnTo>
                    <a:lnTo>
                      <a:pt x="2016442" y="539115"/>
                    </a:lnTo>
                    <a:cubicBezTo>
                      <a:pt x="2016442" y="539115"/>
                      <a:pt x="2012633" y="564833"/>
                      <a:pt x="1999298" y="564833"/>
                    </a:cubicBezTo>
                    <a:cubicBezTo>
                      <a:pt x="1986915" y="564833"/>
                      <a:pt x="1964055" y="571500"/>
                      <a:pt x="1964055" y="571500"/>
                    </a:cubicBezTo>
                    <a:lnTo>
                      <a:pt x="1938337" y="586740"/>
                    </a:lnTo>
                    <a:lnTo>
                      <a:pt x="1944053" y="615315"/>
                    </a:lnTo>
                    <a:lnTo>
                      <a:pt x="1918335" y="626745"/>
                    </a:lnTo>
                    <a:lnTo>
                      <a:pt x="1925003" y="601027"/>
                    </a:lnTo>
                    <a:lnTo>
                      <a:pt x="1930717" y="563880"/>
                    </a:lnTo>
                    <a:lnTo>
                      <a:pt x="1953578" y="541020"/>
                    </a:lnTo>
                    <a:lnTo>
                      <a:pt x="1964055" y="509588"/>
                    </a:lnTo>
                    <a:lnTo>
                      <a:pt x="1998345" y="501015"/>
                    </a:lnTo>
                    <a:lnTo>
                      <a:pt x="2006917" y="457200"/>
                    </a:lnTo>
                    <a:lnTo>
                      <a:pt x="2027873" y="436245"/>
                    </a:lnTo>
                    <a:lnTo>
                      <a:pt x="2036445" y="397192"/>
                    </a:lnTo>
                    <a:lnTo>
                      <a:pt x="2036445" y="382905"/>
                    </a:lnTo>
                    <a:lnTo>
                      <a:pt x="2065020" y="348615"/>
                    </a:lnTo>
                    <a:lnTo>
                      <a:pt x="2081212" y="332422"/>
                    </a:lnTo>
                    <a:lnTo>
                      <a:pt x="2094548" y="304800"/>
                    </a:lnTo>
                    <a:lnTo>
                      <a:pt x="2108835" y="284797"/>
                    </a:lnTo>
                    <a:lnTo>
                      <a:pt x="2108835" y="256222"/>
                    </a:lnTo>
                    <a:lnTo>
                      <a:pt x="2125028" y="240030"/>
                    </a:lnTo>
                    <a:lnTo>
                      <a:pt x="2106930" y="209550"/>
                    </a:lnTo>
                    <a:lnTo>
                      <a:pt x="2078355" y="194310"/>
                    </a:lnTo>
                    <a:lnTo>
                      <a:pt x="2066925" y="182880"/>
                    </a:lnTo>
                    <a:lnTo>
                      <a:pt x="2095500" y="188595"/>
                    </a:lnTo>
                    <a:lnTo>
                      <a:pt x="2098358" y="159067"/>
                    </a:lnTo>
                    <a:lnTo>
                      <a:pt x="2079308" y="140017"/>
                    </a:lnTo>
                    <a:lnTo>
                      <a:pt x="2064067" y="124777"/>
                    </a:lnTo>
                    <a:lnTo>
                      <a:pt x="2054542" y="136208"/>
                    </a:lnTo>
                    <a:lnTo>
                      <a:pt x="2037398" y="121920"/>
                    </a:lnTo>
                    <a:lnTo>
                      <a:pt x="2023110" y="93345"/>
                    </a:lnTo>
                    <a:lnTo>
                      <a:pt x="2006917" y="77152"/>
                    </a:lnTo>
                    <a:lnTo>
                      <a:pt x="1985010" y="87630"/>
                    </a:lnTo>
                    <a:lnTo>
                      <a:pt x="1968817" y="71438"/>
                    </a:lnTo>
                    <a:lnTo>
                      <a:pt x="1940242" y="91440"/>
                    </a:lnTo>
                    <a:lnTo>
                      <a:pt x="1911667" y="91440"/>
                    </a:lnTo>
                    <a:lnTo>
                      <a:pt x="1880235" y="108585"/>
                    </a:lnTo>
                    <a:lnTo>
                      <a:pt x="1892617" y="120967"/>
                    </a:lnTo>
                    <a:lnTo>
                      <a:pt x="1885950" y="144780"/>
                    </a:lnTo>
                    <a:cubicBezTo>
                      <a:pt x="1885950" y="144780"/>
                      <a:pt x="1863090" y="135255"/>
                      <a:pt x="1854517" y="135255"/>
                    </a:cubicBezTo>
                    <a:cubicBezTo>
                      <a:pt x="1845945" y="135255"/>
                      <a:pt x="1847850" y="117158"/>
                      <a:pt x="1847850" y="117158"/>
                    </a:cubicBezTo>
                    <a:lnTo>
                      <a:pt x="1865948" y="99060"/>
                    </a:lnTo>
                    <a:lnTo>
                      <a:pt x="1851660" y="82867"/>
                    </a:lnTo>
                    <a:lnTo>
                      <a:pt x="1824037" y="82867"/>
                    </a:lnTo>
                    <a:lnTo>
                      <a:pt x="1815465" y="91440"/>
                    </a:lnTo>
                    <a:lnTo>
                      <a:pt x="1770698" y="88583"/>
                    </a:lnTo>
                    <a:lnTo>
                      <a:pt x="1788795" y="64770"/>
                    </a:lnTo>
                    <a:lnTo>
                      <a:pt x="1810703" y="42863"/>
                    </a:lnTo>
                    <a:lnTo>
                      <a:pt x="1804035" y="14288"/>
                    </a:lnTo>
                    <a:lnTo>
                      <a:pt x="1783080" y="17145"/>
                    </a:lnTo>
                    <a:lnTo>
                      <a:pt x="1754505" y="0"/>
                    </a:lnTo>
                    <a:lnTo>
                      <a:pt x="1731645" y="23813"/>
                    </a:lnTo>
                    <a:lnTo>
                      <a:pt x="1705928" y="41910"/>
                    </a:lnTo>
                    <a:lnTo>
                      <a:pt x="1684973" y="94297"/>
                    </a:lnTo>
                    <a:lnTo>
                      <a:pt x="1678305" y="117158"/>
                    </a:lnTo>
                    <a:lnTo>
                      <a:pt x="1678305" y="151447"/>
                    </a:lnTo>
                    <a:lnTo>
                      <a:pt x="1689735" y="160020"/>
                    </a:lnTo>
                    <a:lnTo>
                      <a:pt x="1692592" y="183833"/>
                    </a:lnTo>
                    <a:lnTo>
                      <a:pt x="1683067" y="183833"/>
                    </a:lnTo>
                    <a:lnTo>
                      <a:pt x="1650682" y="193358"/>
                    </a:lnTo>
                    <a:lnTo>
                      <a:pt x="1619250" y="193358"/>
                    </a:lnTo>
                    <a:lnTo>
                      <a:pt x="1627823" y="208597"/>
                    </a:lnTo>
                    <a:lnTo>
                      <a:pt x="1644967" y="220980"/>
                    </a:lnTo>
                    <a:lnTo>
                      <a:pt x="1657350" y="238125"/>
                    </a:lnTo>
                    <a:lnTo>
                      <a:pt x="1628775" y="232410"/>
                    </a:lnTo>
                    <a:lnTo>
                      <a:pt x="1600200" y="238125"/>
                    </a:lnTo>
                    <a:lnTo>
                      <a:pt x="1596390" y="260985"/>
                    </a:lnTo>
                    <a:lnTo>
                      <a:pt x="1552575" y="260033"/>
                    </a:lnTo>
                    <a:lnTo>
                      <a:pt x="1534478" y="278130"/>
                    </a:lnTo>
                    <a:lnTo>
                      <a:pt x="1534478" y="258127"/>
                    </a:lnTo>
                    <a:lnTo>
                      <a:pt x="1547813" y="232410"/>
                    </a:lnTo>
                    <a:lnTo>
                      <a:pt x="1522095" y="236220"/>
                    </a:lnTo>
                    <a:lnTo>
                      <a:pt x="1515428" y="251460"/>
                    </a:lnTo>
                    <a:lnTo>
                      <a:pt x="1483995" y="255270"/>
                    </a:lnTo>
                    <a:lnTo>
                      <a:pt x="1446848" y="263842"/>
                    </a:lnTo>
                    <a:lnTo>
                      <a:pt x="1432560" y="278130"/>
                    </a:lnTo>
                    <a:lnTo>
                      <a:pt x="1458278" y="286702"/>
                    </a:lnTo>
                    <a:lnTo>
                      <a:pt x="1449705" y="296227"/>
                    </a:lnTo>
                    <a:lnTo>
                      <a:pt x="1411605" y="307658"/>
                    </a:lnTo>
                    <a:lnTo>
                      <a:pt x="1398270" y="320992"/>
                    </a:lnTo>
                    <a:lnTo>
                      <a:pt x="1344930" y="328613"/>
                    </a:lnTo>
                    <a:lnTo>
                      <a:pt x="1329690" y="343852"/>
                    </a:lnTo>
                    <a:lnTo>
                      <a:pt x="1290638" y="359092"/>
                    </a:lnTo>
                    <a:lnTo>
                      <a:pt x="1275398" y="391477"/>
                    </a:lnTo>
                    <a:lnTo>
                      <a:pt x="1236345" y="390525"/>
                    </a:lnTo>
                    <a:lnTo>
                      <a:pt x="1237298" y="411480"/>
                    </a:lnTo>
                    <a:lnTo>
                      <a:pt x="1257300" y="412433"/>
                    </a:lnTo>
                    <a:lnTo>
                      <a:pt x="1237298" y="427672"/>
                    </a:lnTo>
                    <a:lnTo>
                      <a:pt x="1223010" y="447675"/>
                    </a:lnTo>
                    <a:lnTo>
                      <a:pt x="1235392" y="460058"/>
                    </a:lnTo>
                    <a:lnTo>
                      <a:pt x="1227773" y="478155"/>
                    </a:lnTo>
                    <a:lnTo>
                      <a:pt x="1239203" y="490538"/>
                    </a:lnTo>
                    <a:lnTo>
                      <a:pt x="1222057" y="494347"/>
                    </a:lnTo>
                    <a:cubicBezTo>
                      <a:pt x="1222057" y="494347"/>
                      <a:pt x="1222057" y="473392"/>
                      <a:pt x="1211580" y="483870"/>
                    </a:cubicBezTo>
                    <a:cubicBezTo>
                      <a:pt x="1201103" y="494347"/>
                      <a:pt x="1195388" y="500063"/>
                      <a:pt x="1195388" y="500063"/>
                    </a:cubicBezTo>
                    <a:lnTo>
                      <a:pt x="1209675" y="514350"/>
                    </a:lnTo>
                    <a:lnTo>
                      <a:pt x="1226820" y="520065"/>
                    </a:lnTo>
                    <a:lnTo>
                      <a:pt x="1241107" y="541020"/>
                    </a:lnTo>
                    <a:lnTo>
                      <a:pt x="1226820" y="555308"/>
                    </a:lnTo>
                    <a:lnTo>
                      <a:pt x="1200150" y="555308"/>
                    </a:lnTo>
                    <a:lnTo>
                      <a:pt x="1163003" y="570547"/>
                    </a:lnTo>
                    <a:lnTo>
                      <a:pt x="1107757" y="570547"/>
                    </a:lnTo>
                    <a:lnTo>
                      <a:pt x="1107757" y="579120"/>
                    </a:lnTo>
                    <a:lnTo>
                      <a:pt x="1073467" y="566738"/>
                    </a:lnTo>
                    <a:lnTo>
                      <a:pt x="1006792" y="566738"/>
                    </a:lnTo>
                    <a:lnTo>
                      <a:pt x="978217" y="592455"/>
                    </a:lnTo>
                    <a:lnTo>
                      <a:pt x="984885" y="627697"/>
                    </a:lnTo>
                    <a:lnTo>
                      <a:pt x="996315" y="639127"/>
                    </a:lnTo>
                    <a:lnTo>
                      <a:pt x="983932" y="667702"/>
                    </a:lnTo>
                    <a:lnTo>
                      <a:pt x="975360" y="701993"/>
                    </a:lnTo>
                    <a:lnTo>
                      <a:pt x="986790" y="713422"/>
                    </a:lnTo>
                    <a:lnTo>
                      <a:pt x="1006792" y="745808"/>
                    </a:lnTo>
                    <a:lnTo>
                      <a:pt x="1033463" y="755333"/>
                    </a:lnTo>
                    <a:lnTo>
                      <a:pt x="1032510" y="775335"/>
                    </a:lnTo>
                    <a:lnTo>
                      <a:pt x="1047750" y="796290"/>
                    </a:lnTo>
                    <a:lnTo>
                      <a:pt x="1042035" y="819150"/>
                    </a:lnTo>
                    <a:lnTo>
                      <a:pt x="1003935" y="819150"/>
                    </a:lnTo>
                    <a:lnTo>
                      <a:pt x="979170" y="794385"/>
                    </a:lnTo>
                    <a:lnTo>
                      <a:pt x="969645" y="784860"/>
                    </a:lnTo>
                    <a:lnTo>
                      <a:pt x="979170" y="756285"/>
                    </a:lnTo>
                    <a:lnTo>
                      <a:pt x="942022" y="736283"/>
                    </a:lnTo>
                    <a:lnTo>
                      <a:pt x="922972" y="717233"/>
                    </a:lnTo>
                    <a:lnTo>
                      <a:pt x="900113" y="721043"/>
                    </a:lnTo>
                    <a:lnTo>
                      <a:pt x="871538" y="715327"/>
                    </a:lnTo>
                    <a:lnTo>
                      <a:pt x="872490" y="732472"/>
                    </a:lnTo>
                    <a:lnTo>
                      <a:pt x="885825" y="732472"/>
                    </a:lnTo>
                    <a:lnTo>
                      <a:pt x="891540" y="747713"/>
                    </a:lnTo>
                    <a:lnTo>
                      <a:pt x="903922" y="760095"/>
                    </a:lnTo>
                    <a:lnTo>
                      <a:pt x="922020" y="763905"/>
                    </a:lnTo>
                    <a:lnTo>
                      <a:pt x="942022" y="774383"/>
                    </a:lnTo>
                    <a:lnTo>
                      <a:pt x="946785" y="792480"/>
                    </a:lnTo>
                    <a:lnTo>
                      <a:pt x="933450" y="805815"/>
                    </a:lnTo>
                    <a:lnTo>
                      <a:pt x="936307" y="821055"/>
                    </a:lnTo>
                    <a:lnTo>
                      <a:pt x="909638" y="824865"/>
                    </a:lnTo>
                    <a:lnTo>
                      <a:pt x="890588" y="843915"/>
                    </a:lnTo>
                    <a:lnTo>
                      <a:pt x="899160" y="862965"/>
                    </a:lnTo>
                    <a:lnTo>
                      <a:pt x="904875" y="855345"/>
                    </a:lnTo>
                    <a:lnTo>
                      <a:pt x="914400" y="873443"/>
                    </a:lnTo>
                    <a:lnTo>
                      <a:pt x="944880" y="890588"/>
                    </a:lnTo>
                    <a:lnTo>
                      <a:pt x="942022" y="924877"/>
                    </a:lnTo>
                    <a:lnTo>
                      <a:pt x="942022" y="973455"/>
                    </a:lnTo>
                    <a:lnTo>
                      <a:pt x="913447" y="973455"/>
                    </a:lnTo>
                    <a:lnTo>
                      <a:pt x="902970" y="990600"/>
                    </a:lnTo>
                    <a:lnTo>
                      <a:pt x="882015" y="1011555"/>
                    </a:lnTo>
                    <a:lnTo>
                      <a:pt x="856297" y="1030605"/>
                    </a:lnTo>
                    <a:lnTo>
                      <a:pt x="857250" y="1056323"/>
                    </a:lnTo>
                    <a:lnTo>
                      <a:pt x="869632" y="1068705"/>
                    </a:lnTo>
                    <a:lnTo>
                      <a:pt x="873442" y="1083945"/>
                    </a:lnTo>
                    <a:lnTo>
                      <a:pt x="891540" y="1102043"/>
                    </a:lnTo>
                    <a:lnTo>
                      <a:pt x="918210" y="1105852"/>
                    </a:lnTo>
                    <a:lnTo>
                      <a:pt x="922020" y="1123950"/>
                    </a:lnTo>
                    <a:lnTo>
                      <a:pt x="931545" y="1133475"/>
                    </a:lnTo>
                    <a:lnTo>
                      <a:pt x="948690" y="1118235"/>
                    </a:lnTo>
                    <a:cubicBezTo>
                      <a:pt x="948690" y="1118235"/>
                      <a:pt x="954405" y="1128712"/>
                      <a:pt x="957263" y="1126808"/>
                    </a:cubicBezTo>
                    <a:cubicBezTo>
                      <a:pt x="959167" y="1124902"/>
                      <a:pt x="974407" y="1110615"/>
                      <a:pt x="974407" y="1110615"/>
                    </a:cubicBezTo>
                    <a:lnTo>
                      <a:pt x="973455" y="1138237"/>
                    </a:lnTo>
                    <a:lnTo>
                      <a:pt x="995363" y="1142048"/>
                    </a:lnTo>
                    <a:lnTo>
                      <a:pt x="995363" y="1163955"/>
                    </a:lnTo>
                    <a:lnTo>
                      <a:pt x="1008697" y="1196340"/>
                    </a:lnTo>
                    <a:lnTo>
                      <a:pt x="1001078" y="1216343"/>
                    </a:lnTo>
                    <a:lnTo>
                      <a:pt x="990600" y="1216343"/>
                    </a:lnTo>
                    <a:lnTo>
                      <a:pt x="1002030" y="1237298"/>
                    </a:lnTo>
                    <a:lnTo>
                      <a:pt x="992505" y="1263968"/>
                    </a:lnTo>
                    <a:lnTo>
                      <a:pt x="977265" y="1279208"/>
                    </a:lnTo>
                    <a:lnTo>
                      <a:pt x="971550" y="1296352"/>
                    </a:lnTo>
                    <a:lnTo>
                      <a:pt x="951547" y="1292543"/>
                    </a:lnTo>
                    <a:lnTo>
                      <a:pt x="950595" y="1315402"/>
                    </a:lnTo>
                    <a:lnTo>
                      <a:pt x="963930" y="1328737"/>
                    </a:lnTo>
                    <a:lnTo>
                      <a:pt x="968692" y="1354455"/>
                    </a:lnTo>
                    <a:lnTo>
                      <a:pt x="956310" y="1375410"/>
                    </a:lnTo>
                    <a:lnTo>
                      <a:pt x="968692" y="1387793"/>
                    </a:lnTo>
                    <a:lnTo>
                      <a:pt x="968692" y="1407795"/>
                    </a:lnTo>
                    <a:lnTo>
                      <a:pt x="1000125" y="1425893"/>
                    </a:lnTo>
                    <a:lnTo>
                      <a:pt x="1012507" y="1450658"/>
                    </a:lnTo>
                    <a:lnTo>
                      <a:pt x="993457" y="1468755"/>
                    </a:lnTo>
                    <a:lnTo>
                      <a:pt x="993457" y="1483043"/>
                    </a:lnTo>
                    <a:lnTo>
                      <a:pt x="1002982" y="1500187"/>
                    </a:lnTo>
                    <a:lnTo>
                      <a:pt x="1002982" y="1525905"/>
                    </a:lnTo>
                    <a:lnTo>
                      <a:pt x="990600" y="1535430"/>
                    </a:lnTo>
                    <a:lnTo>
                      <a:pt x="1005840" y="1564005"/>
                    </a:lnTo>
                    <a:lnTo>
                      <a:pt x="1022985" y="1564005"/>
                    </a:lnTo>
                    <a:lnTo>
                      <a:pt x="1040130" y="1581150"/>
                    </a:lnTo>
                    <a:lnTo>
                      <a:pt x="1052513" y="1606868"/>
                    </a:lnTo>
                    <a:lnTo>
                      <a:pt x="1055370" y="1639252"/>
                    </a:lnTo>
                    <a:lnTo>
                      <a:pt x="1041082" y="1653540"/>
                    </a:lnTo>
                    <a:lnTo>
                      <a:pt x="1047750" y="1683068"/>
                    </a:lnTo>
                    <a:lnTo>
                      <a:pt x="1080135" y="1689735"/>
                    </a:lnTo>
                    <a:lnTo>
                      <a:pt x="1096328" y="1705927"/>
                    </a:lnTo>
                    <a:lnTo>
                      <a:pt x="1112520" y="1689735"/>
                    </a:lnTo>
                    <a:lnTo>
                      <a:pt x="1118235" y="1724025"/>
                    </a:lnTo>
                    <a:lnTo>
                      <a:pt x="1112520" y="1753552"/>
                    </a:lnTo>
                    <a:lnTo>
                      <a:pt x="1122045" y="1776412"/>
                    </a:lnTo>
                    <a:lnTo>
                      <a:pt x="1102995" y="1795462"/>
                    </a:lnTo>
                    <a:lnTo>
                      <a:pt x="1082992" y="1821180"/>
                    </a:lnTo>
                    <a:lnTo>
                      <a:pt x="1068705" y="1847850"/>
                    </a:lnTo>
                    <a:lnTo>
                      <a:pt x="1089660" y="1877377"/>
                    </a:lnTo>
                    <a:lnTo>
                      <a:pt x="1089660" y="1912620"/>
                    </a:lnTo>
                    <a:lnTo>
                      <a:pt x="1069657" y="1932623"/>
                    </a:lnTo>
                    <a:lnTo>
                      <a:pt x="1067753" y="1964055"/>
                    </a:lnTo>
                    <a:lnTo>
                      <a:pt x="1055370" y="1976437"/>
                    </a:lnTo>
                    <a:lnTo>
                      <a:pt x="1022032" y="2009775"/>
                    </a:lnTo>
                    <a:lnTo>
                      <a:pt x="1022032" y="2052637"/>
                    </a:lnTo>
                    <a:lnTo>
                      <a:pt x="1057275" y="2076450"/>
                    </a:lnTo>
                    <a:lnTo>
                      <a:pt x="1097280" y="2093595"/>
                    </a:lnTo>
                    <a:lnTo>
                      <a:pt x="1076325" y="2127885"/>
                    </a:lnTo>
                    <a:lnTo>
                      <a:pt x="1025842" y="2149793"/>
                    </a:lnTo>
                    <a:lnTo>
                      <a:pt x="993457" y="2182178"/>
                    </a:lnTo>
                    <a:lnTo>
                      <a:pt x="993457" y="2182178"/>
                    </a:lnTo>
                    <a:lnTo>
                      <a:pt x="941070" y="2144078"/>
                    </a:lnTo>
                    <a:lnTo>
                      <a:pt x="885825" y="2167890"/>
                    </a:lnTo>
                    <a:lnTo>
                      <a:pt x="875347" y="2202180"/>
                    </a:lnTo>
                    <a:lnTo>
                      <a:pt x="838200" y="2183130"/>
                    </a:lnTo>
                    <a:lnTo>
                      <a:pt x="811530" y="2189798"/>
                    </a:lnTo>
                    <a:lnTo>
                      <a:pt x="779145" y="2157412"/>
                    </a:lnTo>
                    <a:lnTo>
                      <a:pt x="743903" y="2170748"/>
                    </a:lnTo>
                    <a:lnTo>
                      <a:pt x="699135" y="2165985"/>
                    </a:lnTo>
                    <a:lnTo>
                      <a:pt x="686753" y="2147887"/>
                    </a:lnTo>
                    <a:lnTo>
                      <a:pt x="638175" y="2147887"/>
                    </a:lnTo>
                    <a:lnTo>
                      <a:pt x="603885" y="2132648"/>
                    </a:lnTo>
                    <a:lnTo>
                      <a:pt x="559117" y="2139315"/>
                    </a:lnTo>
                    <a:lnTo>
                      <a:pt x="525780" y="2213610"/>
                    </a:lnTo>
                    <a:lnTo>
                      <a:pt x="528638" y="2258378"/>
                    </a:lnTo>
                    <a:lnTo>
                      <a:pt x="481965" y="2271712"/>
                    </a:lnTo>
                    <a:lnTo>
                      <a:pt x="443865" y="2299335"/>
                    </a:lnTo>
                    <a:lnTo>
                      <a:pt x="439103" y="2328862"/>
                    </a:lnTo>
                    <a:lnTo>
                      <a:pt x="399097" y="2352675"/>
                    </a:lnTo>
                    <a:lnTo>
                      <a:pt x="386715" y="2370773"/>
                    </a:lnTo>
                    <a:lnTo>
                      <a:pt x="363855" y="2393633"/>
                    </a:lnTo>
                    <a:lnTo>
                      <a:pt x="336232" y="2406968"/>
                    </a:lnTo>
                    <a:lnTo>
                      <a:pt x="301942" y="2406968"/>
                    </a:lnTo>
                    <a:lnTo>
                      <a:pt x="280988" y="2400300"/>
                    </a:lnTo>
                    <a:lnTo>
                      <a:pt x="256222" y="2387918"/>
                    </a:lnTo>
                    <a:lnTo>
                      <a:pt x="246697" y="2401253"/>
                    </a:lnTo>
                    <a:lnTo>
                      <a:pt x="218122" y="2401253"/>
                    </a:lnTo>
                    <a:lnTo>
                      <a:pt x="200025" y="2389823"/>
                    </a:lnTo>
                    <a:lnTo>
                      <a:pt x="183832" y="2382203"/>
                    </a:lnTo>
                    <a:lnTo>
                      <a:pt x="159067" y="2374583"/>
                    </a:lnTo>
                    <a:lnTo>
                      <a:pt x="140017" y="2367915"/>
                    </a:lnTo>
                    <a:lnTo>
                      <a:pt x="140017" y="2349818"/>
                    </a:lnTo>
                    <a:lnTo>
                      <a:pt x="153353" y="2336483"/>
                    </a:lnTo>
                    <a:lnTo>
                      <a:pt x="131445" y="2314575"/>
                    </a:lnTo>
                    <a:lnTo>
                      <a:pt x="110490" y="2329815"/>
                    </a:lnTo>
                    <a:lnTo>
                      <a:pt x="100965" y="2346008"/>
                    </a:lnTo>
                    <a:lnTo>
                      <a:pt x="80963" y="2367915"/>
                    </a:lnTo>
                    <a:lnTo>
                      <a:pt x="79057" y="2389823"/>
                    </a:lnTo>
                    <a:lnTo>
                      <a:pt x="88582" y="2418398"/>
                    </a:lnTo>
                    <a:lnTo>
                      <a:pt x="66675" y="2428875"/>
                    </a:lnTo>
                    <a:lnTo>
                      <a:pt x="66675" y="2445068"/>
                    </a:lnTo>
                    <a:lnTo>
                      <a:pt x="85725" y="2454593"/>
                    </a:lnTo>
                    <a:lnTo>
                      <a:pt x="99060" y="2467928"/>
                    </a:lnTo>
                    <a:lnTo>
                      <a:pt x="105728" y="2484120"/>
                    </a:lnTo>
                    <a:lnTo>
                      <a:pt x="126682" y="2495550"/>
                    </a:lnTo>
                    <a:lnTo>
                      <a:pt x="126682" y="2514600"/>
                    </a:lnTo>
                    <a:lnTo>
                      <a:pt x="116205" y="2525078"/>
                    </a:lnTo>
                    <a:lnTo>
                      <a:pt x="89535" y="2529840"/>
                    </a:lnTo>
                    <a:lnTo>
                      <a:pt x="54292" y="2565083"/>
                    </a:lnTo>
                    <a:lnTo>
                      <a:pt x="54292" y="2589848"/>
                    </a:lnTo>
                    <a:lnTo>
                      <a:pt x="48578" y="2605087"/>
                    </a:lnTo>
                    <a:lnTo>
                      <a:pt x="33338" y="2620328"/>
                    </a:lnTo>
                    <a:lnTo>
                      <a:pt x="21907" y="2622233"/>
                    </a:lnTo>
                    <a:lnTo>
                      <a:pt x="21907" y="2641283"/>
                    </a:lnTo>
                    <a:lnTo>
                      <a:pt x="7620" y="2655570"/>
                    </a:lnTo>
                    <a:lnTo>
                      <a:pt x="0" y="2671762"/>
                    </a:lnTo>
                    <a:lnTo>
                      <a:pt x="0" y="2688908"/>
                    </a:lnTo>
                    <a:lnTo>
                      <a:pt x="20955" y="2698433"/>
                    </a:lnTo>
                    <a:lnTo>
                      <a:pt x="32385" y="2733675"/>
                    </a:lnTo>
                    <a:lnTo>
                      <a:pt x="25717" y="2753678"/>
                    </a:lnTo>
                    <a:lnTo>
                      <a:pt x="25717" y="2780348"/>
                    </a:lnTo>
                    <a:lnTo>
                      <a:pt x="7620" y="2798445"/>
                    </a:lnTo>
                    <a:lnTo>
                      <a:pt x="15240" y="2823210"/>
                    </a:lnTo>
                    <a:lnTo>
                      <a:pt x="46672" y="2831783"/>
                    </a:lnTo>
                    <a:lnTo>
                      <a:pt x="75247" y="2814637"/>
                    </a:lnTo>
                    <a:lnTo>
                      <a:pt x="95250" y="2834640"/>
                    </a:lnTo>
                    <a:lnTo>
                      <a:pt x="85725" y="2867978"/>
                    </a:lnTo>
                    <a:lnTo>
                      <a:pt x="114300" y="2876550"/>
                    </a:lnTo>
                    <a:lnTo>
                      <a:pt x="129540" y="2861310"/>
                    </a:lnTo>
                    <a:lnTo>
                      <a:pt x="155257" y="2876550"/>
                    </a:lnTo>
                    <a:lnTo>
                      <a:pt x="183832" y="2876550"/>
                    </a:lnTo>
                    <a:lnTo>
                      <a:pt x="183832" y="2896553"/>
                    </a:lnTo>
                    <a:lnTo>
                      <a:pt x="149542" y="2911793"/>
                    </a:lnTo>
                    <a:lnTo>
                      <a:pt x="140970" y="2949893"/>
                    </a:lnTo>
                    <a:lnTo>
                      <a:pt x="164782" y="2949893"/>
                    </a:lnTo>
                    <a:lnTo>
                      <a:pt x="194310" y="2935605"/>
                    </a:lnTo>
                    <a:lnTo>
                      <a:pt x="209550" y="2958465"/>
                    </a:lnTo>
                    <a:lnTo>
                      <a:pt x="243840" y="2940368"/>
                    </a:lnTo>
                    <a:lnTo>
                      <a:pt x="282892" y="2928937"/>
                    </a:lnTo>
                    <a:lnTo>
                      <a:pt x="305753" y="2906078"/>
                    </a:lnTo>
                    <a:lnTo>
                      <a:pt x="327660" y="2905125"/>
                    </a:lnTo>
                    <a:lnTo>
                      <a:pt x="357188" y="2904173"/>
                    </a:lnTo>
                    <a:lnTo>
                      <a:pt x="378142" y="2883218"/>
                    </a:lnTo>
                    <a:lnTo>
                      <a:pt x="403860" y="2883218"/>
                    </a:lnTo>
                    <a:lnTo>
                      <a:pt x="410528" y="2903220"/>
                    </a:lnTo>
                    <a:lnTo>
                      <a:pt x="393382" y="2926080"/>
                    </a:lnTo>
                    <a:lnTo>
                      <a:pt x="373380" y="2926080"/>
                    </a:lnTo>
                    <a:lnTo>
                      <a:pt x="373380" y="2951798"/>
                    </a:lnTo>
                    <a:lnTo>
                      <a:pt x="397192" y="2961323"/>
                    </a:lnTo>
                    <a:lnTo>
                      <a:pt x="415290" y="2979420"/>
                    </a:lnTo>
                    <a:lnTo>
                      <a:pt x="431482" y="3013710"/>
                    </a:lnTo>
                    <a:lnTo>
                      <a:pt x="446722" y="3028950"/>
                    </a:lnTo>
                    <a:lnTo>
                      <a:pt x="463867" y="3020378"/>
                    </a:lnTo>
                    <a:lnTo>
                      <a:pt x="463867" y="3020378"/>
                    </a:lnTo>
                    <a:lnTo>
                      <a:pt x="446722" y="3028950"/>
                    </a:lnTo>
                    <a:lnTo>
                      <a:pt x="470535" y="3052762"/>
                    </a:lnTo>
                    <a:lnTo>
                      <a:pt x="487680" y="3108960"/>
                    </a:lnTo>
                    <a:lnTo>
                      <a:pt x="487680" y="3155633"/>
                    </a:lnTo>
                    <a:lnTo>
                      <a:pt x="510540" y="3176587"/>
                    </a:lnTo>
                    <a:lnTo>
                      <a:pt x="510540" y="3210878"/>
                    </a:lnTo>
                    <a:lnTo>
                      <a:pt x="534353" y="3252787"/>
                    </a:lnTo>
                    <a:lnTo>
                      <a:pt x="541020" y="3289935"/>
                    </a:lnTo>
                    <a:lnTo>
                      <a:pt x="550545" y="3322320"/>
                    </a:lnTo>
                    <a:lnTo>
                      <a:pt x="568642" y="3359468"/>
                    </a:lnTo>
                    <a:lnTo>
                      <a:pt x="600075" y="3353753"/>
                    </a:lnTo>
                    <a:lnTo>
                      <a:pt x="615315" y="3321368"/>
                    </a:lnTo>
                    <a:lnTo>
                      <a:pt x="638175" y="3314700"/>
                    </a:lnTo>
                    <a:lnTo>
                      <a:pt x="653415" y="3332798"/>
                    </a:lnTo>
                    <a:lnTo>
                      <a:pt x="653415" y="3353753"/>
                    </a:lnTo>
                    <a:lnTo>
                      <a:pt x="668655" y="3368993"/>
                    </a:lnTo>
                    <a:lnTo>
                      <a:pt x="685800" y="3386137"/>
                    </a:lnTo>
                    <a:lnTo>
                      <a:pt x="717232" y="3380423"/>
                    </a:lnTo>
                    <a:lnTo>
                      <a:pt x="731520" y="3394710"/>
                    </a:lnTo>
                    <a:lnTo>
                      <a:pt x="766763" y="3388995"/>
                    </a:lnTo>
                    <a:lnTo>
                      <a:pt x="784860" y="3370898"/>
                    </a:lnTo>
                    <a:lnTo>
                      <a:pt x="821055" y="3370898"/>
                    </a:lnTo>
                    <a:lnTo>
                      <a:pt x="838200" y="3388043"/>
                    </a:lnTo>
                    <a:lnTo>
                      <a:pt x="864870" y="3399473"/>
                    </a:lnTo>
                    <a:lnTo>
                      <a:pt x="884872" y="3417570"/>
                    </a:lnTo>
                    <a:lnTo>
                      <a:pt x="890588" y="3451860"/>
                    </a:lnTo>
                    <a:lnTo>
                      <a:pt x="914400" y="3467100"/>
                    </a:lnTo>
                    <a:lnTo>
                      <a:pt x="925830" y="3492818"/>
                    </a:lnTo>
                    <a:lnTo>
                      <a:pt x="955357" y="3510915"/>
                    </a:lnTo>
                    <a:lnTo>
                      <a:pt x="955357" y="3545205"/>
                    </a:lnTo>
                    <a:lnTo>
                      <a:pt x="993457" y="3554730"/>
                    </a:lnTo>
                    <a:lnTo>
                      <a:pt x="1027747" y="3566160"/>
                    </a:lnTo>
                    <a:lnTo>
                      <a:pt x="1064895" y="3551873"/>
                    </a:lnTo>
                    <a:lnTo>
                      <a:pt x="1086803" y="3529965"/>
                    </a:lnTo>
                    <a:lnTo>
                      <a:pt x="1094423" y="3558540"/>
                    </a:lnTo>
                    <a:lnTo>
                      <a:pt x="1109663" y="3587115"/>
                    </a:lnTo>
                    <a:lnTo>
                      <a:pt x="1122045" y="3608070"/>
                    </a:lnTo>
                    <a:lnTo>
                      <a:pt x="1163003" y="3614737"/>
                    </a:lnTo>
                    <a:lnTo>
                      <a:pt x="1181100" y="3596640"/>
                    </a:lnTo>
                    <a:lnTo>
                      <a:pt x="1216342" y="3576637"/>
                    </a:lnTo>
                    <a:lnTo>
                      <a:pt x="1258253" y="3577590"/>
                    </a:lnTo>
                    <a:lnTo>
                      <a:pt x="1281113" y="3554730"/>
                    </a:lnTo>
                    <a:lnTo>
                      <a:pt x="1314450" y="3547110"/>
                    </a:lnTo>
                    <a:lnTo>
                      <a:pt x="1320165" y="3517582"/>
                    </a:lnTo>
                    <a:lnTo>
                      <a:pt x="1348740" y="3517582"/>
                    </a:lnTo>
                    <a:lnTo>
                      <a:pt x="1377315" y="3489007"/>
                    </a:lnTo>
                    <a:lnTo>
                      <a:pt x="1423988" y="3459480"/>
                    </a:lnTo>
                    <a:lnTo>
                      <a:pt x="1461135" y="3459480"/>
                    </a:lnTo>
                    <a:lnTo>
                      <a:pt x="1470660" y="3429953"/>
                    </a:lnTo>
                    <a:lnTo>
                      <a:pt x="1502092" y="3429953"/>
                    </a:lnTo>
                    <a:lnTo>
                      <a:pt x="1526857" y="3405187"/>
                    </a:lnTo>
                    <a:lnTo>
                      <a:pt x="1557338" y="3418523"/>
                    </a:lnTo>
                    <a:lnTo>
                      <a:pt x="1581150" y="3442335"/>
                    </a:lnTo>
                    <a:lnTo>
                      <a:pt x="1619250" y="3427095"/>
                    </a:lnTo>
                    <a:lnTo>
                      <a:pt x="1651635" y="3436620"/>
                    </a:lnTo>
                    <a:lnTo>
                      <a:pt x="1678305" y="3463290"/>
                    </a:lnTo>
                    <a:lnTo>
                      <a:pt x="1701165" y="3486150"/>
                    </a:lnTo>
                    <a:lnTo>
                      <a:pt x="1742123" y="3500437"/>
                    </a:lnTo>
                    <a:lnTo>
                      <a:pt x="1770698" y="3509010"/>
                    </a:lnTo>
                    <a:lnTo>
                      <a:pt x="1809750" y="3502343"/>
                    </a:lnTo>
                    <a:lnTo>
                      <a:pt x="1847850" y="3511868"/>
                    </a:lnTo>
                    <a:lnTo>
                      <a:pt x="1888808" y="3511868"/>
                    </a:lnTo>
                    <a:lnTo>
                      <a:pt x="1915478" y="3511868"/>
                    </a:lnTo>
                    <a:lnTo>
                      <a:pt x="1946910" y="3480435"/>
                    </a:lnTo>
                    <a:lnTo>
                      <a:pt x="1980248" y="3458528"/>
                    </a:lnTo>
                    <a:lnTo>
                      <a:pt x="1980248" y="3424237"/>
                    </a:lnTo>
                    <a:lnTo>
                      <a:pt x="1955483" y="3399473"/>
                    </a:lnTo>
                    <a:lnTo>
                      <a:pt x="1955483" y="3368040"/>
                    </a:lnTo>
                    <a:lnTo>
                      <a:pt x="1937385" y="3347085"/>
                    </a:lnTo>
                    <a:lnTo>
                      <a:pt x="1943100" y="3309937"/>
                    </a:lnTo>
                    <a:lnTo>
                      <a:pt x="1962150" y="3290887"/>
                    </a:lnTo>
                    <a:lnTo>
                      <a:pt x="1980248" y="3254693"/>
                    </a:lnTo>
                    <a:lnTo>
                      <a:pt x="2002155" y="3232785"/>
                    </a:lnTo>
                    <a:lnTo>
                      <a:pt x="2000250" y="3206115"/>
                    </a:lnTo>
                    <a:lnTo>
                      <a:pt x="1986915" y="3192780"/>
                    </a:lnTo>
                    <a:lnTo>
                      <a:pt x="1982153" y="3168968"/>
                    </a:lnTo>
                    <a:lnTo>
                      <a:pt x="1997392" y="3153728"/>
                    </a:lnTo>
                    <a:lnTo>
                      <a:pt x="1997392" y="3128962"/>
                    </a:lnTo>
                    <a:lnTo>
                      <a:pt x="2013585" y="3112770"/>
                    </a:lnTo>
                    <a:lnTo>
                      <a:pt x="2073592" y="3052762"/>
                    </a:lnTo>
                    <a:lnTo>
                      <a:pt x="2096453" y="3068003"/>
                    </a:lnTo>
                    <a:lnTo>
                      <a:pt x="2088833" y="3084195"/>
                    </a:lnTo>
                    <a:lnTo>
                      <a:pt x="2115503" y="3096578"/>
                    </a:lnTo>
                    <a:lnTo>
                      <a:pt x="2131695" y="3111818"/>
                    </a:lnTo>
                    <a:lnTo>
                      <a:pt x="2166937" y="3122295"/>
                    </a:lnTo>
                    <a:lnTo>
                      <a:pt x="2183130" y="3138487"/>
                    </a:lnTo>
                    <a:lnTo>
                      <a:pt x="2201228" y="3148012"/>
                    </a:lnTo>
                    <a:lnTo>
                      <a:pt x="2221230" y="3168015"/>
                    </a:lnTo>
                    <a:lnTo>
                      <a:pt x="2266950" y="3158490"/>
                    </a:lnTo>
                    <a:lnTo>
                      <a:pt x="2305050" y="3194685"/>
                    </a:lnTo>
                    <a:lnTo>
                      <a:pt x="2326958" y="3194685"/>
                    </a:lnTo>
                    <a:lnTo>
                      <a:pt x="2326958" y="3214687"/>
                    </a:lnTo>
                    <a:lnTo>
                      <a:pt x="2343150" y="3240405"/>
                    </a:lnTo>
                    <a:lnTo>
                      <a:pt x="2383155" y="3240405"/>
                    </a:lnTo>
                    <a:lnTo>
                      <a:pt x="2390775" y="3266123"/>
                    </a:lnTo>
                    <a:lnTo>
                      <a:pt x="2422208" y="3248025"/>
                    </a:lnTo>
                    <a:lnTo>
                      <a:pt x="2445067" y="3248025"/>
                    </a:lnTo>
                    <a:lnTo>
                      <a:pt x="2445067" y="3207068"/>
                    </a:lnTo>
                    <a:lnTo>
                      <a:pt x="2477453" y="3174683"/>
                    </a:lnTo>
                    <a:lnTo>
                      <a:pt x="2515553" y="3128962"/>
                    </a:lnTo>
                    <a:lnTo>
                      <a:pt x="2534603" y="3080385"/>
                    </a:lnTo>
                    <a:lnTo>
                      <a:pt x="2585085" y="3029903"/>
                    </a:lnTo>
                    <a:lnTo>
                      <a:pt x="2641283" y="2961323"/>
                    </a:lnTo>
                    <a:lnTo>
                      <a:pt x="2649855" y="2860358"/>
                    </a:lnTo>
                    <a:lnTo>
                      <a:pt x="2669858" y="2793683"/>
                    </a:lnTo>
                    <a:lnTo>
                      <a:pt x="2639378" y="2784158"/>
                    </a:lnTo>
                    <a:lnTo>
                      <a:pt x="2609850" y="2645093"/>
                    </a:lnTo>
                    <a:lnTo>
                      <a:pt x="2620328" y="2625090"/>
                    </a:lnTo>
                    <a:lnTo>
                      <a:pt x="2635567" y="2609850"/>
                    </a:lnTo>
                    <a:lnTo>
                      <a:pt x="2610803" y="2592705"/>
                    </a:lnTo>
                    <a:lnTo>
                      <a:pt x="2587942" y="2585085"/>
                    </a:lnTo>
                    <a:lnTo>
                      <a:pt x="2579370" y="2546985"/>
                    </a:lnTo>
                    <a:lnTo>
                      <a:pt x="2624137" y="2514600"/>
                    </a:lnTo>
                    <a:lnTo>
                      <a:pt x="2646045" y="2514600"/>
                    </a:lnTo>
                    <a:lnTo>
                      <a:pt x="2646045" y="2486025"/>
                    </a:lnTo>
                    <a:lnTo>
                      <a:pt x="2667000" y="2476500"/>
                    </a:lnTo>
                    <a:lnTo>
                      <a:pt x="2697480" y="2486978"/>
                    </a:lnTo>
                    <a:lnTo>
                      <a:pt x="2728912" y="2475548"/>
                    </a:lnTo>
                    <a:lnTo>
                      <a:pt x="2728912" y="2447925"/>
                    </a:lnTo>
                    <a:lnTo>
                      <a:pt x="2750820" y="2431733"/>
                    </a:lnTo>
                    <a:lnTo>
                      <a:pt x="2762250" y="2444115"/>
                    </a:lnTo>
                    <a:lnTo>
                      <a:pt x="2798445" y="2444115"/>
                    </a:lnTo>
                    <a:lnTo>
                      <a:pt x="2819400" y="2428875"/>
                    </a:lnTo>
                    <a:lnTo>
                      <a:pt x="2832735" y="2442210"/>
                    </a:lnTo>
                    <a:lnTo>
                      <a:pt x="2876550" y="2450783"/>
                    </a:lnTo>
                    <a:lnTo>
                      <a:pt x="2894648" y="2432685"/>
                    </a:lnTo>
                    <a:lnTo>
                      <a:pt x="2913698" y="2443162"/>
                    </a:lnTo>
                    <a:lnTo>
                      <a:pt x="2941320" y="2415540"/>
                    </a:lnTo>
                    <a:lnTo>
                      <a:pt x="2963228" y="2415540"/>
                    </a:lnTo>
                    <a:lnTo>
                      <a:pt x="2963228" y="2359343"/>
                    </a:lnTo>
                    <a:lnTo>
                      <a:pt x="2988945" y="2346960"/>
                    </a:lnTo>
                    <a:lnTo>
                      <a:pt x="3005137" y="2314575"/>
                    </a:lnTo>
                    <a:lnTo>
                      <a:pt x="3031808" y="2321243"/>
                    </a:lnTo>
                    <a:lnTo>
                      <a:pt x="3044190" y="2333625"/>
                    </a:lnTo>
                    <a:lnTo>
                      <a:pt x="3013710" y="2362200"/>
                    </a:lnTo>
                    <a:lnTo>
                      <a:pt x="3039428" y="2364105"/>
                    </a:lnTo>
                    <a:lnTo>
                      <a:pt x="3060383" y="2352675"/>
                    </a:lnTo>
                    <a:lnTo>
                      <a:pt x="3091815" y="2361248"/>
                    </a:lnTo>
                    <a:lnTo>
                      <a:pt x="3104198" y="2336483"/>
                    </a:lnTo>
                    <a:lnTo>
                      <a:pt x="3126105" y="2323148"/>
                    </a:lnTo>
                    <a:lnTo>
                      <a:pt x="3131820" y="2295525"/>
                    </a:lnTo>
                    <a:lnTo>
                      <a:pt x="3121342" y="2285048"/>
                    </a:lnTo>
                    <a:lnTo>
                      <a:pt x="3121342" y="2267903"/>
                    </a:lnTo>
                    <a:lnTo>
                      <a:pt x="3098483" y="2277428"/>
                    </a:lnTo>
                    <a:lnTo>
                      <a:pt x="3057525" y="2236470"/>
                    </a:lnTo>
                    <a:lnTo>
                      <a:pt x="3068955" y="2206943"/>
                    </a:lnTo>
                    <a:lnTo>
                      <a:pt x="3056573" y="2194560"/>
                    </a:lnTo>
                    <a:lnTo>
                      <a:pt x="3067050" y="2169795"/>
                    </a:lnTo>
                    <a:lnTo>
                      <a:pt x="3056573" y="2159318"/>
                    </a:lnTo>
                    <a:lnTo>
                      <a:pt x="3081337" y="2134553"/>
                    </a:lnTo>
                    <a:lnTo>
                      <a:pt x="3104198" y="2136458"/>
                    </a:lnTo>
                    <a:lnTo>
                      <a:pt x="3117533" y="2149793"/>
                    </a:lnTo>
                    <a:lnTo>
                      <a:pt x="3134678" y="2149793"/>
                    </a:lnTo>
                    <a:lnTo>
                      <a:pt x="3151823" y="2136458"/>
                    </a:lnTo>
                    <a:lnTo>
                      <a:pt x="3156585" y="2121218"/>
                    </a:lnTo>
                    <a:lnTo>
                      <a:pt x="3123248" y="208121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2" name="Freeform: Shape 164">
                <a:extLst>
                  <a:ext uri="{FF2B5EF4-FFF2-40B4-BE49-F238E27FC236}">
                    <a16:creationId xmlns="" xmlns:a16="http://schemas.microsoft.com/office/drawing/2014/main" id="{B4B050A3-D5A1-815F-A08F-56419471D34A}"/>
                  </a:ext>
                </a:extLst>
              </p:cNvPr>
              <p:cNvSpPr/>
              <p:nvPr/>
            </p:nvSpPr>
            <p:spPr>
              <a:xfrm>
                <a:off x="6560819" y="2394584"/>
                <a:ext cx="16192" cy="15240"/>
              </a:xfrm>
              <a:custGeom>
                <a:avLst/>
                <a:gdLst>
                  <a:gd name="connsiteX0" fmla="*/ 16193 w 16192"/>
                  <a:gd name="connsiteY0" fmla="*/ 5715 h 15240"/>
                  <a:gd name="connsiteX1" fmla="*/ 4763 w 16192"/>
                  <a:gd name="connsiteY1" fmla="*/ 0 h 15240"/>
                  <a:gd name="connsiteX2" fmla="*/ 0 w 16192"/>
                  <a:gd name="connsiteY2" fmla="*/ 7620 h 15240"/>
                  <a:gd name="connsiteX3" fmla="*/ 11430 w 1619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" h="15240">
                    <a:moveTo>
                      <a:pt x="16193" y="5715"/>
                    </a:moveTo>
                    <a:lnTo>
                      <a:pt x="4763" y="0"/>
                    </a:lnTo>
                    <a:lnTo>
                      <a:pt x="0" y="7620"/>
                    </a:lnTo>
                    <a:lnTo>
                      <a:pt x="1143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3" name="Freeform: Shape 165">
                <a:extLst>
                  <a:ext uri="{FF2B5EF4-FFF2-40B4-BE49-F238E27FC236}">
                    <a16:creationId xmlns="" xmlns:a16="http://schemas.microsoft.com/office/drawing/2014/main" id="{AD64BC21-92F3-5B92-F045-4702EB90F039}"/>
                  </a:ext>
                </a:extLst>
              </p:cNvPr>
              <p:cNvSpPr/>
              <p:nvPr/>
            </p:nvSpPr>
            <p:spPr>
              <a:xfrm>
                <a:off x="6497955" y="2280284"/>
                <a:ext cx="44767" cy="25717"/>
              </a:xfrm>
              <a:custGeom>
                <a:avLst/>
                <a:gdLst>
                  <a:gd name="connsiteX0" fmla="*/ 30480 w 44767"/>
                  <a:gd name="connsiteY0" fmla="*/ 25718 h 25717"/>
                  <a:gd name="connsiteX1" fmla="*/ 44768 w 44767"/>
                  <a:gd name="connsiteY1" fmla="*/ 21908 h 25717"/>
                  <a:gd name="connsiteX2" fmla="*/ 40957 w 44767"/>
                  <a:gd name="connsiteY2" fmla="*/ 4763 h 25717"/>
                  <a:gd name="connsiteX3" fmla="*/ 26670 w 44767"/>
                  <a:gd name="connsiteY3" fmla="*/ 8573 h 25717"/>
                  <a:gd name="connsiteX4" fmla="*/ 12382 w 44767"/>
                  <a:gd name="connsiteY4" fmla="*/ 0 h 25717"/>
                  <a:gd name="connsiteX5" fmla="*/ 0 w 44767"/>
                  <a:gd name="connsiteY5" fmla="*/ 7620 h 25717"/>
                  <a:gd name="connsiteX6" fmla="*/ 18097 w 44767"/>
                  <a:gd name="connsiteY6" fmla="*/ 17145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67" h="25717">
                    <a:moveTo>
                      <a:pt x="30480" y="25718"/>
                    </a:moveTo>
                    <a:lnTo>
                      <a:pt x="44768" y="21908"/>
                    </a:lnTo>
                    <a:lnTo>
                      <a:pt x="40957" y="4763"/>
                    </a:lnTo>
                    <a:lnTo>
                      <a:pt x="26670" y="8573"/>
                    </a:lnTo>
                    <a:lnTo>
                      <a:pt x="12382" y="0"/>
                    </a:lnTo>
                    <a:lnTo>
                      <a:pt x="0" y="7620"/>
                    </a:lnTo>
                    <a:lnTo>
                      <a:pt x="18097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4" name="Freeform: Shape 166">
                <a:extLst>
                  <a:ext uri="{FF2B5EF4-FFF2-40B4-BE49-F238E27FC236}">
                    <a16:creationId xmlns="" xmlns:a16="http://schemas.microsoft.com/office/drawing/2014/main" id="{37782C41-54C8-C6C9-6F83-2ACF55BF89E1}"/>
                  </a:ext>
                </a:extLst>
              </p:cNvPr>
              <p:cNvSpPr/>
              <p:nvPr/>
            </p:nvSpPr>
            <p:spPr>
              <a:xfrm>
                <a:off x="6316980" y="2149792"/>
                <a:ext cx="155257" cy="204787"/>
              </a:xfrm>
              <a:custGeom>
                <a:avLst/>
                <a:gdLst>
                  <a:gd name="connsiteX0" fmla="*/ 36195 w 155257"/>
                  <a:gd name="connsiteY0" fmla="*/ 185738 h 204787"/>
                  <a:gd name="connsiteX1" fmla="*/ 50482 w 155257"/>
                  <a:gd name="connsiteY1" fmla="*/ 176213 h 204787"/>
                  <a:gd name="connsiteX2" fmla="*/ 81915 w 155257"/>
                  <a:gd name="connsiteY2" fmla="*/ 160020 h 204787"/>
                  <a:gd name="connsiteX3" fmla="*/ 107632 w 155257"/>
                  <a:gd name="connsiteY3" fmla="*/ 157163 h 204787"/>
                  <a:gd name="connsiteX4" fmla="*/ 140018 w 155257"/>
                  <a:gd name="connsiteY4" fmla="*/ 133350 h 204787"/>
                  <a:gd name="connsiteX5" fmla="*/ 155257 w 155257"/>
                  <a:gd name="connsiteY5" fmla="*/ 103823 h 204787"/>
                  <a:gd name="connsiteX6" fmla="*/ 144780 w 155257"/>
                  <a:gd name="connsiteY6" fmla="*/ 78105 h 204787"/>
                  <a:gd name="connsiteX7" fmla="*/ 133350 w 155257"/>
                  <a:gd name="connsiteY7" fmla="*/ 59055 h 204787"/>
                  <a:gd name="connsiteX8" fmla="*/ 118110 w 155257"/>
                  <a:gd name="connsiteY8" fmla="*/ 65723 h 204787"/>
                  <a:gd name="connsiteX9" fmla="*/ 102870 w 155257"/>
                  <a:gd name="connsiteY9" fmla="*/ 38100 h 204787"/>
                  <a:gd name="connsiteX10" fmla="*/ 91440 w 155257"/>
                  <a:gd name="connsiteY10" fmla="*/ 26670 h 204787"/>
                  <a:gd name="connsiteX11" fmla="*/ 77152 w 155257"/>
                  <a:gd name="connsiteY11" fmla="*/ 43815 h 204787"/>
                  <a:gd name="connsiteX12" fmla="*/ 67627 w 155257"/>
                  <a:gd name="connsiteY12" fmla="*/ 67628 h 204787"/>
                  <a:gd name="connsiteX13" fmla="*/ 67627 w 155257"/>
                  <a:gd name="connsiteY13" fmla="*/ 49530 h 204787"/>
                  <a:gd name="connsiteX14" fmla="*/ 69532 w 155257"/>
                  <a:gd name="connsiteY14" fmla="*/ 18098 h 204787"/>
                  <a:gd name="connsiteX15" fmla="*/ 60007 w 155257"/>
                  <a:gd name="connsiteY15" fmla="*/ 0 h 204787"/>
                  <a:gd name="connsiteX16" fmla="*/ 47625 w 155257"/>
                  <a:gd name="connsiteY16" fmla="*/ 953 h 204787"/>
                  <a:gd name="connsiteX17" fmla="*/ 29527 w 155257"/>
                  <a:gd name="connsiteY17" fmla="*/ 22860 h 204787"/>
                  <a:gd name="connsiteX18" fmla="*/ 30480 w 155257"/>
                  <a:gd name="connsiteY18" fmla="*/ 41910 h 204787"/>
                  <a:gd name="connsiteX19" fmla="*/ 22860 w 155257"/>
                  <a:gd name="connsiteY19" fmla="*/ 55245 h 204787"/>
                  <a:gd name="connsiteX20" fmla="*/ 28575 w 155257"/>
                  <a:gd name="connsiteY20" fmla="*/ 89535 h 204787"/>
                  <a:gd name="connsiteX21" fmla="*/ 13335 w 155257"/>
                  <a:gd name="connsiteY21" fmla="*/ 104775 h 204787"/>
                  <a:gd name="connsiteX22" fmla="*/ 14288 w 155257"/>
                  <a:gd name="connsiteY22" fmla="*/ 139065 h 204787"/>
                  <a:gd name="connsiteX23" fmla="*/ 6667 w 155257"/>
                  <a:gd name="connsiteY23" fmla="*/ 168592 h 204787"/>
                  <a:gd name="connsiteX24" fmla="*/ 0 w 155257"/>
                  <a:gd name="connsiteY24" fmla="*/ 198120 h 204787"/>
                  <a:gd name="connsiteX25" fmla="*/ 11430 w 155257"/>
                  <a:gd name="connsiteY25" fmla="*/ 204788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5257" h="204787">
                    <a:moveTo>
                      <a:pt x="36195" y="185738"/>
                    </a:moveTo>
                    <a:lnTo>
                      <a:pt x="50482" y="176213"/>
                    </a:lnTo>
                    <a:lnTo>
                      <a:pt x="81915" y="160020"/>
                    </a:lnTo>
                    <a:lnTo>
                      <a:pt x="107632" y="157163"/>
                    </a:lnTo>
                    <a:lnTo>
                      <a:pt x="140018" y="133350"/>
                    </a:lnTo>
                    <a:lnTo>
                      <a:pt x="155257" y="103823"/>
                    </a:lnTo>
                    <a:lnTo>
                      <a:pt x="144780" y="78105"/>
                    </a:lnTo>
                    <a:lnTo>
                      <a:pt x="133350" y="59055"/>
                    </a:lnTo>
                    <a:lnTo>
                      <a:pt x="118110" y="65723"/>
                    </a:lnTo>
                    <a:lnTo>
                      <a:pt x="102870" y="38100"/>
                    </a:lnTo>
                    <a:lnTo>
                      <a:pt x="91440" y="26670"/>
                    </a:lnTo>
                    <a:lnTo>
                      <a:pt x="77152" y="43815"/>
                    </a:lnTo>
                    <a:lnTo>
                      <a:pt x="67627" y="67628"/>
                    </a:lnTo>
                    <a:lnTo>
                      <a:pt x="67627" y="49530"/>
                    </a:lnTo>
                    <a:lnTo>
                      <a:pt x="69532" y="18098"/>
                    </a:lnTo>
                    <a:lnTo>
                      <a:pt x="60007" y="0"/>
                    </a:lnTo>
                    <a:lnTo>
                      <a:pt x="47625" y="953"/>
                    </a:lnTo>
                    <a:lnTo>
                      <a:pt x="29527" y="22860"/>
                    </a:lnTo>
                    <a:lnTo>
                      <a:pt x="30480" y="41910"/>
                    </a:lnTo>
                    <a:lnTo>
                      <a:pt x="22860" y="55245"/>
                    </a:lnTo>
                    <a:lnTo>
                      <a:pt x="28575" y="89535"/>
                    </a:lnTo>
                    <a:lnTo>
                      <a:pt x="13335" y="104775"/>
                    </a:lnTo>
                    <a:lnTo>
                      <a:pt x="14288" y="139065"/>
                    </a:lnTo>
                    <a:lnTo>
                      <a:pt x="6667" y="168592"/>
                    </a:lnTo>
                    <a:lnTo>
                      <a:pt x="0" y="198120"/>
                    </a:lnTo>
                    <a:lnTo>
                      <a:pt x="11430" y="2047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5" name="Freeform: Shape 167">
                <a:extLst>
                  <a:ext uri="{FF2B5EF4-FFF2-40B4-BE49-F238E27FC236}">
                    <a16:creationId xmlns="" xmlns:a16="http://schemas.microsoft.com/office/drawing/2014/main" id="{DFB2E1F5-2A52-8AC8-2359-C8CB89248911}"/>
                  </a:ext>
                </a:extLst>
              </p:cNvPr>
              <p:cNvSpPr/>
              <p:nvPr/>
            </p:nvSpPr>
            <p:spPr>
              <a:xfrm>
                <a:off x="6130290" y="2060257"/>
                <a:ext cx="182879" cy="188595"/>
              </a:xfrm>
              <a:custGeom>
                <a:avLst/>
                <a:gdLst>
                  <a:gd name="connsiteX0" fmla="*/ 115253 w 182879"/>
                  <a:gd name="connsiteY0" fmla="*/ 0 h 188595"/>
                  <a:gd name="connsiteX1" fmla="*/ 86678 w 182879"/>
                  <a:gd name="connsiteY1" fmla="*/ 8572 h 188595"/>
                  <a:gd name="connsiteX2" fmla="*/ 65722 w 182879"/>
                  <a:gd name="connsiteY2" fmla="*/ 13335 h 188595"/>
                  <a:gd name="connsiteX3" fmla="*/ 42863 w 182879"/>
                  <a:gd name="connsiteY3" fmla="*/ 20955 h 188595"/>
                  <a:gd name="connsiteX4" fmla="*/ 34290 w 182879"/>
                  <a:gd name="connsiteY4" fmla="*/ 40005 h 188595"/>
                  <a:gd name="connsiteX5" fmla="*/ 29528 w 182879"/>
                  <a:gd name="connsiteY5" fmla="*/ 56197 h 188595"/>
                  <a:gd name="connsiteX6" fmla="*/ 18097 w 182879"/>
                  <a:gd name="connsiteY6" fmla="*/ 70485 h 188595"/>
                  <a:gd name="connsiteX7" fmla="*/ 21907 w 182879"/>
                  <a:gd name="connsiteY7" fmla="*/ 86677 h 188595"/>
                  <a:gd name="connsiteX8" fmla="*/ 0 w 182879"/>
                  <a:gd name="connsiteY8" fmla="*/ 102870 h 188595"/>
                  <a:gd name="connsiteX9" fmla="*/ 10478 w 182879"/>
                  <a:gd name="connsiteY9" fmla="*/ 111442 h 188595"/>
                  <a:gd name="connsiteX10" fmla="*/ 25717 w 182879"/>
                  <a:gd name="connsiteY10" fmla="*/ 106680 h 188595"/>
                  <a:gd name="connsiteX11" fmla="*/ 38100 w 182879"/>
                  <a:gd name="connsiteY11" fmla="*/ 124777 h 188595"/>
                  <a:gd name="connsiteX12" fmla="*/ 39053 w 182879"/>
                  <a:gd name="connsiteY12" fmla="*/ 140970 h 188595"/>
                  <a:gd name="connsiteX13" fmla="*/ 50482 w 182879"/>
                  <a:gd name="connsiteY13" fmla="*/ 155258 h 188595"/>
                  <a:gd name="connsiteX14" fmla="*/ 80010 w 182879"/>
                  <a:gd name="connsiteY14" fmla="*/ 158115 h 188595"/>
                  <a:gd name="connsiteX15" fmla="*/ 83820 w 182879"/>
                  <a:gd name="connsiteY15" fmla="*/ 174308 h 188595"/>
                  <a:gd name="connsiteX16" fmla="*/ 104775 w 182879"/>
                  <a:gd name="connsiteY16" fmla="*/ 161925 h 188595"/>
                  <a:gd name="connsiteX17" fmla="*/ 115253 w 182879"/>
                  <a:gd name="connsiteY17" fmla="*/ 178117 h 188595"/>
                  <a:gd name="connsiteX18" fmla="*/ 143828 w 182879"/>
                  <a:gd name="connsiteY18" fmla="*/ 188595 h 188595"/>
                  <a:gd name="connsiteX19" fmla="*/ 170497 w 182879"/>
                  <a:gd name="connsiteY19" fmla="*/ 176213 h 188595"/>
                  <a:gd name="connsiteX20" fmla="*/ 182880 w 182879"/>
                  <a:gd name="connsiteY20" fmla="*/ 158115 h 188595"/>
                  <a:gd name="connsiteX21" fmla="*/ 172403 w 182879"/>
                  <a:gd name="connsiteY21" fmla="*/ 137160 h 188595"/>
                  <a:gd name="connsiteX22" fmla="*/ 156210 w 182879"/>
                  <a:gd name="connsiteY22" fmla="*/ 114300 h 188595"/>
                  <a:gd name="connsiteX23" fmla="*/ 168592 w 182879"/>
                  <a:gd name="connsiteY23" fmla="*/ 105727 h 188595"/>
                  <a:gd name="connsiteX24" fmla="*/ 173355 w 182879"/>
                  <a:gd name="connsiteY24" fmla="*/ 83820 h 188595"/>
                  <a:gd name="connsiteX25" fmla="*/ 166688 w 182879"/>
                  <a:gd name="connsiteY25" fmla="*/ 59055 h 188595"/>
                  <a:gd name="connsiteX26" fmla="*/ 169545 w 182879"/>
                  <a:gd name="connsiteY26" fmla="*/ 34290 h 188595"/>
                  <a:gd name="connsiteX27" fmla="*/ 139065 w 182879"/>
                  <a:gd name="connsiteY27" fmla="*/ 18097 h 188595"/>
                  <a:gd name="connsiteX28" fmla="*/ 127635 w 182879"/>
                  <a:gd name="connsiteY28" fmla="*/ 32385 h 188595"/>
                  <a:gd name="connsiteX29" fmla="*/ 117157 w 182879"/>
                  <a:gd name="connsiteY29" fmla="*/ 51435 h 188595"/>
                  <a:gd name="connsiteX30" fmla="*/ 108585 w 182879"/>
                  <a:gd name="connsiteY30" fmla="*/ 47625 h 188595"/>
                  <a:gd name="connsiteX31" fmla="*/ 115253 w 182879"/>
                  <a:gd name="connsiteY31" fmla="*/ 22860 h 188595"/>
                  <a:gd name="connsiteX32" fmla="*/ 115253 w 182879"/>
                  <a:gd name="connsiteY32" fmla="*/ 0 h 188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2879" h="188595">
                    <a:moveTo>
                      <a:pt x="115253" y="0"/>
                    </a:moveTo>
                    <a:lnTo>
                      <a:pt x="86678" y="8572"/>
                    </a:lnTo>
                    <a:cubicBezTo>
                      <a:pt x="86678" y="8572"/>
                      <a:pt x="70485" y="12382"/>
                      <a:pt x="65722" y="13335"/>
                    </a:cubicBezTo>
                    <a:cubicBezTo>
                      <a:pt x="61913" y="14288"/>
                      <a:pt x="42863" y="20955"/>
                      <a:pt x="42863" y="20955"/>
                    </a:cubicBezTo>
                    <a:lnTo>
                      <a:pt x="34290" y="40005"/>
                    </a:lnTo>
                    <a:lnTo>
                      <a:pt x="29528" y="56197"/>
                    </a:lnTo>
                    <a:lnTo>
                      <a:pt x="18097" y="70485"/>
                    </a:lnTo>
                    <a:lnTo>
                      <a:pt x="21907" y="86677"/>
                    </a:lnTo>
                    <a:lnTo>
                      <a:pt x="0" y="102870"/>
                    </a:lnTo>
                    <a:lnTo>
                      <a:pt x="10478" y="111442"/>
                    </a:lnTo>
                    <a:lnTo>
                      <a:pt x="25717" y="106680"/>
                    </a:lnTo>
                    <a:lnTo>
                      <a:pt x="38100" y="124777"/>
                    </a:lnTo>
                    <a:lnTo>
                      <a:pt x="39053" y="140970"/>
                    </a:lnTo>
                    <a:lnTo>
                      <a:pt x="50482" y="155258"/>
                    </a:lnTo>
                    <a:lnTo>
                      <a:pt x="80010" y="158115"/>
                    </a:lnTo>
                    <a:lnTo>
                      <a:pt x="83820" y="174308"/>
                    </a:lnTo>
                    <a:lnTo>
                      <a:pt x="104775" y="161925"/>
                    </a:lnTo>
                    <a:lnTo>
                      <a:pt x="115253" y="178117"/>
                    </a:lnTo>
                    <a:lnTo>
                      <a:pt x="143828" y="188595"/>
                    </a:lnTo>
                    <a:lnTo>
                      <a:pt x="170497" y="176213"/>
                    </a:lnTo>
                    <a:lnTo>
                      <a:pt x="182880" y="158115"/>
                    </a:lnTo>
                    <a:lnTo>
                      <a:pt x="172403" y="137160"/>
                    </a:lnTo>
                    <a:lnTo>
                      <a:pt x="156210" y="114300"/>
                    </a:lnTo>
                    <a:lnTo>
                      <a:pt x="168592" y="105727"/>
                    </a:lnTo>
                    <a:lnTo>
                      <a:pt x="173355" y="83820"/>
                    </a:lnTo>
                    <a:lnTo>
                      <a:pt x="166688" y="59055"/>
                    </a:lnTo>
                    <a:lnTo>
                      <a:pt x="169545" y="34290"/>
                    </a:lnTo>
                    <a:lnTo>
                      <a:pt x="139065" y="18097"/>
                    </a:lnTo>
                    <a:lnTo>
                      <a:pt x="127635" y="32385"/>
                    </a:lnTo>
                    <a:lnTo>
                      <a:pt x="117157" y="51435"/>
                    </a:lnTo>
                    <a:lnTo>
                      <a:pt x="108585" y="47625"/>
                    </a:lnTo>
                    <a:lnTo>
                      <a:pt x="115253" y="22860"/>
                    </a:lnTo>
                    <a:lnTo>
                      <a:pt x="11525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" name="Freeform: Shape 168">
                <a:extLst>
                  <a:ext uri="{FF2B5EF4-FFF2-40B4-BE49-F238E27FC236}">
                    <a16:creationId xmlns="" xmlns:a16="http://schemas.microsoft.com/office/drawing/2014/main" id="{308BDCC2-23DF-464E-AE3C-EFE46AAC5758}"/>
                  </a:ext>
                </a:extLst>
              </p:cNvPr>
              <p:cNvSpPr/>
              <p:nvPr/>
            </p:nvSpPr>
            <p:spPr>
              <a:xfrm>
                <a:off x="6216967" y="2472690"/>
                <a:ext cx="31432" cy="30479"/>
              </a:xfrm>
              <a:custGeom>
                <a:avLst/>
                <a:gdLst>
                  <a:gd name="connsiteX0" fmla="*/ 0 w 31432"/>
                  <a:gd name="connsiteY0" fmla="*/ 19050 h 30479"/>
                  <a:gd name="connsiteX1" fmla="*/ 15240 w 31432"/>
                  <a:gd name="connsiteY1" fmla="*/ 30480 h 30479"/>
                  <a:gd name="connsiteX2" fmla="*/ 31432 w 31432"/>
                  <a:gd name="connsiteY2" fmla="*/ 15240 h 30479"/>
                  <a:gd name="connsiteX3" fmla="*/ 29527 w 31432"/>
                  <a:gd name="connsiteY3" fmla="*/ 0 h 30479"/>
                  <a:gd name="connsiteX4" fmla="*/ 17145 w 31432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2" h="30479">
                    <a:moveTo>
                      <a:pt x="0" y="19050"/>
                    </a:moveTo>
                    <a:lnTo>
                      <a:pt x="15240" y="30480"/>
                    </a:lnTo>
                    <a:lnTo>
                      <a:pt x="31432" y="15240"/>
                    </a:lnTo>
                    <a:lnTo>
                      <a:pt x="29527" y="0"/>
                    </a:lnTo>
                    <a:lnTo>
                      <a:pt x="1714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" name="Freeform: Shape 169">
                <a:extLst>
                  <a:ext uri="{FF2B5EF4-FFF2-40B4-BE49-F238E27FC236}">
                    <a16:creationId xmlns="" xmlns:a16="http://schemas.microsoft.com/office/drawing/2014/main" id="{E44911BB-3BF9-48EE-638F-52BF3BB155F7}"/>
                  </a:ext>
                </a:extLst>
              </p:cNvPr>
              <p:cNvSpPr/>
              <p:nvPr/>
            </p:nvSpPr>
            <p:spPr>
              <a:xfrm>
                <a:off x="6026467" y="2466975"/>
                <a:ext cx="20002" cy="18097"/>
              </a:xfrm>
              <a:custGeom>
                <a:avLst/>
                <a:gdLst>
                  <a:gd name="connsiteX0" fmla="*/ 20002 w 20002"/>
                  <a:gd name="connsiteY0" fmla="*/ 1905 h 18097"/>
                  <a:gd name="connsiteX1" fmla="*/ 6667 w 20002"/>
                  <a:gd name="connsiteY1" fmla="*/ 0 h 18097"/>
                  <a:gd name="connsiteX2" fmla="*/ 0 w 20002"/>
                  <a:gd name="connsiteY2" fmla="*/ 10478 h 18097"/>
                  <a:gd name="connsiteX3" fmla="*/ 8572 w 20002"/>
                  <a:gd name="connsiteY3" fmla="*/ 18097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18097">
                    <a:moveTo>
                      <a:pt x="20002" y="1905"/>
                    </a:moveTo>
                    <a:lnTo>
                      <a:pt x="6667" y="0"/>
                    </a:lnTo>
                    <a:lnTo>
                      <a:pt x="0" y="10478"/>
                    </a:lnTo>
                    <a:lnTo>
                      <a:pt x="8572" y="1809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" name="Freeform: Shape 170">
                <a:extLst>
                  <a:ext uri="{FF2B5EF4-FFF2-40B4-BE49-F238E27FC236}">
                    <a16:creationId xmlns="" xmlns:a16="http://schemas.microsoft.com/office/drawing/2014/main" id="{C165AB82-3ACC-6BDD-2145-94135DAECBF1}"/>
                  </a:ext>
                </a:extLst>
              </p:cNvPr>
              <p:cNvSpPr/>
              <p:nvPr/>
            </p:nvSpPr>
            <p:spPr>
              <a:xfrm>
                <a:off x="5885497" y="2818447"/>
                <a:ext cx="18097" cy="24104"/>
              </a:xfrm>
              <a:custGeom>
                <a:avLst/>
                <a:gdLst>
                  <a:gd name="connsiteX0" fmla="*/ 6668 w 18097"/>
                  <a:gd name="connsiteY0" fmla="*/ 23813 h 24104"/>
                  <a:gd name="connsiteX1" fmla="*/ 18097 w 18097"/>
                  <a:gd name="connsiteY1" fmla="*/ 19050 h 24104"/>
                  <a:gd name="connsiteX2" fmla="*/ 15240 w 18097"/>
                  <a:gd name="connsiteY2" fmla="*/ 0 h 24104"/>
                  <a:gd name="connsiteX3" fmla="*/ 0 w 18097"/>
                  <a:gd name="connsiteY3" fmla="*/ 7620 h 24104"/>
                  <a:gd name="connsiteX4" fmla="*/ 6668 w 18097"/>
                  <a:gd name="connsiteY4" fmla="*/ 23813 h 2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7" h="24104">
                    <a:moveTo>
                      <a:pt x="6668" y="23813"/>
                    </a:moveTo>
                    <a:cubicBezTo>
                      <a:pt x="6668" y="20955"/>
                      <a:pt x="18097" y="19050"/>
                      <a:pt x="18097" y="19050"/>
                    </a:cubicBezTo>
                    <a:lnTo>
                      <a:pt x="15240" y="0"/>
                    </a:lnTo>
                    <a:lnTo>
                      <a:pt x="0" y="7620"/>
                    </a:lnTo>
                    <a:cubicBezTo>
                      <a:pt x="0" y="7620"/>
                      <a:pt x="6668" y="26670"/>
                      <a:pt x="6668" y="23813"/>
                    </a:cubicBez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" name="Freeform: Shape 171">
                <a:extLst>
                  <a:ext uri="{FF2B5EF4-FFF2-40B4-BE49-F238E27FC236}">
                    <a16:creationId xmlns="" xmlns:a16="http://schemas.microsoft.com/office/drawing/2014/main" id="{F10A4363-061D-A624-9EAD-F1EC01AF7AC1}"/>
                  </a:ext>
                </a:extLst>
              </p:cNvPr>
              <p:cNvSpPr/>
              <p:nvPr/>
            </p:nvSpPr>
            <p:spPr>
              <a:xfrm>
                <a:off x="5776912" y="2703195"/>
                <a:ext cx="20002" cy="26670"/>
              </a:xfrm>
              <a:custGeom>
                <a:avLst/>
                <a:gdLst>
                  <a:gd name="connsiteX0" fmla="*/ 20003 w 20002"/>
                  <a:gd name="connsiteY0" fmla="*/ 23813 h 26670"/>
                  <a:gd name="connsiteX1" fmla="*/ 13335 w 20002"/>
                  <a:gd name="connsiteY1" fmla="*/ 0 h 26670"/>
                  <a:gd name="connsiteX2" fmla="*/ 0 w 20002"/>
                  <a:gd name="connsiteY2" fmla="*/ 11430 h 26670"/>
                  <a:gd name="connsiteX3" fmla="*/ 7620 w 20002"/>
                  <a:gd name="connsiteY3" fmla="*/ 2667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6670">
                    <a:moveTo>
                      <a:pt x="20003" y="23813"/>
                    </a:moveTo>
                    <a:lnTo>
                      <a:pt x="13335" y="0"/>
                    </a:lnTo>
                    <a:lnTo>
                      <a:pt x="0" y="11430"/>
                    </a:lnTo>
                    <a:lnTo>
                      <a:pt x="762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" name="Freeform: Shape 172">
                <a:extLst>
                  <a:ext uri="{FF2B5EF4-FFF2-40B4-BE49-F238E27FC236}">
                    <a16:creationId xmlns="" xmlns:a16="http://schemas.microsoft.com/office/drawing/2014/main" id="{D72C4C13-B879-1351-08C2-50A2076EF0D2}"/>
                  </a:ext>
                </a:extLst>
              </p:cNvPr>
              <p:cNvSpPr/>
              <p:nvPr/>
            </p:nvSpPr>
            <p:spPr>
              <a:xfrm>
                <a:off x="5782627" y="2870834"/>
                <a:ext cx="35242" cy="25717"/>
              </a:xfrm>
              <a:custGeom>
                <a:avLst/>
                <a:gdLst>
                  <a:gd name="connsiteX0" fmla="*/ 2857 w 35242"/>
                  <a:gd name="connsiteY0" fmla="*/ 0 h 25717"/>
                  <a:gd name="connsiteX1" fmla="*/ 0 w 35242"/>
                  <a:gd name="connsiteY1" fmla="*/ 14288 h 25717"/>
                  <a:gd name="connsiteX2" fmla="*/ 21907 w 35242"/>
                  <a:gd name="connsiteY2" fmla="*/ 14288 h 25717"/>
                  <a:gd name="connsiteX3" fmla="*/ 33338 w 35242"/>
                  <a:gd name="connsiteY3" fmla="*/ 25718 h 25717"/>
                  <a:gd name="connsiteX4" fmla="*/ 35242 w 35242"/>
                  <a:gd name="connsiteY4" fmla="*/ 6668 h 25717"/>
                  <a:gd name="connsiteX5" fmla="*/ 21907 w 35242"/>
                  <a:gd name="connsiteY5" fmla="*/ 381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42" h="25717">
                    <a:moveTo>
                      <a:pt x="2857" y="0"/>
                    </a:moveTo>
                    <a:lnTo>
                      <a:pt x="0" y="14288"/>
                    </a:lnTo>
                    <a:lnTo>
                      <a:pt x="21907" y="14288"/>
                    </a:lnTo>
                    <a:lnTo>
                      <a:pt x="33338" y="25718"/>
                    </a:lnTo>
                    <a:lnTo>
                      <a:pt x="35242" y="6668"/>
                    </a:lnTo>
                    <a:lnTo>
                      <a:pt x="21907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" name="Freeform: Shape 173">
                <a:extLst>
                  <a:ext uri="{FF2B5EF4-FFF2-40B4-BE49-F238E27FC236}">
                    <a16:creationId xmlns="" xmlns:a16="http://schemas.microsoft.com/office/drawing/2014/main" id="{CC3EF9E6-72A5-F9AA-597D-A1107010CF7F}"/>
                  </a:ext>
                </a:extLst>
              </p:cNvPr>
              <p:cNvSpPr/>
              <p:nvPr/>
            </p:nvSpPr>
            <p:spPr>
              <a:xfrm>
                <a:off x="5703569" y="2111692"/>
                <a:ext cx="26670" cy="22860"/>
              </a:xfrm>
              <a:custGeom>
                <a:avLst/>
                <a:gdLst>
                  <a:gd name="connsiteX0" fmla="*/ 22860 w 26670"/>
                  <a:gd name="connsiteY0" fmla="*/ 22860 h 22860"/>
                  <a:gd name="connsiteX1" fmla="*/ 26670 w 26670"/>
                  <a:gd name="connsiteY1" fmla="*/ 9525 h 22860"/>
                  <a:gd name="connsiteX2" fmla="*/ 7620 w 26670"/>
                  <a:gd name="connsiteY2" fmla="*/ 0 h 22860"/>
                  <a:gd name="connsiteX3" fmla="*/ 0 w 26670"/>
                  <a:gd name="connsiteY3" fmla="*/ 7620 h 22860"/>
                  <a:gd name="connsiteX4" fmla="*/ 8573 w 26670"/>
                  <a:gd name="connsiteY4" fmla="*/ 12383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" h="22860">
                    <a:moveTo>
                      <a:pt x="22860" y="22860"/>
                    </a:moveTo>
                    <a:lnTo>
                      <a:pt x="26670" y="9525"/>
                    </a:lnTo>
                    <a:lnTo>
                      <a:pt x="7620" y="0"/>
                    </a:lnTo>
                    <a:lnTo>
                      <a:pt x="0" y="7620"/>
                    </a:lnTo>
                    <a:lnTo>
                      <a:pt x="8573" y="1238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2" name="Freeform: Shape 174">
                <a:extLst>
                  <a:ext uri="{FF2B5EF4-FFF2-40B4-BE49-F238E27FC236}">
                    <a16:creationId xmlns="" xmlns:a16="http://schemas.microsoft.com/office/drawing/2014/main" id="{09306F09-3752-0751-D42F-4A90BFE91946}"/>
                  </a:ext>
                </a:extLst>
              </p:cNvPr>
              <p:cNvSpPr/>
              <p:nvPr/>
            </p:nvSpPr>
            <p:spPr>
              <a:xfrm>
                <a:off x="5624512" y="3000375"/>
                <a:ext cx="31432" cy="41909"/>
              </a:xfrm>
              <a:custGeom>
                <a:avLst/>
                <a:gdLst>
                  <a:gd name="connsiteX0" fmla="*/ 13335 w 31432"/>
                  <a:gd name="connsiteY0" fmla="*/ 41910 h 41909"/>
                  <a:gd name="connsiteX1" fmla="*/ 26670 w 31432"/>
                  <a:gd name="connsiteY1" fmla="*/ 27622 h 41909"/>
                  <a:gd name="connsiteX2" fmla="*/ 31432 w 31432"/>
                  <a:gd name="connsiteY2" fmla="*/ 11430 h 41909"/>
                  <a:gd name="connsiteX3" fmla="*/ 20003 w 31432"/>
                  <a:gd name="connsiteY3" fmla="*/ 0 h 41909"/>
                  <a:gd name="connsiteX4" fmla="*/ 8572 w 31432"/>
                  <a:gd name="connsiteY4" fmla="*/ 3810 h 41909"/>
                  <a:gd name="connsiteX5" fmla="*/ 0 w 31432"/>
                  <a:gd name="connsiteY5" fmla="*/ 15240 h 41909"/>
                  <a:gd name="connsiteX6" fmla="*/ 4763 w 31432"/>
                  <a:gd name="connsiteY6" fmla="*/ 3048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" h="41909">
                    <a:moveTo>
                      <a:pt x="13335" y="41910"/>
                    </a:moveTo>
                    <a:lnTo>
                      <a:pt x="26670" y="27622"/>
                    </a:lnTo>
                    <a:lnTo>
                      <a:pt x="31432" y="11430"/>
                    </a:lnTo>
                    <a:lnTo>
                      <a:pt x="20003" y="0"/>
                    </a:lnTo>
                    <a:lnTo>
                      <a:pt x="8572" y="3810"/>
                    </a:lnTo>
                    <a:lnTo>
                      <a:pt x="0" y="15240"/>
                    </a:lnTo>
                    <a:lnTo>
                      <a:pt x="4763" y="3048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3" name="Freeform: Shape 175">
                <a:extLst>
                  <a:ext uri="{FF2B5EF4-FFF2-40B4-BE49-F238E27FC236}">
                    <a16:creationId xmlns="" xmlns:a16="http://schemas.microsoft.com/office/drawing/2014/main" id="{356FBC23-BA30-06CF-9E5E-E5E082D0031E}"/>
                  </a:ext>
                </a:extLst>
              </p:cNvPr>
              <p:cNvSpPr/>
              <p:nvPr/>
            </p:nvSpPr>
            <p:spPr>
              <a:xfrm>
                <a:off x="5801677" y="1945957"/>
                <a:ext cx="33337" cy="19050"/>
              </a:xfrm>
              <a:custGeom>
                <a:avLst/>
                <a:gdLst>
                  <a:gd name="connsiteX0" fmla="*/ 24765 w 33337"/>
                  <a:gd name="connsiteY0" fmla="*/ 14288 h 19050"/>
                  <a:gd name="connsiteX1" fmla="*/ 33338 w 33337"/>
                  <a:gd name="connsiteY1" fmla="*/ 5715 h 19050"/>
                  <a:gd name="connsiteX2" fmla="*/ 17145 w 33337"/>
                  <a:gd name="connsiteY2" fmla="*/ 0 h 19050"/>
                  <a:gd name="connsiteX3" fmla="*/ 6667 w 33337"/>
                  <a:gd name="connsiteY3" fmla="*/ 1905 h 19050"/>
                  <a:gd name="connsiteX4" fmla="*/ 0 w 33337"/>
                  <a:gd name="connsiteY4" fmla="*/ 8572 h 19050"/>
                  <a:gd name="connsiteX5" fmla="*/ 10478 w 33337"/>
                  <a:gd name="connsiteY5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7" h="19050">
                    <a:moveTo>
                      <a:pt x="24765" y="14288"/>
                    </a:moveTo>
                    <a:lnTo>
                      <a:pt x="33338" y="5715"/>
                    </a:lnTo>
                    <a:lnTo>
                      <a:pt x="17145" y="0"/>
                    </a:lnTo>
                    <a:lnTo>
                      <a:pt x="6667" y="1905"/>
                    </a:lnTo>
                    <a:lnTo>
                      <a:pt x="0" y="8572"/>
                    </a:lnTo>
                    <a:lnTo>
                      <a:pt x="10478" y="1905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4" name="Freeform: Shape 176">
                <a:extLst>
                  <a:ext uri="{FF2B5EF4-FFF2-40B4-BE49-F238E27FC236}">
                    <a16:creationId xmlns="" xmlns:a16="http://schemas.microsoft.com/office/drawing/2014/main" id="{8FC2C0C8-75EB-98FC-9E3D-5F6B3D33E43B}"/>
                  </a:ext>
                </a:extLst>
              </p:cNvPr>
              <p:cNvSpPr/>
              <p:nvPr/>
            </p:nvSpPr>
            <p:spPr>
              <a:xfrm>
                <a:off x="6052184" y="1923097"/>
                <a:ext cx="31432" cy="25717"/>
              </a:xfrm>
              <a:custGeom>
                <a:avLst/>
                <a:gdLst>
                  <a:gd name="connsiteX0" fmla="*/ 15240 w 31432"/>
                  <a:gd name="connsiteY0" fmla="*/ 25717 h 25717"/>
                  <a:gd name="connsiteX1" fmla="*/ 31433 w 31432"/>
                  <a:gd name="connsiteY1" fmla="*/ 10477 h 25717"/>
                  <a:gd name="connsiteX2" fmla="*/ 31433 w 31432"/>
                  <a:gd name="connsiteY2" fmla="*/ 0 h 25717"/>
                  <a:gd name="connsiteX3" fmla="*/ 9525 w 31432"/>
                  <a:gd name="connsiteY3" fmla="*/ 952 h 25717"/>
                  <a:gd name="connsiteX4" fmla="*/ 0 w 31432"/>
                  <a:gd name="connsiteY4" fmla="*/ 10477 h 25717"/>
                  <a:gd name="connsiteX5" fmla="*/ 6668 w 31432"/>
                  <a:gd name="connsiteY5" fmla="*/ 1809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32" h="25717">
                    <a:moveTo>
                      <a:pt x="15240" y="25717"/>
                    </a:moveTo>
                    <a:lnTo>
                      <a:pt x="31433" y="10477"/>
                    </a:lnTo>
                    <a:lnTo>
                      <a:pt x="31433" y="0"/>
                    </a:lnTo>
                    <a:lnTo>
                      <a:pt x="9525" y="952"/>
                    </a:lnTo>
                    <a:lnTo>
                      <a:pt x="0" y="10477"/>
                    </a:lnTo>
                    <a:lnTo>
                      <a:pt x="6668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5" name="Freeform: Shape 177">
                <a:extLst>
                  <a:ext uri="{FF2B5EF4-FFF2-40B4-BE49-F238E27FC236}">
                    <a16:creationId xmlns="" xmlns:a16="http://schemas.microsoft.com/office/drawing/2014/main" id="{7953487B-CE65-7D6C-40D4-D6711FAC7CA3}"/>
                  </a:ext>
                </a:extLst>
              </p:cNvPr>
              <p:cNvSpPr/>
              <p:nvPr/>
            </p:nvSpPr>
            <p:spPr>
              <a:xfrm>
                <a:off x="6098857" y="1910714"/>
                <a:ext cx="137160" cy="180975"/>
              </a:xfrm>
              <a:custGeom>
                <a:avLst/>
                <a:gdLst>
                  <a:gd name="connsiteX0" fmla="*/ 19050 w 137160"/>
                  <a:gd name="connsiteY0" fmla="*/ 160020 h 180975"/>
                  <a:gd name="connsiteX1" fmla="*/ 42863 w 137160"/>
                  <a:gd name="connsiteY1" fmla="*/ 180975 h 180975"/>
                  <a:gd name="connsiteX2" fmla="*/ 64770 w 137160"/>
                  <a:gd name="connsiteY2" fmla="*/ 160020 h 180975"/>
                  <a:gd name="connsiteX3" fmla="*/ 80010 w 137160"/>
                  <a:gd name="connsiteY3" fmla="*/ 160020 h 180975"/>
                  <a:gd name="connsiteX4" fmla="*/ 101918 w 137160"/>
                  <a:gd name="connsiteY4" fmla="*/ 146685 h 180975"/>
                  <a:gd name="connsiteX5" fmla="*/ 128588 w 137160"/>
                  <a:gd name="connsiteY5" fmla="*/ 138113 h 180975"/>
                  <a:gd name="connsiteX6" fmla="*/ 120968 w 137160"/>
                  <a:gd name="connsiteY6" fmla="*/ 113348 h 180975"/>
                  <a:gd name="connsiteX7" fmla="*/ 120968 w 137160"/>
                  <a:gd name="connsiteY7" fmla="*/ 80963 h 180975"/>
                  <a:gd name="connsiteX8" fmla="*/ 137160 w 137160"/>
                  <a:gd name="connsiteY8" fmla="*/ 67627 h 180975"/>
                  <a:gd name="connsiteX9" fmla="*/ 123825 w 137160"/>
                  <a:gd name="connsiteY9" fmla="*/ 54293 h 180975"/>
                  <a:gd name="connsiteX10" fmla="*/ 97155 w 137160"/>
                  <a:gd name="connsiteY10" fmla="*/ 27623 h 180975"/>
                  <a:gd name="connsiteX11" fmla="*/ 87630 w 137160"/>
                  <a:gd name="connsiteY11" fmla="*/ 6668 h 180975"/>
                  <a:gd name="connsiteX12" fmla="*/ 63818 w 137160"/>
                  <a:gd name="connsiteY12" fmla="*/ 0 h 180975"/>
                  <a:gd name="connsiteX13" fmla="*/ 60960 w 137160"/>
                  <a:gd name="connsiteY13" fmla="*/ 20955 h 180975"/>
                  <a:gd name="connsiteX14" fmla="*/ 41910 w 137160"/>
                  <a:gd name="connsiteY14" fmla="*/ 29527 h 180975"/>
                  <a:gd name="connsiteX15" fmla="*/ 13335 w 137160"/>
                  <a:gd name="connsiteY15" fmla="*/ 48577 h 180975"/>
                  <a:gd name="connsiteX16" fmla="*/ 13335 w 137160"/>
                  <a:gd name="connsiteY16" fmla="*/ 75248 h 180975"/>
                  <a:gd name="connsiteX17" fmla="*/ 24765 w 137160"/>
                  <a:gd name="connsiteY17" fmla="*/ 86677 h 180975"/>
                  <a:gd name="connsiteX18" fmla="*/ 9525 w 137160"/>
                  <a:gd name="connsiteY18" fmla="*/ 101918 h 180975"/>
                  <a:gd name="connsiteX19" fmla="*/ 0 w 137160"/>
                  <a:gd name="connsiteY19" fmla="*/ 121920 h 180975"/>
                  <a:gd name="connsiteX20" fmla="*/ 13335 w 137160"/>
                  <a:gd name="connsiteY20" fmla="*/ 14097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7160" h="180975">
                    <a:moveTo>
                      <a:pt x="19050" y="160020"/>
                    </a:moveTo>
                    <a:lnTo>
                      <a:pt x="42863" y="180975"/>
                    </a:lnTo>
                    <a:lnTo>
                      <a:pt x="64770" y="160020"/>
                    </a:lnTo>
                    <a:lnTo>
                      <a:pt x="80010" y="160020"/>
                    </a:lnTo>
                    <a:lnTo>
                      <a:pt x="101918" y="146685"/>
                    </a:lnTo>
                    <a:lnTo>
                      <a:pt x="128588" y="138113"/>
                    </a:lnTo>
                    <a:lnTo>
                      <a:pt x="120968" y="113348"/>
                    </a:lnTo>
                    <a:lnTo>
                      <a:pt x="120968" y="80963"/>
                    </a:lnTo>
                    <a:lnTo>
                      <a:pt x="137160" y="67627"/>
                    </a:lnTo>
                    <a:lnTo>
                      <a:pt x="123825" y="54293"/>
                    </a:lnTo>
                    <a:lnTo>
                      <a:pt x="97155" y="27623"/>
                    </a:lnTo>
                    <a:lnTo>
                      <a:pt x="87630" y="6668"/>
                    </a:lnTo>
                    <a:lnTo>
                      <a:pt x="63818" y="0"/>
                    </a:lnTo>
                    <a:lnTo>
                      <a:pt x="60960" y="20955"/>
                    </a:lnTo>
                    <a:lnTo>
                      <a:pt x="41910" y="29527"/>
                    </a:lnTo>
                    <a:lnTo>
                      <a:pt x="13335" y="48577"/>
                    </a:lnTo>
                    <a:lnTo>
                      <a:pt x="13335" y="75248"/>
                    </a:lnTo>
                    <a:lnTo>
                      <a:pt x="24765" y="86677"/>
                    </a:lnTo>
                    <a:lnTo>
                      <a:pt x="9525" y="101918"/>
                    </a:lnTo>
                    <a:lnTo>
                      <a:pt x="0" y="121920"/>
                    </a:lnTo>
                    <a:lnTo>
                      <a:pt x="13335" y="1409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6" name="Freeform: Shape 178">
                <a:extLst>
                  <a:ext uri="{FF2B5EF4-FFF2-40B4-BE49-F238E27FC236}">
                    <a16:creationId xmlns="" xmlns:a16="http://schemas.microsoft.com/office/drawing/2014/main" id="{12CAE7A3-8029-0366-CA0B-326540F25CFB}"/>
                  </a:ext>
                </a:extLst>
              </p:cNvPr>
              <p:cNvSpPr/>
              <p:nvPr/>
            </p:nvSpPr>
            <p:spPr>
              <a:xfrm>
                <a:off x="6082665" y="2084070"/>
                <a:ext cx="58102" cy="54292"/>
              </a:xfrm>
              <a:custGeom>
                <a:avLst/>
                <a:gdLst>
                  <a:gd name="connsiteX0" fmla="*/ 26670 w 58102"/>
                  <a:gd name="connsiteY0" fmla="*/ 44767 h 54292"/>
                  <a:gd name="connsiteX1" fmla="*/ 36195 w 58102"/>
                  <a:gd name="connsiteY1" fmla="*/ 54292 h 54292"/>
                  <a:gd name="connsiteX2" fmla="*/ 50482 w 58102"/>
                  <a:gd name="connsiteY2" fmla="*/ 40005 h 54292"/>
                  <a:gd name="connsiteX3" fmla="*/ 58103 w 58102"/>
                  <a:gd name="connsiteY3" fmla="*/ 19050 h 54292"/>
                  <a:gd name="connsiteX4" fmla="*/ 44767 w 58102"/>
                  <a:gd name="connsiteY4" fmla="*/ 8572 h 54292"/>
                  <a:gd name="connsiteX5" fmla="*/ 18097 w 58102"/>
                  <a:gd name="connsiteY5" fmla="*/ 1905 h 54292"/>
                  <a:gd name="connsiteX6" fmla="*/ 0 w 58102"/>
                  <a:gd name="connsiteY6" fmla="*/ 0 h 54292"/>
                  <a:gd name="connsiteX7" fmla="*/ 2857 w 58102"/>
                  <a:gd name="connsiteY7" fmla="*/ 23813 h 54292"/>
                  <a:gd name="connsiteX8" fmla="*/ 2857 w 58102"/>
                  <a:gd name="connsiteY8" fmla="*/ 38100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2" h="54292">
                    <a:moveTo>
                      <a:pt x="26670" y="44767"/>
                    </a:moveTo>
                    <a:lnTo>
                      <a:pt x="36195" y="54292"/>
                    </a:lnTo>
                    <a:lnTo>
                      <a:pt x="50482" y="40005"/>
                    </a:lnTo>
                    <a:lnTo>
                      <a:pt x="58103" y="19050"/>
                    </a:lnTo>
                    <a:lnTo>
                      <a:pt x="44767" y="8572"/>
                    </a:lnTo>
                    <a:lnTo>
                      <a:pt x="18097" y="1905"/>
                    </a:lnTo>
                    <a:lnTo>
                      <a:pt x="0" y="0"/>
                    </a:lnTo>
                    <a:lnTo>
                      <a:pt x="2857" y="23813"/>
                    </a:lnTo>
                    <a:lnTo>
                      <a:pt x="2857" y="381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7" name="Freeform: Shape 179">
                <a:extLst>
                  <a:ext uri="{FF2B5EF4-FFF2-40B4-BE49-F238E27FC236}">
                    <a16:creationId xmlns="" xmlns:a16="http://schemas.microsoft.com/office/drawing/2014/main" id="{D72EE1C5-1545-15E4-11A8-1DBF3A6DFE6C}"/>
                  </a:ext>
                </a:extLst>
              </p:cNvPr>
              <p:cNvSpPr/>
              <p:nvPr/>
            </p:nvSpPr>
            <p:spPr>
              <a:xfrm>
                <a:off x="5811202" y="2627947"/>
                <a:ext cx="23812" cy="15240"/>
              </a:xfrm>
              <a:custGeom>
                <a:avLst/>
                <a:gdLst>
                  <a:gd name="connsiteX0" fmla="*/ 23813 w 23812"/>
                  <a:gd name="connsiteY0" fmla="*/ 10478 h 15240"/>
                  <a:gd name="connsiteX1" fmla="*/ 6667 w 23812"/>
                  <a:gd name="connsiteY1" fmla="*/ 0 h 15240"/>
                  <a:gd name="connsiteX2" fmla="*/ 0 w 23812"/>
                  <a:gd name="connsiteY2" fmla="*/ 7620 h 15240"/>
                  <a:gd name="connsiteX3" fmla="*/ 8572 w 2381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" h="15240">
                    <a:moveTo>
                      <a:pt x="23813" y="10478"/>
                    </a:moveTo>
                    <a:lnTo>
                      <a:pt x="6667" y="0"/>
                    </a:lnTo>
                    <a:lnTo>
                      <a:pt x="0" y="7620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1" name="Рисунок 3">
              <a:extLst>
                <a:ext uri="{FF2B5EF4-FFF2-40B4-BE49-F238E27FC236}">
                  <a16:creationId xmlns="" xmlns:a16="http://schemas.microsoft.com/office/drawing/2014/main" id="{F5F93903-903B-BC38-92B9-6F25DF510F7B}"/>
                </a:ext>
              </a:extLst>
            </p:cNvPr>
            <p:cNvGrpSpPr/>
            <p:nvPr/>
          </p:nvGrpSpPr>
          <p:grpSpPr>
            <a:xfrm>
              <a:off x="6700839" y="880570"/>
              <a:ext cx="3927157" cy="4879197"/>
              <a:chOff x="6696075" y="880570"/>
              <a:chExt cx="3927157" cy="4879197"/>
            </a:xfrm>
            <a:grpFill/>
          </p:grpSpPr>
          <p:sp>
            <p:nvSpPr>
              <p:cNvPr id="138" name="Freeform: Shape 140">
                <a:extLst>
                  <a:ext uri="{FF2B5EF4-FFF2-40B4-BE49-F238E27FC236}">
                    <a16:creationId xmlns="" xmlns:a16="http://schemas.microsoft.com/office/drawing/2014/main" id="{77E2BB02-B26D-D059-2C02-F9490C9B6E9A}"/>
                  </a:ext>
                </a:extLst>
              </p:cNvPr>
              <p:cNvSpPr/>
              <p:nvPr/>
            </p:nvSpPr>
            <p:spPr>
              <a:xfrm>
                <a:off x="9455467" y="4006215"/>
                <a:ext cx="735964" cy="803909"/>
              </a:xfrm>
              <a:custGeom>
                <a:avLst/>
                <a:gdLst>
                  <a:gd name="connsiteX0" fmla="*/ 714375 w 735964"/>
                  <a:gd name="connsiteY0" fmla="*/ 653415 h 803909"/>
                  <a:gd name="connsiteX1" fmla="*/ 685800 w 735964"/>
                  <a:gd name="connsiteY1" fmla="*/ 637222 h 803909"/>
                  <a:gd name="connsiteX2" fmla="*/ 669607 w 735964"/>
                  <a:gd name="connsiteY2" fmla="*/ 653415 h 803909"/>
                  <a:gd name="connsiteX3" fmla="*/ 642938 w 735964"/>
                  <a:gd name="connsiteY3" fmla="*/ 652463 h 803909"/>
                  <a:gd name="connsiteX4" fmla="*/ 631507 w 735964"/>
                  <a:gd name="connsiteY4" fmla="*/ 629603 h 803909"/>
                  <a:gd name="connsiteX5" fmla="*/ 610552 w 735964"/>
                  <a:gd name="connsiteY5" fmla="*/ 629603 h 803909"/>
                  <a:gd name="connsiteX6" fmla="*/ 592455 w 735964"/>
                  <a:gd name="connsiteY6" fmla="*/ 611505 h 803909"/>
                  <a:gd name="connsiteX7" fmla="*/ 561022 w 735964"/>
                  <a:gd name="connsiteY7" fmla="*/ 611505 h 803909"/>
                  <a:gd name="connsiteX8" fmla="*/ 540068 w 735964"/>
                  <a:gd name="connsiteY8" fmla="*/ 598170 h 803909"/>
                  <a:gd name="connsiteX9" fmla="*/ 515302 w 735964"/>
                  <a:gd name="connsiteY9" fmla="*/ 573405 h 803909"/>
                  <a:gd name="connsiteX10" fmla="*/ 499110 w 735964"/>
                  <a:gd name="connsiteY10" fmla="*/ 557213 h 803909"/>
                  <a:gd name="connsiteX11" fmla="*/ 498157 w 735964"/>
                  <a:gd name="connsiteY11" fmla="*/ 519113 h 803909"/>
                  <a:gd name="connsiteX12" fmla="*/ 481965 w 735964"/>
                  <a:gd name="connsiteY12" fmla="*/ 493395 h 803909"/>
                  <a:gd name="connsiteX13" fmla="*/ 461010 w 735964"/>
                  <a:gd name="connsiteY13" fmla="*/ 461963 h 803909"/>
                  <a:gd name="connsiteX14" fmla="*/ 461010 w 735964"/>
                  <a:gd name="connsiteY14" fmla="*/ 447675 h 803909"/>
                  <a:gd name="connsiteX15" fmla="*/ 465772 w 735964"/>
                  <a:gd name="connsiteY15" fmla="*/ 429578 h 803909"/>
                  <a:gd name="connsiteX16" fmla="*/ 461010 w 735964"/>
                  <a:gd name="connsiteY16" fmla="*/ 403860 h 803909"/>
                  <a:gd name="connsiteX17" fmla="*/ 479107 w 735964"/>
                  <a:gd name="connsiteY17" fmla="*/ 403860 h 803909"/>
                  <a:gd name="connsiteX18" fmla="*/ 501968 w 735964"/>
                  <a:gd name="connsiteY18" fmla="*/ 396240 h 803909"/>
                  <a:gd name="connsiteX19" fmla="*/ 514350 w 735964"/>
                  <a:gd name="connsiteY19" fmla="*/ 383857 h 803909"/>
                  <a:gd name="connsiteX20" fmla="*/ 519113 w 735964"/>
                  <a:gd name="connsiteY20" fmla="*/ 367665 h 803909"/>
                  <a:gd name="connsiteX21" fmla="*/ 484822 w 735964"/>
                  <a:gd name="connsiteY21" fmla="*/ 354330 h 803909"/>
                  <a:gd name="connsiteX22" fmla="*/ 464820 w 735964"/>
                  <a:gd name="connsiteY22" fmla="*/ 338138 h 803909"/>
                  <a:gd name="connsiteX23" fmla="*/ 434340 w 735964"/>
                  <a:gd name="connsiteY23" fmla="*/ 320040 h 803909"/>
                  <a:gd name="connsiteX24" fmla="*/ 399097 w 735964"/>
                  <a:gd name="connsiteY24" fmla="*/ 301942 h 803909"/>
                  <a:gd name="connsiteX25" fmla="*/ 372427 w 735964"/>
                  <a:gd name="connsiteY25" fmla="*/ 279082 h 803909"/>
                  <a:gd name="connsiteX26" fmla="*/ 330518 w 735964"/>
                  <a:gd name="connsiteY26" fmla="*/ 256222 h 803909"/>
                  <a:gd name="connsiteX27" fmla="*/ 300038 w 735964"/>
                  <a:gd name="connsiteY27" fmla="*/ 229553 h 803909"/>
                  <a:gd name="connsiteX28" fmla="*/ 268605 w 735964"/>
                  <a:gd name="connsiteY28" fmla="*/ 217170 h 803909"/>
                  <a:gd name="connsiteX29" fmla="*/ 245745 w 735964"/>
                  <a:gd name="connsiteY29" fmla="*/ 211455 h 803909"/>
                  <a:gd name="connsiteX30" fmla="*/ 209550 w 735964"/>
                  <a:gd name="connsiteY30" fmla="*/ 174307 h 803909"/>
                  <a:gd name="connsiteX31" fmla="*/ 190500 w 735964"/>
                  <a:gd name="connsiteY31" fmla="*/ 155257 h 803909"/>
                  <a:gd name="connsiteX32" fmla="*/ 178118 w 735964"/>
                  <a:gd name="connsiteY32" fmla="*/ 121920 h 803909"/>
                  <a:gd name="connsiteX33" fmla="*/ 163830 w 735964"/>
                  <a:gd name="connsiteY33" fmla="*/ 100965 h 803909"/>
                  <a:gd name="connsiteX34" fmla="*/ 145732 w 735964"/>
                  <a:gd name="connsiteY34" fmla="*/ 100965 h 803909"/>
                  <a:gd name="connsiteX35" fmla="*/ 111443 w 735964"/>
                  <a:gd name="connsiteY35" fmla="*/ 79057 h 803909"/>
                  <a:gd name="connsiteX36" fmla="*/ 103822 w 735964"/>
                  <a:gd name="connsiteY36" fmla="*/ 59055 h 803909"/>
                  <a:gd name="connsiteX37" fmla="*/ 73343 w 735964"/>
                  <a:gd name="connsiteY37" fmla="*/ 53340 h 803909"/>
                  <a:gd name="connsiteX38" fmla="*/ 56197 w 735964"/>
                  <a:gd name="connsiteY38" fmla="*/ 36195 h 803909"/>
                  <a:gd name="connsiteX39" fmla="*/ 47625 w 735964"/>
                  <a:gd name="connsiteY39" fmla="*/ 16192 h 803909"/>
                  <a:gd name="connsiteX40" fmla="*/ 31432 w 735964"/>
                  <a:gd name="connsiteY40" fmla="*/ 8572 h 803909"/>
                  <a:gd name="connsiteX41" fmla="*/ 0 w 735964"/>
                  <a:gd name="connsiteY41" fmla="*/ 0 h 803909"/>
                  <a:gd name="connsiteX42" fmla="*/ 0 w 735964"/>
                  <a:gd name="connsiteY42" fmla="*/ 18097 h 803909"/>
                  <a:gd name="connsiteX43" fmla="*/ 7620 w 735964"/>
                  <a:gd name="connsiteY43" fmla="*/ 39053 h 803909"/>
                  <a:gd name="connsiteX44" fmla="*/ 17145 w 735964"/>
                  <a:gd name="connsiteY44" fmla="*/ 36195 h 803909"/>
                  <a:gd name="connsiteX45" fmla="*/ 40957 w 735964"/>
                  <a:gd name="connsiteY45" fmla="*/ 44767 h 803909"/>
                  <a:gd name="connsiteX46" fmla="*/ 57150 w 735964"/>
                  <a:gd name="connsiteY46" fmla="*/ 60960 h 803909"/>
                  <a:gd name="connsiteX47" fmla="*/ 57150 w 735964"/>
                  <a:gd name="connsiteY47" fmla="*/ 70485 h 803909"/>
                  <a:gd name="connsiteX48" fmla="*/ 73343 w 735964"/>
                  <a:gd name="connsiteY48" fmla="*/ 86678 h 803909"/>
                  <a:gd name="connsiteX49" fmla="*/ 68580 w 735964"/>
                  <a:gd name="connsiteY49" fmla="*/ 111442 h 803909"/>
                  <a:gd name="connsiteX50" fmla="*/ 40957 w 735964"/>
                  <a:gd name="connsiteY50" fmla="*/ 102870 h 803909"/>
                  <a:gd name="connsiteX51" fmla="*/ 40957 w 735964"/>
                  <a:gd name="connsiteY51" fmla="*/ 120967 h 803909"/>
                  <a:gd name="connsiteX52" fmla="*/ 32385 w 735964"/>
                  <a:gd name="connsiteY52" fmla="*/ 145732 h 803909"/>
                  <a:gd name="connsiteX53" fmla="*/ 66675 w 735964"/>
                  <a:gd name="connsiteY53" fmla="*/ 157163 h 803909"/>
                  <a:gd name="connsiteX54" fmla="*/ 83820 w 735964"/>
                  <a:gd name="connsiteY54" fmla="*/ 188595 h 803909"/>
                  <a:gd name="connsiteX55" fmla="*/ 115252 w 735964"/>
                  <a:gd name="connsiteY55" fmla="*/ 220028 h 803909"/>
                  <a:gd name="connsiteX56" fmla="*/ 115252 w 735964"/>
                  <a:gd name="connsiteY56" fmla="*/ 238125 h 803909"/>
                  <a:gd name="connsiteX57" fmla="*/ 144780 w 735964"/>
                  <a:gd name="connsiteY57" fmla="*/ 278130 h 803909"/>
                  <a:gd name="connsiteX58" fmla="*/ 166688 w 735964"/>
                  <a:gd name="connsiteY58" fmla="*/ 280988 h 803909"/>
                  <a:gd name="connsiteX59" fmla="*/ 202882 w 735964"/>
                  <a:gd name="connsiteY59" fmla="*/ 297180 h 803909"/>
                  <a:gd name="connsiteX60" fmla="*/ 249555 w 735964"/>
                  <a:gd name="connsiteY60" fmla="*/ 318135 h 803909"/>
                  <a:gd name="connsiteX61" fmla="*/ 266700 w 735964"/>
                  <a:gd name="connsiteY61" fmla="*/ 345757 h 803909"/>
                  <a:gd name="connsiteX62" fmla="*/ 293370 w 735964"/>
                  <a:gd name="connsiteY62" fmla="*/ 381953 h 803909"/>
                  <a:gd name="connsiteX63" fmla="*/ 323850 w 735964"/>
                  <a:gd name="connsiteY63" fmla="*/ 412432 h 803909"/>
                  <a:gd name="connsiteX64" fmla="*/ 360045 w 735964"/>
                  <a:gd name="connsiteY64" fmla="*/ 448628 h 803909"/>
                  <a:gd name="connsiteX65" fmla="*/ 404813 w 735964"/>
                  <a:gd name="connsiteY65" fmla="*/ 510540 h 803909"/>
                  <a:gd name="connsiteX66" fmla="*/ 425768 w 735964"/>
                  <a:gd name="connsiteY66" fmla="*/ 554355 h 803909"/>
                  <a:gd name="connsiteX67" fmla="*/ 450532 w 735964"/>
                  <a:gd name="connsiteY67" fmla="*/ 561975 h 803909"/>
                  <a:gd name="connsiteX68" fmla="*/ 476250 w 735964"/>
                  <a:gd name="connsiteY68" fmla="*/ 576263 h 803909"/>
                  <a:gd name="connsiteX69" fmla="*/ 501015 w 735964"/>
                  <a:gd name="connsiteY69" fmla="*/ 599122 h 803909"/>
                  <a:gd name="connsiteX70" fmla="*/ 521018 w 735964"/>
                  <a:gd name="connsiteY70" fmla="*/ 637222 h 803909"/>
                  <a:gd name="connsiteX71" fmla="*/ 537210 w 735964"/>
                  <a:gd name="connsiteY71" fmla="*/ 658178 h 803909"/>
                  <a:gd name="connsiteX72" fmla="*/ 560070 w 735964"/>
                  <a:gd name="connsiteY72" fmla="*/ 681038 h 803909"/>
                  <a:gd name="connsiteX73" fmla="*/ 584835 w 735964"/>
                  <a:gd name="connsiteY73" fmla="*/ 705803 h 803909"/>
                  <a:gd name="connsiteX74" fmla="*/ 584835 w 735964"/>
                  <a:gd name="connsiteY74" fmla="*/ 728663 h 803909"/>
                  <a:gd name="connsiteX75" fmla="*/ 621030 w 735964"/>
                  <a:gd name="connsiteY75" fmla="*/ 762953 h 803909"/>
                  <a:gd name="connsiteX76" fmla="*/ 641985 w 735964"/>
                  <a:gd name="connsiteY76" fmla="*/ 783907 h 803909"/>
                  <a:gd name="connsiteX77" fmla="*/ 658177 w 735964"/>
                  <a:gd name="connsiteY77" fmla="*/ 803910 h 803909"/>
                  <a:gd name="connsiteX78" fmla="*/ 678180 w 735964"/>
                  <a:gd name="connsiteY78" fmla="*/ 787717 h 803909"/>
                  <a:gd name="connsiteX79" fmla="*/ 663893 w 735964"/>
                  <a:gd name="connsiteY79" fmla="*/ 756285 h 803909"/>
                  <a:gd name="connsiteX80" fmla="*/ 644843 w 735964"/>
                  <a:gd name="connsiteY80" fmla="*/ 736282 h 803909"/>
                  <a:gd name="connsiteX81" fmla="*/ 639127 w 735964"/>
                  <a:gd name="connsiteY81" fmla="*/ 711517 h 803909"/>
                  <a:gd name="connsiteX82" fmla="*/ 648652 w 735964"/>
                  <a:gd name="connsiteY82" fmla="*/ 686753 h 803909"/>
                  <a:gd name="connsiteX83" fmla="*/ 680085 w 735964"/>
                  <a:gd name="connsiteY83" fmla="*/ 686753 h 803909"/>
                  <a:gd name="connsiteX84" fmla="*/ 694372 w 735964"/>
                  <a:gd name="connsiteY84" fmla="*/ 672465 h 803909"/>
                  <a:gd name="connsiteX85" fmla="*/ 733425 w 735964"/>
                  <a:gd name="connsiteY85" fmla="*/ 688657 h 803909"/>
                  <a:gd name="connsiteX86" fmla="*/ 733425 w 735964"/>
                  <a:gd name="connsiteY86" fmla="*/ 674370 h 803909"/>
                  <a:gd name="connsiteX87" fmla="*/ 714375 w 735964"/>
                  <a:gd name="connsiteY87" fmla="*/ 653415 h 80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735964" h="803909">
                    <a:moveTo>
                      <a:pt x="714375" y="653415"/>
                    </a:moveTo>
                    <a:lnTo>
                      <a:pt x="685800" y="637222"/>
                    </a:lnTo>
                    <a:lnTo>
                      <a:pt x="669607" y="653415"/>
                    </a:lnTo>
                    <a:lnTo>
                      <a:pt x="642938" y="652463"/>
                    </a:lnTo>
                    <a:lnTo>
                      <a:pt x="631507" y="629603"/>
                    </a:lnTo>
                    <a:lnTo>
                      <a:pt x="610552" y="629603"/>
                    </a:lnTo>
                    <a:lnTo>
                      <a:pt x="592455" y="611505"/>
                    </a:lnTo>
                    <a:lnTo>
                      <a:pt x="561022" y="611505"/>
                    </a:lnTo>
                    <a:lnTo>
                      <a:pt x="540068" y="598170"/>
                    </a:lnTo>
                    <a:lnTo>
                      <a:pt x="515302" y="573405"/>
                    </a:lnTo>
                    <a:lnTo>
                      <a:pt x="499110" y="557213"/>
                    </a:lnTo>
                    <a:cubicBezTo>
                      <a:pt x="499110" y="557213"/>
                      <a:pt x="494347" y="522922"/>
                      <a:pt x="498157" y="519113"/>
                    </a:cubicBezTo>
                    <a:cubicBezTo>
                      <a:pt x="501968" y="515303"/>
                      <a:pt x="481965" y="493395"/>
                      <a:pt x="481965" y="493395"/>
                    </a:cubicBezTo>
                    <a:lnTo>
                      <a:pt x="461010" y="461963"/>
                    </a:lnTo>
                    <a:lnTo>
                      <a:pt x="461010" y="447675"/>
                    </a:lnTo>
                    <a:lnTo>
                      <a:pt x="465772" y="429578"/>
                    </a:lnTo>
                    <a:lnTo>
                      <a:pt x="461010" y="403860"/>
                    </a:lnTo>
                    <a:lnTo>
                      <a:pt x="479107" y="403860"/>
                    </a:lnTo>
                    <a:lnTo>
                      <a:pt x="501968" y="396240"/>
                    </a:lnTo>
                    <a:lnTo>
                      <a:pt x="514350" y="383857"/>
                    </a:lnTo>
                    <a:lnTo>
                      <a:pt x="519113" y="367665"/>
                    </a:lnTo>
                    <a:lnTo>
                      <a:pt x="484822" y="354330"/>
                    </a:lnTo>
                    <a:lnTo>
                      <a:pt x="464820" y="338138"/>
                    </a:lnTo>
                    <a:lnTo>
                      <a:pt x="434340" y="320040"/>
                    </a:lnTo>
                    <a:lnTo>
                      <a:pt x="399097" y="301942"/>
                    </a:lnTo>
                    <a:lnTo>
                      <a:pt x="372427" y="279082"/>
                    </a:lnTo>
                    <a:lnTo>
                      <a:pt x="330518" y="256222"/>
                    </a:lnTo>
                    <a:lnTo>
                      <a:pt x="300038" y="229553"/>
                    </a:lnTo>
                    <a:lnTo>
                      <a:pt x="268605" y="217170"/>
                    </a:lnTo>
                    <a:lnTo>
                      <a:pt x="245745" y="211455"/>
                    </a:lnTo>
                    <a:lnTo>
                      <a:pt x="209550" y="174307"/>
                    </a:lnTo>
                    <a:lnTo>
                      <a:pt x="190500" y="155257"/>
                    </a:lnTo>
                    <a:lnTo>
                      <a:pt x="178118" y="121920"/>
                    </a:lnTo>
                    <a:lnTo>
                      <a:pt x="163830" y="100965"/>
                    </a:lnTo>
                    <a:lnTo>
                      <a:pt x="145732" y="100965"/>
                    </a:lnTo>
                    <a:lnTo>
                      <a:pt x="111443" y="79057"/>
                    </a:lnTo>
                    <a:lnTo>
                      <a:pt x="103822" y="59055"/>
                    </a:lnTo>
                    <a:lnTo>
                      <a:pt x="73343" y="53340"/>
                    </a:lnTo>
                    <a:lnTo>
                      <a:pt x="56197" y="36195"/>
                    </a:lnTo>
                    <a:lnTo>
                      <a:pt x="47625" y="16192"/>
                    </a:lnTo>
                    <a:lnTo>
                      <a:pt x="31432" y="8572"/>
                    </a:lnTo>
                    <a:lnTo>
                      <a:pt x="0" y="0"/>
                    </a:lnTo>
                    <a:lnTo>
                      <a:pt x="0" y="18097"/>
                    </a:lnTo>
                    <a:lnTo>
                      <a:pt x="7620" y="39053"/>
                    </a:lnTo>
                    <a:lnTo>
                      <a:pt x="17145" y="36195"/>
                    </a:lnTo>
                    <a:lnTo>
                      <a:pt x="40957" y="44767"/>
                    </a:lnTo>
                    <a:lnTo>
                      <a:pt x="57150" y="60960"/>
                    </a:lnTo>
                    <a:lnTo>
                      <a:pt x="57150" y="70485"/>
                    </a:lnTo>
                    <a:lnTo>
                      <a:pt x="73343" y="86678"/>
                    </a:lnTo>
                    <a:lnTo>
                      <a:pt x="68580" y="111442"/>
                    </a:lnTo>
                    <a:lnTo>
                      <a:pt x="40957" y="102870"/>
                    </a:lnTo>
                    <a:lnTo>
                      <a:pt x="40957" y="120967"/>
                    </a:lnTo>
                    <a:lnTo>
                      <a:pt x="32385" y="145732"/>
                    </a:lnTo>
                    <a:lnTo>
                      <a:pt x="66675" y="157163"/>
                    </a:lnTo>
                    <a:lnTo>
                      <a:pt x="83820" y="188595"/>
                    </a:lnTo>
                    <a:lnTo>
                      <a:pt x="115252" y="220028"/>
                    </a:lnTo>
                    <a:lnTo>
                      <a:pt x="115252" y="238125"/>
                    </a:lnTo>
                    <a:lnTo>
                      <a:pt x="144780" y="278130"/>
                    </a:lnTo>
                    <a:lnTo>
                      <a:pt x="166688" y="280988"/>
                    </a:lnTo>
                    <a:lnTo>
                      <a:pt x="202882" y="297180"/>
                    </a:lnTo>
                    <a:lnTo>
                      <a:pt x="249555" y="318135"/>
                    </a:lnTo>
                    <a:lnTo>
                      <a:pt x="266700" y="345757"/>
                    </a:lnTo>
                    <a:lnTo>
                      <a:pt x="293370" y="381953"/>
                    </a:lnTo>
                    <a:lnTo>
                      <a:pt x="323850" y="412432"/>
                    </a:lnTo>
                    <a:lnTo>
                      <a:pt x="360045" y="448628"/>
                    </a:lnTo>
                    <a:lnTo>
                      <a:pt x="404813" y="510540"/>
                    </a:lnTo>
                    <a:lnTo>
                      <a:pt x="425768" y="554355"/>
                    </a:lnTo>
                    <a:lnTo>
                      <a:pt x="450532" y="561975"/>
                    </a:lnTo>
                    <a:lnTo>
                      <a:pt x="476250" y="576263"/>
                    </a:lnTo>
                    <a:lnTo>
                      <a:pt x="501015" y="599122"/>
                    </a:lnTo>
                    <a:lnTo>
                      <a:pt x="521018" y="637222"/>
                    </a:lnTo>
                    <a:lnTo>
                      <a:pt x="537210" y="658178"/>
                    </a:lnTo>
                    <a:lnTo>
                      <a:pt x="560070" y="681038"/>
                    </a:lnTo>
                    <a:lnTo>
                      <a:pt x="584835" y="705803"/>
                    </a:lnTo>
                    <a:lnTo>
                      <a:pt x="584835" y="728663"/>
                    </a:lnTo>
                    <a:lnTo>
                      <a:pt x="621030" y="762953"/>
                    </a:lnTo>
                    <a:lnTo>
                      <a:pt x="641985" y="783907"/>
                    </a:lnTo>
                    <a:lnTo>
                      <a:pt x="658177" y="803910"/>
                    </a:lnTo>
                    <a:lnTo>
                      <a:pt x="678180" y="787717"/>
                    </a:lnTo>
                    <a:lnTo>
                      <a:pt x="663893" y="756285"/>
                    </a:lnTo>
                    <a:lnTo>
                      <a:pt x="644843" y="736282"/>
                    </a:lnTo>
                    <a:lnTo>
                      <a:pt x="639127" y="711517"/>
                    </a:lnTo>
                    <a:lnTo>
                      <a:pt x="648652" y="686753"/>
                    </a:lnTo>
                    <a:lnTo>
                      <a:pt x="680085" y="686753"/>
                    </a:lnTo>
                    <a:lnTo>
                      <a:pt x="694372" y="672465"/>
                    </a:lnTo>
                    <a:cubicBezTo>
                      <a:pt x="694372" y="672465"/>
                      <a:pt x="727710" y="688657"/>
                      <a:pt x="733425" y="688657"/>
                    </a:cubicBezTo>
                    <a:cubicBezTo>
                      <a:pt x="739140" y="688657"/>
                      <a:pt x="733425" y="674370"/>
                      <a:pt x="733425" y="674370"/>
                    </a:cubicBezTo>
                    <a:lnTo>
                      <a:pt x="714375" y="6534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9" name="Freeform: Shape 141">
                <a:extLst>
                  <a:ext uri="{FF2B5EF4-FFF2-40B4-BE49-F238E27FC236}">
                    <a16:creationId xmlns="" xmlns:a16="http://schemas.microsoft.com/office/drawing/2014/main" id="{20C4EE8F-CCCF-E915-A47B-0F0EEC83C103}"/>
                  </a:ext>
                </a:extLst>
              </p:cNvPr>
              <p:cNvSpPr/>
              <p:nvPr/>
            </p:nvSpPr>
            <p:spPr>
              <a:xfrm>
                <a:off x="10505122" y="4676775"/>
                <a:ext cx="24764" cy="57150"/>
              </a:xfrm>
              <a:custGeom>
                <a:avLst/>
                <a:gdLst>
                  <a:gd name="connsiteX0" fmla="*/ 4763 w 24764"/>
                  <a:gd name="connsiteY0" fmla="*/ 29528 h 57150"/>
                  <a:gd name="connsiteX1" fmla="*/ 7620 w 24764"/>
                  <a:gd name="connsiteY1" fmla="*/ 53340 h 57150"/>
                  <a:gd name="connsiteX2" fmla="*/ 17145 w 24764"/>
                  <a:gd name="connsiteY2" fmla="*/ 57150 h 57150"/>
                  <a:gd name="connsiteX3" fmla="*/ 17145 w 24764"/>
                  <a:gd name="connsiteY3" fmla="*/ 38100 h 57150"/>
                  <a:gd name="connsiteX4" fmla="*/ 24765 w 24764"/>
                  <a:gd name="connsiteY4" fmla="*/ 21907 h 57150"/>
                  <a:gd name="connsiteX5" fmla="*/ 24765 w 24764"/>
                  <a:gd name="connsiteY5" fmla="*/ 0 h 57150"/>
                  <a:gd name="connsiteX6" fmla="*/ 0 w 24764"/>
                  <a:gd name="connsiteY6" fmla="*/ 381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" h="57150">
                    <a:moveTo>
                      <a:pt x="4763" y="29528"/>
                    </a:moveTo>
                    <a:lnTo>
                      <a:pt x="7620" y="53340"/>
                    </a:lnTo>
                    <a:lnTo>
                      <a:pt x="17145" y="57150"/>
                    </a:lnTo>
                    <a:lnTo>
                      <a:pt x="17145" y="38100"/>
                    </a:lnTo>
                    <a:lnTo>
                      <a:pt x="24765" y="21907"/>
                    </a:lnTo>
                    <a:lnTo>
                      <a:pt x="24765" y="0"/>
                    </a:lnTo>
                    <a:lnTo>
                      <a:pt x="0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0" name="Freeform: Shape 142">
                <a:extLst>
                  <a:ext uri="{FF2B5EF4-FFF2-40B4-BE49-F238E27FC236}">
                    <a16:creationId xmlns="" xmlns:a16="http://schemas.microsoft.com/office/drawing/2014/main" id="{6BA2A47B-FEC3-8D22-2917-6A2FA11B4C22}"/>
                  </a:ext>
                </a:extLst>
              </p:cNvPr>
              <p:cNvSpPr/>
              <p:nvPr/>
            </p:nvSpPr>
            <p:spPr>
              <a:xfrm>
                <a:off x="10589894" y="4694872"/>
                <a:ext cx="15240" cy="20002"/>
              </a:xfrm>
              <a:custGeom>
                <a:avLst/>
                <a:gdLst>
                  <a:gd name="connsiteX0" fmla="*/ 0 w 15240"/>
                  <a:gd name="connsiteY0" fmla="*/ 11430 h 20002"/>
                  <a:gd name="connsiteX1" fmla="*/ 15240 w 15240"/>
                  <a:gd name="connsiteY1" fmla="*/ 20003 h 20002"/>
                  <a:gd name="connsiteX2" fmla="*/ 15240 w 15240"/>
                  <a:gd name="connsiteY2" fmla="*/ 953 h 20002"/>
                  <a:gd name="connsiteX3" fmla="*/ 0 w 15240"/>
                  <a:gd name="connsiteY3" fmla="*/ 0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20002">
                    <a:moveTo>
                      <a:pt x="0" y="11430"/>
                    </a:moveTo>
                    <a:lnTo>
                      <a:pt x="15240" y="20003"/>
                    </a:lnTo>
                    <a:lnTo>
                      <a:pt x="15240" y="9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1" name="Freeform: Shape 143">
                <a:extLst>
                  <a:ext uri="{FF2B5EF4-FFF2-40B4-BE49-F238E27FC236}">
                    <a16:creationId xmlns="" xmlns:a16="http://schemas.microsoft.com/office/drawing/2014/main" id="{51CFF229-1DB1-CEC8-698C-9B28D67551EB}"/>
                  </a:ext>
                </a:extLst>
              </p:cNvPr>
              <p:cNvSpPr/>
              <p:nvPr/>
            </p:nvSpPr>
            <p:spPr>
              <a:xfrm>
                <a:off x="10535602" y="4495800"/>
                <a:ext cx="29527" cy="106680"/>
              </a:xfrm>
              <a:custGeom>
                <a:avLst/>
                <a:gdLst>
                  <a:gd name="connsiteX0" fmla="*/ 26670 w 29527"/>
                  <a:gd name="connsiteY0" fmla="*/ 5715 h 106680"/>
                  <a:gd name="connsiteX1" fmla="*/ 6668 w 29527"/>
                  <a:gd name="connsiteY1" fmla="*/ 0 h 106680"/>
                  <a:gd name="connsiteX2" fmla="*/ 0 w 29527"/>
                  <a:gd name="connsiteY2" fmla="*/ 31432 h 106680"/>
                  <a:gd name="connsiteX3" fmla="*/ 8573 w 29527"/>
                  <a:gd name="connsiteY3" fmla="*/ 40005 h 106680"/>
                  <a:gd name="connsiteX4" fmla="*/ 953 w 29527"/>
                  <a:gd name="connsiteY4" fmla="*/ 63818 h 106680"/>
                  <a:gd name="connsiteX5" fmla="*/ 3810 w 29527"/>
                  <a:gd name="connsiteY5" fmla="*/ 100013 h 106680"/>
                  <a:gd name="connsiteX6" fmla="*/ 18098 w 29527"/>
                  <a:gd name="connsiteY6" fmla="*/ 106680 h 106680"/>
                  <a:gd name="connsiteX7" fmla="*/ 23813 w 29527"/>
                  <a:gd name="connsiteY7" fmla="*/ 86678 h 106680"/>
                  <a:gd name="connsiteX8" fmla="*/ 16193 w 29527"/>
                  <a:gd name="connsiteY8" fmla="*/ 47625 h 106680"/>
                  <a:gd name="connsiteX9" fmla="*/ 29528 w 29527"/>
                  <a:gd name="connsiteY9" fmla="*/ 34290 h 10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" h="106680">
                    <a:moveTo>
                      <a:pt x="26670" y="5715"/>
                    </a:moveTo>
                    <a:lnTo>
                      <a:pt x="6668" y="0"/>
                    </a:lnTo>
                    <a:lnTo>
                      <a:pt x="0" y="31432"/>
                    </a:lnTo>
                    <a:lnTo>
                      <a:pt x="8573" y="40005"/>
                    </a:lnTo>
                    <a:lnTo>
                      <a:pt x="953" y="63818"/>
                    </a:lnTo>
                    <a:lnTo>
                      <a:pt x="3810" y="100013"/>
                    </a:lnTo>
                    <a:lnTo>
                      <a:pt x="18098" y="106680"/>
                    </a:lnTo>
                    <a:lnTo>
                      <a:pt x="23813" y="86678"/>
                    </a:lnTo>
                    <a:lnTo>
                      <a:pt x="16193" y="47625"/>
                    </a:lnTo>
                    <a:lnTo>
                      <a:pt x="29528" y="3429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2" name="Freeform: Shape 144">
                <a:extLst>
                  <a:ext uri="{FF2B5EF4-FFF2-40B4-BE49-F238E27FC236}">
                    <a16:creationId xmlns="" xmlns:a16="http://schemas.microsoft.com/office/drawing/2014/main" id="{2F5C285B-140F-F705-FAB5-EF51CD45F723}"/>
                  </a:ext>
                </a:extLst>
              </p:cNvPr>
              <p:cNvSpPr/>
              <p:nvPr/>
            </p:nvSpPr>
            <p:spPr>
              <a:xfrm>
                <a:off x="10569892" y="4434840"/>
                <a:ext cx="14287" cy="26669"/>
              </a:xfrm>
              <a:custGeom>
                <a:avLst/>
                <a:gdLst>
                  <a:gd name="connsiteX0" fmla="*/ 0 w 14287"/>
                  <a:gd name="connsiteY0" fmla="*/ 5715 h 26669"/>
                  <a:gd name="connsiteX1" fmla="*/ 4763 w 14287"/>
                  <a:gd name="connsiteY1" fmla="*/ 26670 h 26669"/>
                  <a:gd name="connsiteX2" fmla="*/ 14288 w 14287"/>
                  <a:gd name="connsiteY2" fmla="*/ 12382 h 26669"/>
                  <a:gd name="connsiteX3" fmla="*/ 5715 w 14287"/>
                  <a:gd name="connsiteY3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26669">
                    <a:moveTo>
                      <a:pt x="0" y="5715"/>
                    </a:moveTo>
                    <a:lnTo>
                      <a:pt x="4763" y="26670"/>
                    </a:lnTo>
                    <a:lnTo>
                      <a:pt x="14288" y="12382"/>
                    </a:lnTo>
                    <a:lnTo>
                      <a:pt x="5715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3" name="Freeform: Shape 145">
                <a:extLst>
                  <a:ext uri="{FF2B5EF4-FFF2-40B4-BE49-F238E27FC236}">
                    <a16:creationId xmlns="" xmlns:a16="http://schemas.microsoft.com/office/drawing/2014/main" id="{A039218B-2056-732B-B276-EE8C406F0448}"/>
                  </a:ext>
                </a:extLst>
              </p:cNvPr>
              <p:cNvSpPr/>
              <p:nvPr/>
            </p:nvSpPr>
            <p:spPr>
              <a:xfrm>
                <a:off x="10587989" y="4271962"/>
                <a:ext cx="26670" cy="92392"/>
              </a:xfrm>
              <a:custGeom>
                <a:avLst/>
                <a:gdLst>
                  <a:gd name="connsiteX0" fmla="*/ 25718 w 26670"/>
                  <a:gd name="connsiteY0" fmla="*/ 22860 h 92392"/>
                  <a:gd name="connsiteX1" fmla="*/ 21908 w 26670"/>
                  <a:gd name="connsiteY1" fmla="*/ 0 h 92392"/>
                  <a:gd name="connsiteX2" fmla="*/ 4763 w 26670"/>
                  <a:gd name="connsiteY2" fmla="*/ 16193 h 92392"/>
                  <a:gd name="connsiteX3" fmla="*/ 0 w 26670"/>
                  <a:gd name="connsiteY3" fmla="*/ 37147 h 92392"/>
                  <a:gd name="connsiteX4" fmla="*/ 8573 w 26670"/>
                  <a:gd name="connsiteY4" fmla="*/ 56197 h 92392"/>
                  <a:gd name="connsiteX5" fmla="*/ 2858 w 26670"/>
                  <a:gd name="connsiteY5" fmla="*/ 88582 h 92392"/>
                  <a:gd name="connsiteX6" fmla="*/ 19050 w 26670"/>
                  <a:gd name="connsiteY6" fmla="*/ 92393 h 92392"/>
                  <a:gd name="connsiteX7" fmla="*/ 26670 w 26670"/>
                  <a:gd name="connsiteY7" fmla="*/ 72390 h 92392"/>
                  <a:gd name="connsiteX8" fmla="*/ 21908 w 26670"/>
                  <a:gd name="connsiteY8" fmla="*/ 45720 h 9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0" h="92392">
                    <a:moveTo>
                      <a:pt x="25718" y="22860"/>
                    </a:moveTo>
                    <a:lnTo>
                      <a:pt x="21908" y="0"/>
                    </a:lnTo>
                    <a:lnTo>
                      <a:pt x="4763" y="16193"/>
                    </a:lnTo>
                    <a:lnTo>
                      <a:pt x="0" y="37147"/>
                    </a:lnTo>
                    <a:lnTo>
                      <a:pt x="8573" y="56197"/>
                    </a:lnTo>
                    <a:lnTo>
                      <a:pt x="2858" y="88582"/>
                    </a:lnTo>
                    <a:lnTo>
                      <a:pt x="19050" y="92393"/>
                    </a:lnTo>
                    <a:lnTo>
                      <a:pt x="26670" y="72390"/>
                    </a:lnTo>
                    <a:lnTo>
                      <a:pt x="21908" y="457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4" name="Freeform: Shape 146">
                <a:extLst>
                  <a:ext uri="{FF2B5EF4-FFF2-40B4-BE49-F238E27FC236}">
                    <a16:creationId xmlns="" xmlns:a16="http://schemas.microsoft.com/office/drawing/2014/main" id="{5A3A4295-0190-D456-D649-6A0CA3BD5523}"/>
                  </a:ext>
                </a:extLst>
              </p:cNvPr>
              <p:cNvSpPr/>
              <p:nvPr/>
            </p:nvSpPr>
            <p:spPr>
              <a:xfrm>
                <a:off x="10607039" y="4087177"/>
                <a:ext cx="16192" cy="49529"/>
              </a:xfrm>
              <a:custGeom>
                <a:avLst/>
                <a:gdLst>
                  <a:gd name="connsiteX0" fmla="*/ 11430 w 16192"/>
                  <a:gd name="connsiteY0" fmla="*/ 28575 h 49529"/>
                  <a:gd name="connsiteX1" fmla="*/ 11430 w 16192"/>
                  <a:gd name="connsiteY1" fmla="*/ 15240 h 49529"/>
                  <a:gd name="connsiteX2" fmla="*/ 11430 w 16192"/>
                  <a:gd name="connsiteY2" fmla="*/ 0 h 49529"/>
                  <a:gd name="connsiteX3" fmla="*/ 0 w 16192"/>
                  <a:gd name="connsiteY3" fmla="*/ 953 h 49529"/>
                  <a:gd name="connsiteX4" fmla="*/ 0 w 16192"/>
                  <a:gd name="connsiteY4" fmla="*/ 27622 h 49529"/>
                  <a:gd name="connsiteX5" fmla="*/ 0 w 16192"/>
                  <a:gd name="connsiteY5" fmla="*/ 49530 h 49529"/>
                  <a:gd name="connsiteX6" fmla="*/ 16193 w 16192"/>
                  <a:gd name="connsiteY6" fmla="*/ 49530 h 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2" h="49529">
                    <a:moveTo>
                      <a:pt x="11430" y="28575"/>
                    </a:moveTo>
                    <a:lnTo>
                      <a:pt x="11430" y="15240"/>
                    </a:lnTo>
                    <a:lnTo>
                      <a:pt x="11430" y="0"/>
                    </a:lnTo>
                    <a:lnTo>
                      <a:pt x="0" y="953"/>
                    </a:lnTo>
                    <a:lnTo>
                      <a:pt x="0" y="27622"/>
                    </a:lnTo>
                    <a:lnTo>
                      <a:pt x="0" y="49530"/>
                    </a:lnTo>
                    <a:lnTo>
                      <a:pt x="16193" y="4953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5" name="Freeform: Shape 147">
                <a:extLst>
                  <a:ext uri="{FF2B5EF4-FFF2-40B4-BE49-F238E27FC236}">
                    <a16:creationId xmlns="" xmlns:a16="http://schemas.microsoft.com/office/drawing/2014/main" id="{8902A880-935C-6F09-02AF-7EE408044CC2}"/>
                  </a:ext>
                </a:extLst>
              </p:cNvPr>
              <p:cNvSpPr/>
              <p:nvPr/>
            </p:nvSpPr>
            <p:spPr>
              <a:xfrm>
                <a:off x="10436542" y="3539490"/>
                <a:ext cx="57150" cy="126682"/>
              </a:xfrm>
              <a:custGeom>
                <a:avLst/>
                <a:gdLst>
                  <a:gd name="connsiteX0" fmla="*/ 29527 w 57150"/>
                  <a:gd name="connsiteY0" fmla="*/ 34290 h 126682"/>
                  <a:gd name="connsiteX1" fmla="*/ 30480 w 57150"/>
                  <a:gd name="connsiteY1" fmla="*/ 12382 h 126682"/>
                  <a:gd name="connsiteX2" fmla="*/ 19050 w 57150"/>
                  <a:gd name="connsiteY2" fmla="*/ 0 h 126682"/>
                  <a:gd name="connsiteX3" fmla="*/ 11430 w 57150"/>
                  <a:gd name="connsiteY3" fmla="*/ 21907 h 126682"/>
                  <a:gd name="connsiteX4" fmla="*/ 0 w 57150"/>
                  <a:gd name="connsiteY4" fmla="*/ 34290 h 126682"/>
                  <a:gd name="connsiteX5" fmla="*/ 13335 w 57150"/>
                  <a:gd name="connsiteY5" fmla="*/ 47625 h 126682"/>
                  <a:gd name="connsiteX6" fmla="*/ 20955 w 57150"/>
                  <a:gd name="connsiteY6" fmla="*/ 63817 h 126682"/>
                  <a:gd name="connsiteX7" fmla="*/ 19050 w 57150"/>
                  <a:gd name="connsiteY7" fmla="*/ 85725 h 126682"/>
                  <a:gd name="connsiteX8" fmla="*/ 17145 w 57150"/>
                  <a:gd name="connsiteY8" fmla="*/ 113347 h 126682"/>
                  <a:gd name="connsiteX9" fmla="*/ 30480 w 57150"/>
                  <a:gd name="connsiteY9" fmla="*/ 126682 h 126682"/>
                  <a:gd name="connsiteX10" fmla="*/ 43815 w 57150"/>
                  <a:gd name="connsiteY10" fmla="*/ 119063 h 126682"/>
                  <a:gd name="connsiteX11" fmla="*/ 43815 w 57150"/>
                  <a:gd name="connsiteY11" fmla="*/ 89535 h 126682"/>
                  <a:gd name="connsiteX12" fmla="*/ 57150 w 57150"/>
                  <a:gd name="connsiteY12" fmla="*/ 76200 h 126682"/>
                  <a:gd name="connsiteX13" fmla="*/ 46672 w 57150"/>
                  <a:gd name="connsiteY13" fmla="*/ 51435 h 12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150" h="126682">
                    <a:moveTo>
                      <a:pt x="29527" y="34290"/>
                    </a:moveTo>
                    <a:lnTo>
                      <a:pt x="30480" y="12382"/>
                    </a:lnTo>
                    <a:lnTo>
                      <a:pt x="19050" y="0"/>
                    </a:lnTo>
                    <a:lnTo>
                      <a:pt x="11430" y="21907"/>
                    </a:lnTo>
                    <a:lnTo>
                      <a:pt x="0" y="34290"/>
                    </a:lnTo>
                    <a:lnTo>
                      <a:pt x="13335" y="47625"/>
                    </a:lnTo>
                    <a:lnTo>
                      <a:pt x="20955" y="63817"/>
                    </a:lnTo>
                    <a:lnTo>
                      <a:pt x="19050" y="85725"/>
                    </a:lnTo>
                    <a:lnTo>
                      <a:pt x="17145" y="113347"/>
                    </a:lnTo>
                    <a:lnTo>
                      <a:pt x="30480" y="126682"/>
                    </a:lnTo>
                    <a:lnTo>
                      <a:pt x="43815" y="119063"/>
                    </a:lnTo>
                    <a:lnTo>
                      <a:pt x="43815" y="89535"/>
                    </a:lnTo>
                    <a:lnTo>
                      <a:pt x="57150" y="76200"/>
                    </a:lnTo>
                    <a:lnTo>
                      <a:pt x="46672" y="514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6" name="Freeform: Shape 148">
                <a:extLst>
                  <a:ext uri="{FF2B5EF4-FFF2-40B4-BE49-F238E27FC236}">
                    <a16:creationId xmlns="" xmlns:a16="http://schemas.microsoft.com/office/drawing/2014/main" id="{CBC78DC8-7C60-7F2A-82B2-36BB2263B220}"/>
                  </a:ext>
                </a:extLst>
              </p:cNvPr>
              <p:cNvSpPr/>
              <p:nvPr/>
            </p:nvSpPr>
            <p:spPr>
              <a:xfrm>
                <a:off x="10507980" y="3729990"/>
                <a:ext cx="20002" cy="24765"/>
              </a:xfrm>
              <a:custGeom>
                <a:avLst/>
                <a:gdLst>
                  <a:gd name="connsiteX0" fmla="*/ 20002 w 20002"/>
                  <a:gd name="connsiteY0" fmla="*/ 13335 h 24765"/>
                  <a:gd name="connsiteX1" fmla="*/ 0 w 20002"/>
                  <a:gd name="connsiteY1" fmla="*/ 0 h 24765"/>
                  <a:gd name="connsiteX2" fmla="*/ 0 w 20002"/>
                  <a:gd name="connsiteY2" fmla="*/ 18097 h 24765"/>
                  <a:gd name="connsiteX3" fmla="*/ 12382 w 20002"/>
                  <a:gd name="connsiteY3" fmla="*/ 24765 h 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4765">
                    <a:moveTo>
                      <a:pt x="20002" y="13335"/>
                    </a:moveTo>
                    <a:lnTo>
                      <a:pt x="0" y="0"/>
                    </a:lnTo>
                    <a:lnTo>
                      <a:pt x="0" y="18097"/>
                    </a:lnTo>
                    <a:lnTo>
                      <a:pt x="12382" y="2476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7" name="Freeform: Shape 149">
                <a:extLst>
                  <a:ext uri="{FF2B5EF4-FFF2-40B4-BE49-F238E27FC236}">
                    <a16:creationId xmlns="" xmlns:a16="http://schemas.microsoft.com/office/drawing/2014/main" id="{27309CC6-6C42-C9FA-A279-FE165CE1C080}"/>
                  </a:ext>
                </a:extLst>
              </p:cNvPr>
              <p:cNvSpPr/>
              <p:nvPr/>
            </p:nvSpPr>
            <p:spPr>
              <a:xfrm>
                <a:off x="6696075" y="880570"/>
                <a:ext cx="3761422" cy="4879197"/>
              </a:xfrm>
              <a:custGeom>
                <a:avLst/>
                <a:gdLst>
                  <a:gd name="connsiteX0" fmla="*/ 3761423 w 3761422"/>
                  <a:gd name="connsiteY0" fmla="*/ 2629392 h 4879197"/>
                  <a:gd name="connsiteX1" fmla="*/ 3761423 w 3761422"/>
                  <a:gd name="connsiteY1" fmla="*/ 2600817 h 4879197"/>
                  <a:gd name="connsiteX2" fmla="*/ 3754755 w 3761422"/>
                  <a:gd name="connsiteY2" fmla="*/ 2562717 h 4879197"/>
                  <a:gd name="connsiteX3" fmla="*/ 3740468 w 3761422"/>
                  <a:gd name="connsiteY3" fmla="*/ 2503662 h 4879197"/>
                  <a:gd name="connsiteX4" fmla="*/ 3734752 w 3761422"/>
                  <a:gd name="connsiteY4" fmla="*/ 2458895 h 4879197"/>
                  <a:gd name="connsiteX5" fmla="*/ 3708083 w 3761422"/>
                  <a:gd name="connsiteY5" fmla="*/ 2433177 h 4879197"/>
                  <a:gd name="connsiteX6" fmla="*/ 3670935 w 3761422"/>
                  <a:gd name="connsiteY6" fmla="*/ 2396030 h 4879197"/>
                  <a:gd name="connsiteX7" fmla="*/ 3647123 w 3761422"/>
                  <a:gd name="connsiteY7" fmla="*/ 2386505 h 4879197"/>
                  <a:gd name="connsiteX8" fmla="*/ 3632835 w 3761422"/>
                  <a:gd name="connsiteY8" fmla="*/ 2336022 h 4879197"/>
                  <a:gd name="connsiteX9" fmla="*/ 3644265 w 3761422"/>
                  <a:gd name="connsiteY9" fmla="*/ 2310305 h 4879197"/>
                  <a:gd name="connsiteX10" fmla="*/ 3644265 w 3761422"/>
                  <a:gd name="connsiteY10" fmla="*/ 2284587 h 4879197"/>
                  <a:gd name="connsiteX11" fmla="*/ 3675698 w 3761422"/>
                  <a:gd name="connsiteY11" fmla="*/ 2280777 h 4879197"/>
                  <a:gd name="connsiteX12" fmla="*/ 3675698 w 3761422"/>
                  <a:gd name="connsiteY12" fmla="*/ 2263632 h 4879197"/>
                  <a:gd name="connsiteX13" fmla="*/ 3634740 w 3761422"/>
                  <a:gd name="connsiteY13" fmla="*/ 2254107 h 4879197"/>
                  <a:gd name="connsiteX14" fmla="*/ 3622358 w 3761422"/>
                  <a:gd name="connsiteY14" fmla="*/ 2241725 h 4879197"/>
                  <a:gd name="connsiteX15" fmla="*/ 3597593 w 3761422"/>
                  <a:gd name="connsiteY15" fmla="*/ 2232200 h 4879197"/>
                  <a:gd name="connsiteX16" fmla="*/ 3569018 w 3761422"/>
                  <a:gd name="connsiteY16" fmla="*/ 2188385 h 4879197"/>
                  <a:gd name="connsiteX17" fmla="*/ 3559493 w 3761422"/>
                  <a:gd name="connsiteY17" fmla="*/ 2132187 h 4879197"/>
                  <a:gd name="connsiteX18" fmla="*/ 3573780 w 3761422"/>
                  <a:gd name="connsiteY18" fmla="*/ 2100755 h 4879197"/>
                  <a:gd name="connsiteX19" fmla="*/ 3597593 w 3761422"/>
                  <a:gd name="connsiteY19" fmla="*/ 2085514 h 4879197"/>
                  <a:gd name="connsiteX20" fmla="*/ 3614738 w 3761422"/>
                  <a:gd name="connsiteY20" fmla="*/ 2074084 h 4879197"/>
                  <a:gd name="connsiteX21" fmla="*/ 3605213 w 3761422"/>
                  <a:gd name="connsiteY21" fmla="*/ 2048367 h 4879197"/>
                  <a:gd name="connsiteX22" fmla="*/ 3576638 w 3761422"/>
                  <a:gd name="connsiteY22" fmla="*/ 2025507 h 4879197"/>
                  <a:gd name="connsiteX23" fmla="*/ 3529013 w 3761422"/>
                  <a:gd name="connsiteY23" fmla="*/ 2031222 h 4879197"/>
                  <a:gd name="connsiteX24" fmla="*/ 3509010 w 3761422"/>
                  <a:gd name="connsiteY24" fmla="*/ 2011220 h 4879197"/>
                  <a:gd name="connsiteX25" fmla="*/ 3483293 w 3761422"/>
                  <a:gd name="connsiteY25" fmla="*/ 2004552 h 4879197"/>
                  <a:gd name="connsiteX26" fmla="*/ 3453765 w 3761422"/>
                  <a:gd name="connsiteY26" fmla="*/ 1955022 h 4879197"/>
                  <a:gd name="connsiteX27" fmla="*/ 3445193 w 3761422"/>
                  <a:gd name="connsiteY27" fmla="*/ 1920732 h 4879197"/>
                  <a:gd name="connsiteX28" fmla="*/ 3473768 w 3761422"/>
                  <a:gd name="connsiteY28" fmla="*/ 1912159 h 4879197"/>
                  <a:gd name="connsiteX29" fmla="*/ 3485198 w 3761422"/>
                  <a:gd name="connsiteY29" fmla="*/ 1885489 h 4879197"/>
                  <a:gd name="connsiteX30" fmla="*/ 3457575 w 3761422"/>
                  <a:gd name="connsiteY30" fmla="*/ 1857867 h 4879197"/>
                  <a:gd name="connsiteX31" fmla="*/ 3434715 w 3761422"/>
                  <a:gd name="connsiteY31" fmla="*/ 1857867 h 4879197"/>
                  <a:gd name="connsiteX32" fmla="*/ 3420427 w 3761422"/>
                  <a:gd name="connsiteY32" fmla="*/ 1872154 h 4879197"/>
                  <a:gd name="connsiteX33" fmla="*/ 3384233 w 3761422"/>
                  <a:gd name="connsiteY33" fmla="*/ 1863582 h 4879197"/>
                  <a:gd name="connsiteX34" fmla="*/ 3347085 w 3761422"/>
                  <a:gd name="connsiteY34" fmla="*/ 1837864 h 4879197"/>
                  <a:gd name="connsiteX35" fmla="*/ 3340418 w 3761422"/>
                  <a:gd name="connsiteY35" fmla="*/ 1805479 h 4879197"/>
                  <a:gd name="connsiteX36" fmla="*/ 3303270 w 3761422"/>
                  <a:gd name="connsiteY36" fmla="*/ 1768332 h 4879197"/>
                  <a:gd name="connsiteX37" fmla="*/ 3293745 w 3761422"/>
                  <a:gd name="connsiteY37" fmla="*/ 1789287 h 4879197"/>
                  <a:gd name="connsiteX38" fmla="*/ 3280410 w 3761422"/>
                  <a:gd name="connsiteY38" fmla="*/ 1802622 h 4879197"/>
                  <a:gd name="connsiteX39" fmla="*/ 3280410 w 3761422"/>
                  <a:gd name="connsiteY39" fmla="*/ 1815004 h 4879197"/>
                  <a:gd name="connsiteX40" fmla="*/ 3290888 w 3761422"/>
                  <a:gd name="connsiteY40" fmla="*/ 1838817 h 4879197"/>
                  <a:gd name="connsiteX41" fmla="*/ 3251835 w 3761422"/>
                  <a:gd name="connsiteY41" fmla="*/ 1838817 h 4879197"/>
                  <a:gd name="connsiteX42" fmla="*/ 3228975 w 3761422"/>
                  <a:gd name="connsiteY42" fmla="*/ 1815957 h 4879197"/>
                  <a:gd name="connsiteX43" fmla="*/ 3189923 w 3761422"/>
                  <a:gd name="connsiteY43" fmla="*/ 1795954 h 4879197"/>
                  <a:gd name="connsiteX44" fmla="*/ 3186113 w 3761422"/>
                  <a:gd name="connsiteY44" fmla="*/ 1764522 h 4879197"/>
                  <a:gd name="connsiteX45" fmla="*/ 3180398 w 3761422"/>
                  <a:gd name="connsiteY45" fmla="*/ 1725470 h 4879197"/>
                  <a:gd name="connsiteX46" fmla="*/ 3153727 w 3761422"/>
                  <a:gd name="connsiteY46" fmla="*/ 1698800 h 4879197"/>
                  <a:gd name="connsiteX47" fmla="*/ 3133725 w 3761422"/>
                  <a:gd name="connsiteY47" fmla="*/ 1678797 h 4879197"/>
                  <a:gd name="connsiteX48" fmla="*/ 3116580 w 3761422"/>
                  <a:gd name="connsiteY48" fmla="*/ 1661652 h 4879197"/>
                  <a:gd name="connsiteX49" fmla="*/ 3095625 w 3761422"/>
                  <a:gd name="connsiteY49" fmla="*/ 1626409 h 4879197"/>
                  <a:gd name="connsiteX50" fmla="*/ 3110865 w 3761422"/>
                  <a:gd name="connsiteY50" fmla="*/ 1611170 h 4879197"/>
                  <a:gd name="connsiteX51" fmla="*/ 3110865 w 3761422"/>
                  <a:gd name="connsiteY51" fmla="*/ 1574022 h 4879197"/>
                  <a:gd name="connsiteX52" fmla="*/ 3128010 w 3761422"/>
                  <a:gd name="connsiteY52" fmla="*/ 1574022 h 4879197"/>
                  <a:gd name="connsiteX53" fmla="*/ 3153727 w 3761422"/>
                  <a:gd name="connsiteY53" fmla="*/ 1548304 h 4879197"/>
                  <a:gd name="connsiteX54" fmla="*/ 3128010 w 3761422"/>
                  <a:gd name="connsiteY54" fmla="*/ 1535922 h 4879197"/>
                  <a:gd name="connsiteX55" fmla="*/ 3128010 w 3761422"/>
                  <a:gd name="connsiteY55" fmla="*/ 1509252 h 4879197"/>
                  <a:gd name="connsiteX56" fmla="*/ 3112770 w 3761422"/>
                  <a:gd name="connsiteY56" fmla="*/ 1468295 h 4879197"/>
                  <a:gd name="connsiteX57" fmla="*/ 3129915 w 3761422"/>
                  <a:gd name="connsiteY57" fmla="*/ 1467342 h 4879197"/>
                  <a:gd name="connsiteX58" fmla="*/ 3149918 w 3761422"/>
                  <a:gd name="connsiteY58" fmla="*/ 1487345 h 4879197"/>
                  <a:gd name="connsiteX59" fmla="*/ 3176588 w 3761422"/>
                  <a:gd name="connsiteY59" fmla="*/ 1499727 h 4879197"/>
                  <a:gd name="connsiteX60" fmla="*/ 3176588 w 3761422"/>
                  <a:gd name="connsiteY60" fmla="*/ 1476867 h 4879197"/>
                  <a:gd name="connsiteX61" fmla="*/ 3152775 w 3761422"/>
                  <a:gd name="connsiteY61" fmla="*/ 1439720 h 4879197"/>
                  <a:gd name="connsiteX62" fmla="*/ 3152775 w 3761422"/>
                  <a:gd name="connsiteY62" fmla="*/ 1418764 h 4879197"/>
                  <a:gd name="connsiteX63" fmla="*/ 3164205 w 3761422"/>
                  <a:gd name="connsiteY63" fmla="*/ 1379712 h 4879197"/>
                  <a:gd name="connsiteX64" fmla="*/ 3148965 w 3761422"/>
                  <a:gd name="connsiteY64" fmla="*/ 1364472 h 4879197"/>
                  <a:gd name="connsiteX65" fmla="*/ 3178493 w 3761422"/>
                  <a:gd name="connsiteY65" fmla="*/ 1322562 h 4879197"/>
                  <a:gd name="connsiteX66" fmla="*/ 3196590 w 3761422"/>
                  <a:gd name="connsiteY66" fmla="*/ 1280652 h 4879197"/>
                  <a:gd name="connsiteX67" fmla="*/ 3231833 w 3761422"/>
                  <a:gd name="connsiteY67" fmla="*/ 1269222 h 4879197"/>
                  <a:gd name="connsiteX68" fmla="*/ 3257550 w 3761422"/>
                  <a:gd name="connsiteY68" fmla="*/ 1281604 h 4879197"/>
                  <a:gd name="connsiteX69" fmla="*/ 3281363 w 3761422"/>
                  <a:gd name="connsiteY69" fmla="*/ 1260650 h 4879197"/>
                  <a:gd name="connsiteX70" fmla="*/ 3266123 w 3761422"/>
                  <a:gd name="connsiteY70" fmla="*/ 1245409 h 4879197"/>
                  <a:gd name="connsiteX71" fmla="*/ 3242310 w 3761422"/>
                  <a:gd name="connsiteY71" fmla="*/ 1218739 h 4879197"/>
                  <a:gd name="connsiteX72" fmla="*/ 3228023 w 3761422"/>
                  <a:gd name="connsiteY72" fmla="*/ 1162542 h 4879197"/>
                  <a:gd name="connsiteX73" fmla="*/ 3228023 w 3761422"/>
                  <a:gd name="connsiteY73" fmla="*/ 1121584 h 4879197"/>
                  <a:gd name="connsiteX74" fmla="*/ 3201352 w 3761422"/>
                  <a:gd name="connsiteY74" fmla="*/ 1097772 h 4879197"/>
                  <a:gd name="connsiteX75" fmla="*/ 3187065 w 3761422"/>
                  <a:gd name="connsiteY75" fmla="*/ 1053957 h 4879197"/>
                  <a:gd name="connsiteX76" fmla="*/ 3180398 w 3761422"/>
                  <a:gd name="connsiteY76" fmla="*/ 1009189 h 4879197"/>
                  <a:gd name="connsiteX77" fmla="*/ 3166110 w 3761422"/>
                  <a:gd name="connsiteY77" fmla="*/ 974899 h 4879197"/>
                  <a:gd name="connsiteX78" fmla="*/ 3157538 w 3761422"/>
                  <a:gd name="connsiteY78" fmla="*/ 935847 h 4879197"/>
                  <a:gd name="connsiteX79" fmla="*/ 3157538 w 3761422"/>
                  <a:gd name="connsiteY79" fmla="*/ 885364 h 4879197"/>
                  <a:gd name="connsiteX80" fmla="*/ 3148013 w 3761422"/>
                  <a:gd name="connsiteY80" fmla="*/ 840597 h 4879197"/>
                  <a:gd name="connsiteX81" fmla="*/ 3124200 w 3761422"/>
                  <a:gd name="connsiteY81" fmla="*/ 803449 h 4879197"/>
                  <a:gd name="connsiteX82" fmla="*/ 3134677 w 3761422"/>
                  <a:gd name="connsiteY82" fmla="*/ 792972 h 4879197"/>
                  <a:gd name="connsiteX83" fmla="*/ 3101340 w 3761422"/>
                  <a:gd name="connsiteY83" fmla="*/ 771064 h 4879197"/>
                  <a:gd name="connsiteX84" fmla="*/ 3105150 w 3761422"/>
                  <a:gd name="connsiteY84" fmla="*/ 757729 h 4879197"/>
                  <a:gd name="connsiteX85" fmla="*/ 3134677 w 3761422"/>
                  <a:gd name="connsiteY85" fmla="*/ 757729 h 4879197"/>
                  <a:gd name="connsiteX86" fmla="*/ 3152775 w 3761422"/>
                  <a:gd name="connsiteY86" fmla="*/ 718677 h 4879197"/>
                  <a:gd name="connsiteX87" fmla="*/ 3181350 w 3761422"/>
                  <a:gd name="connsiteY87" fmla="*/ 707247 h 4879197"/>
                  <a:gd name="connsiteX88" fmla="*/ 3181350 w 3761422"/>
                  <a:gd name="connsiteY88" fmla="*/ 677719 h 4879197"/>
                  <a:gd name="connsiteX89" fmla="*/ 3161348 w 3761422"/>
                  <a:gd name="connsiteY89" fmla="*/ 657717 h 4879197"/>
                  <a:gd name="connsiteX90" fmla="*/ 3150870 w 3761422"/>
                  <a:gd name="connsiteY90" fmla="*/ 632952 h 4879197"/>
                  <a:gd name="connsiteX91" fmla="*/ 3128010 w 3761422"/>
                  <a:gd name="connsiteY91" fmla="*/ 650097 h 4879197"/>
                  <a:gd name="connsiteX92" fmla="*/ 3112770 w 3761422"/>
                  <a:gd name="connsiteY92" fmla="*/ 637714 h 4879197"/>
                  <a:gd name="connsiteX93" fmla="*/ 3094673 w 3761422"/>
                  <a:gd name="connsiteY93" fmla="*/ 640572 h 4879197"/>
                  <a:gd name="connsiteX94" fmla="*/ 3079433 w 3761422"/>
                  <a:gd name="connsiteY94" fmla="*/ 655812 h 4879197"/>
                  <a:gd name="connsiteX95" fmla="*/ 3054668 w 3761422"/>
                  <a:gd name="connsiteY95" fmla="*/ 655812 h 4879197"/>
                  <a:gd name="connsiteX96" fmla="*/ 3048000 w 3761422"/>
                  <a:gd name="connsiteY96" fmla="*/ 669147 h 4879197"/>
                  <a:gd name="connsiteX97" fmla="*/ 3022283 w 3761422"/>
                  <a:gd name="connsiteY97" fmla="*/ 669147 h 4879197"/>
                  <a:gd name="connsiteX98" fmla="*/ 3022283 w 3761422"/>
                  <a:gd name="connsiteY98" fmla="*/ 649144 h 4879197"/>
                  <a:gd name="connsiteX99" fmla="*/ 2990850 w 3761422"/>
                  <a:gd name="connsiteY99" fmla="*/ 650097 h 4879197"/>
                  <a:gd name="connsiteX100" fmla="*/ 2973705 w 3761422"/>
                  <a:gd name="connsiteY100" fmla="*/ 652954 h 4879197"/>
                  <a:gd name="connsiteX101" fmla="*/ 2952750 w 3761422"/>
                  <a:gd name="connsiteY101" fmla="*/ 652002 h 4879197"/>
                  <a:gd name="connsiteX102" fmla="*/ 2944177 w 3761422"/>
                  <a:gd name="connsiteY102" fmla="*/ 666289 h 4879197"/>
                  <a:gd name="connsiteX103" fmla="*/ 2926080 w 3761422"/>
                  <a:gd name="connsiteY103" fmla="*/ 684387 h 4879197"/>
                  <a:gd name="connsiteX104" fmla="*/ 2895600 w 3761422"/>
                  <a:gd name="connsiteY104" fmla="*/ 685339 h 4879197"/>
                  <a:gd name="connsiteX105" fmla="*/ 2878455 w 3761422"/>
                  <a:gd name="connsiteY105" fmla="*/ 697722 h 4879197"/>
                  <a:gd name="connsiteX106" fmla="*/ 2878455 w 3761422"/>
                  <a:gd name="connsiteY106" fmla="*/ 724392 h 4879197"/>
                  <a:gd name="connsiteX107" fmla="*/ 2860358 w 3761422"/>
                  <a:gd name="connsiteY107" fmla="*/ 731059 h 4879197"/>
                  <a:gd name="connsiteX108" fmla="*/ 2846070 w 3761422"/>
                  <a:gd name="connsiteY108" fmla="*/ 716772 h 4879197"/>
                  <a:gd name="connsiteX109" fmla="*/ 2868930 w 3761422"/>
                  <a:gd name="connsiteY109" fmla="*/ 690102 h 4879197"/>
                  <a:gd name="connsiteX110" fmla="*/ 2853690 w 3761422"/>
                  <a:gd name="connsiteY110" fmla="*/ 690102 h 4879197"/>
                  <a:gd name="connsiteX111" fmla="*/ 2829877 w 3761422"/>
                  <a:gd name="connsiteY111" fmla="*/ 699627 h 4879197"/>
                  <a:gd name="connsiteX112" fmla="*/ 2839402 w 3761422"/>
                  <a:gd name="connsiteY112" fmla="*/ 676767 h 4879197"/>
                  <a:gd name="connsiteX113" fmla="*/ 2868930 w 3761422"/>
                  <a:gd name="connsiteY113" fmla="*/ 664384 h 4879197"/>
                  <a:gd name="connsiteX114" fmla="*/ 2889885 w 3761422"/>
                  <a:gd name="connsiteY114" fmla="*/ 664384 h 4879197"/>
                  <a:gd name="connsiteX115" fmla="*/ 2912745 w 3761422"/>
                  <a:gd name="connsiteY115" fmla="*/ 627237 h 4879197"/>
                  <a:gd name="connsiteX116" fmla="*/ 2907030 w 3761422"/>
                  <a:gd name="connsiteY116" fmla="*/ 594852 h 4879197"/>
                  <a:gd name="connsiteX117" fmla="*/ 2895600 w 3761422"/>
                  <a:gd name="connsiteY117" fmla="*/ 553894 h 4879197"/>
                  <a:gd name="connsiteX118" fmla="*/ 2872740 w 3761422"/>
                  <a:gd name="connsiteY118" fmla="*/ 531034 h 4879197"/>
                  <a:gd name="connsiteX119" fmla="*/ 2850833 w 3761422"/>
                  <a:gd name="connsiteY119" fmla="*/ 509127 h 4879197"/>
                  <a:gd name="connsiteX120" fmla="*/ 2838450 w 3761422"/>
                  <a:gd name="connsiteY120" fmla="*/ 521509 h 4879197"/>
                  <a:gd name="connsiteX121" fmla="*/ 2837498 w 3761422"/>
                  <a:gd name="connsiteY121" fmla="*/ 494839 h 4879197"/>
                  <a:gd name="connsiteX122" fmla="*/ 2816543 w 3761422"/>
                  <a:gd name="connsiteY122" fmla="*/ 494839 h 4879197"/>
                  <a:gd name="connsiteX123" fmla="*/ 2785110 w 3761422"/>
                  <a:gd name="connsiteY123" fmla="*/ 503412 h 4879197"/>
                  <a:gd name="connsiteX124" fmla="*/ 2766060 w 3761422"/>
                  <a:gd name="connsiteY124" fmla="*/ 484362 h 4879197"/>
                  <a:gd name="connsiteX125" fmla="*/ 2766060 w 3761422"/>
                  <a:gd name="connsiteY125" fmla="*/ 465312 h 4879197"/>
                  <a:gd name="connsiteX126" fmla="*/ 2741295 w 3761422"/>
                  <a:gd name="connsiteY126" fmla="*/ 461502 h 4879197"/>
                  <a:gd name="connsiteX127" fmla="*/ 2749868 w 3761422"/>
                  <a:gd name="connsiteY127" fmla="*/ 452929 h 4879197"/>
                  <a:gd name="connsiteX128" fmla="*/ 2762250 w 3761422"/>
                  <a:gd name="connsiteY128" fmla="*/ 447214 h 4879197"/>
                  <a:gd name="connsiteX129" fmla="*/ 2751773 w 3761422"/>
                  <a:gd name="connsiteY129" fmla="*/ 436737 h 4879197"/>
                  <a:gd name="connsiteX130" fmla="*/ 2753677 w 3761422"/>
                  <a:gd name="connsiteY130" fmla="*/ 423402 h 4879197"/>
                  <a:gd name="connsiteX131" fmla="*/ 2767965 w 3761422"/>
                  <a:gd name="connsiteY131" fmla="*/ 431974 h 4879197"/>
                  <a:gd name="connsiteX132" fmla="*/ 2783205 w 3761422"/>
                  <a:gd name="connsiteY132" fmla="*/ 444357 h 4879197"/>
                  <a:gd name="connsiteX133" fmla="*/ 2809875 w 3761422"/>
                  <a:gd name="connsiteY133" fmla="*/ 444357 h 4879197"/>
                  <a:gd name="connsiteX134" fmla="*/ 2827973 w 3761422"/>
                  <a:gd name="connsiteY134" fmla="*/ 430069 h 4879197"/>
                  <a:gd name="connsiteX135" fmla="*/ 2846070 w 3761422"/>
                  <a:gd name="connsiteY135" fmla="*/ 444357 h 4879197"/>
                  <a:gd name="connsiteX136" fmla="*/ 2868930 w 3761422"/>
                  <a:gd name="connsiteY136" fmla="*/ 421497 h 4879197"/>
                  <a:gd name="connsiteX137" fmla="*/ 2868930 w 3761422"/>
                  <a:gd name="connsiteY137" fmla="*/ 385302 h 4879197"/>
                  <a:gd name="connsiteX138" fmla="*/ 2858452 w 3761422"/>
                  <a:gd name="connsiteY138" fmla="*/ 364347 h 4879197"/>
                  <a:gd name="connsiteX139" fmla="*/ 2882265 w 3761422"/>
                  <a:gd name="connsiteY139" fmla="*/ 329104 h 4879197"/>
                  <a:gd name="connsiteX140" fmla="*/ 2908935 w 3761422"/>
                  <a:gd name="connsiteY140" fmla="*/ 329104 h 4879197"/>
                  <a:gd name="connsiteX141" fmla="*/ 2929890 w 3761422"/>
                  <a:gd name="connsiteY141" fmla="*/ 337677 h 4879197"/>
                  <a:gd name="connsiteX142" fmla="*/ 2959418 w 3761422"/>
                  <a:gd name="connsiteY142" fmla="*/ 328152 h 4879197"/>
                  <a:gd name="connsiteX143" fmla="*/ 2974658 w 3761422"/>
                  <a:gd name="connsiteY143" fmla="*/ 293862 h 4879197"/>
                  <a:gd name="connsiteX144" fmla="*/ 3004185 w 3761422"/>
                  <a:gd name="connsiteY144" fmla="*/ 261477 h 4879197"/>
                  <a:gd name="connsiteX145" fmla="*/ 3036570 w 3761422"/>
                  <a:gd name="connsiteY145" fmla="*/ 258619 h 4879197"/>
                  <a:gd name="connsiteX146" fmla="*/ 3048952 w 3761422"/>
                  <a:gd name="connsiteY146" fmla="*/ 221472 h 4879197"/>
                  <a:gd name="connsiteX147" fmla="*/ 3025140 w 3761422"/>
                  <a:gd name="connsiteY147" fmla="*/ 214804 h 4879197"/>
                  <a:gd name="connsiteX148" fmla="*/ 3025140 w 3761422"/>
                  <a:gd name="connsiteY148" fmla="*/ 203374 h 4879197"/>
                  <a:gd name="connsiteX149" fmla="*/ 3054668 w 3761422"/>
                  <a:gd name="connsiteY149" fmla="*/ 203374 h 4879197"/>
                  <a:gd name="connsiteX150" fmla="*/ 3045143 w 3761422"/>
                  <a:gd name="connsiteY150" fmla="*/ 180514 h 4879197"/>
                  <a:gd name="connsiteX151" fmla="*/ 3045143 w 3761422"/>
                  <a:gd name="connsiteY151" fmla="*/ 162417 h 4879197"/>
                  <a:gd name="connsiteX152" fmla="*/ 3029902 w 3761422"/>
                  <a:gd name="connsiteY152" fmla="*/ 182419 h 4879197"/>
                  <a:gd name="connsiteX153" fmla="*/ 3014663 w 3761422"/>
                  <a:gd name="connsiteY153" fmla="*/ 186229 h 4879197"/>
                  <a:gd name="connsiteX154" fmla="*/ 2996565 w 3761422"/>
                  <a:gd name="connsiteY154" fmla="*/ 157654 h 4879197"/>
                  <a:gd name="connsiteX155" fmla="*/ 2970848 w 3761422"/>
                  <a:gd name="connsiteY155" fmla="*/ 131937 h 4879197"/>
                  <a:gd name="connsiteX156" fmla="*/ 2970848 w 3761422"/>
                  <a:gd name="connsiteY156" fmla="*/ 147177 h 4879197"/>
                  <a:gd name="connsiteX157" fmla="*/ 2937510 w 3761422"/>
                  <a:gd name="connsiteY157" fmla="*/ 134794 h 4879197"/>
                  <a:gd name="connsiteX158" fmla="*/ 2922270 w 3761422"/>
                  <a:gd name="connsiteY158" fmla="*/ 150034 h 4879197"/>
                  <a:gd name="connsiteX159" fmla="*/ 2896552 w 3761422"/>
                  <a:gd name="connsiteY159" fmla="*/ 146224 h 4879197"/>
                  <a:gd name="connsiteX160" fmla="*/ 2928938 w 3761422"/>
                  <a:gd name="connsiteY160" fmla="*/ 125269 h 4879197"/>
                  <a:gd name="connsiteX161" fmla="*/ 2928938 w 3761422"/>
                  <a:gd name="connsiteY161" fmla="*/ 95742 h 4879197"/>
                  <a:gd name="connsiteX162" fmla="*/ 2928938 w 3761422"/>
                  <a:gd name="connsiteY162" fmla="*/ 78597 h 4879197"/>
                  <a:gd name="connsiteX163" fmla="*/ 2899410 w 3761422"/>
                  <a:gd name="connsiteY163" fmla="*/ 87169 h 4879197"/>
                  <a:gd name="connsiteX164" fmla="*/ 2914650 w 3761422"/>
                  <a:gd name="connsiteY164" fmla="*/ 54784 h 4879197"/>
                  <a:gd name="connsiteX165" fmla="*/ 2900363 w 3761422"/>
                  <a:gd name="connsiteY165" fmla="*/ 40497 h 4879197"/>
                  <a:gd name="connsiteX166" fmla="*/ 2882265 w 3761422"/>
                  <a:gd name="connsiteY166" fmla="*/ 25257 h 4879197"/>
                  <a:gd name="connsiteX167" fmla="*/ 2882265 w 3761422"/>
                  <a:gd name="connsiteY167" fmla="*/ 1444 h 4879197"/>
                  <a:gd name="connsiteX168" fmla="*/ 2849880 w 3761422"/>
                  <a:gd name="connsiteY168" fmla="*/ 16684 h 4879197"/>
                  <a:gd name="connsiteX169" fmla="*/ 2824163 w 3761422"/>
                  <a:gd name="connsiteY169" fmla="*/ 51927 h 4879197"/>
                  <a:gd name="connsiteX170" fmla="*/ 2814638 w 3761422"/>
                  <a:gd name="connsiteY170" fmla="*/ 51927 h 4879197"/>
                  <a:gd name="connsiteX171" fmla="*/ 2781300 w 3761422"/>
                  <a:gd name="connsiteY171" fmla="*/ 61452 h 4879197"/>
                  <a:gd name="connsiteX172" fmla="*/ 2762250 w 3761422"/>
                  <a:gd name="connsiteY172" fmla="*/ 81454 h 4879197"/>
                  <a:gd name="connsiteX173" fmla="*/ 2747963 w 3761422"/>
                  <a:gd name="connsiteY173" fmla="*/ 101457 h 4879197"/>
                  <a:gd name="connsiteX174" fmla="*/ 2745105 w 3761422"/>
                  <a:gd name="connsiteY174" fmla="*/ 127174 h 4879197"/>
                  <a:gd name="connsiteX175" fmla="*/ 2729865 w 3761422"/>
                  <a:gd name="connsiteY175" fmla="*/ 126222 h 4879197"/>
                  <a:gd name="connsiteX176" fmla="*/ 2729865 w 3761422"/>
                  <a:gd name="connsiteY176" fmla="*/ 138604 h 4879197"/>
                  <a:gd name="connsiteX177" fmla="*/ 2752725 w 3761422"/>
                  <a:gd name="connsiteY177" fmla="*/ 144319 h 4879197"/>
                  <a:gd name="connsiteX178" fmla="*/ 2726055 w 3761422"/>
                  <a:gd name="connsiteY178" fmla="*/ 162417 h 4879197"/>
                  <a:gd name="connsiteX179" fmla="*/ 2717483 w 3761422"/>
                  <a:gd name="connsiteY179" fmla="*/ 188134 h 4879197"/>
                  <a:gd name="connsiteX180" fmla="*/ 2743200 w 3761422"/>
                  <a:gd name="connsiteY180" fmla="*/ 194802 h 4879197"/>
                  <a:gd name="connsiteX181" fmla="*/ 2782252 w 3761422"/>
                  <a:gd name="connsiteY181" fmla="*/ 197659 h 4879197"/>
                  <a:gd name="connsiteX182" fmla="*/ 2816543 w 3761422"/>
                  <a:gd name="connsiteY182" fmla="*/ 190992 h 4879197"/>
                  <a:gd name="connsiteX183" fmla="*/ 2816543 w 3761422"/>
                  <a:gd name="connsiteY183" fmla="*/ 208137 h 4879197"/>
                  <a:gd name="connsiteX184" fmla="*/ 2782252 w 3761422"/>
                  <a:gd name="connsiteY184" fmla="*/ 226234 h 4879197"/>
                  <a:gd name="connsiteX185" fmla="*/ 2763202 w 3761422"/>
                  <a:gd name="connsiteY185" fmla="*/ 245284 h 4879197"/>
                  <a:gd name="connsiteX186" fmla="*/ 2734627 w 3761422"/>
                  <a:gd name="connsiteY186" fmla="*/ 223377 h 4879197"/>
                  <a:gd name="connsiteX187" fmla="*/ 2702243 w 3761422"/>
                  <a:gd name="connsiteY187" fmla="*/ 232902 h 4879197"/>
                  <a:gd name="connsiteX188" fmla="*/ 2679383 w 3761422"/>
                  <a:gd name="connsiteY188" fmla="*/ 210042 h 4879197"/>
                  <a:gd name="connsiteX189" fmla="*/ 2659380 w 3761422"/>
                  <a:gd name="connsiteY189" fmla="*/ 221472 h 4879197"/>
                  <a:gd name="connsiteX190" fmla="*/ 2627948 w 3761422"/>
                  <a:gd name="connsiteY190" fmla="*/ 235759 h 4879197"/>
                  <a:gd name="connsiteX191" fmla="*/ 2602230 w 3761422"/>
                  <a:gd name="connsiteY191" fmla="*/ 262429 h 4879197"/>
                  <a:gd name="connsiteX192" fmla="*/ 2554605 w 3761422"/>
                  <a:gd name="connsiteY192" fmla="*/ 276717 h 4879197"/>
                  <a:gd name="connsiteX193" fmla="*/ 2528888 w 3761422"/>
                  <a:gd name="connsiteY193" fmla="*/ 313864 h 4879197"/>
                  <a:gd name="connsiteX194" fmla="*/ 2493645 w 3761422"/>
                  <a:gd name="connsiteY194" fmla="*/ 328152 h 4879197"/>
                  <a:gd name="connsiteX195" fmla="*/ 2465070 w 3761422"/>
                  <a:gd name="connsiteY195" fmla="*/ 356727 h 4879197"/>
                  <a:gd name="connsiteX196" fmla="*/ 2436495 w 3761422"/>
                  <a:gd name="connsiteY196" fmla="*/ 385302 h 4879197"/>
                  <a:gd name="connsiteX197" fmla="*/ 2406015 w 3761422"/>
                  <a:gd name="connsiteY197" fmla="*/ 403399 h 4879197"/>
                  <a:gd name="connsiteX198" fmla="*/ 2364105 w 3761422"/>
                  <a:gd name="connsiteY198" fmla="*/ 421497 h 4879197"/>
                  <a:gd name="connsiteX199" fmla="*/ 2342198 w 3761422"/>
                  <a:gd name="connsiteY199" fmla="*/ 443404 h 4879197"/>
                  <a:gd name="connsiteX200" fmla="*/ 2294573 w 3761422"/>
                  <a:gd name="connsiteY200" fmla="*/ 491029 h 4879197"/>
                  <a:gd name="connsiteX201" fmla="*/ 2251710 w 3761422"/>
                  <a:gd name="connsiteY201" fmla="*/ 532939 h 4879197"/>
                  <a:gd name="connsiteX202" fmla="*/ 2240280 w 3761422"/>
                  <a:gd name="connsiteY202" fmla="*/ 573897 h 4879197"/>
                  <a:gd name="connsiteX203" fmla="*/ 2216468 w 3761422"/>
                  <a:gd name="connsiteY203" fmla="*/ 609139 h 4879197"/>
                  <a:gd name="connsiteX204" fmla="*/ 2207895 w 3761422"/>
                  <a:gd name="connsiteY204" fmla="*/ 634857 h 4879197"/>
                  <a:gd name="connsiteX205" fmla="*/ 2216468 w 3761422"/>
                  <a:gd name="connsiteY205" fmla="*/ 658669 h 4879197"/>
                  <a:gd name="connsiteX206" fmla="*/ 2196465 w 3761422"/>
                  <a:gd name="connsiteY206" fmla="*/ 658669 h 4879197"/>
                  <a:gd name="connsiteX207" fmla="*/ 2173605 w 3761422"/>
                  <a:gd name="connsiteY207" fmla="*/ 671052 h 4879197"/>
                  <a:gd name="connsiteX208" fmla="*/ 2170748 w 3761422"/>
                  <a:gd name="connsiteY208" fmla="*/ 700579 h 4879197"/>
                  <a:gd name="connsiteX209" fmla="*/ 2145030 w 3761422"/>
                  <a:gd name="connsiteY209" fmla="*/ 712962 h 4879197"/>
                  <a:gd name="connsiteX210" fmla="*/ 2138363 w 3761422"/>
                  <a:gd name="connsiteY210" fmla="*/ 739632 h 4879197"/>
                  <a:gd name="connsiteX211" fmla="*/ 2138363 w 3761422"/>
                  <a:gd name="connsiteY211" fmla="*/ 754872 h 4879197"/>
                  <a:gd name="connsiteX212" fmla="*/ 2166938 w 3761422"/>
                  <a:gd name="connsiteY212" fmla="*/ 754872 h 4879197"/>
                  <a:gd name="connsiteX213" fmla="*/ 2175510 w 3761422"/>
                  <a:gd name="connsiteY213" fmla="*/ 774874 h 4879197"/>
                  <a:gd name="connsiteX214" fmla="*/ 2210752 w 3761422"/>
                  <a:gd name="connsiteY214" fmla="*/ 769159 h 4879197"/>
                  <a:gd name="connsiteX215" fmla="*/ 2258377 w 3761422"/>
                  <a:gd name="connsiteY215" fmla="*/ 790114 h 4879197"/>
                  <a:gd name="connsiteX216" fmla="*/ 2273618 w 3761422"/>
                  <a:gd name="connsiteY216" fmla="*/ 792972 h 4879197"/>
                  <a:gd name="connsiteX217" fmla="*/ 2282190 w 3761422"/>
                  <a:gd name="connsiteY217" fmla="*/ 815832 h 4879197"/>
                  <a:gd name="connsiteX218" fmla="*/ 2275523 w 3761422"/>
                  <a:gd name="connsiteY218" fmla="*/ 838692 h 4879197"/>
                  <a:gd name="connsiteX219" fmla="*/ 2246948 w 3761422"/>
                  <a:gd name="connsiteY219" fmla="*/ 845359 h 4879197"/>
                  <a:gd name="connsiteX220" fmla="*/ 2215515 w 3761422"/>
                  <a:gd name="connsiteY220" fmla="*/ 859647 h 4879197"/>
                  <a:gd name="connsiteX221" fmla="*/ 2192655 w 3761422"/>
                  <a:gd name="connsiteY221" fmla="*/ 868219 h 4879197"/>
                  <a:gd name="connsiteX222" fmla="*/ 2160270 w 3761422"/>
                  <a:gd name="connsiteY222" fmla="*/ 868219 h 4879197"/>
                  <a:gd name="connsiteX223" fmla="*/ 2139315 w 3761422"/>
                  <a:gd name="connsiteY223" fmla="*/ 847264 h 4879197"/>
                  <a:gd name="connsiteX224" fmla="*/ 2159318 w 3761422"/>
                  <a:gd name="connsiteY224" fmla="*/ 827262 h 4879197"/>
                  <a:gd name="connsiteX225" fmla="*/ 2132648 w 3761422"/>
                  <a:gd name="connsiteY225" fmla="*/ 800592 h 4879197"/>
                  <a:gd name="connsiteX226" fmla="*/ 2117408 w 3761422"/>
                  <a:gd name="connsiteY226" fmla="*/ 815832 h 4879197"/>
                  <a:gd name="connsiteX227" fmla="*/ 2102168 w 3761422"/>
                  <a:gd name="connsiteY227" fmla="*/ 844407 h 4879197"/>
                  <a:gd name="connsiteX228" fmla="*/ 2122170 w 3761422"/>
                  <a:gd name="connsiteY228" fmla="*/ 872982 h 4879197"/>
                  <a:gd name="connsiteX229" fmla="*/ 2116455 w 3761422"/>
                  <a:gd name="connsiteY229" fmla="*/ 890127 h 4879197"/>
                  <a:gd name="connsiteX230" fmla="*/ 2130743 w 3761422"/>
                  <a:gd name="connsiteY230" fmla="*/ 904414 h 4879197"/>
                  <a:gd name="connsiteX231" fmla="*/ 2122170 w 3761422"/>
                  <a:gd name="connsiteY231" fmla="*/ 938704 h 4879197"/>
                  <a:gd name="connsiteX232" fmla="*/ 2086927 w 3761422"/>
                  <a:gd name="connsiteY232" fmla="*/ 964422 h 4879197"/>
                  <a:gd name="connsiteX233" fmla="*/ 2086927 w 3761422"/>
                  <a:gd name="connsiteY233" fmla="*/ 992997 h 4879197"/>
                  <a:gd name="connsiteX234" fmla="*/ 2068830 w 3761422"/>
                  <a:gd name="connsiteY234" fmla="*/ 1011094 h 4879197"/>
                  <a:gd name="connsiteX235" fmla="*/ 2047875 w 3761422"/>
                  <a:gd name="connsiteY235" fmla="*/ 1011094 h 4879197"/>
                  <a:gd name="connsiteX236" fmla="*/ 2035493 w 3761422"/>
                  <a:gd name="connsiteY236" fmla="*/ 1034907 h 4879197"/>
                  <a:gd name="connsiteX237" fmla="*/ 2035493 w 3761422"/>
                  <a:gd name="connsiteY237" fmla="*/ 1081579 h 4879197"/>
                  <a:gd name="connsiteX238" fmla="*/ 2035493 w 3761422"/>
                  <a:gd name="connsiteY238" fmla="*/ 1082532 h 4879197"/>
                  <a:gd name="connsiteX239" fmla="*/ 2035493 w 3761422"/>
                  <a:gd name="connsiteY239" fmla="*/ 1081579 h 4879197"/>
                  <a:gd name="connsiteX240" fmla="*/ 2008823 w 3761422"/>
                  <a:gd name="connsiteY240" fmla="*/ 1108250 h 4879197"/>
                  <a:gd name="connsiteX241" fmla="*/ 2008823 w 3761422"/>
                  <a:gd name="connsiteY241" fmla="*/ 1128252 h 4879197"/>
                  <a:gd name="connsiteX242" fmla="*/ 2022157 w 3761422"/>
                  <a:gd name="connsiteY242" fmla="*/ 1141587 h 4879197"/>
                  <a:gd name="connsiteX243" fmla="*/ 1994535 w 3761422"/>
                  <a:gd name="connsiteY243" fmla="*/ 1141587 h 4879197"/>
                  <a:gd name="connsiteX244" fmla="*/ 1968818 w 3761422"/>
                  <a:gd name="connsiteY244" fmla="*/ 1161589 h 4879197"/>
                  <a:gd name="connsiteX245" fmla="*/ 1933575 w 3761422"/>
                  <a:gd name="connsiteY245" fmla="*/ 1176829 h 4879197"/>
                  <a:gd name="connsiteX246" fmla="*/ 1894523 w 3761422"/>
                  <a:gd name="connsiteY246" fmla="*/ 1137777 h 4879197"/>
                  <a:gd name="connsiteX247" fmla="*/ 1875473 w 3761422"/>
                  <a:gd name="connsiteY247" fmla="*/ 1118727 h 4879197"/>
                  <a:gd name="connsiteX248" fmla="*/ 1836420 w 3761422"/>
                  <a:gd name="connsiteY248" fmla="*/ 1120632 h 4879197"/>
                  <a:gd name="connsiteX249" fmla="*/ 1789748 w 3761422"/>
                  <a:gd name="connsiteY249" fmla="*/ 1127300 h 4879197"/>
                  <a:gd name="connsiteX250" fmla="*/ 1763077 w 3761422"/>
                  <a:gd name="connsiteY250" fmla="*/ 1159684 h 4879197"/>
                  <a:gd name="connsiteX251" fmla="*/ 1733550 w 3761422"/>
                  <a:gd name="connsiteY251" fmla="*/ 1186354 h 4879197"/>
                  <a:gd name="connsiteX252" fmla="*/ 1698307 w 3761422"/>
                  <a:gd name="connsiteY252" fmla="*/ 1238742 h 4879197"/>
                  <a:gd name="connsiteX253" fmla="*/ 1698307 w 3761422"/>
                  <a:gd name="connsiteY253" fmla="*/ 1279700 h 4879197"/>
                  <a:gd name="connsiteX254" fmla="*/ 1669732 w 3761422"/>
                  <a:gd name="connsiteY254" fmla="*/ 1314942 h 4879197"/>
                  <a:gd name="connsiteX255" fmla="*/ 1643063 w 3761422"/>
                  <a:gd name="connsiteY255" fmla="*/ 1341612 h 4879197"/>
                  <a:gd name="connsiteX256" fmla="*/ 1613535 w 3761422"/>
                  <a:gd name="connsiteY256" fmla="*/ 1342564 h 4879197"/>
                  <a:gd name="connsiteX257" fmla="*/ 1586865 w 3761422"/>
                  <a:gd name="connsiteY257" fmla="*/ 1328277 h 4879197"/>
                  <a:gd name="connsiteX258" fmla="*/ 1548765 w 3761422"/>
                  <a:gd name="connsiteY258" fmla="*/ 1349232 h 4879197"/>
                  <a:gd name="connsiteX259" fmla="*/ 1552575 w 3761422"/>
                  <a:gd name="connsiteY259" fmla="*/ 1381617 h 4879197"/>
                  <a:gd name="connsiteX260" fmla="*/ 1525905 w 3761422"/>
                  <a:gd name="connsiteY260" fmla="*/ 1353042 h 4879197"/>
                  <a:gd name="connsiteX261" fmla="*/ 1505902 w 3761422"/>
                  <a:gd name="connsiteY261" fmla="*/ 1375902 h 4879197"/>
                  <a:gd name="connsiteX262" fmla="*/ 1474470 w 3761422"/>
                  <a:gd name="connsiteY262" fmla="*/ 1375902 h 4879197"/>
                  <a:gd name="connsiteX263" fmla="*/ 1464945 w 3761422"/>
                  <a:gd name="connsiteY263" fmla="*/ 1360662 h 4879197"/>
                  <a:gd name="connsiteX264" fmla="*/ 1485900 w 3761422"/>
                  <a:gd name="connsiteY264" fmla="*/ 1334945 h 4879197"/>
                  <a:gd name="connsiteX265" fmla="*/ 1460182 w 3761422"/>
                  <a:gd name="connsiteY265" fmla="*/ 1316847 h 4879197"/>
                  <a:gd name="connsiteX266" fmla="*/ 1418273 w 3761422"/>
                  <a:gd name="connsiteY266" fmla="*/ 1334945 h 4879197"/>
                  <a:gd name="connsiteX267" fmla="*/ 1388745 w 3761422"/>
                  <a:gd name="connsiteY267" fmla="*/ 1349232 h 4879197"/>
                  <a:gd name="connsiteX268" fmla="*/ 1376363 w 3761422"/>
                  <a:gd name="connsiteY268" fmla="*/ 1384475 h 4879197"/>
                  <a:gd name="connsiteX269" fmla="*/ 1370648 w 3761422"/>
                  <a:gd name="connsiteY269" fmla="*/ 1404477 h 4879197"/>
                  <a:gd name="connsiteX270" fmla="*/ 1379220 w 3761422"/>
                  <a:gd name="connsiteY270" fmla="*/ 1449245 h 4879197"/>
                  <a:gd name="connsiteX271" fmla="*/ 1379220 w 3761422"/>
                  <a:gd name="connsiteY271" fmla="*/ 1475914 h 4879197"/>
                  <a:gd name="connsiteX272" fmla="*/ 1355407 w 3761422"/>
                  <a:gd name="connsiteY272" fmla="*/ 1498775 h 4879197"/>
                  <a:gd name="connsiteX273" fmla="*/ 1362075 w 3761422"/>
                  <a:gd name="connsiteY273" fmla="*/ 1443529 h 4879197"/>
                  <a:gd name="connsiteX274" fmla="*/ 1335405 w 3761422"/>
                  <a:gd name="connsiteY274" fmla="*/ 1434957 h 4879197"/>
                  <a:gd name="connsiteX275" fmla="*/ 1314450 w 3761422"/>
                  <a:gd name="connsiteY275" fmla="*/ 1455912 h 4879197"/>
                  <a:gd name="connsiteX276" fmla="*/ 1290638 w 3761422"/>
                  <a:gd name="connsiteY276" fmla="*/ 1467342 h 4879197"/>
                  <a:gd name="connsiteX277" fmla="*/ 1300163 w 3761422"/>
                  <a:gd name="connsiteY277" fmla="*/ 1429242 h 4879197"/>
                  <a:gd name="connsiteX278" fmla="*/ 1326832 w 3761422"/>
                  <a:gd name="connsiteY278" fmla="*/ 1411145 h 4879197"/>
                  <a:gd name="connsiteX279" fmla="*/ 1321118 w 3761422"/>
                  <a:gd name="connsiteY279" fmla="*/ 1396857 h 4879197"/>
                  <a:gd name="connsiteX280" fmla="*/ 1280160 w 3761422"/>
                  <a:gd name="connsiteY280" fmla="*/ 1414954 h 4879197"/>
                  <a:gd name="connsiteX281" fmla="*/ 1227773 w 3761422"/>
                  <a:gd name="connsiteY281" fmla="*/ 1434957 h 4879197"/>
                  <a:gd name="connsiteX282" fmla="*/ 1216343 w 3761422"/>
                  <a:gd name="connsiteY282" fmla="*/ 1467342 h 4879197"/>
                  <a:gd name="connsiteX283" fmla="*/ 1177290 w 3761422"/>
                  <a:gd name="connsiteY283" fmla="*/ 1487345 h 4879197"/>
                  <a:gd name="connsiteX284" fmla="*/ 1150620 w 3761422"/>
                  <a:gd name="connsiteY284" fmla="*/ 1487345 h 4879197"/>
                  <a:gd name="connsiteX285" fmla="*/ 1132523 w 3761422"/>
                  <a:gd name="connsiteY285" fmla="*/ 1505442 h 4879197"/>
                  <a:gd name="connsiteX286" fmla="*/ 1162050 w 3761422"/>
                  <a:gd name="connsiteY286" fmla="*/ 1523539 h 4879197"/>
                  <a:gd name="connsiteX287" fmla="*/ 1165860 w 3761422"/>
                  <a:gd name="connsiteY287" fmla="*/ 1543542 h 4879197"/>
                  <a:gd name="connsiteX288" fmla="*/ 1134427 w 3761422"/>
                  <a:gd name="connsiteY288" fmla="*/ 1572117 h 4879197"/>
                  <a:gd name="connsiteX289" fmla="*/ 1134427 w 3761422"/>
                  <a:gd name="connsiteY289" fmla="*/ 1601645 h 4879197"/>
                  <a:gd name="connsiteX290" fmla="*/ 1151573 w 3761422"/>
                  <a:gd name="connsiteY290" fmla="*/ 1613075 h 4879197"/>
                  <a:gd name="connsiteX291" fmla="*/ 1165860 w 3761422"/>
                  <a:gd name="connsiteY291" fmla="*/ 1575927 h 4879197"/>
                  <a:gd name="connsiteX292" fmla="*/ 1175385 w 3761422"/>
                  <a:gd name="connsiteY292" fmla="*/ 1584500 h 4879197"/>
                  <a:gd name="connsiteX293" fmla="*/ 1175385 w 3761422"/>
                  <a:gd name="connsiteY293" fmla="*/ 1615932 h 4879197"/>
                  <a:gd name="connsiteX294" fmla="*/ 1199198 w 3761422"/>
                  <a:gd name="connsiteY294" fmla="*/ 1628314 h 4879197"/>
                  <a:gd name="connsiteX295" fmla="*/ 1220152 w 3761422"/>
                  <a:gd name="connsiteY295" fmla="*/ 1649270 h 4879197"/>
                  <a:gd name="connsiteX296" fmla="*/ 1229677 w 3761422"/>
                  <a:gd name="connsiteY296" fmla="*/ 1654984 h 4879197"/>
                  <a:gd name="connsiteX297" fmla="*/ 1208723 w 3761422"/>
                  <a:gd name="connsiteY297" fmla="*/ 1675939 h 4879197"/>
                  <a:gd name="connsiteX298" fmla="*/ 1182052 w 3761422"/>
                  <a:gd name="connsiteY298" fmla="*/ 1674987 h 4879197"/>
                  <a:gd name="connsiteX299" fmla="*/ 1166813 w 3761422"/>
                  <a:gd name="connsiteY299" fmla="*/ 1692132 h 4879197"/>
                  <a:gd name="connsiteX300" fmla="*/ 1154430 w 3761422"/>
                  <a:gd name="connsiteY300" fmla="*/ 1704514 h 4879197"/>
                  <a:gd name="connsiteX301" fmla="*/ 1187768 w 3761422"/>
                  <a:gd name="connsiteY301" fmla="*/ 1719754 h 4879197"/>
                  <a:gd name="connsiteX302" fmla="*/ 1187768 w 3761422"/>
                  <a:gd name="connsiteY302" fmla="*/ 1740709 h 4879197"/>
                  <a:gd name="connsiteX303" fmla="*/ 1156335 w 3761422"/>
                  <a:gd name="connsiteY303" fmla="*/ 1732137 h 4879197"/>
                  <a:gd name="connsiteX304" fmla="*/ 1129665 w 3761422"/>
                  <a:gd name="connsiteY304" fmla="*/ 1733089 h 4879197"/>
                  <a:gd name="connsiteX305" fmla="*/ 1092518 w 3761422"/>
                  <a:gd name="connsiteY305" fmla="*/ 1741662 h 4879197"/>
                  <a:gd name="connsiteX306" fmla="*/ 1072515 w 3761422"/>
                  <a:gd name="connsiteY306" fmla="*/ 1778809 h 4879197"/>
                  <a:gd name="connsiteX307" fmla="*/ 1079182 w 3761422"/>
                  <a:gd name="connsiteY307" fmla="*/ 1815957 h 4879197"/>
                  <a:gd name="connsiteX308" fmla="*/ 1043940 w 3761422"/>
                  <a:gd name="connsiteY308" fmla="*/ 1815957 h 4879197"/>
                  <a:gd name="connsiteX309" fmla="*/ 1012507 w 3761422"/>
                  <a:gd name="connsiteY309" fmla="*/ 1824529 h 4879197"/>
                  <a:gd name="connsiteX310" fmla="*/ 992505 w 3761422"/>
                  <a:gd name="connsiteY310" fmla="*/ 1804527 h 4879197"/>
                  <a:gd name="connsiteX311" fmla="*/ 957263 w 3761422"/>
                  <a:gd name="connsiteY311" fmla="*/ 1800717 h 4879197"/>
                  <a:gd name="connsiteX312" fmla="*/ 957263 w 3761422"/>
                  <a:gd name="connsiteY312" fmla="*/ 1826434 h 4879197"/>
                  <a:gd name="connsiteX313" fmla="*/ 975360 w 3761422"/>
                  <a:gd name="connsiteY313" fmla="*/ 1844532 h 4879197"/>
                  <a:gd name="connsiteX314" fmla="*/ 975360 w 3761422"/>
                  <a:gd name="connsiteY314" fmla="*/ 1864534 h 4879197"/>
                  <a:gd name="connsiteX315" fmla="*/ 983932 w 3761422"/>
                  <a:gd name="connsiteY315" fmla="*/ 1885489 h 4879197"/>
                  <a:gd name="connsiteX316" fmla="*/ 998220 w 3761422"/>
                  <a:gd name="connsiteY316" fmla="*/ 1932162 h 4879197"/>
                  <a:gd name="connsiteX317" fmla="*/ 995363 w 3761422"/>
                  <a:gd name="connsiteY317" fmla="*/ 1958832 h 4879197"/>
                  <a:gd name="connsiteX318" fmla="*/ 962977 w 3761422"/>
                  <a:gd name="connsiteY318" fmla="*/ 1941687 h 4879197"/>
                  <a:gd name="connsiteX319" fmla="*/ 950595 w 3761422"/>
                  <a:gd name="connsiteY319" fmla="*/ 1954070 h 4879197"/>
                  <a:gd name="connsiteX320" fmla="*/ 921068 w 3761422"/>
                  <a:gd name="connsiteY320" fmla="*/ 1948354 h 4879197"/>
                  <a:gd name="connsiteX321" fmla="*/ 900113 w 3761422"/>
                  <a:gd name="connsiteY321" fmla="*/ 1934067 h 4879197"/>
                  <a:gd name="connsiteX322" fmla="*/ 872490 w 3761422"/>
                  <a:gd name="connsiteY322" fmla="*/ 1906445 h 4879197"/>
                  <a:gd name="connsiteX323" fmla="*/ 843915 w 3761422"/>
                  <a:gd name="connsiteY323" fmla="*/ 1907397 h 4879197"/>
                  <a:gd name="connsiteX324" fmla="*/ 843915 w 3761422"/>
                  <a:gd name="connsiteY324" fmla="*/ 1884537 h 4879197"/>
                  <a:gd name="connsiteX325" fmla="*/ 831532 w 3761422"/>
                  <a:gd name="connsiteY325" fmla="*/ 1872154 h 4879197"/>
                  <a:gd name="connsiteX326" fmla="*/ 816293 w 3761422"/>
                  <a:gd name="connsiteY326" fmla="*/ 1886442 h 4879197"/>
                  <a:gd name="connsiteX327" fmla="*/ 796290 w 3761422"/>
                  <a:gd name="connsiteY327" fmla="*/ 1866439 h 4879197"/>
                  <a:gd name="connsiteX328" fmla="*/ 807720 w 3761422"/>
                  <a:gd name="connsiteY328" fmla="*/ 1855009 h 4879197"/>
                  <a:gd name="connsiteX329" fmla="*/ 825818 w 3761422"/>
                  <a:gd name="connsiteY329" fmla="*/ 1849295 h 4879197"/>
                  <a:gd name="connsiteX330" fmla="*/ 825818 w 3761422"/>
                  <a:gd name="connsiteY330" fmla="*/ 1817862 h 4879197"/>
                  <a:gd name="connsiteX331" fmla="*/ 811530 w 3761422"/>
                  <a:gd name="connsiteY331" fmla="*/ 1803575 h 4879197"/>
                  <a:gd name="connsiteX332" fmla="*/ 784860 w 3761422"/>
                  <a:gd name="connsiteY332" fmla="*/ 1820720 h 4879197"/>
                  <a:gd name="connsiteX333" fmla="*/ 784860 w 3761422"/>
                  <a:gd name="connsiteY333" fmla="*/ 1794050 h 4879197"/>
                  <a:gd name="connsiteX334" fmla="*/ 768668 w 3761422"/>
                  <a:gd name="connsiteY334" fmla="*/ 1777857 h 4879197"/>
                  <a:gd name="connsiteX335" fmla="*/ 752475 w 3761422"/>
                  <a:gd name="connsiteY335" fmla="*/ 1777857 h 4879197"/>
                  <a:gd name="connsiteX336" fmla="*/ 763905 w 3761422"/>
                  <a:gd name="connsiteY336" fmla="*/ 1743567 h 4879197"/>
                  <a:gd name="connsiteX337" fmla="*/ 729615 w 3761422"/>
                  <a:gd name="connsiteY337" fmla="*/ 1732137 h 4879197"/>
                  <a:gd name="connsiteX338" fmla="*/ 720090 w 3761422"/>
                  <a:gd name="connsiteY338" fmla="*/ 1741662 h 4879197"/>
                  <a:gd name="connsiteX339" fmla="*/ 688657 w 3761422"/>
                  <a:gd name="connsiteY339" fmla="*/ 1717850 h 4879197"/>
                  <a:gd name="connsiteX340" fmla="*/ 675323 w 3761422"/>
                  <a:gd name="connsiteY340" fmla="*/ 1731184 h 4879197"/>
                  <a:gd name="connsiteX341" fmla="*/ 665798 w 3761422"/>
                  <a:gd name="connsiteY341" fmla="*/ 1756902 h 4879197"/>
                  <a:gd name="connsiteX342" fmla="*/ 654368 w 3761422"/>
                  <a:gd name="connsiteY342" fmla="*/ 1765475 h 4879197"/>
                  <a:gd name="connsiteX343" fmla="*/ 642938 w 3761422"/>
                  <a:gd name="connsiteY343" fmla="*/ 1753092 h 4879197"/>
                  <a:gd name="connsiteX344" fmla="*/ 631507 w 3761422"/>
                  <a:gd name="connsiteY344" fmla="*/ 1755950 h 4879197"/>
                  <a:gd name="connsiteX345" fmla="*/ 625793 w 3761422"/>
                  <a:gd name="connsiteY345" fmla="*/ 1773095 h 4879197"/>
                  <a:gd name="connsiteX346" fmla="*/ 602932 w 3761422"/>
                  <a:gd name="connsiteY346" fmla="*/ 1757854 h 4879197"/>
                  <a:gd name="connsiteX347" fmla="*/ 587693 w 3761422"/>
                  <a:gd name="connsiteY347" fmla="*/ 1742614 h 4879197"/>
                  <a:gd name="connsiteX348" fmla="*/ 569595 w 3761422"/>
                  <a:gd name="connsiteY348" fmla="*/ 1755950 h 4879197"/>
                  <a:gd name="connsiteX349" fmla="*/ 552450 w 3761422"/>
                  <a:gd name="connsiteY349" fmla="*/ 1738804 h 4879197"/>
                  <a:gd name="connsiteX350" fmla="*/ 548640 w 3761422"/>
                  <a:gd name="connsiteY350" fmla="*/ 1755950 h 4879197"/>
                  <a:gd name="connsiteX351" fmla="*/ 542925 w 3761422"/>
                  <a:gd name="connsiteY351" fmla="*/ 1788334 h 4879197"/>
                  <a:gd name="connsiteX352" fmla="*/ 563880 w 3761422"/>
                  <a:gd name="connsiteY352" fmla="*/ 1820720 h 4879197"/>
                  <a:gd name="connsiteX353" fmla="*/ 567690 w 3761422"/>
                  <a:gd name="connsiteY353" fmla="*/ 1849295 h 4879197"/>
                  <a:gd name="connsiteX354" fmla="*/ 567690 w 3761422"/>
                  <a:gd name="connsiteY354" fmla="*/ 1875012 h 4879197"/>
                  <a:gd name="connsiteX355" fmla="*/ 529590 w 3761422"/>
                  <a:gd name="connsiteY355" fmla="*/ 1880727 h 4879197"/>
                  <a:gd name="connsiteX356" fmla="*/ 500063 w 3761422"/>
                  <a:gd name="connsiteY356" fmla="*/ 1906445 h 4879197"/>
                  <a:gd name="connsiteX357" fmla="*/ 470535 w 3761422"/>
                  <a:gd name="connsiteY357" fmla="*/ 1917875 h 4879197"/>
                  <a:gd name="connsiteX358" fmla="*/ 457200 w 3761422"/>
                  <a:gd name="connsiteY358" fmla="*/ 1891204 h 4879197"/>
                  <a:gd name="connsiteX359" fmla="*/ 453390 w 3761422"/>
                  <a:gd name="connsiteY359" fmla="*/ 1906445 h 4879197"/>
                  <a:gd name="connsiteX360" fmla="*/ 452438 w 3761422"/>
                  <a:gd name="connsiteY360" fmla="*/ 1917875 h 4879197"/>
                  <a:gd name="connsiteX361" fmla="*/ 408623 w 3761422"/>
                  <a:gd name="connsiteY361" fmla="*/ 1917875 h 4879197"/>
                  <a:gd name="connsiteX362" fmla="*/ 385763 w 3761422"/>
                  <a:gd name="connsiteY362" fmla="*/ 1895014 h 4879197"/>
                  <a:gd name="connsiteX363" fmla="*/ 395288 w 3761422"/>
                  <a:gd name="connsiteY363" fmla="*/ 1885489 h 4879197"/>
                  <a:gd name="connsiteX364" fmla="*/ 384810 w 3761422"/>
                  <a:gd name="connsiteY364" fmla="*/ 1869297 h 4879197"/>
                  <a:gd name="connsiteX365" fmla="*/ 342900 w 3761422"/>
                  <a:gd name="connsiteY365" fmla="*/ 1881679 h 4879197"/>
                  <a:gd name="connsiteX366" fmla="*/ 289560 w 3761422"/>
                  <a:gd name="connsiteY366" fmla="*/ 1891204 h 4879197"/>
                  <a:gd name="connsiteX367" fmla="*/ 254318 w 3761422"/>
                  <a:gd name="connsiteY367" fmla="*/ 1909302 h 4879197"/>
                  <a:gd name="connsiteX368" fmla="*/ 228600 w 3761422"/>
                  <a:gd name="connsiteY368" fmla="*/ 1935020 h 4879197"/>
                  <a:gd name="connsiteX369" fmla="*/ 215265 w 3761422"/>
                  <a:gd name="connsiteY369" fmla="*/ 1948354 h 4879197"/>
                  <a:gd name="connsiteX370" fmla="*/ 235268 w 3761422"/>
                  <a:gd name="connsiteY370" fmla="*/ 1966452 h 4879197"/>
                  <a:gd name="connsiteX371" fmla="*/ 215265 w 3761422"/>
                  <a:gd name="connsiteY371" fmla="*/ 1966452 h 4879197"/>
                  <a:gd name="connsiteX372" fmla="*/ 198120 w 3761422"/>
                  <a:gd name="connsiteY372" fmla="*/ 1942639 h 4879197"/>
                  <a:gd name="connsiteX373" fmla="*/ 198120 w 3761422"/>
                  <a:gd name="connsiteY373" fmla="*/ 1914064 h 4879197"/>
                  <a:gd name="connsiteX374" fmla="*/ 182880 w 3761422"/>
                  <a:gd name="connsiteY374" fmla="*/ 1898825 h 4879197"/>
                  <a:gd name="connsiteX375" fmla="*/ 164782 w 3761422"/>
                  <a:gd name="connsiteY375" fmla="*/ 1923589 h 4879197"/>
                  <a:gd name="connsiteX376" fmla="*/ 159068 w 3761422"/>
                  <a:gd name="connsiteY376" fmla="*/ 1940734 h 4879197"/>
                  <a:gd name="connsiteX377" fmla="*/ 130493 w 3761422"/>
                  <a:gd name="connsiteY377" fmla="*/ 1929304 h 4879197"/>
                  <a:gd name="connsiteX378" fmla="*/ 106680 w 3761422"/>
                  <a:gd name="connsiteY378" fmla="*/ 1923589 h 4879197"/>
                  <a:gd name="connsiteX379" fmla="*/ 110490 w 3761422"/>
                  <a:gd name="connsiteY379" fmla="*/ 1948354 h 4879197"/>
                  <a:gd name="connsiteX380" fmla="*/ 121920 w 3761422"/>
                  <a:gd name="connsiteY380" fmla="*/ 1956927 h 4879197"/>
                  <a:gd name="connsiteX381" fmla="*/ 119063 w 3761422"/>
                  <a:gd name="connsiteY381" fmla="*/ 1970262 h 4879197"/>
                  <a:gd name="connsiteX382" fmla="*/ 109538 w 3761422"/>
                  <a:gd name="connsiteY382" fmla="*/ 1980739 h 4879197"/>
                  <a:gd name="connsiteX383" fmla="*/ 116205 w 3761422"/>
                  <a:gd name="connsiteY383" fmla="*/ 1996932 h 4879197"/>
                  <a:gd name="connsiteX384" fmla="*/ 128588 w 3761422"/>
                  <a:gd name="connsiteY384" fmla="*/ 2015982 h 4879197"/>
                  <a:gd name="connsiteX385" fmla="*/ 140970 w 3761422"/>
                  <a:gd name="connsiteY385" fmla="*/ 2028364 h 4879197"/>
                  <a:gd name="connsiteX386" fmla="*/ 136207 w 3761422"/>
                  <a:gd name="connsiteY386" fmla="*/ 2056939 h 4879197"/>
                  <a:gd name="connsiteX387" fmla="*/ 146685 w 3761422"/>
                  <a:gd name="connsiteY387" fmla="*/ 2077895 h 4879197"/>
                  <a:gd name="connsiteX388" fmla="*/ 175260 w 3761422"/>
                  <a:gd name="connsiteY388" fmla="*/ 2088372 h 4879197"/>
                  <a:gd name="connsiteX389" fmla="*/ 175260 w 3761422"/>
                  <a:gd name="connsiteY389" fmla="*/ 2103612 h 4879197"/>
                  <a:gd name="connsiteX390" fmla="*/ 213360 w 3761422"/>
                  <a:gd name="connsiteY390" fmla="*/ 2131235 h 4879197"/>
                  <a:gd name="connsiteX391" fmla="*/ 231457 w 3761422"/>
                  <a:gd name="connsiteY391" fmla="*/ 2149332 h 4879197"/>
                  <a:gd name="connsiteX392" fmla="*/ 231457 w 3761422"/>
                  <a:gd name="connsiteY392" fmla="*/ 2184575 h 4879197"/>
                  <a:gd name="connsiteX393" fmla="*/ 251460 w 3761422"/>
                  <a:gd name="connsiteY393" fmla="*/ 2222675 h 4879197"/>
                  <a:gd name="connsiteX394" fmla="*/ 273368 w 3761422"/>
                  <a:gd name="connsiteY394" fmla="*/ 2222675 h 4879197"/>
                  <a:gd name="connsiteX395" fmla="*/ 275273 w 3761422"/>
                  <a:gd name="connsiteY395" fmla="*/ 2251250 h 4879197"/>
                  <a:gd name="connsiteX396" fmla="*/ 263843 w 3761422"/>
                  <a:gd name="connsiteY396" fmla="*/ 2251250 h 4879197"/>
                  <a:gd name="connsiteX397" fmla="*/ 258127 w 3761422"/>
                  <a:gd name="connsiteY397" fmla="*/ 2271252 h 4879197"/>
                  <a:gd name="connsiteX398" fmla="*/ 231457 w 3761422"/>
                  <a:gd name="connsiteY398" fmla="*/ 2297922 h 4879197"/>
                  <a:gd name="connsiteX399" fmla="*/ 208598 w 3761422"/>
                  <a:gd name="connsiteY399" fmla="*/ 2314114 h 4879197"/>
                  <a:gd name="connsiteX400" fmla="*/ 209550 w 3761422"/>
                  <a:gd name="connsiteY400" fmla="*/ 2364597 h 4879197"/>
                  <a:gd name="connsiteX401" fmla="*/ 188595 w 3761422"/>
                  <a:gd name="connsiteY401" fmla="*/ 2372217 h 4879197"/>
                  <a:gd name="connsiteX402" fmla="*/ 180975 w 3761422"/>
                  <a:gd name="connsiteY402" fmla="*/ 2399839 h 4879197"/>
                  <a:gd name="connsiteX403" fmla="*/ 197168 w 3761422"/>
                  <a:gd name="connsiteY403" fmla="*/ 2416032 h 4879197"/>
                  <a:gd name="connsiteX404" fmla="*/ 197168 w 3761422"/>
                  <a:gd name="connsiteY404" fmla="*/ 2438892 h 4879197"/>
                  <a:gd name="connsiteX405" fmla="*/ 188595 w 3761422"/>
                  <a:gd name="connsiteY405" fmla="*/ 2457942 h 4879197"/>
                  <a:gd name="connsiteX406" fmla="*/ 160020 w 3761422"/>
                  <a:gd name="connsiteY406" fmla="*/ 2449370 h 4879197"/>
                  <a:gd name="connsiteX407" fmla="*/ 139065 w 3761422"/>
                  <a:gd name="connsiteY407" fmla="*/ 2456037 h 4879197"/>
                  <a:gd name="connsiteX408" fmla="*/ 108585 w 3761422"/>
                  <a:gd name="connsiteY408" fmla="*/ 2499852 h 4879197"/>
                  <a:gd name="connsiteX409" fmla="*/ 79057 w 3761422"/>
                  <a:gd name="connsiteY409" fmla="*/ 2511282 h 4879197"/>
                  <a:gd name="connsiteX410" fmla="*/ 79057 w 3761422"/>
                  <a:gd name="connsiteY410" fmla="*/ 2522712 h 4879197"/>
                  <a:gd name="connsiteX411" fmla="*/ 86677 w 3761422"/>
                  <a:gd name="connsiteY411" fmla="*/ 2541762 h 4879197"/>
                  <a:gd name="connsiteX412" fmla="*/ 97155 w 3761422"/>
                  <a:gd name="connsiteY412" fmla="*/ 2566527 h 4879197"/>
                  <a:gd name="connsiteX413" fmla="*/ 121920 w 3761422"/>
                  <a:gd name="connsiteY413" fmla="*/ 2583672 h 4879197"/>
                  <a:gd name="connsiteX414" fmla="*/ 124777 w 3761422"/>
                  <a:gd name="connsiteY414" fmla="*/ 2630345 h 4879197"/>
                  <a:gd name="connsiteX415" fmla="*/ 149543 w 3761422"/>
                  <a:gd name="connsiteY415" fmla="*/ 2675112 h 4879197"/>
                  <a:gd name="connsiteX416" fmla="*/ 149543 w 3761422"/>
                  <a:gd name="connsiteY416" fmla="*/ 2693210 h 4879197"/>
                  <a:gd name="connsiteX417" fmla="*/ 155257 w 3761422"/>
                  <a:gd name="connsiteY417" fmla="*/ 2728452 h 4879197"/>
                  <a:gd name="connsiteX418" fmla="*/ 162877 w 3761422"/>
                  <a:gd name="connsiteY418" fmla="*/ 2782745 h 4879197"/>
                  <a:gd name="connsiteX419" fmla="*/ 141923 w 3761422"/>
                  <a:gd name="connsiteY419" fmla="*/ 2788460 h 4879197"/>
                  <a:gd name="connsiteX420" fmla="*/ 127635 w 3761422"/>
                  <a:gd name="connsiteY420" fmla="*/ 2811320 h 4879197"/>
                  <a:gd name="connsiteX421" fmla="*/ 114300 w 3761422"/>
                  <a:gd name="connsiteY421" fmla="*/ 2824655 h 4879197"/>
                  <a:gd name="connsiteX422" fmla="*/ 121920 w 3761422"/>
                  <a:gd name="connsiteY422" fmla="*/ 2848467 h 4879197"/>
                  <a:gd name="connsiteX423" fmla="*/ 129540 w 3761422"/>
                  <a:gd name="connsiteY423" fmla="*/ 2840847 h 4879197"/>
                  <a:gd name="connsiteX424" fmla="*/ 156210 w 3761422"/>
                  <a:gd name="connsiteY424" fmla="*/ 2851324 h 4879197"/>
                  <a:gd name="connsiteX425" fmla="*/ 156210 w 3761422"/>
                  <a:gd name="connsiteY425" fmla="*/ 2874185 h 4879197"/>
                  <a:gd name="connsiteX426" fmla="*/ 165735 w 3761422"/>
                  <a:gd name="connsiteY426" fmla="*/ 2883710 h 4879197"/>
                  <a:gd name="connsiteX427" fmla="*/ 156210 w 3761422"/>
                  <a:gd name="connsiteY427" fmla="*/ 2892282 h 4879197"/>
                  <a:gd name="connsiteX428" fmla="*/ 156210 w 3761422"/>
                  <a:gd name="connsiteY428" fmla="*/ 2917047 h 4879197"/>
                  <a:gd name="connsiteX429" fmla="*/ 180975 w 3761422"/>
                  <a:gd name="connsiteY429" fmla="*/ 2930382 h 4879197"/>
                  <a:gd name="connsiteX430" fmla="*/ 188595 w 3761422"/>
                  <a:gd name="connsiteY430" fmla="*/ 2969435 h 4879197"/>
                  <a:gd name="connsiteX431" fmla="*/ 218123 w 3761422"/>
                  <a:gd name="connsiteY431" fmla="*/ 2998962 h 4879197"/>
                  <a:gd name="connsiteX432" fmla="*/ 208598 w 3761422"/>
                  <a:gd name="connsiteY432" fmla="*/ 3026585 h 4879197"/>
                  <a:gd name="connsiteX433" fmla="*/ 191452 w 3761422"/>
                  <a:gd name="connsiteY433" fmla="*/ 3053255 h 4879197"/>
                  <a:gd name="connsiteX434" fmla="*/ 198120 w 3761422"/>
                  <a:gd name="connsiteY434" fmla="*/ 3074210 h 4879197"/>
                  <a:gd name="connsiteX435" fmla="*/ 198120 w 3761422"/>
                  <a:gd name="connsiteY435" fmla="*/ 3092307 h 4879197"/>
                  <a:gd name="connsiteX436" fmla="*/ 189548 w 3761422"/>
                  <a:gd name="connsiteY436" fmla="*/ 3100880 h 4879197"/>
                  <a:gd name="connsiteX437" fmla="*/ 189548 w 3761422"/>
                  <a:gd name="connsiteY437" fmla="*/ 3129455 h 4879197"/>
                  <a:gd name="connsiteX438" fmla="*/ 204788 w 3761422"/>
                  <a:gd name="connsiteY438" fmla="*/ 3136122 h 4879197"/>
                  <a:gd name="connsiteX439" fmla="*/ 227648 w 3761422"/>
                  <a:gd name="connsiteY439" fmla="*/ 3136122 h 4879197"/>
                  <a:gd name="connsiteX440" fmla="*/ 239077 w 3761422"/>
                  <a:gd name="connsiteY440" fmla="*/ 3124692 h 4879197"/>
                  <a:gd name="connsiteX441" fmla="*/ 252413 w 3761422"/>
                  <a:gd name="connsiteY441" fmla="*/ 3124692 h 4879197"/>
                  <a:gd name="connsiteX442" fmla="*/ 264795 w 3761422"/>
                  <a:gd name="connsiteY442" fmla="*/ 3139932 h 4879197"/>
                  <a:gd name="connsiteX443" fmla="*/ 290513 w 3761422"/>
                  <a:gd name="connsiteY443" fmla="*/ 3130407 h 4879197"/>
                  <a:gd name="connsiteX444" fmla="*/ 309563 w 3761422"/>
                  <a:gd name="connsiteY444" fmla="*/ 3138980 h 4879197"/>
                  <a:gd name="connsiteX445" fmla="*/ 324802 w 3761422"/>
                  <a:gd name="connsiteY445" fmla="*/ 3123739 h 4879197"/>
                  <a:gd name="connsiteX446" fmla="*/ 345757 w 3761422"/>
                  <a:gd name="connsiteY446" fmla="*/ 3124692 h 4879197"/>
                  <a:gd name="connsiteX447" fmla="*/ 346710 w 3761422"/>
                  <a:gd name="connsiteY447" fmla="*/ 3141837 h 4879197"/>
                  <a:gd name="connsiteX448" fmla="*/ 366713 w 3761422"/>
                  <a:gd name="connsiteY448" fmla="*/ 3161839 h 4879197"/>
                  <a:gd name="connsiteX449" fmla="*/ 366713 w 3761422"/>
                  <a:gd name="connsiteY449" fmla="*/ 3179937 h 4879197"/>
                  <a:gd name="connsiteX450" fmla="*/ 347663 w 3761422"/>
                  <a:gd name="connsiteY450" fmla="*/ 3185652 h 4879197"/>
                  <a:gd name="connsiteX451" fmla="*/ 347663 w 3761422"/>
                  <a:gd name="connsiteY451" fmla="*/ 3213274 h 4879197"/>
                  <a:gd name="connsiteX452" fmla="*/ 370523 w 3761422"/>
                  <a:gd name="connsiteY452" fmla="*/ 3211370 h 4879197"/>
                  <a:gd name="connsiteX453" fmla="*/ 394335 w 3761422"/>
                  <a:gd name="connsiteY453" fmla="*/ 3204702 h 4879197"/>
                  <a:gd name="connsiteX454" fmla="*/ 415290 w 3761422"/>
                  <a:gd name="connsiteY454" fmla="*/ 3219942 h 4879197"/>
                  <a:gd name="connsiteX455" fmla="*/ 433388 w 3761422"/>
                  <a:gd name="connsiteY455" fmla="*/ 3251374 h 4879197"/>
                  <a:gd name="connsiteX456" fmla="*/ 441007 w 3761422"/>
                  <a:gd name="connsiteY456" fmla="*/ 3281855 h 4879197"/>
                  <a:gd name="connsiteX457" fmla="*/ 450532 w 3761422"/>
                  <a:gd name="connsiteY457" fmla="*/ 3291380 h 4879197"/>
                  <a:gd name="connsiteX458" fmla="*/ 441960 w 3761422"/>
                  <a:gd name="connsiteY458" fmla="*/ 3299952 h 4879197"/>
                  <a:gd name="connsiteX459" fmla="*/ 441960 w 3761422"/>
                  <a:gd name="connsiteY459" fmla="*/ 3319955 h 4879197"/>
                  <a:gd name="connsiteX460" fmla="*/ 463868 w 3761422"/>
                  <a:gd name="connsiteY460" fmla="*/ 3330432 h 4879197"/>
                  <a:gd name="connsiteX461" fmla="*/ 483870 w 3761422"/>
                  <a:gd name="connsiteY461" fmla="*/ 3330432 h 4879197"/>
                  <a:gd name="connsiteX462" fmla="*/ 499110 w 3761422"/>
                  <a:gd name="connsiteY462" fmla="*/ 3345672 h 4879197"/>
                  <a:gd name="connsiteX463" fmla="*/ 496252 w 3761422"/>
                  <a:gd name="connsiteY463" fmla="*/ 3371389 h 4879197"/>
                  <a:gd name="connsiteX464" fmla="*/ 484823 w 3761422"/>
                  <a:gd name="connsiteY464" fmla="*/ 3382820 h 4879197"/>
                  <a:gd name="connsiteX465" fmla="*/ 484823 w 3761422"/>
                  <a:gd name="connsiteY465" fmla="*/ 3401870 h 4879197"/>
                  <a:gd name="connsiteX466" fmla="*/ 501015 w 3761422"/>
                  <a:gd name="connsiteY466" fmla="*/ 3418062 h 4879197"/>
                  <a:gd name="connsiteX467" fmla="*/ 509588 w 3761422"/>
                  <a:gd name="connsiteY467" fmla="*/ 3437112 h 4879197"/>
                  <a:gd name="connsiteX468" fmla="*/ 512445 w 3761422"/>
                  <a:gd name="connsiteY468" fmla="*/ 3454257 h 4879197"/>
                  <a:gd name="connsiteX469" fmla="*/ 530543 w 3761422"/>
                  <a:gd name="connsiteY469" fmla="*/ 3459972 h 4879197"/>
                  <a:gd name="connsiteX470" fmla="*/ 555307 w 3761422"/>
                  <a:gd name="connsiteY470" fmla="*/ 3470449 h 4879197"/>
                  <a:gd name="connsiteX471" fmla="*/ 555307 w 3761422"/>
                  <a:gd name="connsiteY471" fmla="*/ 3504739 h 4879197"/>
                  <a:gd name="connsiteX472" fmla="*/ 549593 w 3761422"/>
                  <a:gd name="connsiteY472" fmla="*/ 3539982 h 4879197"/>
                  <a:gd name="connsiteX473" fmla="*/ 549593 w 3761422"/>
                  <a:gd name="connsiteY473" fmla="*/ 3579987 h 4879197"/>
                  <a:gd name="connsiteX474" fmla="*/ 544830 w 3761422"/>
                  <a:gd name="connsiteY474" fmla="*/ 3621897 h 4879197"/>
                  <a:gd name="connsiteX475" fmla="*/ 548640 w 3761422"/>
                  <a:gd name="connsiteY475" fmla="*/ 3692382 h 4879197"/>
                  <a:gd name="connsiteX476" fmla="*/ 582930 w 3761422"/>
                  <a:gd name="connsiteY476" fmla="*/ 3726672 h 4879197"/>
                  <a:gd name="connsiteX477" fmla="*/ 613410 w 3761422"/>
                  <a:gd name="connsiteY477" fmla="*/ 3724767 h 4879197"/>
                  <a:gd name="connsiteX478" fmla="*/ 627698 w 3761422"/>
                  <a:gd name="connsiteY478" fmla="*/ 3703812 h 4879197"/>
                  <a:gd name="connsiteX479" fmla="*/ 636270 w 3761422"/>
                  <a:gd name="connsiteY479" fmla="*/ 3677142 h 4879197"/>
                  <a:gd name="connsiteX480" fmla="*/ 658177 w 3761422"/>
                  <a:gd name="connsiteY480" fmla="*/ 3677142 h 4879197"/>
                  <a:gd name="connsiteX481" fmla="*/ 704850 w 3761422"/>
                  <a:gd name="connsiteY481" fmla="*/ 3659045 h 4879197"/>
                  <a:gd name="connsiteX482" fmla="*/ 709613 w 3761422"/>
                  <a:gd name="connsiteY482" fmla="*/ 3636185 h 4879197"/>
                  <a:gd name="connsiteX483" fmla="*/ 727710 w 3761422"/>
                  <a:gd name="connsiteY483" fmla="*/ 3628564 h 4879197"/>
                  <a:gd name="connsiteX484" fmla="*/ 745807 w 3761422"/>
                  <a:gd name="connsiteY484" fmla="*/ 3646662 h 4879197"/>
                  <a:gd name="connsiteX485" fmla="*/ 745807 w 3761422"/>
                  <a:gd name="connsiteY485" fmla="*/ 3671427 h 4879197"/>
                  <a:gd name="connsiteX486" fmla="*/ 762000 w 3761422"/>
                  <a:gd name="connsiteY486" fmla="*/ 3693335 h 4879197"/>
                  <a:gd name="connsiteX487" fmla="*/ 762000 w 3761422"/>
                  <a:gd name="connsiteY487" fmla="*/ 3663807 h 4879197"/>
                  <a:gd name="connsiteX488" fmla="*/ 799148 w 3761422"/>
                  <a:gd name="connsiteY488" fmla="*/ 3638089 h 4879197"/>
                  <a:gd name="connsiteX489" fmla="*/ 799148 w 3761422"/>
                  <a:gd name="connsiteY489" fmla="*/ 3588560 h 4879197"/>
                  <a:gd name="connsiteX490" fmla="*/ 825818 w 3761422"/>
                  <a:gd name="connsiteY490" fmla="*/ 3561889 h 4879197"/>
                  <a:gd name="connsiteX491" fmla="*/ 836295 w 3761422"/>
                  <a:gd name="connsiteY491" fmla="*/ 3530457 h 4879197"/>
                  <a:gd name="connsiteX492" fmla="*/ 828675 w 3761422"/>
                  <a:gd name="connsiteY492" fmla="*/ 3502835 h 4879197"/>
                  <a:gd name="connsiteX493" fmla="*/ 848677 w 3761422"/>
                  <a:gd name="connsiteY493" fmla="*/ 3482832 h 4879197"/>
                  <a:gd name="connsiteX494" fmla="*/ 857250 w 3761422"/>
                  <a:gd name="connsiteY494" fmla="*/ 3455210 h 4879197"/>
                  <a:gd name="connsiteX495" fmla="*/ 874395 w 3761422"/>
                  <a:gd name="connsiteY495" fmla="*/ 3435207 h 4879197"/>
                  <a:gd name="connsiteX496" fmla="*/ 903923 w 3761422"/>
                  <a:gd name="connsiteY496" fmla="*/ 3439970 h 4879197"/>
                  <a:gd name="connsiteX497" fmla="*/ 933450 w 3761422"/>
                  <a:gd name="connsiteY497" fmla="*/ 3436160 h 4879197"/>
                  <a:gd name="connsiteX498" fmla="*/ 964882 w 3761422"/>
                  <a:gd name="connsiteY498" fmla="*/ 3451399 h 4879197"/>
                  <a:gd name="connsiteX499" fmla="*/ 992505 w 3761422"/>
                  <a:gd name="connsiteY499" fmla="*/ 3455210 h 4879197"/>
                  <a:gd name="connsiteX500" fmla="*/ 992505 w 3761422"/>
                  <a:gd name="connsiteY500" fmla="*/ 3480927 h 4879197"/>
                  <a:gd name="connsiteX501" fmla="*/ 1005840 w 3761422"/>
                  <a:gd name="connsiteY501" fmla="*/ 3492357 h 4879197"/>
                  <a:gd name="connsiteX502" fmla="*/ 1005840 w 3761422"/>
                  <a:gd name="connsiteY502" fmla="*/ 3512360 h 4879197"/>
                  <a:gd name="connsiteX503" fmla="*/ 1036320 w 3761422"/>
                  <a:gd name="connsiteY503" fmla="*/ 3517122 h 4879197"/>
                  <a:gd name="connsiteX504" fmla="*/ 1056323 w 3761422"/>
                  <a:gd name="connsiteY504" fmla="*/ 3497120 h 4879197"/>
                  <a:gd name="connsiteX505" fmla="*/ 1056323 w 3761422"/>
                  <a:gd name="connsiteY505" fmla="*/ 3475212 h 4879197"/>
                  <a:gd name="connsiteX506" fmla="*/ 1079182 w 3761422"/>
                  <a:gd name="connsiteY506" fmla="*/ 3475212 h 4879197"/>
                  <a:gd name="connsiteX507" fmla="*/ 1094423 w 3761422"/>
                  <a:gd name="connsiteY507" fmla="*/ 3490452 h 4879197"/>
                  <a:gd name="connsiteX508" fmla="*/ 1113473 w 3761422"/>
                  <a:gd name="connsiteY508" fmla="*/ 3511407 h 4879197"/>
                  <a:gd name="connsiteX509" fmla="*/ 1113473 w 3761422"/>
                  <a:gd name="connsiteY509" fmla="*/ 3531410 h 4879197"/>
                  <a:gd name="connsiteX510" fmla="*/ 1131570 w 3761422"/>
                  <a:gd name="connsiteY510" fmla="*/ 3533314 h 4879197"/>
                  <a:gd name="connsiteX511" fmla="*/ 1143000 w 3761422"/>
                  <a:gd name="connsiteY511" fmla="*/ 3564747 h 4879197"/>
                  <a:gd name="connsiteX512" fmla="*/ 1161098 w 3761422"/>
                  <a:gd name="connsiteY512" fmla="*/ 3582845 h 4879197"/>
                  <a:gd name="connsiteX513" fmla="*/ 1183005 w 3761422"/>
                  <a:gd name="connsiteY513" fmla="*/ 3604752 h 4879197"/>
                  <a:gd name="connsiteX514" fmla="*/ 1178243 w 3761422"/>
                  <a:gd name="connsiteY514" fmla="*/ 3619992 h 4879197"/>
                  <a:gd name="connsiteX515" fmla="*/ 1178243 w 3761422"/>
                  <a:gd name="connsiteY515" fmla="*/ 3619992 h 4879197"/>
                  <a:gd name="connsiteX516" fmla="*/ 1161098 w 3761422"/>
                  <a:gd name="connsiteY516" fmla="*/ 3633327 h 4879197"/>
                  <a:gd name="connsiteX517" fmla="*/ 1143952 w 3761422"/>
                  <a:gd name="connsiteY517" fmla="*/ 3633327 h 4879197"/>
                  <a:gd name="connsiteX518" fmla="*/ 1130618 w 3761422"/>
                  <a:gd name="connsiteY518" fmla="*/ 3619992 h 4879197"/>
                  <a:gd name="connsiteX519" fmla="*/ 1107757 w 3761422"/>
                  <a:gd name="connsiteY519" fmla="*/ 3618087 h 4879197"/>
                  <a:gd name="connsiteX520" fmla="*/ 1082993 w 3761422"/>
                  <a:gd name="connsiteY520" fmla="*/ 3642852 h 4879197"/>
                  <a:gd name="connsiteX521" fmla="*/ 1093470 w 3761422"/>
                  <a:gd name="connsiteY521" fmla="*/ 3653330 h 4879197"/>
                  <a:gd name="connsiteX522" fmla="*/ 1082993 w 3761422"/>
                  <a:gd name="connsiteY522" fmla="*/ 3678095 h 4879197"/>
                  <a:gd name="connsiteX523" fmla="*/ 1095375 w 3761422"/>
                  <a:gd name="connsiteY523" fmla="*/ 3690477 h 4879197"/>
                  <a:gd name="connsiteX524" fmla="*/ 1083945 w 3761422"/>
                  <a:gd name="connsiteY524" fmla="*/ 3720005 h 4879197"/>
                  <a:gd name="connsiteX525" fmla="*/ 1124902 w 3761422"/>
                  <a:gd name="connsiteY525" fmla="*/ 3760962 h 4879197"/>
                  <a:gd name="connsiteX526" fmla="*/ 1147763 w 3761422"/>
                  <a:gd name="connsiteY526" fmla="*/ 3751437 h 4879197"/>
                  <a:gd name="connsiteX527" fmla="*/ 1147763 w 3761422"/>
                  <a:gd name="connsiteY527" fmla="*/ 3768582 h 4879197"/>
                  <a:gd name="connsiteX528" fmla="*/ 1158240 w 3761422"/>
                  <a:gd name="connsiteY528" fmla="*/ 3779060 h 4879197"/>
                  <a:gd name="connsiteX529" fmla="*/ 1152525 w 3761422"/>
                  <a:gd name="connsiteY529" fmla="*/ 3806682 h 4879197"/>
                  <a:gd name="connsiteX530" fmla="*/ 1130618 w 3761422"/>
                  <a:gd name="connsiteY530" fmla="*/ 3820017 h 4879197"/>
                  <a:gd name="connsiteX531" fmla="*/ 1118235 w 3761422"/>
                  <a:gd name="connsiteY531" fmla="*/ 3844782 h 4879197"/>
                  <a:gd name="connsiteX532" fmla="*/ 1086802 w 3761422"/>
                  <a:gd name="connsiteY532" fmla="*/ 3836210 h 4879197"/>
                  <a:gd name="connsiteX533" fmla="*/ 1065848 w 3761422"/>
                  <a:gd name="connsiteY533" fmla="*/ 3847639 h 4879197"/>
                  <a:gd name="connsiteX534" fmla="*/ 1040130 w 3761422"/>
                  <a:gd name="connsiteY534" fmla="*/ 3845735 h 4879197"/>
                  <a:gd name="connsiteX535" fmla="*/ 1070610 w 3761422"/>
                  <a:gd name="connsiteY535" fmla="*/ 3817160 h 4879197"/>
                  <a:gd name="connsiteX536" fmla="*/ 1058227 w 3761422"/>
                  <a:gd name="connsiteY536" fmla="*/ 3804777 h 4879197"/>
                  <a:gd name="connsiteX537" fmla="*/ 1031557 w 3761422"/>
                  <a:gd name="connsiteY537" fmla="*/ 3798110 h 4879197"/>
                  <a:gd name="connsiteX538" fmla="*/ 1015365 w 3761422"/>
                  <a:gd name="connsiteY538" fmla="*/ 3830495 h 4879197"/>
                  <a:gd name="connsiteX539" fmla="*/ 989648 w 3761422"/>
                  <a:gd name="connsiteY539" fmla="*/ 3842877 h 4879197"/>
                  <a:gd name="connsiteX540" fmla="*/ 989648 w 3761422"/>
                  <a:gd name="connsiteY540" fmla="*/ 3898122 h 4879197"/>
                  <a:gd name="connsiteX541" fmla="*/ 967740 w 3761422"/>
                  <a:gd name="connsiteY541" fmla="*/ 3898122 h 4879197"/>
                  <a:gd name="connsiteX542" fmla="*/ 940118 w 3761422"/>
                  <a:gd name="connsiteY542" fmla="*/ 3925745 h 4879197"/>
                  <a:gd name="connsiteX543" fmla="*/ 921068 w 3761422"/>
                  <a:gd name="connsiteY543" fmla="*/ 3915267 h 4879197"/>
                  <a:gd name="connsiteX544" fmla="*/ 902970 w 3761422"/>
                  <a:gd name="connsiteY544" fmla="*/ 3933364 h 4879197"/>
                  <a:gd name="connsiteX545" fmla="*/ 859155 w 3761422"/>
                  <a:gd name="connsiteY545" fmla="*/ 3924792 h 4879197"/>
                  <a:gd name="connsiteX546" fmla="*/ 845820 w 3761422"/>
                  <a:gd name="connsiteY546" fmla="*/ 3911457 h 4879197"/>
                  <a:gd name="connsiteX547" fmla="*/ 824865 w 3761422"/>
                  <a:gd name="connsiteY547" fmla="*/ 3926697 h 4879197"/>
                  <a:gd name="connsiteX548" fmla="*/ 788670 w 3761422"/>
                  <a:gd name="connsiteY548" fmla="*/ 3926697 h 4879197"/>
                  <a:gd name="connsiteX549" fmla="*/ 777240 w 3761422"/>
                  <a:gd name="connsiteY549" fmla="*/ 3914314 h 4879197"/>
                  <a:gd name="connsiteX550" fmla="*/ 755332 w 3761422"/>
                  <a:gd name="connsiteY550" fmla="*/ 3930507 h 4879197"/>
                  <a:gd name="connsiteX551" fmla="*/ 755332 w 3761422"/>
                  <a:gd name="connsiteY551" fmla="*/ 3958130 h 4879197"/>
                  <a:gd name="connsiteX552" fmla="*/ 723900 w 3761422"/>
                  <a:gd name="connsiteY552" fmla="*/ 3969560 h 4879197"/>
                  <a:gd name="connsiteX553" fmla="*/ 693420 w 3761422"/>
                  <a:gd name="connsiteY553" fmla="*/ 3959082 h 4879197"/>
                  <a:gd name="connsiteX554" fmla="*/ 672465 w 3761422"/>
                  <a:gd name="connsiteY554" fmla="*/ 3968607 h 4879197"/>
                  <a:gd name="connsiteX555" fmla="*/ 672465 w 3761422"/>
                  <a:gd name="connsiteY555" fmla="*/ 3997182 h 4879197"/>
                  <a:gd name="connsiteX556" fmla="*/ 650557 w 3761422"/>
                  <a:gd name="connsiteY556" fmla="*/ 3997182 h 4879197"/>
                  <a:gd name="connsiteX557" fmla="*/ 605790 w 3761422"/>
                  <a:gd name="connsiteY557" fmla="*/ 4029567 h 4879197"/>
                  <a:gd name="connsiteX558" fmla="*/ 614363 w 3761422"/>
                  <a:gd name="connsiteY558" fmla="*/ 4067667 h 4879197"/>
                  <a:gd name="connsiteX559" fmla="*/ 637223 w 3761422"/>
                  <a:gd name="connsiteY559" fmla="*/ 4075287 h 4879197"/>
                  <a:gd name="connsiteX560" fmla="*/ 661988 w 3761422"/>
                  <a:gd name="connsiteY560" fmla="*/ 4092432 h 4879197"/>
                  <a:gd name="connsiteX561" fmla="*/ 646748 w 3761422"/>
                  <a:gd name="connsiteY561" fmla="*/ 4107672 h 4879197"/>
                  <a:gd name="connsiteX562" fmla="*/ 636270 w 3761422"/>
                  <a:gd name="connsiteY562" fmla="*/ 4127674 h 4879197"/>
                  <a:gd name="connsiteX563" fmla="*/ 649605 w 3761422"/>
                  <a:gd name="connsiteY563" fmla="*/ 4190539 h 4879197"/>
                  <a:gd name="connsiteX564" fmla="*/ 665798 w 3761422"/>
                  <a:gd name="connsiteY564" fmla="*/ 4266740 h 4879197"/>
                  <a:gd name="connsiteX565" fmla="*/ 696277 w 3761422"/>
                  <a:gd name="connsiteY565" fmla="*/ 4276265 h 4879197"/>
                  <a:gd name="connsiteX566" fmla="*/ 676275 w 3761422"/>
                  <a:gd name="connsiteY566" fmla="*/ 4342940 h 4879197"/>
                  <a:gd name="connsiteX567" fmla="*/ 667702 w 3761422"/>
                  <a:gd name="connsiteY567" fmla="*/ 4443905 h 4879197"/>
                  <a:gd name="connsiteX568" fmla="*/ 611505 w 3761422"/>
                  <a:gd name="connsiteY568" fmla="*/ 4512485 h 4879197"/>
                  <a:gd name="connsiteX569" fmla="*/ 561023 w 3761422"/>
                  <a:gd name="connsiteY569" fmla="*/ 4562967 h 4879197"/>
                  <a:gd name="connsiteX570" fmla="*/ 541973 w 3761422"/>
                  <a:gd name="connsiteY570" fmla="*/ 4611545 h 4879197"/>
                  <a:gd name="connsiteX571" fmla="*/ 503873 w 3761422"/>
                  <a:gd name="connsiteY571" fmla="*/ 4657265 h 4879197"/>
                  <a:gd name="connsiteX572" fmla="*/ 471488 w 3761422"/>
                  <a:gd name="connsiteY572" fmla="*/ 4689650 h 4879197"/>
                  <a:gd name="connsiteX573" fmla="*/ 471488 w 3761422"/>
                  <a:gd name="connsiteY573" fmla="*/ 4730607 h 4879197"/>
                  <a:gd name="connsiteX574" fmla="*/ 448627 w 3761422"/>
                  <a:gd name="connsiteY574" fmla="*/ 4730607 h 4879197"/>
                  <a:gd name="connsiteX575" fmla="*/ 417195 w 3761422"/>
                  <a:gd name="connsiteY575" fmla="*/ 4748705 h 4879197"/>
                  <a:gd name="connsiteX576" fmla="*/ 409575 w 3761422"/>
                  <a:gd name="connsiteY576" fmla="*/ 4722987 h 4879197"/>
                  <a:gd name="connsiteX577" fmla="*/ 392430 w 3761422"/>
                  <a:gd name="connsiteY577" fmla="*/ 4722987 h 4879197"/>
                  <a:gd name="connsiteX578" fmla="*/ 361950 w 3761422"/>
                  <a:gd name="connsiteY578" fmla="*/ 4722987 h 4879197"/>
                  <a:gd name="connsiteX579" fmla="*/ 345757 w 3761422"/>
                  <a:gd name="connsiteY579" fmla="*/ 4697270 h 4879197"/>
                  <a:gd name="connsiteX580" fmla="*/ 345757 w 3761422"/>
                  <a:gd name="connsiteY580" fmla="*/ 4677267 h 4879197"/>
                  <a:gd name="connsiteX581" fmla="*/ 323850 w 3761422"/>
                  <a:gd name="connsiteY581" fmla="*/ 4677267 h 4879197"/>
                  <a:gd name="connsiteX582" fmla="*/ 302895 w 3761422"/>
                  <a:gd name="connsiteY582" fmla="*/ 4659170 h 4879197"/>
                  <a:gd name="connsiteX583" fmla="*/ 285750 w 3761422"/>
                  <a:gd name="connsiteY583" fmla="*/ 4641072 h 4879197"/>
                  <a:gd name="connsiteX584" fmla="*/ 240030 w 3761422"/>
                  <a:gd name="connsiteY584" fmla="*/ 4650597 h 4879197"/>
                  <a:gd name="connsiteX585" fmla="*/ 220027 w 3761422"/>
                  <a:gd name="connsiteY585" fmla="*/ 4630595 h 4879197"/>
                  <a:gd name="connsiteX586" fmla="*/ 201930 w 3761422"/>
                  <a:gd name="connsiteY586" fmla="*/ 4621070 h 4879197"/>
                  <a:gd name="connsiteX587" fmla="*/ 185738 w 3761422"/>
                  <a:gd name="connsiteY587" fmla="*/ 4604877 h 4879197"/>
                  <a:gd name="connsiteX588" fmla="*/ 150495 w 3761422"/>
                  <a:gd name="connsiteY588" fmla="*/ 4594400 h 4879197"/>
                  <a:gd name="connsiteX589" fmla="*/ 134302 w 3761422"/>
                  <a:gd name="connsiteY589" fmla="*/ 4579160 h 4879197"/>
                  <a:gd name="connsiteX590" fmla="*/ 107632 w 3761422"/>
                  <a:gd name="connsiteY590" fmla="*/ 4566777 h 4879197"/>
                  <a:gd name="connsiteX591" fmla="*/ 111443 w 3761422"/>
                  <a:gd name="connsiteY591" fmla="*/ 4547727 h 4879197"/>
                  <a:gd name="connsiteX592" fmla="*/ 91440 w 3761422"/>
                  <a:gd name="connsiteY592" fmla="*/ 4535345 h 4879197"/>
                  <a:gd name="connsiteX593" fmla="*/ 79057 w 3761422"/>
                  <a:gd name="connsiteY593" fmla="*/ 4547727 h 4879197"/>
                  <a:gd name="connsiteX594" fmla="*/ 68580 w 3761422"/>
                  <a:gd name="connsiteY594" fmla="*/ 4558205 h 4879197"/>
                  <a:gd name="connsiteX595" fmla="*/ 31432 w 3761422"/>
                  <a:gd name="connsiteY595" fmla="*/ 4595352 h 4879197"/>
                  <a:gd name="connsiteX596" fmla="*/ 15240 w 3761422"/>
                  <a:gd name="connsiteY596" fmla="*/ 4611545 h 4879197"/>
                  <a:gd name="connsiteX597" fmla="*/ 15240 w 3761422"/>
                  <a:gd name="connsiteY597" fmla="*/ 4636310 h 4879197"/>
                  <a:gd name="connsiteX598" fmla="*/ 0 w 3761422"/>
                  <a:gd name="connsiteY598" fmla="*/ 4651550 h 4879197"/>
                  <a:gd name="connsiteX599" fmla="*/ 4763 w 3761422"/>
                  <a:gd name="connsiteY599" fmla="*/ 4675362 h 4879197"/>
                  <a:gd name="connsiteX600" fmla="*/ 18098 w 3761422"/>
                  <a:gd name="connsiteY600" fmla="*/ 4688697 h 4879197"/>
                  <a:gd name="connsiteX601" fmla="*/ 20002 w 3761422"/>
                  <a:gd name="connsiteY601" fmla="*/ 4715367 h 4879197"/>
                  <a:gd name="connsiteX602" fmla="*/ 36195 w 3761422"/>
                  <a:gd name="connsiteY602" fmla="*/ 4699175 h 4879197"/>
                  <a:gd name="connsiteX603" fmla="*/ 68580 w 3761422"/>
                  <a:gd name="connsiteY603" fmla="*/ 4722987 h 4879197"/>
                  <a:gd name="connsiteX604" fmla="*/ 123825 w 3761422"/>
                  <a:gd name="connsiteY604" fmla="*/ 4722987 h 4879197"/>
                  <a:gd name="connsiteX605" fmla="*/ 151448 w 3761422"/>
                  <a:gd name="connsiteY605" fmla="*/ 4750610 h 4879197"/>
                  <a:gd name="connsiteX606" fmla="*/ 191452 w 3761422"/>
                  <a:gd name="connsiteY606" fmla="*/ 4740132 h 4879197"/>
                  <a:gd name="connsiteX607" fmla="*/ 226695 w 3761422"/>
                  <a:gd name="connsiteY607" fmla="*/ 4740132 h 4879197"/>
                  <a:gd name="connsiteX608" fmla="*/ 263843 w 3761422"/>
                  <a:gd name="connsiteY608" fmla="*/ 4754420 h 4879197"/>
                  <a:gd name="connsiteX609" fmla="*/ 289560 w 3761422"/>
                  <a:gd name="connsiteY609" fmla="*/ 4780137 h 4879197"/>
                  <a:gd name="connsiteX610" fmla="*/ 309563 w 3761422"/>
                  <a:gd name="connsiteY610" fmla="*/ 4823000 h 4879197"/>
                  <a:gd name="connsiteX611" fmla="*/ 331470 w 3761422"/>
                  <a:gd name="connsiteY611" fmla="*/ 4844907 h 4879197"/>
                  <a:gd name="connsiteX612" fmla="*/ 365760 w 3761422"/>
                  <a:gd name="connsiteY612" fmla="*/ 4860147 h 4879197"/>
                  <a:gd name="connsiteX613" fmla="*/ 416243 w 3761422"/>
                  <a:gd name="connsiteY613" fmla="*/ 4863957 h 4879197"/>
                  <a:gd name="connsiteX614" fmla="*/ 451485 w 3761422"/>
                  <a:gd name="connsiteY614" fmla="*/ 4854432 h 4879197"/>
                  <a:gd name="connsiteX615" fmla="*/ 488632 w 3761422"/>
                  <a:gd name="connsiteY615" fmla="*/ 4845860 h 4879197"/>
                  <a:gd name="connsiteX616" fmla="*/ 521970 w 3761422"/>
                  <a:gd name="connsiteY616" fmla="*/ 4812522 h 4879197"/>
                  <a:gd name="connsiteX617" fmla="*/ 561975 w 3761422"/>
                  <a:gd name="connsiteY617" fmla="*/ 4812522 h 4879197"/>
                  <a:gd name="connsiteX618" fmla="*/ 626745 w 3761422"/>
                  <a:gd name="connsiteY618" fmla="*/ 4802997 h 4879197"/>
                  <a:gd name="connsiteX619" fmla="*/ 646748 w 3761422"/>
                  <a:gd name="connsiteY619" fmla="*/ 4815380 h 4879197"/>
                  <a:gd name="connsiteX620" fmla="*/ 696277 w 3761422"/>
                  <a:gd name="connsiteY620" fmla="*/ 4822047 h 4879197"/>
                  <a:gd name="connsiteX621" fmla="*/ 749618 w 3761422"/>
                  <a:gd name="connsiteY621" fmla="*/ 4822047 h 4879197"/>
                  <a:gd name="connsiteX622" fmla="*/ 769620 w 3761422"/>
                  <a:gd name="connsiteY622" fmla="*/ 4842050 h 4879197"/>
                  <a:gd name="connsiteX623" fmla="*/ 781050 w 3761422"/>
                  <a:gd name="connsiteY623" fmla="*/ 4863005 h 4879197"/>
                  <a:gd name="connsiteX624" fmla="*/ 819150 w 3761422"/>
                  <a:gd name="connsiteY624" fmla="*/ 4875387 h 4879197"/>
                  <a:gd name="connsiteX625" fmla="*/ 861060 w 3761422"/>
                  <a:gd name="connsiteY625" fmla="*/ 4869672 h 4879197"/>
                  <a:gd name="connsiteX626" fmla="*/ 919163 w 3761422"/>
                  <a:gd name="connsiteY626" fmla="*/ 4869672 h 4879197"/>
                  <a:gd name="connsiteX627" fmla="*/ 960120 w 3761422"/>
                  <a:gd name="connsiteY627" fmla="*/ 4857290 h 4879197"/>
                  <a:gd name="connsiteX628" fmla="*/ 1004888 w 3761422"/>
                  <a:gd name="connsiteY628" fmla="*/ 4857290 h 4879197"/>
                  <a:gd name="connsiteX629" fmla="*/ 1022985 w 3761422"/>
                  <a:gd name="connsiteY629" fmla="*/ 4839192 h 4879197"/>
                  <a:gd name="connsiteX630" fmla="*/ 1057275 w 3761422"/>
                  <a:gd name="connsiteY630" fmla="*/ 4804902 h 4879197"/>
                  <a:gd name="connsiteX631" fmla="*/ 1102043 w 3761422"/>
                  <a:gd name="connsiteY631" fmla="*/ 4783947 h 4879197"/>
                  <a:gd name="connsiteX632" fmla="*/ 1134427 w 3761422"/>
                  <a:gd name="connsiteY632" fmla="*/ 4761087 h 4879197"/>
                  <a:gd name="connsiteX633" fmla="*/ 1159193 w 3761422"/>
                  <a:gd name="connsiteY633" fmla="*/ 4736322 h 4879197"/>
                  <a:gd name="connsiteX634" fmla="*/ 1171575 w 3761422"/>
                  <a:gd name="connsiteY634" fmla="*/ 4694412 h 4879197"/>
                  <a:gd name="connsiteX635" fmla="*/ 1222057 w 3761422"/>
                  <a:gd name="connsiteY635" fmla="*/ 4643930 h 4879197"/>
                  <a:gd name="connsiteX636" fmla="*/ 1257300 w 3761422"/>
                  <a:gd name="connsiteY636" fmla="*/ 4628690 h 4879197"/>
                  <a:gd name="connsiteX637" fmla="*/ 1283970 w 3761422"/>
                  <a:gd name="connsiteY637" fmla="*/ 4638215 h 4879197"/>
                  <a:gd name="connsiteX638" fmla="*/ 1313498 w 3761422"/>
                  <a:gd name="connsiteY638" fmla="*/ 4653455 h 4879197"/>
                  <a:gd name="connsiteX639" fmla="*/ 1352550 w 3761422"/>
                  <a:gd name="connsiteY639" fmla="*/ 4630595 h 4879197"/>
                  <a:gd name="connsiteX640" fmla="*/ 1381125 w 3761422"/>
                  <a:gd name="connsiteY640" fmla="*/ 4613450 h 4879197"/>
                  <a:gd name="connsiteX641" fmla="*/ 1419225 w 3761422"/>
                  <a:gd name="connsiteY641" fmla="*/ 4620117 h 4879197"/>
                  <a:gd name="connsiteX642" fmla="*/ 1471613 w 3761422"/>
                  <a:gd name="connsiteY642" fmla="*/ 4623927 h 4879197"/>
                  <a:gd name="connsiteX643" fmla="*/ 1518285 w 3761422"/>
                  <a:gd name="connsiteY643" fmla="*/ 4606782 h 4879197"/>
                  <a:gd name="connsiteX644" fmla="*/ 1545907 w 3761422"/>
                  <a:gd name="connsiteY644" fmla="*/ 4579160 h 4879197"/>
                  <a:gd name="connsiteX645" fmla="*/ 1564957 w 3761422"/>
                  <a:gd name="connsiteY645" fmla="*/ 4534392 h 4879197"/>
                  <a:gd name="connsiteX646" fmla="*/ 1594485 w 3761422"/>
                  <a:gd name="connsiteY646" fmla="*/ 4525820 h 4879197"/>
                  <a:gd name="connsiteX647" fmla="*/ 1594485 w 3761422"/>
                  <a:gd name="connsiteY647" fmla="*/ 4486767 h 4879197"/>
                  <a:gd name="connsiteX648" fmla="*/ 1582102 w 3761422"/>
                  <a:gd name="connsiteY648" fmla="*/ 4474385 h 4879197"/>
                  <a:gd name="connsiteX649" fmla="*/ 1561148 w 3761422"/>
                  <a:gd name="connsiteY649" fmla="*/ 4433427 h 4879197"/>
                  <a:gd name="connsiteX650" fmla="*/ 1576388 w 3761422"/>
                  <a:gd name="connsiteY650" fmla="*/ 4394375 h 4879197"/>
                  <a:gd name="connsiteX651" fmla="*/ 1576388 w 3761422"/>
                  <a:gd name="connsiteY651" fmla="*/ 4356275 h 4879197"/>
                  <a:gd name="connsiteX652" fmla="*/ 1584960 w 3761422"/>
                  <a:gd name="connsiteY652" fmla="*/ 4295315 h 4879197"/>
                  <a:gd name="connsiteX653" fmla="*/ 1596390 w 3761422"/>
                  <a:gd name="connsiteY653" fmla="*/ 4271502 h 4879197"/>
                  <a:gd name="connsiteX654" fmla="*/ 1584960 w 3761422"/>
                  <a:gd name="connsiteY654" fmla="*/ 4226735 h 4879197"/>
                  <a:gd name="connsiteX655" fmla="*/ 1564957 w 3761422"/>
                  <a:gd name="connsiteY655" fmla="*/ 4206732 h 4879197"/>
                  <a:gd name="connsiteX656" fmla="*/ 1546860 w 3761422"/>
                  <a:gd name="connsiteY656" fmla="*/ 4188635 h 4879197"/>
                  <a:gd name="connsiteX657" fmla="*/ 1524952 w 3761422"/>
                  <a:gd name="connsiteY657" fmla="*/ 4206732 h 4879197"/>
                  <a:gd name="connsiteX658" fmla="*/ 1509713 w 3761422"/>
                  <a:gd name="connsiteY658" fmla="*/ 4186730 h 4879197"/>
                  <a:gd name="connsiteX659" fmla="*/ 1521143 w 3761422"/>
                  <a:gd name="connsiteY659" fmla="*/ 4158155 h 4879197"/>
                  <a:gd name="connsiteX660" fmla="*/ 1536382 w 3761422"/>
                  <a:gd name="connsiteY660" fmla="*/ 4111482 h 4879197"/>
                  <a:gd name="connsiteX661" fmla="*/ 1558290 w 3761422"/>
                  <a:gd name="connsiteY661" fmla="*/ 4089574 h 4879197"/>
                  <a:gd name="connsiteX662" fmla="*/ 1603057 w 3761422"/>
                  <a:gd name="connsiteY662" fmla="*/ 4063857 h 4879197"/>
                  <a:gd name="connsiteX663" fmla="*/ 1625918 w 3761422"/>
                  <a:gd name="connsiteY663" fmla="*/ 4040997 h 4879197"/>
                  <a:gd name="connsiteX664" fmla="*/ 1673543 w 3761422"/>
                  <a:gd name="connsiteY664" fmla="*/ 4005755 h 4879197"/>
                  <a:gd name="connsiteX665" fmla="*/ 1708785 w 3761422"/>
                  <a:gd name="connsiteY665" fmla="*/ 4005755 h 4879197"/>
                  <a:gd name="connsiteX666" fmla="*/ 1741170 w 3761422"/>
                  <a:gd name="connsiteY666" fmla="*/ 3994324 h 4879197"/>
                  <a:gd name="connsiteX667" fmla="*/ 1783080 w 3761422"/>
                  <a:gd name="connsiteY667" fmla="*/ 4000992 h 4879197"/>
                  <a:gd name="connsiteX668" fmla="*/ 1817370 w 3761422"/>
                  <a:gd name="connsiteY668" fmla="*/ 3982895 h 4879197"/>
                  <a:gd name="connsiteX669" fmla="*/ 1846898 w 3761422"/>
                  <a:gd name="connsiteY669" fmla="*/ 3982895 h 4879197"/>
                  <a:gd name="connsiteX670" fmla="*/ 1903095 w 3761422"/>
                  <a:gd name="connsiteY670" fmla="*/ 3988610 h 4879197"/>
                  <a:gd name="connsiteX671" fmla="*/ 1920240 w 3761422"/>
                  <a:gd name="connsiteY671" fmla="*/ 4005755 h 4879197"/>
                  <a:gd name="connsiteX672" fmla="*/ 1948815 w 3761422"/>
                  <a:gd name="connsiteY672" fmla="*/ 4018137 h 4879197"/>
                  <a:gd name="connsiteX673" fmla="*/ 1960245 w 3761422"/>
                  <a:gd name="connsiteY673" fmla="*/ 4047664 h 4879197"/>
                  <a:gd name="connsiteX674" fmla="*/ 1991677 w 3761422"/>
                  <a:gd name="connsiteY674" fmla="*/ 4056237 h 4879197"/>
                  <a:gd name="connsiteX675" fmla="*/ 2014538 w 3761422"/>
                  <a:gd name="connsiteY675" fmla="*/ 4079097 h 4879197"/>
                  <a:gd name="connsiteX676" fmla="*/ 2046923 w 3761422"/>
                  <a:gd name="connsiteY676" fmla="*/ 4104814 h 4879197"/>
                  <a:gd name="connsiteX677" fmla="*/ 2061210 w 3761422"/>
                  <a:gd name="connsiteY677" fmla="*/ 4139105 h 4879197"/>
                  <a:gd name="connsiteX678" fmla="*/ 2095500 w 3761422"/>
                  <a:gd name="connsiteY678" fmla="*/ 4144820 h 4879197"/>
                  <a:gd name="connsiteX679" fmla="*/ 2122170 w 3761422"/>
                  <a:gd name="connsiteY679" fmla="*/ 4171489 h 4879197"/>
                  <a:gd name="connsiteX680" fmla="*/ 2145983 w 3761422"/>
                  <a:gd name="connsiteY680" fmla="*/ 4191492 h 4879197"/>
                  <a:gd name="connsiteX681" fmla="*/ 2165985 w 3761422"/>
                  <a:gd name="connsiteY681" fmla="*/ 4211495 h 4879197"/>
                  <a:gd name="connsiteX682" fmla="*/ 2184083 w 3761422"/>
                  <a:gd name="connsiteY682" fmla="*/ 4245785 h 4879197"/>
                  <a:gd name="connsiteX683" fmla="*/ 2225993 w 3761422"/>
                  <a:gd name="connsiteY683" fmla="*/ 4254357 h 4879197"/>
                  <a:gd name="connsiteX684" fmla="*/ 2267902 w 3761422"/>
                  <a:gd name="connsiteY684" fmla="*/ 4239117 h 4879197"/>
                  <a:gd name="connsiteX685" fmla="*/ 2283143 w 3761422"/>
                  <a:gd name="connsiteY685" fmla="*/ 4223877 h 4879197"/>
                  <a:gd name="connsiteX686" fmla="*/ 2321243 w 3761422"/>
                  <a:gd name="connsiteY686" fmla="*/ 4223877 h 4879197"/>
                  <a:gd name="connsiteX687" fmla="*/ 2362200 w 3761422"/>
                  <a:gd name="connsiteY687" fmla="*/ 4218162 h 4879197"/>
                  <a:gd name="connsiteX688" fmla="*/ 2388870 w 3761422"/>
                  <a:gd name="connsiteY688" fmla="*/ 4224830 h 4879197"/>
                  <a:gd name="connsiteX689" fmla="*/ 2421255 w 3761422"/>
                  <a:gd name="connsiteY689" fmla="*/ 4233402 h 4879197"/>
                  <a:gd name="connsiteX690" fmla="*/ 2437448 w 3761422"/>
                  <a:gd name="connsiteY690" fmla="*/ 4217210 h 4879197"/>
                  <a:gd name="connsiteX691" fmla="*/ 2467927 w 3761422"/>
                  <a:gd name="connsiteY691" fmla="*/ 4224830 h 4879197"/>
                  <a:gd name="connsiteX692" fmla="*/ 2467927 w 3761422"/>
                  <a:gd name="connsiteY692" fmla="*/ 4224830 h 4879197"/>
                  <a:gd name="connsiteX693" fmla="*/ 2486025 w 3761422"/>
                  <a:gd name="connsiteY693" fmla="*/ 4242927 h 4879197"/>
                  <a:gd name="connsiteX694" fmla="*/ 2508885 w 3761422"/>
                  <a:gd name="connsiteY694" fmla="*/ 4262930 h 4879197"/>
                  <a:gd name="connsiteX695" fmla="*/ 2508885 w 3761422"/>
                  <a:gd name="connsiteY695" fmla="*/ 4295315 h 4879197"/>
                  <a:gd name="connsiteX696" fmla="*/ 2528888 w 3761422"/>
                  <a:gd name="connsiteY696" fmla="*/ 4301982 h 4879197"/>
                  <a:gd name="connsiteX697" fmla="*/ 2555558 w 3761422"/>
                  <a:gd name="connsiteY697" fmla="*/ 4317222 h 4879197"/>
                  <a:gd name="connsiteX698" fmla="*/ 2582227 w 3761422"/>
                  <a:gd name="connsiteY698" fmla="*/ 4317222 h 4879197"/>
                  <a:gd name="connsiteX699" fmla="*/ 2588895 w 3761422"/>
                  <a:gd name="connsiteY699" fmla="*/ 4291505 h 4879197"/>
                  <a:gd name="connsiteX700" fmla="*/ 2614613 w 3761422"/>
                  <a:gd name="connsiteY700" fmla="*/ 4282932 h 4879197"/>
                  <a:gd name="connsiteX701" fmla="*/ 2644140 w 3761422"/>
                  <a:gd name="connsiteY701" fmla="*/ 4265787 h 4879197"/>
                  <a:gd name="connsiteX702" fmla="*/ 2673668 w 3761422"/>
                  <a:gd name="connsiteY702" fmla="*/ 4241975 h 4879197"/>
                  <a:gd name="connsiteX703" fmla="*/ 2662238 w 3761422"/>
                  <a:gd name="connsiteY703" fmla="*/ 4206732 h 4879197"/>
                  <a:gd name="connsiteX704" fmla="*/ 2687955 w 3761422"/>
                  <a:gd name="connsiteY704" fmla="*/ 4174347 h 4879197"/>
                  <a:gd name="connsiteX705" fmla="*/ 2710815 w 3761422"/>
                  <a:gd name="connsiteY705" fmla="*/ 4137199 h 4879197"/>
                  <a:gd name="connsiteX706" fmla="*/ 2719388 w 3761422"/>
                  <a:gd name="connsiteY706" fmla="*/ 4108624 h 4879197"/>
                  <a:gd name="connsiteX707" fmla="*/ 2753677 w 3761422"/>
                  <a:gd name="connsiteY707" fmla="*/ 4090527 h 4879197"/>
                  <a:gd name="connsiteX708" fmla="*/ 2777490 w 3761422"/>
                  <a:gd name="connsiteY708" fmla="*/ 4090527 h 4879197"/>
                  <a:gd name="connsiteX709" fmla="*/ 2783205 w 3761422"/>
                  <a:gd name="connsiteY709" fmla="*/ 4108624 h 4879197"/>
                  <a:gd name="connsiteX710" fmla="*/ 2803208 w 3761422"/>
                  <a:gd name="connsiteY710" fmla="*/ 4129580 h 4879197"/>
                  <a:gd name="connsiteX711" fmla="*/ 2821305 w 3761422"/>
                  <a:gd name="connsiteY711" fmla="*/ 4147677 h 4879197"/>
                  <a:gd name="connsiteX712" fmla="*/ 2821305 w 3761422"/>
                  <a:gd name="connsiteY712" fmla="*/ 4179110 h 4879197"/>
                  <a:gd name="connsiteX713" fmla="*/ 2800350 w 3761422"/>
                  <a:gd name="connsiteY713" fmla="*/ 4200065 h 4879197"/>
                  <a:gd name="connsiteX714" fmla="*/ 2828925 w 3761422"/>
                  <a:gd name="connsiteY714" fmla="*/ 4229592 h 4879197"/>
                  <a:gd name="connsiteX715" fmla="*/ 2835593 w 3761422"/>
                  <a:gd name="connsiteY715" fmla="*/ 4261025 h 4879197"/>
                  <a:gd name="connsiteX716" fmla="*/ 2835593 w 3761422"/>
                  <a:gd name="connsiteY716" fmla="*/ 4261025 h 4879197"/>
                  <a:gd name="connsiteX717" fmla="*/ 2850833 w 3761422"/>
                  <a:gd name="connsiteY717" fmla="*/ 4287695 h 4879197"/>
                  <a:gd name="connsiteX718" fmla="*/ 2845118 w 3761422"/>
                  <a:gd name="connsiteY718" fmla="*/ 4310555 h 4879197"/>
                  <a:gd name="connsiteX719" fmla="*/ 2865120 w 3761422"/>
                  <a:gd name="connsiteY719" fmla="*/ 4337225 h 4879197"/>
                  <a:gd name="connsiteX720" fmla="*/ 2867977 w 3761422"/>
                  <a:gd name="connsiteY720" fmla="*/ 4369610 h 4879197"/>
                  <a:gd name="connsiteX721" fmla="*/ 2882265 w 3761422"/>
                  <a:gd name="connsiteY721" fmla="*/ 4401042 h 4879197"/>
                  <a:gd name="connsiteX722" fmla="*/ 2870835 w 3761422"/>
                  <a:gd name="connsiteY722" fmla="*/ 4430570 h 4879197"/>
                  <a:gd name="connsiteX723" fmla="*/ 2893695 w 3761422"/>
                  <a:gd name="connsiteY723" fmla="*/ 4465812 h 4879197"/>
                  <a:gd name="connsiteX724" fmla="*/ 2881313 w 3761422"/>
                  <a:gd name="connsiteY724" fmla="*/ 4491530 h 4879197"/>
                  <a:gd name="connsiteX725" fmla="*/ 2861310 w 3761422"/>
                  <a:gd name="connsiteY725" fmla="*/ 4511532 h 4879197"/>
                  <a:gd name="connsiteX726" fmla="*/ 2838450 w 3761422"/>
                  <a:gd name="connsiteY726" fmla="*/ 4503912 h 4879197"/>
                  <a:gd name="connsiteX727" fmla="*/ 2815590 w 3761422"/>
                  <a:gd name="connsiteY727" fmla="*/ 4515342 h 4879197"/>
                  <a:gd name="connsiteX728" fmla="*/ 2795588 w 3761422"/>
                  <a:gd name="connsiteY728" fmla="*/ 4535345 h 4879197"/>
                  <a:gd name="connsiteX729" fmla="*/ 2795588 w 3761422"/>
                  <a:gd name="connsiteY729" fmla="*/ 4563920 h 4879197"/>
                  <a:gd name="connsiteX730" fmla="*/ 2780348 w 3761422"/>
                  <a:gd name="connsiteY730" fmla="*/ 4579160 h 4879197"/>
                  <a:gd name="connsiteX731" fmla="*/ 2762250 w 3761422"/>
                  <a:gd name="connsiteY731" fmla="*/ 4597257 h 4879197"/>
                  <a:gd name="connsiteX732" fmla="*/ 2763202 w 3761422"/>
                  <a:gd name="connsiteY732" fmla="*/ 4624880 h 4879197"/>
                  <a:gd name="connsiteX733" fmla="*/ 2788920 w 3761422"/>
                  <a:gd name="connsiteY733" fmla="*/ 4633452 h 4879197"/>
                  <a:gd name="connsiteX734" fmla="*/ 2815590 w 3761422"/>
                  <a:gd name="connsiteY734" fmla="*/ 4660122 h 4879197"/>
                  <a:gd name="connsiteX735" fmla="*/ 2827973 w 3761422"/>
                  <a:gd name="connsiteY735" fmla="*/ 4692507 h 4879197"/>
                  <a:gd name="connsiteX736" fmla="*/ 2843213 w 3761422"/>
                  <a:gd name="connsiteY736" fmla="*/ 4707747 h 4879197"/>
                  <a:gd name="connsiteX737" fmla="*/ 2873693 w 3761422"/>
                  <a:gd name="connsiteY737" fmla="*/ 4738227 h 4879197"/>
                  <a:gd name="connsiteX738" fmla="*/ 2888933 w 3761422"/>
                  <a:gd name="connsiteY738" fmla="*/ 4771565 h 4879197"/>
                  <a:gd name="connsiteX739" fmla="*/ 2888933 w 3761422"/>
                  <a:gd name="connsiteY739" fmla="*/ 4800140 h 4879197"/>
                  <a:gd name="connsiteX740" fmla="*/ 2871788 w 3761422"/>
                  <a:gd name="connsiteY740" fmla="*/ 4834430 h 4879197"/>
                  <a:gd name="connsiteX741" fmla="*/ 2862263 w 3761422"/>
                  <a:gd name="connsiteY741" fmla="*/ 4866815 h 4879197"/>
                  <a:gd name="connsiteX742" fmla="*/ 2873693 w 3761422"/>
                  <a:gd name="connsiteY742" fmla="*/ 4878244 h 4879197"/>
                  <a:gd name="connsiteX743" fmla="*/ 2900363 w 3761422"/>
                  <a:gd name="connsiteY743" fmla="*/ 4879197 h 4879197"/>
                  <a:gd name="connsiteX744" fmla="*/ 2900363 w 3761422"/>
                  <a:gd name="connsiteY744" fmla="*/ 4856337 h 4879197"/>
                  <a:gd name="connsiteX745" fmla="*/ 2900363 w 3761422"/>
                  <a:gd name="connsiteY745" fmla="*/ 4842050 h 4879197"/>
                  <a:gd name="connsiteX746" fmla="*/ 2912745 w 3761422"/>
                  <a:gd name="connsiteY746" fmla="*/ 4829667 h 4879197"/>
                  <a:gd name="connsiteX747" fmla="*/ 2920365 w 3761422"/>
                  <a:gd name="connsiteY747" fmla="*/ 4802045 h 4879197"/>
                  <a:gd name="connsiteX748" fmla="*/ 2914650 w 3761422"/>
                  <a:gd name="connsiteY748" fmla="*/ 4778232 h 4879197"/>
                  <a:gd name="connsiteX749" fmla="*/ 2920365 w 3761422"/>
                  <a:gd name="connsiteY749" fmla="*/ 4742990 h 4879197"/>
                  <a:gd name="connsiteX750" fmla="*/ 2920365 w 3761422"/>
                  <a:gd name="connsiteY750" fmla="*/ 4728702 h 4879197"/>
                  <a:gd name="connsiteX751" fmla="*/ 2938463 w 3761422"/>
                  <a:gd name="connsiteY751" fmla="*/ 4746800 h 4879197"/>
                  <a:gd name="connsiteX752" fmla="*/ 2950845 w 3761422"/>
                  <a:gd name="connsiteY752" fmla="*/ 4759182 h 4879197"/>
                  <a:gd name="connsiteX753" fmla="*/ 2950845 w 3761422"/>
                  <a:gd name="connsiteY753" fmla="*/ 4733465 h 4879197"/>
                  <a:gd name="connsiteX754" fmla="*/ 2961323 w 3761422"/>
                  <a:gd name="connsiteY754" fmla="*/ 4709652 h 4879197"/>
                  <a:gd name="connsiteX755" fmla="*/ 2971800 w 3761422"/>
                  <a:gd name="connsiteY755" fmla="*/ 4720130 h 4879197"/>
                  <a:gd name="connsiteX756" fmla="*/ 2971800 w 3761422"/>
                  <a:gd name="connsiteY756" fmla="*/ 4739180 h 4879197"/>
                  <a:gd name="connsiteX757" fmla="*/ 2991802 w 3761422"/>
                  <a:gd name="connsiteY757" fmla="*/ 4747752 h 4879197"/>
                  <a:gd name="connsiteX758" fmla="*/ 3021330 w 3761422"/>
                  <a:gd name="connsiteY758" fmla="*/ 4730607 h 4879197"/>
                  <a:gd name="connsiteX759" fmla="*/ 3056573 w 3761422"/>
                  <a:gd name="connsiteY759" fmla="*/ 4716320 h 4879197"/>
                  <a:gd name="connsiteX760" fmla="*/ 3074670 w 3761422"/>
                  <a:gd name="connsiteY760" fmla="*/ 4716320 h 4879197"/>
                  <a:gd name="connsiteX761" fmla="*/ 3095625 w 3761422"/>
                  <a:gd name="connsiteY761" fmla="*/ 4677267 h 4879197"/>
                  <a:gd name="connsiteX762" fmla="*/ 3113723 w 3761422"/>
                  <a:gd name="connsiteY762" fmla="*/ 4638215 h 4879197"/>
                  <a:gd name="connsiteX763" fmla="*/ 3142298 w 3761422"/>
                  <a:gd name="connsiteY763" fmla="*/ 4591542 h 4879197"/>
                  <a:gd name="connsiteX764" fmla="*/ 3142298 w 3761422"/>
                  <a:gd name="connsiteY764" fmla="*/ 4559157 h 4879197"/>
                  <a:gd name="connsiteX765" fmla="*/ 3145155 w 3761422"/>
                  <a:gd name="connsiteY765" fmla="*/ 4491530 h 4879197"/>
                  <a:gd name="connsiteX766" fmla="*/ 3136583 w 3761422"/>
                  <a:gd name="connsiteY766" fmla="*/ 4439142 h 4879197"/>
                  <a:gd name="connsiteX767" fmla="*/ 3145155 w 3761422"/>
                  <a:gd name="connsiteY767" fmla="*/ 4388660 h 4879197"/>
                  <a:gd name="connsiteX768" fmla="*/ 3145155 w 3761422"/>
                  <a:gd name="connsiteY768" fmla="*/ 4321032 h 4879197"/>
                  <a:gd name="connsiteX769" fmla="*/ 3145155 w 3761422"/>
                  <a:gd name="connsiteY769" fmla="*/ 4265787 h 4879197"/>
                  <a:gd name="connsiteX770" fmla="*/ 3153727 w 3761422"/>
                  <a:gd name="connsiteY770" fmla="*/ 4237212 h 4879197"/>
                  <a:gd name="connsiteX771" fmla="*/ 3153727 w 3761422"/>
                  <a:gd name="connsiteY771" fmla="*/ 4183872 h 4879197"/>
                  <a:gd name="connsiteX772" fmla="*/ 3145155 w 3761422"/>
                  <a:gd name="connsiteY772" fmla="*/ 4128627 h 4879197"/>
                  <a:gd name="connsiteX773" fmla="*/ 3136583 w 3761422"/>
                  <a:gd name="connsiteY773" fmla="*/ 4087670 h 4879197"/>
                  <a:gd name="connsiteX774" fmla="*/ 3125152 w 3761422"/>
                  <a:gd name="connsiteY774" fmla="*/ 4042902 h 4879197"/>
                  <a:gd name="connsiteX775" fmla="*/ 3109913 w 3761422"/>
                  <a:gd name="connsiteY775" fmla="*/ 4001945 h 4879197"/>
                  <a:gd name="connsiteX776" fmla="*/ 3110865 w 3761422"/>
                  <a:gd name="connsiteY776" fmla="*/ 3949557 h 4879197"/>
                  <a:gd name="connsiteX777" fmla="*/ 3110865 w 3761422"/>
                  <a:gd name="connsiteY777" fmla="*/ 3949557 h 4879197"/>
                  <a:gd name="connsiteX778" fmla="*/ 3110865 w 3761422"/>
                  <a:gd name="connsiteY778" fmla="*/ 3949557 h 4879197"/>
                  <a:gd name="connsiteX779" fmla="*/ 3110865 w 3761422"/>
                  <a:gd name="connsiteY779" fmla="*/ 3949557 h 4879197"/>
                  <a:gd name="connsiteX780" fmla="*/ 3110865 w 3761422"/>
                  <a:gd name="connsiteY780" fmla="*/ 3949557 h 4879197"/>
                  <a:gd name="connsiteX781" fmla="*/ 3095625 w 3761422"/>
                  <a:gd name="connsiteY781" fmla="*/ 3899074 h 4879197"/>
                  <a:gd name="connsiteX782" fmla="*/ 3104198 w 3761422"/>
                  <a:gd name="connsiteY782" fmla="*/ 3848592 h 4879197"/>
                  <a:gd name="connsiteX783" fmla="*/ 3104198 w 3761422"/>
                  <a:gd name="connsiteY783" fmla="*/ 3789537 h 4879197"/>
                  <a:gd name="connsiteX784" fmla="*/ 3082290 w 3761422"/>
                  <a:gd name="connsiteY784" fmla="*/ 3767630 h 4879197"/>
                  <a:gd name="connsiteX785" fmla="*/ 3056573 w 3761422"/>
                  <a:gd name="connsiteY785" fmla="*/ 3727624 h 4879197"/>
                  <a:gd name="connsiteX786" fmla="*/ 3049905 w 3761422"/>
                  <a:gd name="connsiteY786" fmla="*/ 3707622 h 4879197"/>
                  <a:gd name="connsiteX787" fmla="*/ 3029902 w 3761422"/>
                  <a:gd name="connsiteY787" fmla="*/ 3673332 h 4879197"/>
                  <a:gd name="connsiteX788" fmla="*/ 3001327 w 3761422"/>
                  <a:gd name="connsiteY788" fmla="*/ 3644757 h 4879197"/>
                  <a:gd name="connsiteX789" fmla="*/ 2994660 w 3761422"/>
                  <a:gd name="connsiteY789" fmla="*/ 3620945 h 4879197"/>
                  <a:gd name="connsiteX790" fmla="*/ 2980373 w 3761422"/>
                  <a:gd name="connsiteY790" fmla="*/ 3606657 h 4879197"/>
                  <a:gd name="connsiteX791" fmla="*/ 2944177 w 3761422"/>
                  <a:gd name="connsiteY791" fmla="*/ 3570462 h 4879197"/>
                  <a:gd name="connsiteX792" fmla="*/ 2915602 w 3761422"/>
                  <a:gd name="connsiteY792" fmla="*/ 3528552 h 4879197"/>
                  <a:gd name="connsiteX793" fmla="*/ 2897505 w 3761422"/>
                  <a:gd name="connsiteY793" fmla="*/ 3472355 h 4879197"/>
                  <a:gd name="connsiteX794" fmla="*/ 2893695 w 3761422"/>
                  <a:gd name="connsiteY794" fmla="*/ 3419014 h 4879197"/>
                  <a:gd name="connsiteX795" fmla="*/ 2879408 w 3761422"/>
                  <a:gd name="connsiteY795" fmla="*/ 3392345 h 4879197"/>
                  <a:gd name="connsiteX796" fmla="*/ 2866073 w 3761422"/>
                  <a:gd name="connsiteY796" fmla="*/ 3379010 h 4879197"/>
                  <a:gd name="connsiteX797" fmla="*/ 2840355 w 3761422"/>
                  <a:gd name="connsiteY797" fmla="*/ 3382820 h 4879197"/>
                  <a:gd name="connsiteX798" fmla="*/ 2819400 w 3761422"/>
                  <a:gd name="connsiteY798" fmla="*/ 3361864 h 4879197"/>
                  <a:gd name="connsiteX799" fmla="*/ 2813685 w 3761422"/>
                  <a:gd name="connsiteY799" fmla="*/ 3343767 h 4879197"/>
                  <a:gd name="connsiteX800" fmla="*/ 2787968 w 3761422"/>
                  <a:gd name="connsiteY800" fmla="*/ 3343767 h 4879197"/>
                  <a:gd name="connsiteX801" fmla="*/ 2764155 w 3761422"/>
                  <a:gd name="connsiteY801" fmla="*/ 3343767 h 4879197"/>
                  <a:gd name="connsiteX802" fmla="*/ 2772727 w 3761422"/>
                  <a:gd name="connsiteY802" fmla="*/ 3328527 h 4879197"/>
                  <a:gd name="connsiteX803" fmla="*/ 2782252 w 3761422"/>
                  <a:gd name="connsiteY803" fmla="*/ 3319002 h 4879197"/>
                  <a:gd name="connsiteX804" fmla="*/ 2795588 w 3761422"/>
                  <a:gd name="connsiteY804" fmla="*/ 3305667 h 4879197"/>
                  <a:gd name="connsiteX805" fmla="*/ 2777490 w 3761422"/>
                  <a:gd name="connsiteY805" fmla="*/ 3287570 h 4879197"/>
                  <a:gd name="connsiteX806" fmla="*/ 2750820 w 3761422"/>
                  <a:gd name="connsiteY806" fmla="*/ 3296142 h 4879197"/>
                  <a:gd name="connsiteX807" fmla="*/ 2711768 w 3761422"/>
                  <a:gd name="connsiteY807" fmla="*/ 3301857 h 4879197"/>
                  <a:gd name="connsiteX808" fmla="*/ 2698433 w 3761422"/>
                  <a:gd name="connsiteY808" fmla="*/ 3288522 h 4879197"/>
                  <a:gd name="connsiteX809" fmla="*/ 2667952 w 3761422"/>
                  <a:gd name="connsiteY809" fmla="*/ 3284712 h 4879197"/>
                  <a:gd name="connsiteX810" fmla="*/ 2630805 w 3761422"/>
                  <a:gd name="connsiteY810" fmla="*/ 3284712 h 4879197"/>
                  <a:gd name="connsiteX811" fmla="*/ 2599373 w 3761422"/>
                  <a:gd name="connsiteY811" fmla="*/ 3291380 h 4879197"/>
                  <a:gd name="connsiteX812" fmla="*/ 2584133 w 3761422"/>
                  <a:gd name="connsiteY812" fmla="*/ 3306620 h 4879197"/>
                  <a:gd name="connsiteX813" fmla="*/ 2558415 w 3761422"/>
                  <a:gd name="connsiteY813" fmla="*/ 3320907 h 4879197"/>
                  <a:gd name="connsiteX814" fmla="*/ 2573655 w 3761422"/>
                  <a:gd name="connsiteY814" fmla="*/ 3349482 h 4879197"/>
                  <a:gd name="connsiteX815" fmla="*/ 2586038 w 3761422"/>
                  <a:gd name="connsiteY815" fmla="*/ 3373295 h 4879197"/>
                  <a:gd name="connsiteX816" fmla="*/ 2599373 w 3761422"/>
                  <a:gd name="connsiteY816" fmla="*/ 3386630 h 4879197"/>
                  <a:gd name="connsiteX817" fmla="*/ 2595563 w 3761422"/>
                  <a:gd name="connsiteY817" fmla="*/ 3409489 h 4879197"/>
                  <a:gd name="connsiteX818" fmla="*/ 2580323 w 3761422"/>
                  <a:gd name="connsiteY818" fmla="*/ 3398060 h 4879197"/>
                  <a:gd name="connsiteX819" fmla="*/ 2570798 w 3761422"/>
                  <a:gd name="connsiteY819" fmla="*/ 3406632 h 4879197"/>
                  <a:gd name="connsiteX820" fmla="*/ 2555558 w 3761422"/>
                  <a:gd name="connsiteY820" fmla="*/ 3427587 h 4879197"/>
                  <a:gd name="connsiteX821" fmla="*/ 2555558 w 3761422"/>
                  <a:gd name="connsiteY821" fmla="*/ 3441874 h 4879197"/>
                  <a:gd name="connsiteX822" fmla="*/ 2526983 w 3761422"/>
                  <a:gd name="connsiteY822" fmla="*/ 3453305 h 4879197"/>
                  <a:gd name="connsiteX823" fmla="*/ 2526983 w 3761422"/>
                  <a:gd name="connsiteY823" fmla="*/ 3435207 h 4879197"/>
                  <a:gd name="connsiteX824" fmla="*/ 2526983 w 3761422"/>
                  <a:gd name="connsiteY824" fmla="*/ 3409489 h 4879197"/>
                  <a:gd name="connsiteX825" fmla="*/ 2518410 w 3761422"/>
                  <a:gd name="connsiteY825" fmla="*/ 3400917 h 4879197"/>
                  <a:gd name="connsiteX826" fmla="*/ 2509838 w 3761422"/>
                  <a:gd name="connsiteY826" fmla="*/ 3403774 h 4879197"/>
                  <a:gd name="connsiteX827" fmla="*/ 2492693 w 3761422"/>
                  <a:gd name="connsiteY827" fmla="*/ 3391392 h 4879197"/>
                  <a:gd name="connsiteX828" fmla="*/ 2492693 w 3761422"/>
                  <a:gd name="connsiteY828" fmla="*/ 3377105 h 4879197"/>
                  <a:gd name="connsiteX829" fmla="*/ 2477452 w 3761422"/>
                  <a:gd name="connsiteY829" fmla="*/ 3394249 h 4879197"/>
                  <a:gd name="connsiteX830" fmla="*/ 2477452 w 3761422"/>
                  <a:gd name="connsiteY830" fmla="*/ 3415205 h 4879197"/>
                  <a:gd name="connsiteX831" fmla="*/ 2497455 w 3761422"/>
                  <a:gd name="connsiteY831" fmla="*/ 3423777 h 4879197"/>
                  <a:gd name="connsiteX832" fmla="*/ 2497455 w 3761422"/>
                  <a:gd name="connsiteY832" fmla="*/ 3446637 h 4879197"/>
                  <a:gd name="connsiteX833" fmla="*/ 2486025 w 3761422"/>
                  <a:gd name="connsiteY833" fmla="*/ 3462830 h 4879197"/>
                  <a:gd name="connsiteX834" fmla="*/ 2468880 w 3761422"/>
                  <a:gd name="connsiteY834" fmla="*/ 3445685 h 4879197"/>
                  <a:gd name="connsiteX835" fmla="*/ 2455545 w 3761422"/>
                  <a:gd name="connsiteY835" fmla="*/ 3420920 h 4879197"/>
                  <a:gd name="connsiteX836" fmla="*/ 2455545 w 3761422"/>
                  <a:gd name="connsiteY836" fmla="*/ 3402822 h 4879197"/>
                  <a:gd name="connsiteX837" fmla="*/ 2438400 w 3761422"/>
                  <a:gd name="connsiteY837" fmla="*/ 3394249 h 4879197"/>
                  <a:gd name="connsiteX838" fmla="*/ 2424113 w 3761422"/>
                  <a:gd name="connsiteY838" fmla="*/ 3379962 h 4879197"/>
                  <a:gd name="connsiteX839" fmla="*/ 2404110 w 3761422"/>
                  <a:gd name="connsiteY839" fmla="*/ 3399964 h 4879197"/>
                  <a:gd name="connsiteX840" fmla="*/ 2386013 w 3761422"/>
                  <a:gd name="connsiteY840" fmla="*/ 3418062 h 4879197"/>
                  <a:gd name="connsiteX841" fmla="*/ 2362200 w 3761422"/>
                  <a:gd name="connsiteY841" fmla="*/ 3418062 h 4879197"/>
                  <a:gd name="connsiteX842" fmla="*/ 2346008 w 3761422"/>
                  <a:gd name="connsiteY842" fmla="*/ 3434255 h 4879197"/>
                  <a:gd name="connsiteX843" fmla="*/ 2324100 w 3761422"/>
                  <a:gd name="connsiteY843" fmla="*/ 3434255 h 4879197"/>
                  <a:gd name="connsiteX844" fmla="*/ 2311718 w 3761422"/>
                  <a:gd name="connsiteY844" fmla="*/ 3405680 h 4879197"/>
                  <a:gd name="connsiteX845" fmla="*/ 2323148 w 3761422"/>
                  <a:gd name="connsiteY845" fmla="*/ 3374247 h 4879197"/>
                  <a:gd name="connsiteX846" fmla="*/ 2323148 w 3761422"/>
                  <a:gd name="connsiteY846" fmla="*/ 3339005 h 4879197"/>
                  <a:gd name="connsiteX847" fmla="*/ 2344102 w 3761422"/>
                  <a:gd name="connsiteY847" fmla="*/ 3303762 h 4879197"/>
                  <a:gd name="connsiteX848" fmla="*/ 2344102 w 3761422"/>
                  <a:gd name="connsiteY848" fmla="*/ 3264710 h 4879197"/>
                  <a:gd name="connsiteX849" fmla="*/ 2356485 w 3761422"/>
                  <a:gd name="connsiteY849" fmla="*/ 3217085 h 4879197"/>
                  <a:gd name="connsiteX850" fmla="*/ 2356485 w 3761422"/>
                  <a:gd name="connsiteY850" fmla="*/ 3178985 h 4879197"/>
                  <a:gd name="connsiteX851" fmla="*/ 2356485 w 3761422"/>
                  <a:gd name="connsiteY851" fmla="*/ 3144695 h 4879197"/>
                  <a:gd name="connsiteX852" fmla="*/ 2342198 w 3761422"/>
                  <a:gd name="connsiteY852" fmla="*/ 3129455 h 4879197"/>
                  <a:gd name="connsiteX853" fmla="*/ 2342198 w 3761422"/>
                  <a:gd name="connsiteY853" fmla="*/ 3081830 h 4879197"/>
                  <a:gd name="connsiteX854" fmla="*/ 2350770 w 3761422"/>
                  <a:gd name="connsiteY854" fmla="*/ 3046587 h 4879197"/>
                  <a:gd name="connsiteX855" fmla="*/ 2350770 w 3761422"/>
                  <a:gd name="connsiteY855" fmla="*/ 2996105 h 4879197"/>
                  <a:gd name="connsiteX856" fmla="*/ 2350770 w 3761422"/>
                  <a:gd name="connsiteY856" fmla="*/ 2958005 h 4879197"/>
                  <a:gd name="connsiteX857" fmla="*/ 2367915 w 3761422"/>
                  <a:gd name="connsiteY857" fmla="*/ 2929430 h 4879197"/>
                  <a:gd name="connsiteX858" fmla="*/ 2347913 w 3761422"/>
                  <a:gd name="connsiteY858" fmla="*/ 2909427 h 4879197"/>
                  <a:gd name="connsiteX859" fmla="*/ 2335530 w 3761422"/>
                  <a:gd name="connsiteY859" fmla="*/ 2877042 h 4879197"/>
                  <a:gd name="connsiteX860" fmla="*/ 2342198 w 3761422"/>
                  <a:gd name="connsiteY860" fmla="*/ 2832274 h 4879197"/>
                  <a:gd name="connsiteX861" fmla="*/ 2363152 w 3761422"/>
                  <a:gd name="connsiteY861" fmla="*/ 2811320 h 4879197"/>
                  <a:gd name="connsiteX862" fmla="*/ 2340293 w 3761422"/>
                  <a:gd name="connsiteY862" fmla="*/ 2766552 h 4879197"/>
                  <a:gd name="connsiteX863" fmla="*/ 2344102 w 3761422"/>
                  <a:gd name="connsiteY863" fmla="*/ 2719880 h 4879197"/>
                  <a:gd name="connsiteX864" fmla="*/ 2367915 w 3761422"/>
                  <a:gd name="connsiteY864" fmla="*/ 2672255 h 4879197"/>
                  <a:gd name="connsiteX865" fmla="*/ 2391727 w 3761422"/>
                  <a:gd name="connsiteY865" fmla="*/ 2648442 h 4879197"/>
                  <a:gd name="connsiteX866" fmla="*/ 2414588 w 3761422"/>
                  <a:gd name="connsiteY866" fmla="*/ 2610342 h 4879197"/>
                  <a:gd name="connsiteX867" fmla="*/ 2434590 w 3761422"/>
                  <a:gd name="connsiteY867" fmla="*/ 2590339 h 4879197"/>
                  <a:gd name="connsiteX868" fmla="*/ 2466023 w 3761422"/>
                  <a:gd name="connsiteY868" fmla="*/ 2558907 h 4879197"/>
                  <a:gd name="connsiteX869" fmla="*/ 2498408 w 3761422"/>
                  <a:gd name="connsiteY869" fmla="*/ 2558907 h 4879197"/>
                  <a:gd name="connsiteX870" fmla="*/ 2522220 w 3761422"/>
                  <a:gd name="connsiteY870" fmla="*/ 2543667 h 4879197"/>
                  <a:gd name="connsiteX871" fmla="*/ 2513648 w 3761422"/>
                  <a:gd name="connsiteY871" fmla="*/ 2535095 h 4879197"/>
                  <a:gd name="connsiteX872" fmla="*/ 2502218 w 3761422"/>
                  <a:gd name="connsiteY872" fmla="*/ 2516997 h 4879197"/>
                  <a:gd name="connsiteX873" fmla="*/ 2519363 w 3761422"/>
                  <a:gd name="connsiteY873" fmla="*/ 2501757 h 4879197"/>
                  <a:gd name="connsiteX874" fmla="*/ 2536508 w 3761422"/>
                  <a:gd name="connsiteY874" fmla="*/ 2501757 h 4879197"/>
                  <a:gd name="connsiteX875" fmla="*/ 2556510 w 3761422"/>
                  <a:gd name="connsiteY875" fmla="*/ 2483660 h 4879197"/>
                  <a:gd name="connsiteX876" fmla="*/ 2578418 w 3761422"/>
                  <a:gd name="connsiteY876" fmla="*/ 2461752 h 4879197"/>
                  <a:gd name="connsiteX877" fmla="*/ 2568893 w 3761422"/>
                  <a:gd name="connsiteY877" fmla="*/ 2431272 h 4879197"/>
                  <a:gd name="connsiteX878" fmla="*/ 2598420 w 3761422"/>
                  <a:gd name="connsiteY878" fmla="*/ 2442702 h 4879197"/>
                  <a:gd name="connsiteX879" fmla="*/ 2616518 w 3761422"/>
                  <a:gd name="connsiteY879" fmla="*/ 2422700 h 4879197"/>
                  <a:gd name="connsiteX880" fmla="*/ 2601277 w 3761422"/>
                  <a:gd name="connsiteY880" fmla="*/ 2407460 h 4879197"/>
                  <a:gd name="connsiteX881" fmla="*/ 2594610 w 3761422"/>
                  <a:gd name="connsiteY881" fmla="*/ 2380789 h 4879197"/>
                  <a:gd name="connsiteX882" fmla="*/ 2601277 w 3761422"/>
                  <a:gd name="connsiteY882" fmla="*/ 2359835 h 4879197"/>
                  <a:gd name="connsiteX883" fmla="*/ 2619375 w 3761422"/>
                  <a:gd name="connsiteY883" fmla="*/ 2341737 h 4879197"/>
                  <a:gd name="connsiteX884" fmla="*/ 2642235 w 3761422"/>
                  <a:gd name="connsiteY884" fmla="*/ 2336022 h 4879197"/>
                  <a:gd name="connsiteX885" fmla="*/ 2662238 w 3761422"/>
                  <a:gd name="connsiteY885" fmla="*/ 2312210 h 4879197"/>
                  <a:gd name="connsiteX886" fmla="*/ 2701290 w 3761422"/>
                  <a:gd name="connsiteY886" fmla="*/ 2294112 h 4879197"/>
                  <a:gd name="connsiteX887" fmla="*/ 2701290 w 3761422"/>
                  <a:gd name="connsiteY887" fmla="*/ 2281730 h 4879197"/>
                  <a:gd name="connsiteX888" fmla="*/ 2727960 w 3761422"/>
                  <a:gd name="connsiteY888" fmla="*/ 2277920 h 4879197"/>
                  <a:gd name="connsiteX889" fmla="*/ 2753677 w 3761422"/>
                  <a:gd name="connsiteY889" fmla="*/ 2268395 h 4879197"/>
                  <a:gd name="connsiteX890" fmla="*/ 2764155 w 3761422"/>
                  <a:gd name="connsiteY890" fmla="*/ 2278872 h 4879197"/>
                  <a:gd name="connsiteX891" fmla="*/ 2743200 w 3761422"/>
                  <a:gd name="connsiteY891" fmla="*/ 2281730 h 4879197"/>
                  <a:gd name="connsiteX892" fmla="*/ 2737485 w 3761422"/>
                  <a:gd name="connsiteY892" fmla="*/ 2299827 h 4879197"/>
                  <a:gd name="connsiteX893" fmla="*/ 2737485 w 3761422"/>
                  <a:gd name="connsiteY893" fmla="*/ 2317925 h 4879197"/>
                  <a:gd name="connsiteX894" fmla="*/ 2749868 w 3761422"/>
                  <a:gd name="connsiteY894" fmla="*/ 2330307 h 4879197"/>
                  <a:gd name="connsiteX895" fmla="*/ 2776538 w 3761422"/>
                  <a:gd name="connsiteY895" fmla="*/ 2329355 h 4879197"/>
                  <a:gd name="connsiteX896" fmla="*/ 2786063 w 3761422"/>
                  <a:gd name="connsiteY896" fmla="*/ 2302685 h 4879197"/>
                  <a:gd name="connsiteX897" fmla="*/ 2786063 w 3761422"/>
                  <a:gd name="connsiteY897" fmla="*/ 2273157 h 4879197"/>
                  <a:gd name="connsiteX898" fmla="*/ 2812733 w 3761422"/>
                  <a:gd name="connsiteY898" fmla="*/ 2261727 h 4879197"/>
                  <a:gd name="connsiteX899" fmla="*/ 2816543 w 3761422"/>
                  <a:gd name="connsiteY899" fmla="*/ 2240772 h 4879197"/>
                  <a:gd name="connsiteX900" fmla="*/ 2807018 w 3761422"/>
                  <a:gd name="connsiteY900" fmla="*/ 2191242 h 4879197"/>
                  <a:gd name="connsiteX901" fmla="*/ 2848927 w 3761422"/>
                  <a:gd name="connsiteY901" fmla="*/ 2184575 h 4879197"/>
                  <a:gd name="connsiteX902" fmla="*/ 2848927 w 3761422"/>
                  <a:gd name="connsiteY902" fmla="*/ 2146475 h 4879197"/>
                  <a:gd name="connsiteX903" fmla="*/ 2871788 w 3761422"/>
                  <a:gd name="connsiteY903" fmla="*/ 2139807 h 4879197"/>
                  <a:gd name="connsiteX904" fmla="*/ 2872740 w 3761422"/>
                  <a:gd name="connsiteY904" fmla="*/ 2113137 h 4879197"/>
                  <a:gd name="connsiteX905" fmla="*/ 2851785 w 3761422"/>
                  <a:gd name="connsiteY905" fmla="*/ 2113137 h 4879197"/>
                  <a:gd name="connsiteX906" fmla="*/ 2839402 w 3761422"/>
                  <a:gd name="connsiteY906" fmla="*/ 2125520 h 4879197"/>
                  <a:gd name="connsiteX907" fmla="*/ 2823210 w 3761422"/>
                  <a:gd name="connsiteY907" fmla="*/ 2140760 h 4879197"/>
                  <a:gd name="connsiteX908" fmla="*/ 2805113 w 3761422"/>
                  <a:gd name="connsiteY908" fmla="*/ 2143617 h 4879197"/>
                  <a:gd name="connsiteX909" fmla="*/ 2785110 w 3761422"/>
                  <a:gd name="connsiteY909" fmla="*/ 2123614 h 4879197"/>
                  <a:gd name="connsiteX910" fmla="*/ 2785110 w 3761422"/>
                  <a:gd name="connsiteY910" fmla="*/ 2097897 h 4879197"/>
                  <a:gd name="connsiteX911" fmla="*/ 2762250 w 3761422"/>
                  <a:gd name="connsiteY911" fmla="*/ 2075037 h 4879197"/>
                  <a:gd name="connsiteX912" fmla="*/ 2754630 w 3761422"/>
                  <a:gd name="connsiteY912" fmla="*/ 2018839 h 4879197"/>
                  <a:gd name="connsiteX913" fmla="*/ 2754630 w 3761422"/>
                  <a:gd name="connsiteY913" fmla="*/ 1976929 h 4879197"/>
                  <a:gd name="connsiteX914" fmla="*/ 2728913 w 3761422"/>
                  <a:gd name="connsiteY914" fmla="*/ 1937877 h 4879197"/>
                  <a:gd name="connsiteX915" fmla="*/ 2732723 w 3761422"/>
                  <a:gd name="connsiteY915" fmla="*/ 1898825 h 4879197"/>
                  <a:gd name="connsiteX916" fmla="*/ 2707005 w 3761422"/>
                  <a:gd name="connsiteY916" fmla="*/ 1881679 h 4879197"/>
                  <a:gd name="connsiteX917" fmla="*/ 2706052 w 3761422"/>
                  <a:gd name="connsiteY917" fmla="*/ 1819767 h 4879197"/>
                  <a:gd name="connsiteX918" fmla="*/ 2721293 w 3761422"/>
                  <a:gd name="connsiteY918" fmla="*/ 1801670 h 4879197"/>
                  <a:gd name="connsiteX919" fmla="*/ 2733675 w 3761422"/>
                  <a:gd name="connsiteY919" fmla="*/ 1754997 h 4879197"/>
                  <a:gd name="connsiteX920" fmla="*/ 2733675 w 3761422"/>
                  <a:gd name="connsiteY920" fmla="*/ 1732137 h 4879197"/>
                  <a:gd name="connsiteX921" fmla="*/ 2771775 w 3761422"/>
                  <a:gd name="connsiteY921" fmla="*/ 1732137 h 4879197"/>
                  <a:gd name="connsiteX922" fmla="*/ 2783205 w 3761422"/>
                  <a:gd name="connsiteY922" fmla="*/ 1697847 h 4879197"/>
                  <a:gd name="connsiteX923" fmla="*/ 2771775 w 3761422"/>
                  <a:gd name="connsiteY923" fmla="*/ 1666414 h 4879197"/>
                  <a:gd name="connsiteX924" fmla="*/ 2810827 w 3761422"/>
                  <a:gd name="connsiteY924" fmla="*/ 1703562 h 4879197"/>
                  <a:gd name="connsiteX925" fmla="*/ 2822258 w 3761422"/>
                  <a:gd name="connsiteY925" fmla="*/ 1727375 h 4879197"/>
                  <a:gd name="connsiteX926" fmla="*/ 2836545 w 3761422"/>
                  <a:gd name="connsiteY926" fmla="*/ 1741662 h 4879197"/>
                  <a:gd name="connsiteX927" fmla="*/ 2857500 w 3761422"/>
                  <a:gd name="connsiteY927" fmla="*/ 1762617 h 4879197"/>
                  <a:gd name="connsiteX928" fmla="*/ 2857500 w 3761422"/>
                  <a:gd name="connsiteY928" fmla="*/ 1727375 h 4879197"/>
                  <a:gd name="connsiteX929" fmla="*/ 2883218 w 3761422"/>
                  <a:gd name="connsiteY929" fmla="*/ 1739757 h 4879197"/>
                  <a:gd name="connsiteX930" fmla="*/ 2894648 w 3761422"/>
                  <a:gd name="connsiteY930" fmla="*/ 1768332 h 4879197"/>
                  <a:gd name="connsiteX931" fmla="*/ 2904173 w 3761422"/>
                  <a:gd name="connsiteY931" fmla="*/ 1735947 h 4879197"/>
                  <a:gd name="connsiteX932" fmla="*/ 2901315 w 3761422"/>
                  <a:gd name="connsiteY932" fmla="*/ 1682607 h 4879197"/>
                  <a:gd name="connsiteX933" fmla="*/ 2887027 w 3761422"/>
                  <a:gd name="connsiteY933" fmla="*/ 1648317 h 4879197"/>
                  <a:gd name="connsiteX934" fmla="*/ 2887027 w 3761422"/>
                  <a:gd name="connsiteY934" fmla="*/ 1603550 h 4879197"/>
                  <a:gd name="connsiteX935" fmla="*/ 2869883 w 3761422"/>
                  <a:gd name="connsiteY935" fmla="*/ 1585452 h 4879197"/>
                  <a:gd name="connsiteX936" fmla="*/ 2883218 w 3761422"/>
                  <a:gd name="connsiteY936" fmla="*/ 1566402 h 4879197"/>
                  <a:gd name="connsiteX937" fmla="*/ 2895600 w 3761422"/>
                  <a:gd name="connsiteY937" fmla="*/ 1567354 h 4879197"/>
                  <a:gd name="connsiteX938" fmla="*/ 2898458 w 3761422"/>
                  <a:gd name="connsiteY938" fmla="*/ 1549257 h 4879197"/>
                  <a:gd name="connsiteX939" fmla="*/ 2869883 w 3761422"/>
                  <a:gd name="connsiteY939" fmla="*/ 1549257 h 4879197"/>
                  <a:gd name="connsiteX940" fmla="*/ 2847023 w 3761422"/>
                  <a:gd name="connsiteY940" fmla="*/ 1526397 h 4879197"/>
                  <a:gd name="connsiteX941" fmla="*/ 2822258 w 3761422"/>
                  <a:gd name="connsiteY941" fmla="*/ 1501632 h 4879197"/>
                  <a:gd name="connsiteX942" fmla="*/ 2805113 w 3761422"/>
                  <a:gd name="connsiteY942" fmla="*/ 1486392 h 4879197"/>
                  <a:gd name="connsiteX943" fmla="*/ 2813685 w 3761422"/>
                  <a:gd name="connsiteY943" fmla="*/ 1463532 h 4879197"/>
                  <a:gd name="connsiteX944" fmla="*/ 2813685 w 3761422"/>
                  <a:gd name="connsiteY944" fmla="*/ 1434004 h 4879197"/>
                  <a:gd name="connsiteX945" fmla="*/ 2845118 w 3761422"/>
                  <a:gd name="connsiteY945" fmla="*/ 1416859 h 4879197"/>
                  <a:gd name="connsiteX946" fmla="*/ 2867025 w 3761422"/>
                  <a:gd name="connsiteY946" fmla="*/ 1394952 h 4879197"/>
                  <a:gd name="connsiteX947" fmla="*/ 2876550 w 3761422"/>
                  <a:gd name="connsiteY947" fmla="*/ 1404477 h 4879197"/>
                  <a:gd name="connsiteX948" fmla="*/ 2849880 w 3761422"/>
                  <a:gd name="connsiteY948" fmla="*/ 1430195 h 4879197"/>
                  <a:gd name="connsiteX949" fmla="*/ 2849880 w 3761422"/>
                  <a:gd name="connsiteY949" fmla="*/ 1462579 h 4879197"/>
                  <a:gd name="connsiteX950" fmla="*/ 2879408 w 3761422"/>
                  <a:gd name="connsiteY950" fmla="*/ 1480677 h 4879197"/>
                  <a:gd name="connsiteX951" fmla="*/ 2899410 w 3761422"/>
                  <a:gd name="connsiteY951" fmla="*/ 1506395 h 4879197"/>
                  <a:gd name="connsiteX952" fmla="*/ 2915602 w 3761422"/>
                  <a:gd name="connsiteY952" fmla="*/ 1522587 h 4879197"/>
                  <a:gd name="connsiteX953" fmla="*/ 2933700 w 3761422"/>
                  <a:gd name="connsiteY953" fmla="*/ 1529254 h 4879197"/>
                  <a:gd name="connsiteX954" fmla="*/ 2951798 w 3761422"/>
                  <a:gd name="connsiteY954" fmla="*/ 1529254 h 4879197"/>
                  <a:gd name="connsiteX955" fmla="*/ 2969895 w 3761422"/>
                  <a:gd name="connsiteY955" fmla="*/ 1564497 h 4879197"/>
                  <a:gd name="connsiteX956" fmla="*/ 2987040 w 3761422"/>
                  <a:gd name="connsiteY956" fmla="*/ 1581642 h 4879197"/>
                  <a:gd name="connsiteX957" fmla="*/ 2987040 w 3761422"/>
                  <a:gd name="connsiteY957" fmla="*/ 1605454 h 4879197"/>
                  <a:gd name="connsiteX958" fmla="*/ 2987040 w 3761422"/>
                  <a:gd name="connsiteY958" fmla="*/ 1625457 h 4879197"/>
                  <a:gd name="connsiteX959" fmla="*/ 2977515 w 3761422"/>
                  <a:gd name="connsiteY959" fmla="*/ 1659747 h 4879197"/>
                  <a:gd name="connsiteX960" fmla="*/ 2978468 w 3761422"/>
                  <a:gd name="connsiteY960" fmla="*/ 1688322 h 4879197"/>
                  <a:gd name="connsiteX961" fmla="*/ 2995613 w 3761422"/>
                  <a:gd name="connsiteY961" fmla="*/ 1702609 h 4879197"/>
                  <a:gd name="connsiteX962" fmla="*/ 3012758 w 3761422"/>
                  <a:gd name="connsiteY962" fmla="*/ 1754997 h 4879197"/>
                  <a:gd name="connsiteX963" fmla="*/ 3027045 w 3761422"/>
                  <a:gd name="connsiteY963" fmla="*/ 1790239 h 4879197"/>
                  <a:gd name="connsiteX964" fmla="*/ 3039427 w 3761422"/>
                  <a:gd name="connsiteY964" fmla="*/ 1834054 h 4879197"/>
                  <a:gd name="connsiteX965" fmla="*/ 3050858 w 3761422"/>
                  <a:gd name="connsiteY965" fmla="*/ 1880727 h 4879197"/>
                  <a:gd name="connsiteX966" fmla="*/ 3077527 w 3761422"/>
                  <a:gd name="connsiteY966" fmla="*/ 1915970 h 4879197"/>
                  <a:gd name="connsiteX967" fmla="*/ 3094673 w 3761422"/>
                  <a:gd name="connsiteY967" fmla="*/ 1968357 h 4879197"/>
                  <a:gd name="connsiteX968" fmla="*/ 3101340 w 3761422"/>
                  <a:gd name="connsiteY968" fmla="*/ 2013125 h 4879197"/>
                  <a:gd name="connsiteX969" fmla="*/ 3115627 w 3761422"/>
                  <a:gd name="connsiteY969" fmla="*/ 2055034 h 4879197"/>
                  <a:gd name="connsiteX970" fmla="*/ 3105150 w 3761422"/>
                  <a:gd name="connsiteY970" fmla="*/ 2065512 h 4879197"/>
                  <a:gd name="connsiteX971" fmla="*/ 3092768 w 3761422"/>
                  <a:gd name="connsiteY971" fmla="*/ 2077895 h 4879197"/>
                  <a:gd name="connsiteX972" fmla="*/ 3106102 w 3761422"/>
                  <a:gd name="connsiteY972" fmla="*/ 2100755 h 4879197"/>
                  <a:gd name="connsiteX973" fmla="*/ 3096577 w 3761422"/>
                  <a:gd name="connsiteY973" fmla="*/ 2121710 h 4879197"/>
                  <a:gd name="connsiteX974" fmla="*/ 3084195 w 3761422"/>
                  <a:gd name="connsiteY974" fmla="*/ 2134092 h 4879197"/>
                  <a:gd name="connsiteX975" fmla="*/ 3084195 w 3761422"/>
                  <a:gd name="connsiteY975" fmla="*/ 2146475 h 4879197"/>
                  <a:gd name="connsiteX976" fmla="*/ 3109913 w 3761422"/>
                  <a:gd name="connsiteY976" fmla="*/ 2152189 h 4879197"/>
                  <a:gd name="connsiteX977" fmla="*/ 3133725 w 3761422"/>
                  <a:gd name="connsiteY977" fmla="*/ 2186480 h 4879197"/>
                  <a:gd name="connsiteX978" fmla="*/ 3137535 w 3761422"/>
                  <a:gd name="connsiteY978" fmla="*/ 2218864 h 4879197"/>
                  <a:gd name="connsiteX979" fmla="*/ 3157538 w 3761422"/>
                  <a:gd name="connsiteY979" fmla="*/ 2238867 h 4879197"/>
                  <a:gd name="connsiteX980" fmla="*/ 3157538 w 3761422"/>
                  <a:gd name="connsiteY980" fmla="*/ 2268395 h 4879197"/>
                  <a:gd name="connsiteX981" fmla="*/ 3186113 w 3761422"/>
                  <a:gd name="connsiteY981" fmla="*/ 2297922 h 4879197"/>
                  <a:gd name="connsiteX982" fmla="*/ 3227070 w 3761422"/>
                  <a:gd name="connsiteY982" fmla="*/ 2338880 h 4879197"/>
                  <a:gd name="connsiteX983" fmla="*/ 3245168 w 3761422"/>
                  <a:gd name="connsiteY983" fmla="*/ 2373170 h 4879197"/>
                  <a:gd name="connsiteX984" fmla="*/ 3283268 w 3761422"/>
                  <a:gd name="connsiteY984" fmla="*/ 2398887 h 4879197"/>
                  <a:gd name="connsiteX985" fmla="*/ 3322320 w 3761422"/>
                  <a:gd name="connsiteY985" fmla="*/ 2419842 h 4879197"/>
                  <a:gd name="connsiteX986" fmla="*/ 3383280 w 3761422"/>
                  <a:gd name="connsiteY986" fmla="*/ 2437939 h 4879197"/>
                  <a:gd name="connsiteX987" fmla="*/ 3411855 w 3761422"/>
                  <a:gd name="connsiteY987" fmla="*/ 2443655 h 4879197"/>
                  <a:gd name="connsiteX988" fmla="*/ 3437573 w 3761422"/>
                  <a:gd name="connsiteY988" fmla="*/ 2460799 h 4879197"/>
                  <a:gd name="connsiteX989" fmla="*/ 3452813 w 3761422"/>
                  <a:gd name="connsiteY989" fmla="*/ 2481755 h 4879197"/>
                  <a:gd name="connsiteX990" fmla="*/ 3506152 w 3761422"/>
                  <a:gd name="connsiteY990" fmla="*/ 2510330 h 4879197"/>
                  <a:gd name="connsiteX991" fmla="*/ 3552825 w 3761422"/>
                  <a:gd name="connsiteY991" fmla="*/ 2530332 h 4879197"/>
                  <a:gd name="connsiteX992" fmla="*/ 3602355 w 3761422"/>
                  <a:gd name="connsiteY992" fmla="*/ 2553192 h 4879197"/>
                  <a:gd name="connsiteX993" fmla="*/ 3628073 w 3761422"/>
                  <a:gd name="connsiteY993" fmla="*/ 2578910 h 4879197"/>
                  <a:gd name="connsiteX994" fmla="*/ 3656648 w 3761422"/>
                  <a:gd name="connsiteY994" fmla="*/ 2578910 h 4879197"/>
                  <a:gd name="connsiteX995" fmla="*/ 3676650 w 3761422"/>
                  <a:gd name="connsiteY995" fmla="*/ 2598912 h 4879197"/>
                  <a:gd name="connsiteX996" fmla="*/ 3702368 w 3761422"/>
                  <a:gd name="connsiteY996" fmla="*/ 2612247 h 4879197"/>
                  <a:gd name="connsiteX997" fmla="*/ 3743325 w 3761422"/>
                  <a:gd name="connsiteY997" fmla="*/ 2612247 h 4879197"/>
                  <a:gd name="connsiteX998" fmla="*/ 3761423 w 3761422"/>
                  <a:gd name="connsiteY998" fmla="*/ 2629392 h 487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</a:cxnLst>
                <a:rect l="l" t="t" r="r" b="b"/>
                <a:pathLst>
                  <a:path w="3761422" h="4879197">
                    <a:moveTo>
                      <a:pt x="3761423" y="2629392"/>
                    </a:moveTo>
                    <a:lnTo>
                      <a:pt x="3761423" y="2600817"/>
                    </a:lnTo>
                    <a:lnTo>
                      <a:pt x="3754755" y="2562717"/>
                    </a:lnTo>
                    <a:lnTo>
                      <a:pt x="3740468" y="2503662"/>
                    </a:lnTo>
                    <a:lnTo>
                      <a:pt x="3734752" y="2458895"/>
                    </a:lnTo>
                    <a:lnTo>
                      <a:pt x="3708083" y="2433177"/>
                    </a:lnTo>
                    <a:lnTo>
                      <a:pt x="3670935" y="2396030"/>
                    </a:lnTo>
                    <a:lnTo>
                      <a:pt x="3647123" y="2386505"/>
                    </a:lnTo>
                    <a:lnTo>
                      <a:pt x="3632835" y="2336022"/>
                    </a:lnTo>
                    <a:lnTo>
                      <a:pt x="3644265" y="2310305"/>
                    </a:lnTo>
                    <a:lnTo>
                      <a:pt x="3644265" y="2284587"/>
                    </a:lnTo>
                    <a:lnTo>
                      <a:pt x="3675698" y="2280777"/>
                    </a:lnTo>
                    <a:lnTo>
                      <a:pt x="3675698" y="2263632"/>
                    </a:lnTo>
                    <a:lnTo>
                      <a:pt x="3634740" y="2254107"/>
                    </a:lnTo>
                    <a:lnTo>
                      <a:pt x="3622358" y="2241725"/>
                    </a:lnTo>
                    <a:lnTo>
                      <a:pt x="3597593" y="2232200"/>
                    </a:lnTo>
                    <a:lnTo>
                      <a:pt x="3569018" y="2188385"/>
                    </a:lnTo>
                    <a:lnTo>
                      <a:pt x="3559493" y="2132187"/>
                    </a:lnTo>
                    <a:lnTo>
                      <a:pt x="3573780" y="2100755"/>
                    </a:lnTo>
                    <a:lnTo>
                      <a:pt x="3597593" y="2085514"/>
                    </a:lnTo>
                    <a:lnTo>
                      <a:pt x="3614738" y="2074084"/>
                    </a:lnTo>
                    <a:lnTo>
                      <a:pt x="3605213" y="2048367"/>
                    </a:lnTo>
                    <a:lnTo>
                      <a:pt x="3576638" y="2025507"/>
                    </a:lnTo>
                    <a:lnTo>
                      <a:pt x="3529013" y="2031222"/>
                    </a:lnTo>
                    <a:lnTo>
                      <a:pt x="3509010" y="2011220"/>
                    </a:lnTo>
                    <a:lnTo>
                      <a:pt x="3483293" y="2004552"/>
                    </a:lnTo>
                    <a:lnTo>
                      <a:pt x="3453765" y="1955022"/>
                    </a:lnTo>
                    <a:lnTo>
                      <a:pt x="3445193" y="1920732"/>
                    </a:lnTo>
                    <a:lnTo>
                      <a:pt x="3473768" y="1912159"/>
                    </a:lnTo>
                    <a:lnTo>
                      <a:pt x="3485198" y="1885489"/>
                    </a:lnTo>
                    <a:lnTo>
                      <a:pt x="3457575" y="1857867"/>
                    </a:lnTo>
                    <a:lnTo>
                      <a:pt x="3434715" y="1857867"/>
                    </a:lnTo>
                    <a:lnTo>
                      <a:pt x="3420427" y="1872154"/>
                    </a:lnTo>
                    <a:lnTo>
                      <a:pt x="3384233" y="1863582"/>
                    </a:lnTo>
                    <a:lnTo>
                      <a:pt x="3347085" y="1837864"/>
                    </a:lnTo>
                    <a:lnTo>
                      <a:pt x="3340418" y="1805479"/>
                    </a:lnTo>
                    <a:lnTo>
                      <a:pt x="3303270" y="1768332"/>
                    </a:lnTo>
                    <a:lnTo>
                      <a:pt x="3293745" y="1789287"/>
                    </a:lnTo>
                    <a:lnTo>
                      <a:pt x="3280410" y="1802622"/>
                    </a:lnTo>
                    <a:lnTo>
                      <a:pt x="3280410" y="1815004"/>
                    </a:lnTo>
                    <a:lnTo>
                      <a:pt x="3290888" y="1838817"/>
                    </a:lnTo>
                    <a:lnTo>
                      <a:pt x="3251835" y="1838817"/>
                    </a:lnTo>
                    <a:lnTo>
                      <a:pt x="3228975" y="1815957"/>
                    </a:lnTo>
                    <a:lnTo>
                      <a:pt x="3189923" y="1795954"/>
                    </a:lnTo>
                    <a:lnTo>
                      <a:pt x="3186113" y="1764522"/>
                    </a:lnTo>
                    <a:lnTo>
                      <a:pt x="3180398" y="1725470"/>
                    </a:lnTo>
                    <a:lnTo>
                      <a:pt x="3153727" y="1698800"/>
                    </a:lnTo>
                    <a:lnTo>
                      <a:pt x="3133725" y="1678797"/>
                    </a:lnTo>
                    <a:lnTo>
                      <a:pt x="3116580" y="1661652"/>
                    </a:lnTo>
                    <a:lnTo>
                      <a:pt x="3095625" y="1626409"/>
                    </a:lnTo>
                    <a:lnTo>
                      <a:pt x="3110865" y="1611170"/>
                    </a:lnTo>
                    <a:lnTo>
                      <a:pt x="3110865" y="1574022"/>
                    </a:lnTo>
                    <a:lnTo>
                      <a:pt x="3128010" y="1574022"/>
                    </a:lnTo>
                    <a:lnTo>
                      <a:pt x="3153727" y="1548304"/>
                    </a:lnTo>
                    <a:lnTo>
                      <a:pt x="3128010" y="1535922"/>
                    </a:lnTo>
                    <a:lnTo>
                      <a:pt x="3128010" y="1509252"/>
                    </a:lnTo>
                    <a:lnTo>
                      <a:pt x="3112770" y="1468295"/>
                    </a:lnTo>
                    <a:lnTo>
                      <a:pt x="3129915" y="1467342"/>
                    </a:lnTo>
                    <a:lnTo>
                      <a:pt x="3149918" y="1487345"/>
                    </a:lnTo>
                    <a:lnTo>
                      <a:pt x="3176588" y="1499727"/>
                    </a:lnTo>
                    <a:lnTo>
                      <a:pt x="3176588" y="1476867"/>
                    </a:lnTo>
                    <a:lnTo>
                      <a:pt x="3152775" y="1439720"/>
                    </a:lnTo>
                    <a:lnTo>
                      <a:pt x="3152775" y="1418764"/>
                    </a:lnTo>
                    <a:lnTo>
                      <a:pt x="3164205" y="1379712"/>
                    </a:lnTo>
                    <a:lnTo>
                      <a:pt x="3148965" y="1364472"/>
                    </a:lnTo>
                    <a:lnTo>
                      <a:pt x="3178493" y="1322562"/>
                    </a:lnTo>
                    <a:lnTo>
                      <a:pt x="3196590" y="1280652"/>
                    </a:lnTo>
                    <a:lnTo>
                      <a:pt x="3231833" y="1269222"/>
                    </a:lnTo>
                    <a:lnTo>
                      <a:pt x="3257550" y="1281604"/>
                    </a:lnTo>
                    <a:lnTo>
                      <a:pt x="3281363" y="1260650"/>
                    </a:lnTo>
                    <a:lnTo>
                      <a:pt x="3266123" y="1245409"/>
                    </a:lnTo>
                    <a:lnTo>
                      <a:pt x="3242310" y="1218739"/>
                    </a:lnTo>
                    <a:lnTo>
                      <a:pt x="3228023" y="1162542"/>
                    </a:lnTo>
                    <a:lnTo>
                      <a:pt x="3228023" y="1121584"/>
                    </a:lnTo>
                    <a:lnTo>
                      <a:pt x="3201352" y="1097772"/>
                    </a:lnTo>
                    <a:lnTo>
                      <a:pt x="3187065" y="1053957"/>
                    </a:lnTo>
                    <a:lnTo>
                      <a:pt x="3180398" y="1009189"/>
                    </a:lnTo>
                    <a:lnTo>
                      <a:pt x="3166110" y="974899"/>
                    </a:lnTo>
                    <a:lnTo>
                      <a:pt x="3157538" y="935847"/>
                    </a:lnTo>
                    <a:lnTo>
                      <a:pt x="3157538" y="885364"/>
                    </a:lnTo>
                    <a:lnTo>
                      <a:pt x="3148013" y="840597"/>
                    </a:lnTo>
                    <a:lnTo>
                      <a:pt x="3124200" y="803449"/>
                    </a:lnTo>
                    <a:lnTo>
                      <a:pt x="3134677" y="792972"/>
                    </a:lnTo>
                    <a:lnTo>
                      <a:pt x="3101340" y="771064"/>
                    </a:lnTo>
                    <a:lnTo>
                      <a:pt x="3105150" y="757729"/>
                    </a:lnTo>
                    <a:lnTo>
                      <a:pt x="3134677" y="757729"/>
                    </a:lnTo>
                    <a:lnTo>
                      <a:pt x="3152775" y="718677"/>
                    </a:lnTo>
                    <a:lnTo>
                      <a:pt x="3181350" y="707247"/>
                    </a:lnTo>
                    <a:lnTo>
                      <a:pt x="3181350" y="677719"/>
                    </a:lnTo>
                    <a:lnTo>
                      <a:pt x="3161348" y="657717"/>
                    </a:lnTo>
                    <a:lnTo>
                      <a:pt x="3150870" y="632952"/>
                    </a:lnTo>
                    <a:lnTo>
                      <a:pt x="3128010" y="650097"/>
                    </a:lnTo>
                    <a:lnTo>
                      <a:pt x="3112770" y="637714"/>
                    </a:lnTo>
                    <a:lnTo>
                      <a:pt x="3094673" y="640572"/>
                    </a:lnTo>
                    <a:lnTo>
                      <a:pt x="3079433" y="655812"/>
                    </a:lnTo>
                    <a:lnTo>
                      <a:pt x="3054668" y="655812"/>
                    </a:lnTo>
                    <a:lnTo>
                      <a:pt x="3048000" y="669147"/>
                    </a:lnTo>
                    <a:lnTo>
                      <a:pt x="3022283" y="669147"/>
                    </a:lnTo>
                    <a:lnTo>
                      <a:pt x="3022283" y="649144"/>
                    </a:lnTo>
                    <a:lnTo>
                      <a:pt x="2990850" y="650097"/>
                    </a:lnTo>
                    <a:lnTo>
                      <a:pt x="2973705" y="652954"/>
                    </a:lnTo>
                    <a:lnTo>
                      <a:pt x="2952750" y="652002"/>
                    </a:lnTo>
                    <a:lnTo>
                      <a:pt x="2944177" y="666289"/>
                    </a:lnTo>
                    <a:lnTo>
                      <a:pt x="2926080" y="684387"/>
                    </a:lnTo>
                    <a:lnTo>
                      <a:pt x="2895600" y="685339"/>
                    </a:lnTo>
                    <a:lnTo>
                      <a:pt x="2878455" y="697722"/>
                    </a:lnTo>
                    <a:lnTo>
                      <a:pt x="2878455" y="724392"/>
                    </a:lnTo>
                    <a:lnTo>
                      <a:pt x="2860358" y="731059"/>
                    </a:lnTo>
                    <a:lnTo>
                      <a:pt x="2846070" y="716772"/>
                    </a:lnTo>
                    <a:lnTo>
                      <a:pt x="2868930" y="690102"/>
                    </a:lnTo>
                    <a:lnTo>
                      <a:pt x="2853690" y="690102"/>
                    </a:lnTo>
                    <a:lnTo>
                      <a:pt x="2829877" y="699627"/>
                    </a:lnTo>
                    <a:lnTo>
                      <a:pt x="2839402" y="676767"/>
                    </a:lnTo>
                    <a:lnTo>
                      <a:pt x="2868930" y="664384"/>
                    </a:lnTo>
                    <a:lnTo>
                      <a:pt x="2889885" y="664384"/>
                    </a:lnTo>
                    <a:lnTo>
                      <a:pt x="2912745" y="627237"/>
                    </a:lnTo>
                    <a:lnTo>
                      <a:pt x="2907030" y="594852"/>
                    </a:lnTo>
                    <a:lnTo>
                      <a:pt x="2895600" y="553894"/>
                    </a:lnTo>
                    <a:lnTo>
                      <a:pt x="2872740" y="531034"/>
                    </a:lnTo>
                    <a:lnTo>
                      <a:pt x="2850833" y="509127"/>
                    </a:lnTo>
                    <a:lnTo>
                      <a:pt x="2838450" y="521509"/>
                    </a:lnTo>
                    <a:lnTo>
                      <a:pt x="2837498" y="494839"/>
                    </a:lnTo>
                    <a:lnTo>
                      <a:pt x="2816543" y="494839"/>
                    </a:lnTo>
                    <a:lnTo>
                      <a:pt x="2785110" y="503412"/>
                    </a:lnTo>
                    <a:lnTo>
                      <a:pt x="2766060" y="484362"/>
                    </a:lnTo>
                    <a:lnTo>
                      <a:pt x="2766060" y="465312"/>
                    </a:lnTo>
                    <a:lnTo>
                      <a:pt x="2741295" y="461502"/>
                    </a:lnTo>
                    <a:lnTo>
                      <a:pt x="2749868" y="452929"/>
                    </a:lnTo>
                    <a:lnTo>
                      <a:pt x="2762250" y="447214"/>
                    </a:lnTo>
                    <a:lnTo>
                      <a:pt x="2751773" y="436737"/>
                    </a:lnTo>
                    <a:lnTo>
                      <a:pt x="2753677" y="423402"/>
                    </a:lnTo>
                    <a:lnTo>
                      <a:pt x="2767965" y="431974"/>
                    </a:lnTo>
                    <a:lnTo>
                      <a:pt x="2783205" y="444357"/>
                    </a:lnTo>
                    <a:lnTo>
                      <a:pt x="2809875" y="444357"/>
                    </a:lnTo>
                    <a:lnTo>
                      <a:pt x="2827973" y="430069"/>
                    </a:lnTo>
                    <a:lnTo>
                      <a:pt x="2846070" y="444357"/>
                    </a:lnTo>
                    <a:lnTo>
                      <a:pt x="2868930" y="421497"/>
                    </a:lnTo>
                    <a:lnTo>
                      <a:pt x="2868930" y="385302"/>
                    </a:lnTo>
                    <a:lnTo>
                      <a:pt x="2858452" y="364347"/>
                    </a:lnTo>
                    <a:lnTo>
                      <a:pt x="2882265" y="329104"/>
                    </a:lnTo>
                    <a:lnTo>
                      <a:pt x="2908935" y="329104"/>
                    </a:lnTo>
                    <a:lnTo>
                      <a:pt x="2929890" y="337677"/>
                    </a:lnTo>
                    <a:lnTo>
                      <a:pt x="2959418" y="328152"/>
                    </a:lnTo>
                    <a:lnTo>
                      <a:pt x="2974658" y="293862"/>
                    </a:lnTo>
                    <a:lnTo>
                      <a:pt x="3004185" y="261477"/>
                    </a:lnTo>
                    <a:lnTo>
                      <a:pt x="3036570" y="258619"/>
                    </a:lnTo>
                    <a:lnTo>
                      <a:pt x="3048952" y="221472"/>
                    </a:lnTo>
                    <a:lnTo>
                      <a:pt x="3025140" y="214804"/>
                    </a:lnTo>
                    <a:lnTo>
                      <a:pt x="3025140" y="203374"/>
                    </a:lnTo>
                    <a:lnTo>
                      <a:pt x="3054668" y="203374"/>
                    </a:lnTo>
                    <a:lnTo>
                      <a:pt x="3045143" y="180514"/>
                    </a:lnTo>
                    <a:lnTo>
                      <a:pt x="3045143" y="162417"/>
                    </a:lnTo>
                    <a:lnTo>
                      <a:pt x="3029902" y="182419"/>
                    </a:lnTo>
                    <a:lnTo>
                      <a:pt x="3014663" y="186229"/>
                    </a:lnTo>
                    <a:lnTo>
                      <a:pt x="2996565" y="157654"/>
                    </a:lnTo>
                    <a:lnTo>
                      <a:pt x="2970848" y="131937"/>
                    </a:lnTo>
                    <a:lnTo>
                      <a:pt x="2970848" y="147177"/>
                    </a:lnTo>
                    <a:lnTo>
                      <a:pt x="2937510" y="134794"/>
                    </a:lnTo>
                    <a:lnTo>
                      <a:pt x="2922270" y="150034"/>
                    </a:lnTo>
                    <a:lnTo>
                      <a:pt x="2896552" y="146224"/>
                    </a:lnTo>
                    <a:lnTo>
                      <a:pt x="2928938" y="125269"/>
                    </a:lnTo>
                    <a:lnTo>
                      <a:pt x="2928938" y="95742"/>
                    </a:lnTo>
                    <a:cubicBezTo>
                      <a:pt x="2928938" y="95742"/>
                      <a:pt x="2937510" y="70024"/>
                      <a:pt x="2928938" y="78597"/>
                    </a:cubicBezTo>
                    <a:cubicBezTo>
                      <a:pt x="2920365" y="87169"/>
                      <a:pt x="2899410" y="87169"/>
                      <a:pt x="2899410" y="87169"/>
                    </a:cubicBezTo>
                    <a:lnTo>
                      <a:pt x="2914650" y="54784"/>
                    </a:lnTo>
                    <a:lnTo>
                      <a:pt x="2900363" y="40497"/>
                    </a:lnTo>
                    <a:lnTo>
                      <a:pt x="2882265" y="25257"/>
                    </a:lnTo>
                    <a:cubicBezTo>
                      <a:pt x="2882265" y="25257"/>
                      <a:pt x="2890838" y="-7128"/>
                      <a:pt x="2882265" y="1444"/>
                    </a:cubicBezTo>
                    <a:cubicBezTo>
                      <a:pt x="2873693" y="10017"/>
                      <a:pt x="2849880" y="16684"/>
                      <a:pt x="2849880" y="16684"/>
                    </a:cubicBezTo>
                    <a:lnTo>
                      <a:pt x="2824163" y="51927"/>
                    </a:lnTo>
                    <a:lnTo>
                      <a:pt x="2814638" y="51927"/>
                    </a:lnTo>
                    <a:lnTo>
                      <a:pt x="2781300" y="61452"/>
                    </a:lnTo>
                    <a:lnTo>
                      <a:pt x="2762250" y="81454"/>
                    </a:lnTo>
                    <a:lnTo>
                      <a:pt x="2747963" y="101457"/>
                    </a:lnTo>
                    <a:lnTo>
                      <a:pt x="2745105" y="127174"/>
                    </a:lnTo>
                    <a:lnTo>
                      <a:pt x="2729865" y="126222"/>
                    </a:lnTo>
                    <a:lnTo>
                      <a:pt x="2729865" y="138604"/>
                    </a:lnTo>
                    <a:lnTo>
                      <a:pt x="2752725" y="144319"/>
                    </a:lnTo>
                    <a:lnTo>
                      <a:pt x="2726055" y="162417"/>
                    </a:lnTo>
                    <a:lnTo>
                      <a:pt x="2717483" y="188134"/>
                    </a:lnTo>
                    <a:lnTo>
                      <a:pt x="2743200" y="194802"/>
                    </a:lnTo>
                    <a:lnTo>
                      <a:pt x="2782252" y="197659"/>
                    </a:lnTo>
                    <a:lnTo>
                      <a:pt x="2816543" y="190992"/>
                    </a:lnTo>
                    <a:lnTo>
                      <a:pt x="2816543" y="208137"/>
                    </a:lnTo>
                    <a:lnTo>
                      <a:pt x="2782252" y="226234"/>
                    </a:lnTo>
                    <a:lnTo>
                      <a:pt x="2763202" y="245284"/>
                    </a:lnTo>
                    <a:lnTo>
                      <a:pt x="2734627" y="223377"/>
                    </a:lnTo>
                    <a:lnTo>
                      <a:pt x="2702243" y="232902"/>
                    </a:lnTo>
                    <a:lnTo>
                      <a:pt x="2679383" y="210042"/>
                    </a:lnTo>
                    <a:lnTo>
                      <a:pt x="2659380" y="221472"/>
                    </a:lnTo>
                    <a:lnTo>
                      <a:pt x="2627948" y="235759"/>
                    </a:lnTo>
                    <a:lnTo>
                      <a:pt x="2602230" y="262429"/>
                    </a:lnTo>
                    <a:lnTo>
                      <a:pt x="2554605" y="276717"/>
                    </a:lnTo>
                    <a:lnTo>
                      <a:pt x="2528888" y="313864"/>
                    </a:lnTo>
                    <a:lnTo>
                      <a:pt x="2493645" y="328152"/>
                    </a:lnTo>
                    <a:lnTo>
                      <a:pt x="2465070" y="356727"/>
                    </a:lnTo>
                    <a:lnTo>
                      <a:pt x="2436495" y="385302"/>
                    </a:lnTo>
                    <a:lnTo>
                      <a:pt x="2406015" y="403399"/>
                    </a:lnTo>
                    <a:lnTo>
                      <a:pt x="2364105" y="421497"/>
                    </a:lnTo>
                    <a:lnTo>
                      <a:pt x="2342198" y="443404"/>
                    </a:lnTo>
                    <a:lnTo>
                      <a:pt x="2294573" y="491029"/>
                    </a:lnTo>
                    <a:lnTo>
                      <a:pt x="2251710" y="532939"/>
                    </a:lnTo>
                    <a:lnTo>
                      <a:pt x="2240280" y="573897"/>
                    </a:lnTo>
                    <a:lnTo>
                      <a:pt x="2216468" y="609139"/>
                    </a:lnTo>
                    <a:lnTo>
                      <a:pt x="2207895" y="634857"/>
                    </a:lnTo>
                    <a:lnTo>
                      <a:pt x="2216468" y="658669"/>
                    </a:lnTo>
                    <a:lnTo>
                      <a:pt x="2196465" y="658669"/>
                    </a:lnTo>
                    <a:lnTo>
                      <a:pt x="2173605" y="671052"/>
                    </a:lnTo>
                    <a:lnTo>
                      <a:pt x="2170748" y="700579"/>
                    </a:lnTo>
                    <a:lnTo>
                      <a:pt x="2145030" y="712962"/>
                    </a:lnTo>
                    <a:lnTo>
                      <a:pt x="2138363" y="739632"/>
                    </a:lnTo>
                    <a:lnTo>
                      <a:pt x="2138363" y="754872"/>
                    </a:lnTo>
                    <a:lnTo>
                      <a:pt x="2166938" y="754872"/>
                    </a:lnTo>
                    <a:lnTo>
                      <a:pt x="2175510" y="774874"/>
                    </a:lnTo>
                    <a:lnTo>
                      <a:pt x="2210752" y="769159"/>
                    </a:lnTo>
                    <a:lnTo>
                      <a:pt x="2258377" y="790114"/>
                    </a:lnTo>
                    <a:lnTo>
                      <a:pt x="2273618" y="792972"/>
                    </a:lnTo>
                    <a:lnTo>
                      <a:pt x="2282190" y="815832"/>
                    </a:lnTo>
                    <a:lnTo>
                      <a:pt x="2275523" y="838692"/>
                    </a:lnTo>
                    <a:lnTo>
                      <a:pt x="2246948" y="845359"/>
                    </a:lnTo>
                    <a:lnTo>
                      <a:pt x="2215515" y="859647"/>
                    </a:lnTo>
                    <a:lnTo>
                      <a:pt x="2192655" y="868219"/>
                    </a:lnTo>
                    <a:lnTo>
                      <a:pt x="2160270" y="868219"/>
                    </a:lnTo>
                    <a:lnTo>
                      <a:pt x="2139315" y="847264"/>
                    </a:lnTo>
                    <a:lnTo>
                      <a:pt x="2159318" y="827262"/>
                    </a:lnTo>
                    <a:lnTo>
                      <a:pt x="2132648" y="800592"/>
                    </a:lnTo>
                    <a:lnTo>
                      <a:pt x="2117408" y="815832"/>
                    </a:lnTo>
                    <a:lnTo>
                      <a:pt x="2102168" y="844407"/>
                    </a:lnTo>
                    <a:lnTo>
                      <a:pt x="2122170" y="872982"/>
                    </a:lnTo>
                    <a:lnTo>
                      <a:pt x="2116455" y="890127"/>
                    </a:lnTo>
                    <a:lnTo>
                      <a:pt x="2130743" y="904414"/>
                    </a:lnTo>
                    <a:lnTo>
                      <a:pt x="2122170" y="938704"/>
                    </a:lnTo>
                    <a:lnTo>
                      <a:pt x="2086927" y="964422"/>
                    </a:lnTo>
                    <a:lnTo>
                      <a:pt x="2086927" y="992997"/>
                    </a:lnTo>
                    <a:lnTo>
                      <a:pt x="2068830" y="1011094"/>
                    </a:lnTo>
                    <a:lnTo>
                      <a:pt x="2047875" y="1011094"/>
                    </a:lnTo>
                    <a:lnTo>
                      <a:pt x="2035493" y="1034907"/>
                    </a:lnTo>
                    <a:lnTo>
                      <a:pt x="2035493" y="1081579"/>
                    </a:lnTo>
                    <a:lnTo>
                      <a:pt x="2035493" y="1082532"/>
                    </a:lnTo>
                    <a:lnTo>
                      <a:pt x="2035493" y="1081579"/>
                    </a:lnTo>
                    <a:lnTo>
                      <a:pt x="2008823" y="1108250"/>
                    </a:lnTo>
                    <a:lnTo>
                      <a:pt x="2008823" y="1128252"/>
                    </a:lnTo>
                    <a:lnTo>
                      <a:pt x="2022157" y="1141587"/>
                    </a:lnTo>
                    <a:lnTo>
                      <a:pt x="1994535" y="1141587"/>
                    </a:lnTo>
                    <a:lnTo>
                      <a:pt x="1968818" y="1161589"/>
                    </a:lnTo>
                    <a:lnTo>
                      <a:pt x="1933575" y="1176829"/>
                    </a:lnTo>
                    <a:lnTo>
                      <a:pt x="1894523" y="1137777"/>
                    </a:lnTo>
                    <a:lnTo>
                      <a:pt x="1875473" y="1118727"/>
                    </a:lnTo>
                    <a:lnTo>
                      <a:pt x="1836420" y="1120632"/>
                    </a:lnTo>
                    <a:lnTo>
                      <a:pt x="1789748" y="1127300"/>
                    </a:lnTo>
                    <a:lnTo>
                      <a:pt x="1763077" y="1159684"/>
                    </a:lnTo>
                    <a:lnTo>
                      <a:pt x="1733550" y="1186354"/>
                    </a:lnTo>
                    <a:lnTo>
                      <a:pt x="1698307" y="1238742"/>
                    </a:lnTo>
                    <a:lnTo>
                      <a:pt x="1698307" y="1279700"/>
                    </a:lnTo>
                    <a:lnTo>
                      <a:pt x="1669732" y="1314942"/>
                    </a:lnTo>
                    <a:lnTo>
                      <a:pt x="1643063" y="1341612"/>
                    </a:lnTo>
                    <a:lnTo>
                      <a:pt x="1613535" y="1342564"/>
                    </a:lnTo>
                    <a:lnTo>
                      <a:pt x="1586865" y="1328277"/>
                    </a:lnTo>
                    <a:lnTo>
                      <a:pt x="1548765" y="1349232"/>
                    </a:lnTo>
                    <a:cubicBezTo>
                      <a:pt x="1548765" y="1349232"/>
                      <a:pt x="1557338" y="1386379"/>
                      <a:pt x="1552575" y="1381617"/>
                    </a:cubicBezTo>
                    <a:cubicBezTo>
                      <a:pt x="1548765" y="1377807"/>
                      <a:pt x="1525905" y="1353042"/>
                      <a:pt x="1525905" y="1353042"/>
                    </a:cubicBezTo>
                    <a:lnTo>
                      <a:pt x="1505902" y="1375902"/>
                    </a:lnTo>
                    <a:lnTo>
                      <a:pt x="1474470" y="1375902"/>
                    </a:lnTo>
                    <a:cubicBezTo>
                      <a:pt x="1474470" y="1375902"/>
                      <a:pt x="1455420" y="1369234"/>
                      <a:pt x="1464945" y="1360662"/>
                    </a:cubicBezTo>
                    <a:cubicBezTo>
                      <a:pt x="1474470" y="1351137"/>
                      <a:pt x="1485900" y="1334945"/>
                      <a:pt x="1485900" y="1334945"/>
                    </a:cubicBezTo>
                    <a:lnTo>
                      <a:pt x="1460182" y="1316847"/>
                    </a:lnTo>
                    <a:lnTo>
                      <a:pt x="1418273" y="1334945"/>
                    </a:lnTo>
                    <a:lnTo>
                      <a:pt x="1388745" y="1349232"/>
                    </a:lnTo>
                    <a:lnTo>
                      <a:pt x="1376363" y="1384475"/>
                    </a:lnTo>
                    <a:lnTo>
                      <a:pt x="1370648" y="1404477"/>
                    </a:lnTo>
                    <a:lnTo>
                      <a:pt x="1379220" y="1449245"/>
                    </a:lnTo>
                    <a:lnTo>
                      <a:pt x="1379220" y="1475914"/>
                    </a:lnTo>
                    <a:lnTo>
                      <a:pt x="1355407" y="1498775"/>
                    </a:lnTo>
                    <a:lnTo>
                      <a:pt x="1362075" y="1443529"/>
                    </a:lnTo>
                    <a:lnTo>
                      <a:pt x="1335405" y="1434957"/>
                    </a:lnTo>
                    <a:lnTo>
                      <a:pt x="1314450" y="1455912"/>
                    </a:lnTo>
                    <a:lnTo>
                      <a:pt x="1290638" y="1467342"/>
                    </a:lnTo>
                    <a:lnTo>
                      <a:pt x="1300163" y="1429242"/>
                    </a:lnTo>
                    <a:cubicBezTo>
                      <a:pt x="1300163" y="1429242"/>
                      <a:pt x="1326832" y="1419717"/>
                      <a:pt x="1326832" y="1411145"/>
                    </a:cubicBezTo>
                    <a:cubicBezTo>
                      <a:pt x="1326832" y="1402572"/>
                      <a:pt x="1321118" y="1396857"/>
                      <a:pt x="1321118" y="1396857"/>
                    </a:cubicBezTo>
                    <a:lnTo>
                      <a:pt x="1280160" y="1414954"/>
                    </a:lnTo>
                    <a:lnTo>
                      <a:pt x="1227773" y="1434957"/>
                    </a:lnTo>
                    <a:lnTo>
                      <a:pt x="1216343" y="1467342"/>
                    </a:lnTo>
                    <a:lnTo>
                      <a:pt x="1177290" y="1487345"/>
                    </a:lnTo>
                    <a:lnTo>
                      <a:pt x="1150620" y="1487345"/>
                    </a:lnTo>
                    <a:lnTo>
                      <a:pt x="1132523" y="1505442"/>
                    </a:lnTo>
                    <a:lnTo>
                      <a:pt x="1162050" y="1523539"/>
                    </a:lnTo>
                    <a:lnTo>
                      <a:pt x="1165860" y="1543542"/>
                    </a:lnTo>
                    <a:lnTo>
                      <a:pt x="1134427" y="1572117"/>
                    </a:lnTo>
                    <a:lnTo>
                      <a:pt x="1134427" y="1601645"/>
                    </a:lnTo>
                    <a:lnTo>
                      <a:pt x="1151573" y="1613075"/>
                    </a:lnTo>
                    <a:lnTo>
                      <a:pt x="1165860" y="1575927"/>
                    </a:lnTo>
                    <a:lnTo>
                      <a:pt x="1175385" y="1584500"/>
                    </a:lnTo>
                    <a:lnTo>
                      <a:pt x="1175385" y="1615932"/>
                    </a:lnTo>
                    <a:lnTo>
                      <a:pt x="1199198" y="1628314"/>
                    </a:lnTo>
                    <a:lnTo>
                      <a:pt x="1220152" y="1649270"/>
                    </a:lnTo>
                    <a:lnTo>
                      <a:pt x="1229677" y="1654984"/>
                    </a:lnTo>
                    <a:lnTo>
                      <a:pt x="1208723" y="1675939"/>
                    </a:lnTo>
                    <a:lnTo>
                      <a:pt x="1182052" y="1674987"/>
                    </a:lnTo>
                    <a:lnTo>
                      <a:pt x="1166813" y="1692132"/>
                    </a:lnTo>
                    <a:lnTo>
                      <a:pt x="1154430" y="1704514"/>
                    </a:lnTo>
                    <a:lnTo>
                      <a:pt x="1187768" y="1719754"/>
                    </a:lnTo>
                    <a:lnTo>
                      <a:pt x="1187768" y="1740709"/>
                    </a:lnTo>
                    <a:lnTo>
                      <a:pt x="1156335" y="1732137"/>
                    </a:lnTo>
                    <a:lnTo>
                      <a:pt x="1129665" y="1733089"/>
                    </a:lnTo>
                    <a:lnTo>
                      <a:pt x="1092518" y="1741662"/>
                    </a:lnTo>
                    <a:lnTo>
                      <a:pt x="1072515" y="1778809"/>
                    </a:lnTo>
                    <a:lnTo>
                      <a:pt x="1079182" y="1815957"/>
                    </a:lnTo>
                    <a:lnTo>
                      <a:pt x="1043940" y="1815957"/>
                    </a:lnTo>
                    <a:lnTo>
                      <a:pt x="1012507" y="1824529"/>
                    </a:lnTo>
                    <a:lnTo>
                      <a:pt x="992505" y="1804527"/>
                    </a:lnTo>
                    <a:lnTo>
                      <a:pt x="957263" y="1800717"/>
                    </a:lnTo>
                    <a:lnTo>
                      <a:pt x="957263" y="1826434"/>
                    </a:lnTo>
                    <a:lnTo>
                      <a:pt x="975360" y="1844532"/>
                    </a:lnTo>
                    <a:lnTo>
                      <a:pt x="975360" y="1864534"/>
                    </a:lnTo>
                    <a:lnTo>
                      <a:pt x="983932" y="1885489"/>
                    </a:lnTo>
                    <a:lnTo>
                      <a:pt x="998220" y="1932162"/>
                    </a:lnTo>
                    <a:lnTo>
                      <a:pt x="995363" y="1958832"/>
                    </a:lnTo>
                    <a:lnTo>
                      <a:pt x="962977" y="1941687"/>
                    </a:lnTo>
                    <a:lnTo>
                      <a:pt x="950595" y="1954070"/>
                    </a:lnTo>
                    <a:lnTo>
                      <a:pt x="921068" y="1948354"/>
                    </a:lnTo>
                    <a:lnTo>
                      <a:pt x="900113" y="1934067"/>
                    </a:lnTo>
                    <a:lnTo>
                      <a:pt x="872490" y="1906445"/>
                    </a:lnTo>
                    <a:lnTo>
                      <a:pt x="843915" y="1907397"/>
                    </a:lnTo>
                    <a:lnTo>
                      <a:pt x="843915" y="1884537"/>
                    </a:lnTo>
                    <a:cubicBezTo>
                      <a:pt x="843915" y="1884537"/>
                      <a:pt x="831532" y="1864534"/>
                      <a:pt x="831532" y="1872154"/>
                    </a:cubicBezTo>
                    <a:cubicBezTo>
                      <a:pt x="831532" y="1878822"/>
                      <a:pt x="816293" y="1886442"/>
                      <a:pt x="816293" y="1886442"/>
                    </a:cubicBezTo>
                    <a:lnTo>
                      <a:pt x="796290" y="1866439"/>
                    </a:lnTo>
                    <a:lnTo>
                      <a:pt x="807720" y="1855009"/>
                    </a:lnTo>
                    <a:lnTo>
                      <a:pt x="825818" y="1849295"/>
                    </a:lnTo>
                    <a:lnTo>
                      <a:pt x="825818" y="1817862"/>
                    </a:lnTo>
                    <a:lnTo>
                      <a:pt x="811530" y="1803575"/>
                    </a:lnTo>
                    <a:lnTo>
                      <a:pt x="784860" y="1820720"/>
                    </a:lnTo>
                    <a:lnTo>
                      <a:pt x="784860" y="1794050"/>
                    </a:lnTo>
                    <a:lnTo>
                      <a:pt x="768668" y="1777857"/>
                    </a:lnTo>
                    <a:lnTo>
                      <a:pt x="752475" y="1777857"/>
                    </a:lnTo>
                    <a:lnTo>
                      <a:pt x="763905" y="1743567"/>
                    </a:lnTo>
                    <a:lnTo>
                      <a:pt x="729615" y="1732137"/>
                    </a:lnTo>
                    <a:lnTo>
                      <a:pt x="720090" y="1741662"/>
                    </a:lnTo>
                    <a:lnTo>
                      <a:pt x="688657" y="1717850"/>
                    </a:lnTo>
                    <a:cubicBezTo>
                      <a:pt x="688657" y="1717850"/>
                      <a:pt x="685800" y="1731184"/>
                      <a:pt x="675323" y="1731184"/>
                    </a:cubicBezTo>
                    <a:cubicBezTo>
                      <a:pt x="664845" y="1731184"/>
                      <a:pt x="665798" y="1756902"/>
                      <a:pt x="665798" y="1756902"/>
                    </a:cubicBezTo>
                    <a:lnTo>
                      <a:pt x="654368" y="1765475"/>
                    </a:lnTo>
                    <a:lnTo>
                      <a:pt x="642938" y="1753092"/>
                    </a:lnTo>
                    <a:lnTo>
                      <a:pt x="631507" y="1755950"/>
                    </a:lnTo>
                    <a:lnTo>
                      <a:pt x="625793" y="1773095"/>
                    </a:lnTo>
                    <a:lnTo>
                      <a:pt x="602932" y="1757854"/>
                    </a:lnTo>
                    <a:lnTo>
                      <a:pt x="587693" y="1742614"/>
                    </a:lnTo>
                    <a:lnTo>
                      <a:pt x="569595" y="1755950"/>
                    </a:lnTo>
                    <a:lnTo>
                      <a:pt x="552450" y="1738804"/>
                    </a:lnTo>
                    <a:lnTo>
                      <a:pt x="548640" y="1755950"/>
                    </a:lnTo>
                    <a:lnTo>
                      <a:pt x="542925" y="1788334"/>
                    </a:lnTo>
                    <a:lnTo>
                      <a:pt x="563880" y="1820720"/>
                    </a:lnTo>
                    <a:lnTo>
                      <a:pt x="567690" y="1849295"/>
                    </a:lnTo>
                    <a:cubicBezTo>
                      <a:pt x="567690" y="1849295"/>
                      <a:pt x="574357" y="1875012"/>
                      <a:pt x="567690" y="1875012"/>
                    </a:cubicBezTo>
                    <a:cubicBezTo>
                      <a:pt x="561023" y="1875012"/>
                      <a:pt x="529590" y="1880727"/>
                      <a:pt x="529590" y="1880727"/>
                    </a:cubicBezTo>
                    <a:lnTo>
                      <a:pt x="500063" y="1906445"/>
                    </a:lnTo>
                    <a:lnTo>
                      <a:pt x="470535" y="1917875"/>
                    </a:lnTo>
                    <a:lnTo>
                      <a:pt x="457200" y="1891204"/>
                    </a:lnTo>
                    <a:lnTo>
                      <a:pt x="453390" y="1906445"/>
                    </a:lnTo>
                    <a:lnTo>
                      <a:pt x="452438" y="1917875"/>
                    </a:lnTo>
                    <a:lnTo>
                      <a:pt x="408623" y="1917875"/>
                    </a:lnTo>
                    <a:lnTo>
                      <a:pt x="385763" y="1895014"/>
                    </a:lnTo>
                    <a:lnTo>
                      <a:pt x="395288" y="1885489"/>
                    </a:lnTo>
                    <a:lnTo>
                      <a:pt x="384810" y="1869297"/>
                    </a:lnTo>
                    <a:lnTo>
                      <a:pt x="342900" y="1881679"/>
                    </a:lnTo>
                    <a:lnTo>
                      <a:pt x="289560" y="1891204"/>
                    </a:lnTo>
                    <a:lnTo>
                      <a:pt x="254318" y="1909302"/>
                    </a:lnTo>
                    <a:lnTo>
                      <a:pt x="228600" y="1935020"/>
                    </a:lnTo>
                    <a:lnTo>
                      <a:pt x="215265" y="1948354"/>
                    </a:lnTo>
                    <a:lnTo>
                      <a:pt x="235268" y="1966452"/>
                    </a:lnTo>
                    <a:lnTo>
                      <a:pt x="215265" y="1966452"/>
                    </a:lnTo>
                    <a:lnTo>
                      <a:pt x="198120" y="1942639"/>
                    </a:lnTo>
                    <a:lnTo>
                      <a:pt x="198120" y="1914064"/>
                    </a:lnTo>
                    <a:lnTo>
                      <a:pt x="182880" y="1898825"/>
                    </a:lnTo>
                    <a:lnTo>
                      <a:pt x="164782" y="1923589"/>
                    </a:lnTo>
                    <a:lnTo>
                      <a:pt x="159068" y="1940734"/>
                    </a:lnTo>
                    <a:lnTo>
                      <a:pt x="130493" y="1929304"/>
                    </a:lnTo>
                    <a:lnTo>
                      <a:pt x="106680" y="1923589"/>
                    </a:lnTo>
                    <a:lnTo>
                      <a:pt x="110490" y="1948354"/>
                    </a:lnTo>
                    <a:lnTo>
                      <a:pt x="121920" y="1956927"/>
                    </a:lnTo>
                    <a:lnTo>
                      <a:pt x="119063" y="1970262"/>
                    </a:lnTo>
                    <a:lnTo>
                      <a:pt x="109538" y="1980739"/>
                    </a:lnTo>
                    <a:lnTo>
                      <a:pt x="116205" y="1996932"/>
                    </a:lnTo>
                    <a:lnTo>
                      <a:pt x="128588" y="2015982"/>
                    </a:lnTo>
                    <a:lnTo>
                      <a:pt x="140970" y="2028364"/>
                    </a:lnTo>
                    <a:lnTo>
                      <a:pt x="136207" y="2056939"/>
                    </a:lnTo>
                    <a:lnTo>
                      <a:pt x="146685" y="2077895"/>
                    </a:lnTo>
                    <a:lnTo>
                      <a:pt x="175260" y="2088372"/>
                    </a:lnTo>
                    <a:lnTo>
                      <a:pt x="175260" y="2103612"/>
                    </a:lnTo>
                    <a:lnTo>
                      <a:pt x="213360" y="2131235"/>
                    </a:lnTo>
                    <a:lnTo>
                      <a:pt x="231457" y="2149332"/>
                    </a:lnTo>
                    <a:lnTo>
                      <a:pt x="231457" y="2184575"/>
                    </a:lnTo>
                    <a:lnTo>
                      <a:pt x="251460" y="2222675"/>
                    </a:lnTo>
                    <a:lnTo>
                      <a:pt x="273368" y="2222675"/>
                    </a:lnTo>
                    <a:lnTo>
                      <a:pt x="275273" y="2251250"/>
                    </a:lnTo>
                    <a:lnTo>
                      <a:pt x="263843" y="2251250"/>
                    </a:lnTo>
                    <a:lnTo>
                      <a:pt x="258127" y="2271252"/>
                    </a:lnTo>
                    <a:lnTo>
                      <a:pt x="231457" y="2297922"/>
                    </a:lnTo>
                    <a:lnTo>
                      <a:pt x="208598" y="2314114"/>
                    </a:lnTo>
                    <a:lnTo>
                      <a:pt x="209550" y="2364597"/>
                    </a:lnTo>
                    <a:lnTo>
                      <a:pt x="188595" y="2372217"/>
                    </a:lnTo>
                    <a:lnTo>
                      <a:pt x="180975" y="2399839"/>
                    </a:lnTo>
                    <a:lnTo>
                      <a:pt x="197168" y="2416032"/>
                    </a:lnTo>
                    <a:lnTo>
                      <a:pt x="197168" y="2438892"/>
                    </a:lnTo>
                    <a:lnTo>
                      <a:pt x="188595" y="2457942"/>
                    </a:lnTo>
                    <a:lnTo>
                      <a:pt x="160020" y="2449370"/>
                    </a:lnTo>
                    <a:lnTo>
                      <a:pt x="139065" y="2456037"/>
                    </a:lnTo>
                    <a:lnTo>
                      <a:pt x="108585" y="2499852"/>
                    </a:lnTo>
                    <a:lnTo>
                      <a:pt x="79057" y="2511282"/>
                    </a:lnTo>
                    <a:lnTo>
                      <a:pt x="79057" y="2522712"/>
                    </a:lnTo>
                    <a:lnTo>
                      <a:pt x="86677" y="2541762"/>
                    </a:lnTo>
                    <a:lnTo>
                      <a:pt x="97155" y="2566527"/>
                    </a:lnTo>
                    <a:lnTo>
                      <a:pt x="121920" y="2583672"/>
                    </a:lnTo>
                    <a:lnTo>
                      <a:pt x="124777" y="2630345"/>
                    </a:lnTo>
                    <a:lnTo>
                      <a:pt x="149543" y="2675112"/>
                    </a:lnTo>
                    <a:lnTo>
                      <a:pt x="149543" y="2693210"/>
                    </a:lnTo>
                    <a:lnTo>
                      <a:pt x="155257" y="2728452"/>
                    </a:lnTo>
                    <a:lnTo>
                      <a:pt x="162877" y="2782745"/>
                    </a:lnTo>
                    <a:lnTo>
                      <a:pt x="141923" y="2788460"/>
                    </a:lnTo>
                    <a:lnTo>
                      <a:pt x="127635" y="2811320"/>
                    </a:lnTo>
                    <a:lnTo>
                      <a:pt x="114300" y="2824655"/>
                    </a:lnTo>
                    <a:lnTo>
                      <a:pt x="121920" y="2848467"/>
                    </a:lnTo>
                    <a:lnTo>
                      <a:pt x="129540" y="2840847"/>
                    </a:lnTo>
                    <a:lnTo>
                      <a:pt x="156210" y="2851324"/>
                    </a:lnTo>
                    <a:lnTo>
                      <a:pt x="156210" y="2874185"/>
                    </a:lnTo>
                    <a:lnTo>
                      <a:pt x="165735" y="2883710"/>
                    </a:lnTo>
                    <a:lnTo>
                      <a:pt x="156210" y="2892282"/>
                    </a:lnTo>
                    <a:lnTo>
                      <a:pt x="156210" y="2917047"/>
                    </a:lnTo>
                    <a:lnTo>
                      <a:pt x="180975" y="2930382"/>
                    </a:lnTo>
                    <a:lnTo>
                      <a:pt x="188595" y="2969435"/>
                    </a:lnTo>
                    <a:lnTo>
                      <a:pt x="218123" y="2998962"/>
                    </a:lnTo>
                    <a:lnTo>
                      <a:pt x="208598" y="3026585"/>
                    </a:lnTo>
                    <a:lnTo>
                      <a:pt x="191452" y="3053255"/>
                    </a:lnTo>
                    <a:lnTo>
                      <a:pt x="198120" y="3074210"/>
                    </a:lnTo>
                    <a:lnTo>
                      <a:pt x="198120" y="3092307"/>
                    </a:lnTo>
                    <a:lnTo>
                      <a:pt x="189548" y="3100880"/>
                    </a:lnTo>
                    <a:lnTo>
                      <a:pt x="189548" y="3129455"/>
                    </a:lnTo>
                    <a:lnTo>
                      <a:pt x="204788" y="3136122"/>
                    </a:lnTo>
                    <a:lnTo>
                      <a:pt x="227648" y="3136122"/>
                    </a:lnTo>
                    <a:lnTo>
                      <a:pt x="239077" y="3124692"/>
                    </a:lnTo>
                    <a:lnTo>
                      <a:pt x="252413" y="3124692"/>
                    </a:lnTo>
                    <a:lnTo>
                      <a:pt x="264795" y="3139932"/>
                    </a:lnTo>
                    <a:lnTo>
                      <a:pt x="290513" y="3130407"/>
                    </a:lnTo>
                    <a:lnTo>
                      <a:pt x="309563" y="3138980"/>
                    </a:lnTo>
                    <a:lnTo>
                      <a:pt x="324802" y="3123739"/>
                    </a:lnTo>
                    <a:lnTo>
                      <a:pt x="345757" y="3124692"/>
                    </a:lnTo>
                    <a:lnTo>
                      <a:pt x="346710" y="3141837"/>
                    </a:lnTo>
                    <a:lnTo>
                      <a:pt x="366713" y="3161839"/>
                    </a:lnTo>
                    <a:lnTo>
                      <a:pt x="366713" y="3179937"/>
                    </a:lnTo>
                    <a:lnTo>
                      <a:pt x="347663" y="3185652"/>
                    </a:lnTo>
                    <a:lnTo>
                      <a:pt x="347663" y="3213274"/>
                    </a:lnTo>
                    <a:lnTo>
                      <a:pt x="370523" y="3211370"/>
                    </a:lnTo>
                    <a:lnTo>
                      <a:pt x="394335" y="3204702"/>
                    </a:lnTo>
                    <a:lnTo>
                      <a:pt x="415290" y="3219942"/>
                    </a:lnTo>
                    <a:lnTo>
                      <a:pt x="433388" y="3251374"/>
                    </a:lnTo>
                    <a:lnTo>
                      <a:pt x="441007" y="3281855"/>
                    </a:lnTo>
                    <a:lnTo>
                      <a:pt x="450532" y="3291380"/>
                    </a:lnTo>
                    <a:lnTo>
                      <a:pt x="441960" y="3299952"/>
                    </a:lnTo>
                    <a:lnTo>
                      <a:pt x="441960" y="3319955"/>
                    </a:lnTo>
                    <a:lnTo>
                      <a:pt x="463868" y="3330432"/>
                    </a:lnTo>
                    <a:lnTo>
                      <a:pt x="483870" y="3330432"/>
                    </a:lnTo>
                    <a:lnTo>
                      <a:pt x="499110" y="3345672"/>
                    </a:lnTo>
                    <a:lnTo>
                      <a:pt x="496252" y="3371389"/>
                    </a:lnTo>
                    <a:lnTo>
                      <a:pt x="484823" y="3382820"/>
                    </a:lnTo>
                    <a:lnTo>
                      <a:pt x="484823" y="3401870"/>
                    </a:lnTo>
                    <a:lnTo>
                      <a:pt x="501015" y="3418062"/>
                    </a:lnTo>
                    <a:lnTo>
                      <a:pt x="509588" y="3437112"/>
                    </a:lnTo>
                    <a:lnTo>
                      <a:pt x="512445" y="3454257"/>
                    </a:lnTo>
                    <a:lnTo>
                      <a:pt x="530543" y="3459972"/>
                    </a:lnTo>
                    <a:lnTo>
                      <a:pt x="555307" y="3470449"/>
                    </a:lnTo>
                    <a:lnTo>
                      <a:pt x="555307" y="3504739"/>
                    </a:lnTo>
                    <a:lnTo>
                      <a:pt x="549593" y="3539982"/>
                    </a:lnTo>
                    <a:lnTo>
                      <a:pt x="549593" y="3579987"/>
                    </a:lnTo>
                    <a:lnTo>
                      <a:pt x="544830" y="3621897"/>
                    </a:lnTo>
                    <a:lnTo>
                      <a:pt x="548640" y="3692382"/>
                    </a:lnTo>
                    <a:lnTo>
                      <a:pt x="582930" y="3726672"/>
                    </a:lnTo>
                    <a:lnTo>
                      <a:pt x="613410" y="3724767"/>
                    </a:lnTo>
                    <a:lnTo>
                      <a:pt x="627698" y="3703812"/>
                    </a:lnTo>
                    <a:lnTo>
                      <a:pt x="636270" y="3677142"/>
                    </a:lnTo>
                    <a:lnTo>
                      <a:pt x="658177" y="3677142"/>
                    </a:lnTo>
                    <a:lnTo>
                      <a:pt x="704850" y="3659045"/>
                    </a:lnTo>
                    <a:lnTo>
                      <a:pt x="709613" y="3636185"/>
                    </a:lnTo>
                    <a:lnTo>
                      <a:pt x="727710" y="3628564"/>
                    </a:lnTo>
                    <a:lnTo>
                      <a:pt x="745807" y="3646662"/>
                    </a:lnTo>
                    <a:lnTo>
                      <a:pt x="745807" y="3671427"/>
                    </a:lnTo>
                    <a:lnTo>
                      <a:pt x="762000" y="3693335"/>
                    </a:lnTo>
                    <a:lnTo>
                      <a:pt x="762000" y="3663807"/>
                    </a:lnTo>
                    <a:lnTo>
                      <a:pt x="799148" y="3638089"/>
                    </a:lnTo>
                    <a:lnTo>
                      <a:pt x="799148" y="3588560"/>
                    </a:lnTo>
                    <a:lnTo>
                      <a:pt x="825818" y="3561889"/>
                    </a:lnTo>
                    <a:lnTo>
                      <a:pt x="836295" y="3530457"/>
                    </a:lnTo>
                    <a:lnTo>
                      <a:pt x="828675" y="3502835"/>
                    </a:lnTo>
                    <a:lnTo>
                      <a:pt x="848677" y="3482832"/>
                    </a:lnTo>
                    <a:lnTo>
                      <a:pt x="857250" y="3455210"/>
                    </a:lnTo>
                    <a:lnTo>
                      <a:pt x="874395" y="3435207"/>
                    </a:lnTo>
                    <a:lnTo>
                      <a:pt x="903923" y="3439970"/>
                    </a:lnTo>
                    <a:lnTo>
                      <a:pt x="933450" y="3436160"/>
                    </a:lnTo>
                    <a:lnTo>
                      <a:pt x="964882" y="3451399"/>
                    </a:lnTo>
                    <a:lnTo>
                      <a:pt x="992505" y="3455210"/>
                    </a:lnTo>
                    <a:lnTo>
                      <a:pt x="992505" y="3480927"/>
                    </a:lnTo>
                    <a:lnTo>
                      <a:pt x="1005840" y="3492357"/>
                    </a:lnTo>
                    <a:lnTo>
                      <a:pt x="1005840" y="3512360"/>
                    </a:lnTo>
                    <a:lnTo>
                      <a:pt x="1036320" y="3517122"/>
                    </a:lnTo>
                    <a:lnTo>
                      <a:pt x="1056323" y="3497120"/>
                    </a:lnTo>
                    <a:lnTo>
                      <a:pt x="1056323" y="3475212"/>
                    </a:lnTo>
                    <a:lnTo>
                      <a:pt x="1079182" y="3475212"/>
                    </a:lnTo>
                    <a:lnTo>
                      <a:pt x="1094423" y="3490452"/>
                    </a:lnTo>
                    <a:lnTo>
                      <a:pt x="1113473" y="3511407"/>
                    </a:lnTo>
                    <a:lnTo>
                      <a:pt x="1113473" y="3531410"/>
                    </a:lnTo>
                    <a:lnTo>
                      <a:pt x="1131570" y="3533314"/>
                    </a:lnTo>
                    <a:lnTo>
                      <a:pt x="1143000" y="3564747"/>
                    </a:lnTo>
                    <a:lnTo>
                      <a:pt x="1161098" y="3582845"/>
                    </a:lnTo>
                    <a:lnTo>
                      <a:pt x="1183005" y="3604752"/>
                    </a:lnTo>
                    <a:lnTo>
                      <a:pt x="1178243" y="3619992"/>
                    </a:lnTo>
                    <a:lnTo>
                      <a:pt x="1178243" y="3619992"/>
                    </a:lnTo>
                    <a:lnTo>
                      <a:pt x="1161098" y="3633327"/>
                    </a:lnTo>
                    <a:lnTo>
                      <a:pt x="1143952" y="3633327"/>
                    </a:lnTo>
                    <a:lnTo>
                      <a:pt x="1130618" y="3619992"/>
                    </a:lnTo>
                    <a:lnTo>
                      <a:pt x="1107757" y="3618087"/>
                    </a:lnTo>
                    <a:lnTo>
                      <a:pt x="1082993" y="3642852"/>
                    </a:lnTo>
                    <a:lnTo>
                      <a:pt x="1093470" y="3653330"/>
                    </a:lnTo>
                    <a:lnTo>
                      <a:pt x="1082993" y="3678095"/>
                    </a:lnTo>
                    <a:lnTo>
                      <a:pt x="1095375" y="3690477"/>
                    </a:lnTo>
                    <a:lnTo>
                      <a:pt x="1083945" y="3720005"/>
                    </a:lnTo>
                    <a:lnTo>
                      <a:pt x="1124902" y="3760962"/>
                    </a:lnTo>
                    <a:lnTo>
                      <a:pt x="1147763" y="3751437"/>
                    </a:lnTo>
                    <a:lnTo>
                      <a:pt x="1147763" y="3768582"/>
                    </a:lnTo>
                    <a:lnTo>
                      <a:pt x="1158240" y="3779060"/>
                    </a:lnTo>
                    <a:lnTo>
                      <a:pt x="1152525" y="3806682"/>
                    </a:lnTo>
                    <a:lnTo>
                      <a:pt x="1130618" y="3820017"/>
                    </a:lnTo>
                    <a:lnTo>
                      <a:pt x="1118235" y="3844782"/>
                    </a:lnTo>
                    <a:lnTo>
                      <a:pt x="1086802" y="3836210"/>
                    </a:lnTo>
                    <a:lnTo>
                      <a:pt x="1065848" y="3847639"/>
                    </a:lnTo>
                    <a:lnTo>
                      <a:pt x="1040130" y="3845735"/>
                    </a:lnTo>
                    <a:lnTo>
                      <a:pt x="1070610" y="3817160"/>
                    </a:lnTo>
                    <a:lnTo>
                      <a:pt x="1058227" y="3804777"/>
                    </a:lnTo>
                    <a:lnTo>
                      <a:pt x="1031557" y="3798110"/>
                    </a:lnTo>
                    <a:lnTo>
                      <a:pt x="1015365" y="3830495"/>
                    </a:lnTo>
                    <a:lnTo>
                      <a:pt x="989648" y="3842877"/>
                    </a:lnTo>
                    <a:lnTo>
                      <a:pt x="989648" y="3898122"/>
                    </a:lnTo>
                    <a:lnTo>
                      <a:pt x="967740" y="3898122"/>
                    </a:lnTo>
                    <a:lnTo>
                      <a:pt x="940118" y="3925745"/>
                    </a:lnTo>
                    <a:lnTo>
                      <a:pt x="921068" y="3915267"/>
                    </a:lnTo>
                    <a:lnTo>
                      <a:pt x="902970" y="3933364"/>
                    </a:lnTo>
                    <a:lnTo>
                      <a:pt x="859155" y="3924792"/>
                    </a:lnTo>
                    <a:lnTo>
                      <a:pt x="845820" y="3911457"/>
                    </a:lnTo>
                    <a:lnTo>
                      <a:pt x="824865" y="3926697"/>
                    </a:lnTo>
                    <a:lnTo>
                      <a:pt x="788670" y="3926697"/>
                    </a:lnTo>
                    <a:lnTo>
                      <a:pt x="777240" y="3914314"/>
                    </a:lnTo>
                    <a:lnTo>
                      <a:pt x="755332" y="3930507"/>
                    </a:lnTo>
                    <a:lnTo>
                      <a:pt x="755332" y="3958130"/>
                    </a:lnTo>
                    <a:lnTo>
                      <a:pt x="723900" y="3969560"/>
                    </a:lnTo>
                    <a:lnTo>
                      <a:pt x="693420" y="3959082"/>
                    </a:lnTo>
                    <a:lnTo>
                      <a:pt x="672465" y="3968607"/>
                    </a:lnTo>
                    <a:lnTo>
                      <a:pt x="672465" y="3997182"/>
                    </a:lnTo>
                    <a:lnTo>
                      <a:pt x="650557" y="3997182"/>
                    </a:lnTo>
                    <a:lnTo>
                      <a:pt x="605790" y="4029567"/>
                    </a:lnTo>
                    <a:lnTo>
                      <a:pt x="614363" y="4067667"/>
                    </a:lnTo>
                    <a:lnTo>
                      <a:pt x="637223" y="4075287"/>
                    </a:lnTo>
                    <a:lnTo>
                      <a:pt x="661988" y="4092432"/>
                    </a:lnTo>
                    <a:lnTo>
                      <a:pt x="646748" y="4107672"/>
                    </a:lnTo>
                    <a:lnTo>
                      <a:pt x="636270" y="4127674"/>
                    </a:lnTo>
                    <a:lnTo>
                      <a:pt x="649605" y="4190539"/>
                    </a:lnTo>
                    <a:lnTo>
                      <a:pt x="665798" y="4266740"/>
                    </a:lnTo>
                    <a:lnTo>
                      <a:pt x="696277" y="4276265"/>
                    </a:lnTo>
                    <a:lnTo>
                      <a:pt x="676275" y="4342940"/>
                    </a:lnTo>
                    <a:lnTo>
                      <a:pt x="667702" y="4443905"/>
                    </a:lnTo>
                    <a:lnTo>
                      <a:pt x="611505" y="4512485"/>
                    </a:lnTo>
                    <a:lnTo>
                      <a:pt x="561023" y="4562967"/>
                    </a:lnTo>
                    <a:lnTo>
                      <a:pt x="541973" y="4611545"/>
                    </a:lnTo>
                    <a:lnTo>
                      <a:pt x="503873" y="4657265"/>
                    </a:lnTo>
                    <a:lnTo>
                      <a:pt x="471488" y="4689650"/>
                    </a:lnTo>
                    <a:lnTo>
                      <a:pt x="471488" y="4730607"/>
                    </a:lnTo>
                    <a:lnTo>
                      <a:pt x="448627" y="4730607"/>
                    </a:lnTo>
                    <a:lnTo>
                      <a:pt x="417195" y="4748705"/>
                    </a:lnTo>
                    <a:lnTo>
                      <a:pt x="409575" y="4722987"/>
                    </a:lnTo>
                    <a:lnTo>
                      <a:pt x="392430" y="4722987"/>
                    </a:lnTo>
                    <a:lnTo>
                      <a:pt x="361950" y="4722987"/>
                    </a:lnTo>
                    <a:lnTo>
                      <a:pt x="345757" y="4697270"/>
                    </a:lnTo>
                    <a:lnTo>
                      <a:pt x="345757" y="4677267"/>
                    </a:lnTo>
                    <a:lnTo>
                      <a:pt x="323850" y="4677267"/>
                    </a:lnTo>
                    <a:lnTo>
                      <a:pt x="302895" y="4659170"/>
                    </a:lnTo>
                    <a:lnTo>
                      <a:pt x="285750" y="4641072"/>
                    </a:lnTo>
                    <a:lnTo>
                      <a:pt x="240030" y="4650597"/>
                    </a:lnTo>
                    <a:lnTo>
                      <a:pt x="220027" y="4630595"/>
                    </a:lnTo>
                    <a:lnTo>
                      <a:pt x="201930" y="4621070"/>
                    </a:lnTo>
                    <a:lnTo>
                      <a:pt x="185738" y="4604877"/>
                    </a:lnTo>
                    <a:lnTo>
                      <a:pt x="150495" y="4594400"/>
                    </a:lnTo>
                    <a:lnTo>
                      <a:pt x="134302" y="4579160"/>
                    </a:lnTo>
                    <a:lnTo>
                      <a:pt x="107632" y="4566777"/>
                    </a:lnTo>
                    <a:lnTo>
                      <a:pt x="111443" y="4547727"/>
                    </a:lnTo>
                    <a:lnTo>
                      <a:pt x="91440" y="4535345"/>
                    </a:lnTo>
                    <a:lnTo>
                      <a:pt x="79057" y="4547727"/>
                    </a:lnTo>
                    <a:lnTo>
                      <a:pt x="68580" y="4558205"/>
                    </a:lnTo>
                    <a:lnTo>
                      <a:pt x="31432" y="4595352"/>
                    </a:lnTo>
                    <a:lnTo>
                      <a:pt x="15240" y="4611545"/>
                    </a:lnTo>
                    <a:lnTo>
                      <a:pt x="15240" y="4636310"/>
                    </a:lnTo>
                    <a:lnTo>
                      <a:pt x="0" y="4651550"/>
                    </a:lnTo>
                    <a:lnTo>
                      <a:pt x="4763" y="4675362"/>
                    </a:lnTo>
                    <a:lnTo>
                      <a:pt x="18098" y="4688697"/>
                    </a:lnTo>
                    <a:lnTo>
                      <a:pt x="20002" y="4715367"/>
                    </a:lnTo>
                    <a:lnTo>
                      <a:pt x="36195" y="4699175"/>
                    </a:lnTo>
                    <a:lnTo>
                      <a:pt x="68580" y="4722987"/>
                    </a:lnTo>
                    <a:lnTo>
                      <a:pt x="123825" y="4722987"/>
                    </a:lnTo>
                    <a:lnTo>
                      <a:pt x="151448" y="4750610"/>
                    </a:lnTo>
                    <a:lnTo>
                      <a:pt x="191452" y="4740132"/>
                    </a:lnTo>
                    <a:lnTo>
                      <a:pt x="226695" y="4740132"/>
                    </a:lnTo>
                    <a:lnTo>
                      <a:pt x="263843" y="4754420"/>
                    </a:lnTo>
                    <a:lnTo>
                      <a:pt x="289560" y="4780137"/>
                    </a:lnTo>
                    <a:lnTo>
                      <a:pt x="309563" y="4823000"/>
                    </a:lnTo>
                    <a:lnTo>
                      <a:pt x="331470" y="4844907"/>
                    </a:lnTo>
                    <a:lnTo>
                      <a:pt x="365760" y="4860147"/>
                    </a:lnTo>
                    <a:lnTo>
                      <a:pt x="416243" y="4863957"/>
                    </a:lnTo>
                    <a:lnTo>
                      <a:pt x="451485" y="4854432"/>
                    </a:lnTo>
                    <a:lnTo>
                      <a:pt x="488632" y="4845860"/>
                    </a:lnTo>
                    <a:lnTo>
                      <a:pt x="521970" y="4812522"/>
                    </a:lnTo>
                    <a:lnTo>
                      <a:pt x="561975" y="4812522"/>
                    </a:lnTo>
                    <a:lnTo>
                      <a:pt x="626745" y="4802997"/>
                    </a:lnTo>
                    <a:lnTo>
                      <a:pt x="646748" y="4815380"/>
                    </a:lnTo>
                    <a:lnTo>
                      <a:pt x="696277" y="4822047"/>
                    </a:lnTo>
                    <a:lnTo>
                      <a:pt x="749618" y="4822047"/>
                    </a:lnTo>
                    <a:lnTo>
                      <a:pt x="769620" y="4842050"/>
                    </a:lnTo>
                    <a:lnTo>
                      <a:pt x="781050" y="4863005"/>
                    </a:lnTo>
                    <a:lnTo>
                      <a:pt x="819150" y="4875387"/>
                    </a:lnTo>
                    <a:lnTo>
                      <a:pt x="861060" y="4869672"/>
                    </a:lnTo>
                    <a:lnTo>
                      <a:pt x="919163" y="4869672"/>
                    </a:lnTo>
                    <a:lnTo>
                      <a:pt x="960120" y="4857290"/>
                    </a:lnTo>
                    <a:lnTo>
                      <a:pt x="1004888" y="4857290"/>
                    </a:lnTo>
                    <a:lnTo>
                      <a:pt x="1022985" y="4839192"/>
                    </a:lnTo>
                    <a:lnTo>
                      <a:pt x="1057275" y="4804902"/>
                    </a:lnTo>
                    <a:lnTo>
                      <a:pt x="1102043" y="4783947"/>
                    </a:lnTo>
                    <a:lnTo>
                      <a:pt x="1134427" y="4761087"/>
                    </a:lnTo>
                    <a:lnTo>
                      <a:pt x="1159193" y="4736322"/>
                    </a:lnTo>
                    <a:lnTo>
                      <a:pt x="1171575" y="4694412"/>
                    </a:lnTo>
                    <a:lnTo>
                      <a:pt x="1222057" y="4643930"/>
                    </a:lnTo>
                    <a:lnTo>
                      <a:pt x="1257300" y="4628690"/>
                    </a:lnTo>
                    <a:lnTo>
                      <a:pt x="1283970" y="4638215"/>
                    </a:lnTo>
                    <a:lnTo>
                      <a:pt x="1313498" y="4653455"/>
                    </a:lnTo>
                    <a:lnTo>
                      <a:pt x="1352550" y="4630595"/>
                    </a:lnTo>
                    <a:lnTo>
                      <a:pt x="1381125" y="4613450"/>
                    </a:lnTo>
                    <a:lnTo>
                      <a:pt x="1419225" y="4620117"/>
                    </a:lnTo>
                    <a:lnTo>
                      <a:pt x="1471613" y="4623927"/>
                    </a:lnTo>
                    <a:lnTo>
                      <a:pt x="1518285" y="4606782"/>
                    </a:lnTo>
                    <a:lnTo>
                      <a:pt x="1545907" y="4579160"/>
                    </a:lnTo>
                    <a:lnTo>
                      <a:pt x="1564957" y="4534392"/>
                    </a:lnTo>
                    <a:lnTo>
                      <a:pt x="1594485" y="4525820"/>
                    </a:lnTo>
                    <a:lnTo>
                      <a:pt x="1594485" y="4486767"/>
                    </a:lnTo>
                    <a:lnTo>
                      <a:pt x="1582102" y="4474385"/>
                    </a:lnTo>
                    <a:lnTo>
                      <a:pt x="1561148" y="4433427"/>
                    </a:lnTo>
                    <a:lnTo>
                      <a:pt x="1576388" y="4394375"/>
                    </a:lnTo>
                    <a:lnTo>
                      <a:pt x="1576388" y="4356275"/>
                    </a:lnTo>
                    <a:lnTo>
                      <a:pt x="1584960" y="4295315"/>
                    </a:lnTo>
                    <a:lnTo>
                      <a:pt x="1596390" y="4271502"/>
                    </a:lnTo>
                    <a:lnTo>
                      <a:pt x="1584960" y="4226735"/>
                    </a:lnTo>
                    <a:lnTo>
                      <a:pt x="1564957" y="4206732"/>
                    </a:lnTo>
                    <a:lnTo>
                      <a:pt x="1546860" y="4188635"/>
                    </a:lnTo>
                    <a:lnTo>
                      <a:pt x="1524952" y="4206732"/>
                    </a:lnTo>
                    <a:lnTo>
                      <a:pt x="1509713" y="4186730"/>
                    </a:lnTo>
                    <a:lnTo>
                      <a:pt x="1521143" y="4158155"/>
                    </a:lnTo>
                    <a:lnTo>
                      <a:pt x="1536382" y="4111482"/>
                    </a:lnTo>
                    <a:lnTo>
                      <a:pt x="1558290" y="4089574"/>
                    </a:lnTo>
                    <a:lnTo>
                      <a:pt x="1603057" y="4063857"/>
                    </a:lnTo>
                    <a:lnTo>
                      <a:pt x="1625918" y="4040997"/>
                    </a:lnTo>
                    <a:lnTo>
                      <a:pt x="1673543" y="4005755"/>
                    </a:lnTo>
                    <a:lnTo>
                      <a:pt x="1708785" y="4005755"/>
                    </a:lnTo>
                    <a:lnTo>
                      <a:pt x="1741170" y="3994324"/>
                    </a:lnTo>
                    <a:lnTo>
                      <a:pt x="1783080" y="4000992"/>
                    </a:lnTo>
                    <a:lnTo>
                      <a:pt x="1817370" y="3982895"/>
                    </a:lnTo>
                    <a:lnTo>
                      <a:pt x="1846898" y="3982895"/>
                    </a:lnTo>
                    <a:lnTo>
                      <a:pt x="1903095" y="3988610"/>
                    </a:lnTo>
                    <a:lnTo>
                      <a:pt x="1920240" y="4005755"/>
                    </a:lnTo>
                    <a:lnTo>
                      <a:pt x="1948815" y="4018137"/>
                    </a:lnTo>
                    <a:lnTo>
                      <a:pt x="1960245" y="4047664"/>
                    </a:lnTo>
                    <a:lnTo>
                      <a:pt x="1991677" y="4056237"/>
                    </a:lnTo>
                    <a:lnTo>
                      <a:pt x="2014538" y="4079097"/>
                    </a:lnTo>
                    <a:lnTo>
                      <a:pt x="2046923" y="4104814"/>
                    </a:lnTo>
                    <a:lnTo>
                      <a:pt x="2061210" y="4139105"/>
                    </a:lnTo>
                    <a:lnTo>
                      <a:pt x="2095500" y="4144820"/>
                    </a:lnTo>
                    <a:cubicBezTo>
                      <a:pt x="2095500" y="4144820"/>
                      <a:pt x="2122170" y="4165774"/>
                      <a:pt x="2122170" y="4171489"/>
                    </a:cubicBezTo>
                    <a:cubicBezTo>
                      <a:pt x="2122170" y="4177205"/>
                      <a:pt x="2145983" y="4191492"/>
                      <a:pt x="2145983" y="4191492"/>
                    </a:cubicBezTo>
                    <a:lnTo>
                      <a:pt x="2165985" y="4211495"/>
                    </a:lnTo>
                    <a:lnTo>
                      <a:pt x="2184083" y="4245785"/>
                    </a:lnTo>
                    <a:lnTo>
                      <a:pt x="2225993" y="4254357"/>
                    </a:lnTo>
                    <a:lnTo>
                      <a:pt x="2267902" y="4239117"/>
                    </a:lnTo>
                    <a:lnTo>
                      <a:pt x="2283143" y="4223877"/>
                    </a:lnTo>
                    <a:lnTo>
                      <a:pt x="2321243" y="4223877"/>
                    </a:lnTo>
                    <a:lnTo>
                      <a:pt x="2362200" y="4218162"/>
                    </a:lnTo>
                    <a:lnTo>
                      <a:pt x="2388870" y="4224830"/>
                    </a:lnTo>
                    <a:lnTo>
                      <a:pt x="2421255" y="4233402"/>
                    </a:lnTo>
                    <a:lnTo>
                      <a:pt x="2437448" y="4217210"/>
                    </a:lnTo>
                    <a:lnTo>
                      <a:pt x="2467927" y="4224830"/>
                    </a:lnTo>
                    <a:lnTo>
                      <a:pt x="2467927" y="4224830"/>
                    </a:lnTo>
                    <a:lnTo>
                      <a:pt x="2486025" y="4242927"/>
                    </a:lnTo>
                    <a:lnTo>
                      <a:pt x="2508885" y="4262930"/>
                    </a:lnTo>
                    <a:lnTo>
                      <a:pt x="2508885" y="4295315"/>
                    </a:lnTo>
                    <a:lnTo>
                      <a:pt x="2528888" y="4301982"/>
                    </a:lnTo>
                    <a:lnTo>
                      <a:pt x="2555558" y="4317222"/>
                    </a:lnTo>
                    <a:lnTo>
                      <a:pt x="2582227" y="4317222"/>
                    </a:lnTo>
                    <a:lnTo>
                      <a:pt x="2588895" y="4291505"/>
                    </a:lnTo>
                    <a:lnTo>
                      <a:pt x="2614613" y="4282932"/>
                    </a:lnTo>
                    <a:lnTo>
                      <a:pt x="2644140" y="4265787"/>
                    </a:lnTo>
                    <a:lnTo>
                      <a:pt x="2673668" y="4241975"/>
                    </a:lnTo>
                    <a:lnTo>
                      <a:pt x="2662238" y="4206732"/>
                    </a:lnTo>
                    <a:lnTo>
                      <a:pt x="2687955" y="4174347"/>
                    </a:lnTo>
                    <a:lnTo>
                      <a:pt x="2710815" y="4137199"/>
                    </a:lnTo>
                    <a:lnTo>
                      <a:pt x="2719388" y="4108624"/>
                    </a:lnTo>
                    <a:lnTo>
                      <a:pt x="2753677" y="4090527"/>
                    </a:lnTo>
                    <a:lnTo>
                      <a:pt x="2777490" y="4090527"/>
                    </a:lnTo>
                    <a:lnTo>
                      <a:pt x="2783205" y="4108624"/>
                    </a:lnTo>
                    <a:lnTo>
                      <a:pt x="2803208" y="4129580"/>
                    </a:lnTo>
                    <a:lnTo>
                      <a:pt x="2821305" y="4147677"/>
                    </a:lnTo>
                    <a:lnTo>
                      <a:pt x="2821305" y="4179110"/>
                    </a:lnTo>
                    <a:lnTo>
                      <a:pt x="2800350" y="4200065"/>
                    </a:lnTo>
                    <a:lnTo>
                      <a:pt x="2828925" y="4229592"/>
                    </a:lnTo>
                    <a:lnTo>
                      <a:pt x="2835593" y="4261025"/>
                    </a:lnTo>
                    <a:lnTo>
                      <a:pt x="2835593" y="4261025"/>
                    </a:lnTo>
                    <a:lnTo>
                      <a:pt x="2850833" y="4287695"/>
                    </a:lnTo>
                    <a:lnTo>
                      <a:pt x="2845118" y="4310555"/>
                    </a:lnTo>
                    <a:lnTo>
                      <a:pt x="2865120" y="4337225"/>
                    </a:lnTo>
                    <a:lnTo>
                      <a:pt x="2867977" y="4369610"/>
                    </a:lnTo>
                    <a:lnTo>
                      <a:pt x="2882265" y="4401042"/>
                    </a:lnTo>
                    <a:lnTo>
                      <a:pt x="2870835" y="4430570"/>
                    </a:lnTo>
                    <a:lnTo>
                      <a:pt x="2893695" y="4465812"/>
                    </a:lnTo>
                    <a:lnTo>
                      <a:pt x="2881313" y="4491530"/>
                    </a:lnTo>
                    <a:lnTo>
                      <a:pt x="2861310" y="4511532"/>
                    </a:lnTo>
                    <a:lnTo>
                      <a:pt x="2838450" y="4503912"/>
                    </a:lnTo>
                    <a:lnTo>
                      <a:pt x="2815590" y="4515342"/>
                    </a:lnTo>
                    <a:lnTo>
                      <a:pt x="2795588" y="4535345"/>
                    </a:lnTo>
                    <a:lnTo>
                      <a:pt x="2795588" y="4563920"/>
                    </a:lnTo>
                    <a:lnTo>
                      <a:pt x="2780348" y="4579160"/>
                    </a:lnTo>
                    <a:lnTo>
                      <a:pt x="2762250" y="4597257"/>
                    </a:lnTo>
                    <a:lnTo>
                      <a:pt x="2763202" y="4624880"/>
                    </a:lnTo>
                    <a:lnTo>
                      <a:pt x="2788920" y="4633452"/>
                    </a:lnTo>
                    <a:lnTo>
                      <a:pt x="2815590" y="4660122"/>
                    </a:lnTo>
                    <a:lnTo>
                      <a:pt x="2827973" y="4692507"/>
                    </a:lnTo>
                    <a:lnTo>
                      <a:pt x="2843213" y="4707747"/>
                    </a:lnTo>
                    <a:lnTo>
                      <a:pt x="2873693" y="4738227"/>
                    </a:lnTo>
                    <a:lnTo>
                      <a:pt x="2888933" y="4771565"/>
                    </a:lnTo>
                    <a:lnTo>
                      <a:pt x="2888933" y="4800140"/>
                    </a:lnTo>
                    <a:lnTo>
                      <a:pt x="2871788" y="4834430"/>
                    </a:lnTo>
                    <a:lnTo>
                      <a:pt x="2862263" y="4866815"/>
                    </a:lnTo>
                    <a:lnTo>
                      <a:pt x="2873693" y="4878244"/>
                    </a:lnTo>
                    <a:lnTo>
                      <a:pt x="2900363" y="4879197"/>
                    </a:lnTo>
                    <a:lnTo>
                      <a:pt x="2900363" y="4856337"/>
                    </a:lnTo>
                    <a:lnTo>
                      <a:pt x="2900363" y="4842050"/>
                    </a:lnTo>
                    <a:lnTo>
                      <a:pt x="2912745" y="4829667"/>
                    </a:lnTo>
                    <a:lnTo>
                      <a:pt x="2920365" y="4802045"/>
                    </a:lnTo>
                    <a:lnTo>
                      <a:pt x="2914650" y="4778232"/>
                    </a:lnTo>
                    <a:lnTo>
                      <a:pt x="2920365" y="4742990"/>
                    </a:lnTo>
                    <a:lnTo>
                      <a:pt x="2920365" y="4728702"/>
                    </a:lnTo>
                    <a:lnTo>
                      <a:pt x="2938463" y="4746800"/>
                    </a:lnTo>
                    <a:lnTo>
                      <a:pt x="2950845" y="4759182"/>
                    </a:lnTo>
                    <a:lnTo>
                      <a:pt x="2950845" y="4733465"/>
                    </a:lnTo>
                    <a:lnTo>
                      <a:pt x="2961323" y="4709652"/>
                    </a:lnTo>
                    <a:lnTo>
                      <a:pt x="2971800" y="4720130"/>
                    </a:lnTo>
                    <a:lnTo>
                      <a:pt x="2971800" y="4739180"/>
                    </a:lnTo>
                    <a:lnTo>
                      <a:pt x="2991802" y="4747752"/>
                    </a:lnTo>
                    <a:lnTo>
                      <a:pt x="3021330" y="4730607"/>
                    </a:lnTo>
                    <a:lnTo>
                      <a:pt x="3056573" y="4716320"/>
                    </a:lnTo>
                    <a:lnTo>
                      <a:pt x="3074670" y="4716320"/>
                    </a:lnTo>
                    <a:lnTo>
                      <a:pt x="3095625" y="4677267"/>
                    </a:lnTo>
                    <a:lnTo>
                      <a:pt x="3113723" y="4638215"/>
                    </a:lnTo>
                    <a:lnTo>
                      <a:pt x="3142298" y="4591542"/>
                    </a:lnTo>
                    <a:lnTo>
                      <a:pt x="3142298" y="4559157"/>
                    </a:lnTo>
                    <a:lnTo>
                      <a:pt x="3145155" y="4491530"/>
                    </a:lnTo>
                    <a:lnTo>
                      <a:pt x="3136583" y="4439142"/>
                    </a:lnTo>
                    <a:lnTo>
                      <a:pt x="3145155" y="4388660"/>
                    </a:lnTo>
                    <a:lnTo>
                      <a:pt x="3145155" y="4321032"/>
                    </a:lnTo>
                    <a:lnTo>
                      <a:pt x="3145155" y="4265787"/>
                    </a:lnTo>
                    <a:lnTo>
                      <a:pt x="3153727" y="4237212"/>
                    </a:lnTo>
                    <a:lnTo>
                      <a:pt x="3153727" y="4183872"/>
                    </a:lnTo>
                    <a:lnTo>
                      <a:pt x="3145155" y="4128627"/>
                    </a:lnTo>
                    <a:lnTo>
                      <a:pt x="3136583" y="4087670"/>
                    </a:lnTo>
                    <a:lnTo>
                      <a:pt x="3125152" y="4042902"/>
                    </a:lnTo>
                    <a:lnTo>
                      <a:pt x="3109913" y="4001945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095625" y="3899074"/>
                    </a:lnTo>
                    <a:lnTo>
                      <a:pt x="3104198" y="3848592"/>
                    </a:lnTo>
                    <a:lnTo>
                      <a:pt x="3104198" y="3789537"/>
                    </a:lnTo>
                    <a:lnTo>
                      <a:pt x="3082290" y="3767630"/>
                    </a:lnTo>
                    <a:lnTo>
                      <a:pt x="3056573" y="3727624"/>
                    </a:lnTo>
                    <a:lnTo>
                      <a:pt x="3049905" y="3707622"/>
                    </a:lnTo>
                    <a:lnTo>
                      <a:pt x="3029902" y="3673332"/>
                    </a:lnTo>
                    <a:lnTo>
                      <a:pt x="3001327" y="3644757"/>
                    </a:lnTo>
                    <a:lnTo>
                      <a:pt x="2994660" y="3620945"/>
                    </a:lnTo>
                    <a:lnTo>
                      <a:pt x="2980373" y="3606657"/>
                    </a:lnTo>
                    <a:lnTo>
                      <a:pt x="2944177" y="3570462"/>
                    </a:lnTo>
                    <a:lnTo>
                      <a:pt x="2915602" y="3528552"/>
                    </a:lnTo>
                    <a:lnTo>
                      <a:pt x="2897505" y="3472355"/>
                    </a:lnTo>
                    <a:lnTo>
                      <a:pt x="2893695" y="3419014"/>
                    </a:lnTo>
                    <a:lnTo>
                      <a:pt x="2879408" y="3392345"/>
                    </a:lnTo>
                    <a:lnTo>
                      <a:pt x="2866073" y="3379010"/>
                    </a:lnTo>
                    <a:lnTo>
                      <a:pt x="2840355" y="3382820"/>
                    </a:lnTo>
                    <a:lnTo>
                      <a:pt x="2819400" y="3361864"/>
                    </a:lnTo>
                    <a:lnTo>
                      <a:pt x="2813685" y="3343767"/>
                    </a:lnTo>
                    <a:lnTo>
                      <a:pt x="2787968" y="3343767"/>
                    </a:lnTo>
                    <a:lnTo>
                      <a:pt x="2764155" y="3343767"/>
                    </a:lnTo>
                    <a:lnTo>
                      <a:pt x="2772727" y="3328527"/>
                    </a:lnTo>
                    <a:lnTo>
                      <a:pt x="2782252" y="3319002"/>
                    </a:lnTo>
                    <a:lnTo>
                      <a:pt x="2795588" y="3305667"/>
                    </a:lnTo>
                    <a:lnTo>
                      <a:pt x="2777490" y="3287570"/>
                    </a:lnTo>
                    <a:cubicBezTo>
                      <a:pt x="2777490" y="3287570"/>
                      <a:pt x="2757488" y="3296142"/>
                      <a:pt x="2750820" y="3296142"/>
                    </a:cubicBezTo>
                    <a:cubicBezTo>
                      <a:pt x="2744152" y="3296142"/>
                      <a:pt x="2711768" y="3301857"/>
                      <a:pt x="2711768" y="3301857"/>
                    </a:cubicBezTo>
                    <a:lnTo>
                      <a:pt x="2698433" y="3288522"/>
                    </a:lnTo>
                    <a:lnTo>
                      <a:pt x="2667952" y="3284712"/>
                    </a:lnTo>
                    <a:lnTo>
                      <a:pt x="2630805" y="3284712"/>
                    </a:lnTo>
                    <a:lnTo>
                      <a:pt x="2599373" y="3291380"/>
                    </a:lnTo>
                    <a:lnTo>
                      <a:pt x="2584133" y="3306620"/>
                    </a:lnTo>
                    <a:lnTo>
                      <a:pt x="2558415" y="3320907"/>
                    </a:lnTo>
                    <a:lnTo>
                      <a:pt x="2573655" y="3349482"/>
                    </a:lnTo>
                    <a:lnTo>
                      <a:pt x="2586038" y="3373295"/>
                    </a:lnTo>
                    <a:lnTo>
                      <a:pt x="2599373" y="3386630"/>
                    </a:lnTo>
                    <a:lnTo>
                      <a:pt x="2595563" y="3409489"/>
                    </a:lnTo>
                    <a:lnTo>
                      <a:pt x="2580323" y="3398060"/>
                    </a:lnTo>
                    <a:lnTo>
                      <a:pt x="2570798" y="3406632"/>
                    </a:lnTo>
                    <a:lnTo>
                      <a:pt x="2555558" y="3427587"/>
                    </a:lnTo>
                    <a:lnTo>
                      <a:pt x="2555558" y="3441874"/>
                    </a:lnTo>
                    <a:lnTo>
                      <a:pt x="2526983" y="3453305"/>
                    </a:lnTo>
                    <a:lnTo>
                      <a:pt x="2526983" y="3435207"/>
                    </a:lnTo>
                    <a:lnTo>
                      <a:pt x="2526983" y="3409489"/>
                    </a:lnTo>
                    <a:lnTo>
                      <a:pt x="2518410" y="3400917"/>
                    </a:lnTo>
                    <a:lnTo>
                      <a:pt x="2509838" y="3403774"/>
                    </a:lnTo>
                    <a:lnTo>
                      <a:pt x="2492693" y="3391392"/>
                    </a:lnTo>
                    <a:lnTo>
                      <a:pt x="2492693" y="3377105"/>
                    </a:lnTo>
                    <a:lnTo>
                      <a:pt x="2477452" y="3394249"/>
                    </a:lnTo>
                    <a:lnTo>
                      <a:pt x="2477452" y="3415205"/>
                    </a:lnTo>
                    <a:lnTo>
                      <a:pt x="2497455" y="3423777"/>
                    </a:lnTo>
                    <a:lnTo>
                      <a:pt x="2497455" y="3446637"/>
                    </a:lnTo>
                    <a:lnTo>
                      <a:pt x="2486025" y="3462830"/>
                    </a:lnTo>
                    <a:lnTo>
                      <a:pt x="2468880" y="3445685"/>
                    </a:lnTo>
                    <a:lnTo>
                      <a:pt x="2455545" y="3420920"/>
                    </a:lnTo>
                    <a:lnTo>
                      <a:pt x="2455545" y="3402822"/>
                    </a:lnTo>
                    <a:lnTo>
                      <a:pt x="2438400" y="3394249"/>
                    </a:lnTo>
                    <a:lnTo>
                      <a:pt x="2424113" y="3379962"/>
                    </a:lnTo>
                    <a:lnTo>
                      <a:pt x="2404110" y="3399964"/>
                    </a:lnTo>
                    <a:lnTo>
                      <a:pt x="2386013" y="3418062"/>
                    </a:lnTo>
                    <a:lnTo>
                      <a:pt x="2362200" y="3418062"/>
                    </a:lnTo>
                    <a:lnTo>
                      <a:pt x="2346008" y="3434255"/>
                    </a:lnTo>
                    <a:lnTo>
                      <a:pt x="2324100" y="3434255"/>
                    </a:lnTo>
                    <a:lnTo>
                      <a:pt x="2311718" y="3405680"/>
                    </a:lnTo>
                    <a:lnTo>
                      <a:pt x="2323148" y="3374247"/>
                    </a:lnTo>
                    <a:lnTo>
                      <a:pt x="2323148" y="3339005"/>
                    </a:lnTo>
                    <a:lnTo>
                      <a:pt x="2344102" y="3303762"/>
                    </a:lnTo>
                    <a:lnTo>
                      <a:pt x="2344102" y="3264710"/>
                    </a:lnTo>
                    <a:lnTo>
                      <a:pt x="2356485" y="3217085"/>
                    </a:lnTo>
                    <a:lnTo>
                      <a:pt x="2356485" y="3178985"/>
                    </a:lnTo>
                    <a:lnTo>
                      <a:pt x="2356485" y="3144695"/>
                    </a:lnTo>
                    <a:lnTo>
                      <a:pt x="2342198" y="3129455"/>
                    </a:lnTo>
                    <a:lnTo>
                      <a:pt x="2342198" y="3081830"/>
                    </a:lnTo>
                    <a:lnTo>
                      <a:pt x="2350770" y="3046587"/>
                    </a:lnTo>
                    <a:lnTo>
                      <a:pt x="2350770" y="2996105"/>
                    </a:lnTo>
                    <a:lnTo>
                      <a:pt x="2350770" y="2958005"/>
                    </a:lnTo>
                    <a:lnTo>
                      <a:pt x="2367915" y="2929430"/>
                    </a:lnTo>
                    <a:lnTo>
                      <a:pt x="2347913" y="2909427"/>
                    </a:lnTo>
                    <a:lnTo>
                      <a:pt x="2335530" y="2877042"/>
                    </a:lnTo>
                    <a:lnTo>
                      <a:pt x="2342198" y="2832274"/>
                    </a:lnTo>
                    <a:lnTo>
                      <a:pt x="2363152" y="2811320"/>
                    </a:lnTo>
                    <a:lnTo>
                      <a:pt x="2340293" y="2766552"/>
                    </a:lnTo>
                    <a:lnTo>
                      <a:pt x="2344102" y="2719880"/>
                    </a:lnTo>
                    <a:lnTo>
                      <a:pt x="2367915" y="2672255"/>
                    </a:lnTo>
                    <a:lnTo>
                      <a:pt x="2391727" y="2648442"/>
                    </a:lnTo>
                    <a:lnTo>
                      <a:pt x="2414588" y="2610342"/>
                    </a:lnTo>
                    <a:lnTo>
                      <a:pt x="2434590" y="2590339"/>
                    </a:lnTo>
                    <a:lnTo>
                      <a:pt x="2466023" y="2558907"/>
                    </a:lnTo>
                    <a:lnTo>
                      <a:pt x="2498408" y="2558907"/>
                    </a:lnTo>
                    <a:lnTo>
                      <a:pt x="2522220" y="2543667"/>
                    </a:lnTo>
                    <a:lnTo>
                      <a:pt x="2513648" y="2535095"/>
                    </a:lnTo>
                    <a:lnTo>
                      <a:pt x="2502218" y="2516997"/>
                    </a:lnTo>
                    <a:lnTo>
                      <a:pt x="2519363" y="2501757"/>
                    </a:lnTo>
                    <a:lnTo>
                      <a:pt x="2536508" y="2501757"/>
                    </a:lnTo>
                    <a:lnTo>
                      <a:pt x="2556510" y="2483660"/>
                    </a:lnTo>
                    <a:lnTo>
                      <a:pt x="2578418" y="2461752"/>
                    </a:lnTo>
                    <a:lnTo>
                      <a:pt x="2568893" y="2431272"/>
                    </a:lnTo>
                    <a:lnTo>
                      <a:pt x="2598420" y="2442702"/>
                    </a:lnTo>
                    <a:lnTo>
                      <a:pt x="2616518" y="2422700"/>
                    </a:lnTo>
                    <a:lnTo>
                      <a:pt x="2601277" y="2407460"/>
                    </a:lnTo>
                    <a:lnTo>
                      <a:pt x="2594610" y="2380789"/>
                    </a:lnTo>
                    <a:lnTo>
                      <a:pt x="2601277" y="2359835"/>
                    </a:lnTo>
                    <a:lnTo>
                      <a:pt x="2619375" y="2341737"/>
                    </a:lnTo>
                    <a:lnTo>
                      <a:pt x="2642235" y="2336022"/>
                    </a:lnTo>
                    <a:lnTo>
                      <a:pt x="2662238" y="2312210"/>
                    </a:lnTo>
                    <a:lnTo>
                      <a:pt x="2701290" y="2294112"/>
                    </a:lnTo>
                    <a:lnTo>
                      <a:pt x="2701290" y="2281730"/>
                    </a:lnTo>
                    <a:lnTo>
                      <a:pt x="2727960" y="2277920"/>
                    </a:lnTo>
                    <a:lnTo>
                      <a:pt x="2753677" y="2268395"/>
                    </a:lnTo>
                    <a:lnTo>
                      <a:pt x="2764155" y="2278872"/>
                    </a:lnTo>
                    <a:lnTo>
                      <a:pt x="2743200" y="2281730"/>
                    </a:lnTo>
                    <a:lnTo>
                      <a:pt x="2737485" y="2299827"/>
                    </a:lnTo>
                    <a:lnTo>
                      <a:pt x="2737485" y="2317925"/>
                    </a:lnTo>
                    <a:cubicBezTo>
                      <a:pt x="2737485" y="2317925"/>
                      <a:pt x="2756535" y="2324592"/>
                      <a:pt x="2749868" y="2330307"/>
                    </a:cubicBezTo>
                    <a:cubicBezTo>
                      <a:pt x="2743200" y="2336975"/>
                      <a:pt x="2776538" y="2329355"/>
                      <a:pt x="2776538" y="2329355"/>
                    </a:cubicBezTo>
                    <a:lnTo>
                      <a:pt x="2786063" y="2302685"/>
                    </a:lnTo>
                    <a:lnTo>
                      <a:pt x="2786063" y="2273157"/>
                    </a:lnTo>
                    <a:lnTo>
                      <a:pt x="2812733" y="2261727"/>
                    </a:lnTo>
                    <a:lnTo>
                      <a:pt x="2816543" y="2240772"/>
                    </a:lnTo>
                    <a:lnTo>
                      <a:pt x="2807018" y="2191242"/>
                    </a:lnTo>
                    <a:lnTo>
                      <a:pt x="2848927" y="2184575"/>
                    </a:lnTo>
                    <a:lnTo>
                      <a:pt x="2848927" y="2146475"/>
                    </a:lnTo>
                    <a:lnTo>
                      <a:pt x="2871788" y="2139807"/>
                    </a:lnTo>
                    <a:lnTo>
                      <a:pt x="2872740" y="2113137"/>
                    </a:lnTo>
                    <a:lnTo>
                      <a:pt x="2851785" y="2113137"/>
                    </a:lnTo>
                    <a:lnTo>
                      <a:pt x="2839402" y="2125520"/>
                    </a:lnTo>
                    <a:lnTo>
                      <a:pt x="2823210" y="2140760"/>
                    </a:lnTo>
                    <a:lnTo>
                      <a:pt x="2805113" y="2143617"/>
                    </a:lnTo>
                    <a:lnTo>
                      <a:pt x="2785110" y="2123614"/>
                    </a:lnTo>
                    <a:lnTo>
                      <a:pt x="2785110" y="2097897"/>
                    </a:lnTo>
                    <a:lnTo>
                      <a:pt x="2762250" y="2075037"/>
                    </a:lnTo>
                    <a:lnTo>
                      <a:pt x="2754630" y="2018839"/>
                    </a:lnTo>
                    <a:lnTo>
                      <a:pt x="2754630" y="1976929"/>
                    </a:lnTo>
                    <a:lnTo>
                      <a:pt x="2728913" y="1937877"/>
                    </a:lnTo>
                    <a:lnTo>
                      <a:pt x="2732723" y="1898825"/>
                    </a:lnTo>
                    <a:lnTo>
                      <a:pt x="2707005" y="1881679"/>
                    </a:lnTo>
                    <a:lnTo>
                      <a:pt x="2706052" y="1819767"/>
                    </a:lnTo>
                    <a:lnTo>
                      <a:pt x="2721293" y="1801670"/>
                    </a:lnTo>
                    <a:lnTo>
                      <a:pt x="2733675" y="1754997"/>
                    </a:lnTo>
                    <a:lnTo>
                      <a:pt x="2733675" y="1732137"/>
                    </a:lnTo>
                    <a:lnTo>
                      <a:pt x="2771775" y="1732137"/>
                    </a:lnTo>
                    <a:lnTo>
                      <a:pt x="2783205" y="1697847"/>
                    </a:lnTo>
                    <a:lnTo>
                      <a:pt x="2771775" y="1666414"/>
                    </a:lnTo>
                    <a:lnTo>
                      <a:pt x="2810827" y="1703562"/>
                    </a:lnTo>
                    <a:lnTo>
                      <a:pt x="2822258" y="1727375"/>
                    </a:lnTo>
                    <a:lnTo>
                      <a:pt x="2836545" y="1741662"/>
                    </a:lnTo>
                    <a:lnTo>
                      <a:pt x="2857500" y="1762617"/>
                    </a:lnTo>
                    <a:lnTo>
                      <a:pt x="2857500" y="1727375"/>
                    </a:lnTo>
                    <a:lnTo>
                      <a:pt x="2883218" y="1739757"/>
                    </a:lnTo>
                    <a:lnTo>
                      <a:pt x="2894648" y="1768332"/>
                    </a:lnTo>
                    <a:lnTo>
                      <a:pt x="2904173" y="1735947"/>
                    </a:lnTo>
                    <a:lnTo>
                      <a:pt x="2901315" y="1682607"/>
                    </a:lnTo>
                    <a:lnTo>
                      <a:pt x="2887027" y="1648317"/>
                    </a:lnTo>
                    <a:lnTo>
                      <a:pt x="2887027" y="1603550"/>
                    </a:lnTo>
                    <a:lnTo>
                      <a:pt x="2869883" y="1585452"/>
                    </a:lnTo>
                    <a:lnTo>
                      <a:pt x="2883218" y="1566402"/>
                    </a:lnTo>
                    <a:lnTo>
                      <a:pt x="2895600" y="1567354"/>
                    </a:lnTo>
                    <a:lnTo>
                      <a:pt x="2898458" y="1549257"/>
                    </a:lnTo>
                    <a:lnTo>
                      <a:pt x="2869883" y="1549257"/>
                    </a:lnTo>
                    <a:lnTo>
                      <a:pt x="2847023" y="1526397"/>
                    </a:lnTo>
                    <a:lnTo>
                      <a:pt x="2822258" y="1501632"/>
                    </a:lnTo>
                    <a:lnTo>
                      <a:pt x="2805113" y="1486392"/>
                    </a:lnTo>
                    <a:lnTo>
                      <a:pt x="2813685" y="1463532"/>
                    </a:lnTo>
                    <a:lnTo>
                      <a:pt x="2813685" y="1434004"/>
                    </a:lnTo>
                    <a:lnTo>
                      <a:pt x="2845118" y="1416859"/>
                    </a:lnTo>
                    <a:lnTo>
                      <a:pt x="2867025" y="1394952"/>
                    </a:lnTo>
                    <a:lnTo>
                      <a:pt x="2876550" y="1404477"/>
                    </a:lnTo>
                    <a:lnTo>
                      <a:pt x="2849880" y="1430195"/>
                    </a:lnTo>
                    <a:lnTo>
                      <a:pt x="2849880" y="1462579"/>
                    </a:lnTo>
                    <a:lnTo>
                      <a:pt x="2879408" y="1480677"/>
                    </a:lnTo>
                    <a:lnTo>
                      <a:pt x="2899410" y="1506395"/>
                    </a:lnTo>
                    <a:lnTo>
                      <a:pt x="2915602" y="1522587"/>
                    </a:lnTo>
                    <a:lnTo>
                      <a:pt x="2933700" y="1529254"/>
                    </a:lnTo>
                    <a:lnTo>
                      <a:pt x="2951798" y="1529254"/>
                    </a:lnTo>
                    <a:lnTo>
                      <a:pt x="2969895" y="1564497"/>
                    </a:lnTo>
                    <a:lnTo>
                      <a:pt x="2987040" y="1581642"/>
                    </a:lnTo>
                    <a:lnTo>
                      <a:pt x="2987040" y="1605454"/>
                    </a:lnTo>
                    <a:lnTo>
                      <a:pt x="2987040" y="1625457"/>
                    </a:lnTo>
                    <a:lnTo>
                      <a:pt x="2977515" y="1659747"/>
                    </a:lnTo>
                    <a:lnTo>
                      <a:pt x="2978468" y="1688322"/>
                    </a:lnTo>
                    <a:lnTo>
                      <a:pt x="2995613" y="1702609"/>
                    </a:lnTo>
                    <a:lnTo>
                      <a:pt x="3012758" y="1754997"/>
                    </a:lnTo>
                    <a:lnTo>
                      <a:pt x="3027045" y="1790239"/>
                    </a:lnTo>
                    <a:lnTo>
                      <a:pt x="3039427" y="1834054"/>
                    </a:lnTo>
                    <a:lnTo>
                      <a:pt x="3050858" y="1880727"/>
                    </a:lnTo>
                    <a:lnTo>
                      <a:pt x="3077527" y="1915970"/>
                    </a:lnTo>
                    <a:lnTo>
                      <a:pt x="3094673" y="1968357"/>
                    </a:lnTo>
                    <a:lnTo>
                      <a:pt x="3101340" y="2013125"/>
                    </a:lnTo>
                    <a:lnTo>
                      <a:pt x="3115627" y="2055034"/>
                    </a:lnTo>
                    <a:lnTo>
                      <a:pt x="3105150" y="2065512"/>
                    </a:lnTo>
                    <a:lnTo>
                      <a:pt x="3092768" y="2077895"/>
                    </a:lnTo>
                    <a:lnTo>
                      <a:pt x="3106102" y="2100755"/>
                    </a:lnTo>
                    <a:lnTo>
                      <a:pt x="3096577" y="2121710"/>
                    </a:lnTo>
                    <a:lnTo>
                      <a:pt x="3084195" y="2134092"/>
                    </a:lnTo>
                    <a:lnTo>
                      <a:pt x="3084195" y="2146475"/>
                    </a:lnTo>
                    <a:lnTo>
                      <a:pt x="3109913" y="2152189"/>
                    </a:lnTo>
                    <a:lnTo>
                      <a:pt x="3133725" y="2186480"/>
                    </a:lnTo>
                    <a:lnTo>
                      <a:pt x="3137535" y="2218864"/>
                    </a:lnTo>
                    <a:lnTo>
                      <a:pt x="3157538" y="2238867"/>
                    </a:lnTo>
                    <a:lnTo>
                      <a:pt x="3157538" y="2268395"/>
                    </a:lnTo>
                    <a:lnTo>
                      <a:pt x="3186113" y="2297922"/>
                    </a:lnTo>
                    <a:lnTo>
                      <a:pt x="3227070" y="2338880"/>
                    </a:lnTo>
                    <a:cubicBezTo>
                      <a:pt x="3227070" y="2338880"/>
                      <a:pt x="3239452" y="2366502"/>
                      <a:pt x="3245168" y="2373170"/>
                    </a:cubicBezTo>
                    <a:lnTo>
                      <a:pt x="3283268" y="2398887"/>
                    </a:lnTo>
                    <a:lnTo>
                      <a:pt x="3322320" y="2419842"/>
                    </a:lnTo>
                    <a:lnTo>
                      <a:pt x="3383280" y="2437939"/>
                    </a:lnTo>
                    <a:lnTo>
                      <a:pt x="3411855" y="2443655"/>
                    </a:lnTo>
                    <a:lnTo>
                      <a:pt x="3437573" y="2460799"/>
                    </a:lnTo>
                    <a:lnTo>
                      <a:pt x="3452813" y="2481755"/>
                    </a:lnTo>
                    <a:lnTo>
                      <a:pt x="3506152" y="2510330"/>
                    </a:lnTo>
                    <a:lnTo>
                      <a:pt x="3552825" y="2530332"/>
                    </a:lnTo>
                    <a:lnTo>
                      <a:pt x="3602355" y="2553192"/>
                    </a:lnTo>
                    <a:lnTo>
                      <a:pt x="3628073" y="2578910"/>
                    </a:lnTo>
                    <a:lnTo>
                      <a:pt x="3656648" y="2578910"/>
                    </a:lnTo>
                    <a:lnTo>
                      <a:pt x="3676650" y="2598912"/>
                    </a:lnTo>
                    <a:lnTo>
                      <a:pt x="3702368" y="2612247"/>
                    </a:lnTo>
                    <a:lnTo>
                      <a:pt x="3743325" y="2612247"/>
                    </a:lnTo>
                    <a:lnTo>
                      <a:pt x="3761423" y="262939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8" name="Freeform: Shape 150">
                <a:extLst>
                  <a:ext uri="{FF2B5EF4-FFF2-40B4-BE49-F238E27FC236}">
                    <a16:creationId xmlns="" xmlns:a16="http://schemas.microsoft.com/office/drawing/2014/main" id="{550D3C9B-1AE3-ADFC-6DB7-E41AFA826C1E}"/>
                  </a:ext>
                </a:extLst>
              </p:cNvPr>
              <p:cNvSpPr/>
              <p:nvPr/>
            </p:nvSpPr>
            <p:spPr>
              <a:xfrm>
                <a:off x="9893617" y="2503170"/>
                <a:ext cx="44767" cy="111442"/>
              </a:xfrm>
              <a:custGeom>
                <a:avLst/>
                <a:gdLst>
                  <a:gd name="connsiteX0" fmla="*/ 40005 w 44767"/>
                  <a:gd name="connsiteY0" fmla="*/ 9525 h 111442"/>
                  <a:gd name="connsiteX1" fmla="*/ 17145 w 44767"/>
                  <a:gd name="connsiteY1" fmla="*/ 0 h 111442"/>
                  <a:gd name="connsiteX2" fmla="*/ 1905 w 44767"/>
                  <a:gd name="connsiteY2" fmla="*/ 8572 h 111442"/>
                  <a:gd name="connsiteX3" fmla="*/ 1905 w 44767"/>
                  <a:gd name="connsiteY3" fmla="*/ 35242 h 111442"/>
                  <a:gd name="connsiteX4" fmla="*/ 0 w 44767"/>
                  <a:gd name="connsiteY4" fmla="*/ 60008 h 111442"/>
                  <a:gd name="connsiteX5" fmla="*/ 14288 w 44767"/>
                  <a:gd name="connsiteY5" fmla="*/ 69533 h 111442"/>
                  <a:gd name="connsiteX6" fmla="*/ 23813 w 44767"/>
                  <a:gd name="connsiteY6" fmla="*/ 81915 h 111442"/>
                  <a:gd name="connsiteX7" fmla="*/ 25718 w 44767"/>
                  <a:gd name="connsiteY7" fmla="*/ 103822 h 111442"/>
                  <a:gd name="connsiteX8" fmla="*/ 44768 w 44767"/>
                  <a:gd name="connsiteY8" fmla="*/ 111442 h 111442"/>
                  <a:gd name="connsiteX9" fmla="*/ 40005 w 44767"/>
                  <a:gd name="connsiteY9" fmla="*/ 88583 h 111442"/>
                  <a:gd name="connsiteX10" fmla="*/ 31432 w 44767"/>
                  <a:gd name="connsiteY10" fmla="*/ 72390 h 111442"/>
                  <a:gd name="connsiteX11" fmla="*/ 40005 w 44767"/>
                  <a:gd name="connsiteY11" fmla="*/ 43815 h 11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767" h="111442">
                    <a:moveTo>
                      <a:pt x="40005" y="9525"/>
                    </a:moveTo>
                    <a:lnTo>
                      <a:pt x="17145" y="0"/>
                    </a:lnTo>
                    <a:lnTo>
                      <a:pt x="1905" y="8572"/>
                    </a:lnTo>
                    <a:lnTo>
                      <a:pt x="1905" y="35242"/>
                    </a:lnTo>
                    <a:lnTo>
                      <a:pt x="0" y="60008"/>
                    </a:lnTo>
                    <a:lnTo>
                      <a:pt x="14288" y="69533"/>
                    </a:lnTo>
                    <a:lnTo>
                      <a:pt x="23813" y="81915"/>
                    </a:lnTo>
                    <a:lnTo>
                      <a:pt x="25718" y="103822"/>
                    </a:lnTo>
                    <a:lnTo>
                      <a:pt x="44768" y="111442"/>
                    </a:lnTo>
                    <a:lnTo>
                      <a:pt x="40005" y="88583"/>
                    </a:lnTo>
                    <a:lnTo>
                      <a:pt x="31432" y="72390"/>
                    </a:lnTo>
                    <a:lnTo>
                      <a:pt x="40005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9" name="Freeform: Shape 151">
                <a:extLst>
                  <a:ext uri="{FF2B5EF4-FFF2-40B4-BE49-F238E27FC236}">
                    <a16:creationId xmlns="" xmlns:a16="http://schemas.microsoft.com/office/drawing/2014/main" id="{86CF48A8-4729-5BD1-A650-6B03A75FC272}"/>
                  </a:ext>
                </a:extLst>
              </p:cNvPr>
              <p:cNvSpPr/>
              <p:nvPr/>
            </p:nvSpPr>
            <p:spPr>
              <a:xfrm>
                <a:off x="10353675" y="2638425"/>
                <a:ext cx="85725" cy="25717"/>
              </a:xfrm>
              <a:custGeom>
                <a:avLst/>
                <a:gdLst>
                  <a:gd name="connsiteX0" fmla="*/ 38100 w 85725"/>
                  <a:gd name="connsiteY0" fmla="*/ 25717 h 25717"/>
                  <a:gd name="connsiteX1" fmla="*/ 67627 w 85725"/>
                  <a:gd name="connsiteY1" fmla="*/ 25717 h 25717"/>
                  <a:gd name="connsiteX2" fmla="*/ 85725 w 85725"/>
                  <a:gd name="connsiteY2" fmla="*/ 7620 h 25717"/>
                  <a:gd name="connsiteX3" fmla="*/ 62865 w 85725"/>
                  <a:gd name="connsiteY3" fmla="*/ 0 h 25717"/>
                  <a:gd name="connsiteX4" fmla="*/ 39052 w 85725"/>
                  <a:gd name="connsiteY4" fmla="*/ 9525 h 25717"/>
                  <a:gd name="connsiteX5" fmla="*/ 17145 w 85725"/>
                  <a:gd name="connsiteY5" fmla="*/ 953 h 25717"/>
                  <a:gd name="connsiteX6" fmla="*/ 0 w 85725"/>
                  <a:gd name="connsiteY6" fmla="*/ 7620 h 25717"/>
                  <a:gd name="connsiteX7" fmla="*/ 8573 w 85725"/>
                  <a:gd name="connsiteY7" fmla="*/ 25717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25717">
                    <a:moveTo>
                      <a:pt x="38100" y="25717"/>
                    </a:moveTo>
                    <a:lnTo>
                      <a:pt x="67627" y="25717"/>
                    </a:lnTo>
                    <a:lnTo>
                      <a:pt x="85725" y="7620"/>
                    </a:lnTo>
                    <a:lnTo>
                      <a:pt x="62865" y="0"/>
                    </a:lnTo>
                    <a:lnTo>
                      <a:pt x="39052" y="9525"/>
                    </a:lnTo>
                    <a:lnTo>
                      <a:pt x="17145" y="953"/>
                    </a:lnTo>
                    <a:lnTo>
                      <a:pt x="0" y="7620"/>
                    </a:lnTo>
                    <a:lnTo>
                      <a:pt x="8573" y="2571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0" name="Freeform: Shape 152">
                <a:extLst>
                  <a:ext uri="{FF2B5EF4-FFF2-40B4-BE49-F238E27FC236}">
                    <a16:creationId xmlns="" xmlns:a16="http://schemas.microsoft.com/office/drawing/2014/main" id="{D766B51F-010A-8394-5E9D-842E8D87AF0B}"/>
                  </a:ext>
                </a:extLst>
              </p:cNvPr>
              <p:cNvSpPr/>
              <p:nvPr/>
            </p:nvSpPr>
            <p:spPr>
              <a:xfrm>
                <a:off x="10458450" y="2572702"/>
                <a:ext cx="32385" cy="22859"/>
              </a:xfrm>
              <a:custGeom>
                <a:avLst/>
                <a:gdLst>
                  <a:gd name="connsiteX0" fmla="*/ 20955 w 32385"/>
                  <a:gd name="connsiteY0" fmla="*/ 11430 h 22859"/>
                  <a:gd name="connsiteX1" fmla="*/ 32385 w 32385"/>
                  <a:gd name="connsiteY1" fmla="*/ 0 h 22859"/>
                  <a:gd name="connsiteX2" fmla="*/ 16193 w 32385"/>
                  <a:gd name="connsiteY2" fmla="*/ 3810 h 22859"/>
                  <a:gd name="connsiteX3" fmla="*/ 0 w 32385"/>
                  <a:gd name="connsiteY3" fmla="*/ 14288 h 22859"/>
                  <a:gd name="connsiteX4" fmla="*/ 8573 w 32385"/>
                  <a:gd name="connsiteY4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5" h="22859">
                    <a:moveTo>
                      <a:pt x="20955" y="11430"/>
                    </a:moveTo>
                    <a:lnTo>
                      <a:pt x="32385" y="0"/>
                    </a:lnTo>
                    <a:lnTo>
                      <a:pt x="16193" y="3810"/>
                    </a:lnTo>
                    <a:lnTo>
                      <a:pt x="0" y="14288"/>
                    </a:lnTo>
                    <a:lnTo>
                      <a:pt x="8573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1" name="Freeform: Shape 153">
                <a:extLst>
                  <a:ext uri="{FF2B5EF4-FFF2-40B4-BE49-F238E27FC236}">
                    <a16:creationId xmlns="" xmlns:a16="http://schemas.microsoft.com/office/drawing/2014/main" id="{7E162098-3F49-AFF6-64C8-8BFE8EDAA4B1}"/>
                  </a:ext>
                </a:extLst>
              </p:cNvPr>
              <p:cNvSpPr/>
              <p:nvPr/>
            </p:nvSpPr>
            <p:spPr>
              <a:xfrm>
                <a:off x="8792527" y="1102994"/>
                <a:ext cx="87630" cy="160019"/>
              </a:xfrm>
              <a:custGeom>
                <a:avLst/>
                <a:gdLst>
                  <a:gd name="connsiteX0" fmla="*/ 3810 w 87630"/>
                  <a:gd name="connsiteY0" fmla="*/ 100965 h 160019"/>
                  <a:gd name="connsiteX1" fmla="*/ 18098 w 87630"/>
                  <a:gd name="connsiteY1" fmla="*/ 121920 h 160019"/>
                  <a:gd name="connsiteX2" fmla="*/ 32385 w 87630"/>
                  <a:gd name="connsiteY2" fmla="*/ 155258 h 160019"/>
                  <a:gd name="connsiteX3" fmla="*/ 55245 w 87630"/>
                  <a:gd name="connsiteY3" fmla="*/ 160020 h 160019"/>
                  <a:gd name="connsiteX4" fmla="*/ 70485 w 87630"/>
                  <a:gd name="connsiteY4" fmla="*/ 144780 h 160019"/>
                  <a:gd name="connsiteX5" fmla="*/ 81915 w 87630"/>
                  <a:gd name="connsiteY5" fmla="*/ 123825 h 160019"/>
                  <a:gd name="connsiteX6" fmla="*/ 68580 w 87630"/>
                  <a:gd name="connsiteY6" fmla="*/ 110490 h 160019"/>
                  <a:gd name="connsiteX7" fmla="*/ 87630 w 87630"/>
                  <a:gd name="connsiteY7" fmla="*/ 83820 h 160019"/>
                  <a:gd name="connsiteX8" fmla="*/ 84773 w 87630"/>
                  <a:gd name="connsiteY8" fmla="*/ 54293 h 160019"/>
                  <a:gd name="connsiteX9" fmla="*/ 84773 w 87630"/>
                  <a:gd name="connsiteY9" fmla="*/ 19050 h 160019"/>
                  <a:gd name="connsiteX10" fmla="*/ 65723 w 87630"/>
                  <a:gd name="connsiteY10" fmla="*/ 4763 h 160019"/>
                  <a:gd name="connsiteX11" fmla="*/ 55245 w 87630"/>
                  <a:gd name="connsiteY11" fmla="*/ 0 h 160019"/>
                  <a:gd name="connsiteX12" fmla="*/ 44768 w 87630"/>
                  <a:gd name="connsiteY12" fmla="*/ 10478 h 160019"/>
                  <a:gd name="connsiteX13" fmla="*/ 23813 w 87630"/>
                  <a:gd name="connsiteY13" fmla="*/ 21908 h 160019"/>
                  <a:gd name="connsiteX14" fmla="*/ 5715 w 87630"/>
                  <a:gd name="connsiteY14" fmla="*/ 39053 h 160019"/>
                  <a:gd name="connsiteX15" fmla="*/ 7620 w 87630"/>
                  <a:gd name="connsiteY15" fmla="*/ 69533 h 160019"/>
                  <a:gd name="connsiteX16" fmla="*/ 0 w 87630"/>
                  <a:gd name="connsiteY16" fmla="*/ 77153 h 16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630" h="160019">
                    <a:moveTo>
                      <a:pt x="3810" y="100965"/>
                    </a:moveTo>
                    <a:lnTo>
                      <a:pt x="18098" y="121920"/>
                    </a:lnTo>
                    <a:lnTo>
                      <a:pt x="32385" y="155258"/>
                    </a:lnTo>
                    <a:lnTo>
                      <a:pt x="55245" y="160020"/>
                    </a:lnTo>
                    <a:lnTo>
                      <a:pt x="70485" y="144780"/>
                    </a:lnTo>
                    <a:lnTo>
                      <a:pt x="81915" y="123825"/>
                    </a:lnTo>
                    <a:lnTo>
                      <a:pt x="68580" y="110490"/>
                    </a:lnTo>
                    <a:lnTo>
                      <a:pt x="87630" y="83820"/>
                    </a:lnTo>
                    <a:lnTo>
                      <a:pt x="84773" y="54293"/>
                    </a:lnTo>
                    <a:lnTo>
                      <a:pt x="84773" y="19050"/>
                    </a:lnTo>
                    <a:lnTo>
                      <a:pt x="65723" y="4763"/>
                    </a:lnTo>
                    <a:lnTo>
                      <a:pt x="55245" y="0"/>
                    </a:lnTo>
                    <a:lnTo>
                      <a:pt x="44768" y="10478"/>
                    </a:lnTo>
                    <a:lnTo>
                      <a:pt x="23813" y="21908"/>
                    </a:lnTo>
                    <a:lnTo>
                      <a:pt x="5715" y="39053"/>
                    </a:lnTo>
                    <a:lnTo>
                      <a:pt x="7620" y="69533"/>
                    </a:lnTo>
                    <a:lnTo>
                      <a:pt x="0" y="7715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2" name="Freeform: Shape 154">
                <a:extLst>
                  <a:ext uri="{FF2B5EF4-FFF2-40B4-BE49-F238E27FC236}">
                    <a16:creationId xmlns="" xmlns:a16="http://schemas.microsoft.com/office/drawing/2014/main" id="{EF87DA0C-6126-128A-3F54-30CA66DB5E5F}"/>
                  </a:ext>
                </a:extLst>
              </p:cNvPr>
              <p:cNvSpPr/>
              <p:nvPr/>
            </p:nvSpPr>
            <p:spPr>
              <a:xfrm>
                <a:off x="9122092" y="4163377"/>
                <a:ext cx="48577" cy="56197"/>
              </a:xfrm>
              <a:custGeom>
                <a:avLst/>
                <a:gdLst>
                  <a:gd name="connsiteX0" fmla="*/ 11430 w 48577"/>
                  <a:gd name="connsiteY0" fmla="*/ 5715 h 56197"/>
                  <a:gd name="connsiteX1" fmla="*/ 0 w 48577"/>
                  <a:gd name="connsiteY1" fmla="*/ 19050 h 56197"/>
                  <a:gd name="connsiteX2" fmla="*/ 0 w 48577"/>
                  <a:gd name="connsiteY2" fmla="*/ 36195 h 56197"/>
                  <a:gd name="connsiteX3" fmla="*/ 0 w 48577"/>
                  <a:gd name="connsiteY3" fmla="*/ 54292 h 56197"/>
                  <a:gd name="connsiteX4" fmla="*/ 20002 w 48577"/>
                  <a:gd name="connsiteY4" fmla="*/ 45720 h 56197"/>
                  <a:gd name="connsiteX5" fmla="*/ 31432 w 48577"/>
                  <a:gd name="connsiteY5" fmla="*/ 56197 h 56197"/>
                  <a:gd name="connsiteX6" fmla="*/ 43815 w 48577"/>
                  <a:gd name="connsiteY6" fmla="*/ 44767 h 56197"/>
                  <a:gd name="connsiteX7" fmla="*/ 48577 w 48577"/>
                  <a:gd name="connsiteY7" fmla="*/ 20003 h 56197"/>
                  <a:gd name="connsiteX8" fmla="*/ 35243 w 48577"/>
                  <a:gd name="connsiteY8" fmla="*/ 0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577" h="56197">
                    <a:moveTo>
                      <a:pt x="11430" y="5715"/>
                    </a:moveTo>
                    <a:lnTo>
                      <a:pt x="0" y="19050"/>
                    </a:lnTo>
                    <a:lnTo>
                      <a:pt x="0" y="36195"/>
                    </a:lnTo>
                    <a:lnTo>
                      <a:pt x="0" y="54292"/>
                    </a:lnTo>
                    <a:lnTo>
                      <a:pt x="20002" y="45720"/>
                    </a:lnTo>
                    <a:lnTo>
                      <a:pt x="31432" y="56197"/>
                    </a:lnTo>
                    <a:lnTo>
                      <a:pt x="43815" y="44767"/>
                    </a:lnTo>
                    <a:lnTo>
                      <a:pt x="48577" y="20003"/>
                    </a:lnTo>
                    <a:lnTo>
                      <a:pt x="3524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3" name="Freeform: Shape 155">
                <a:extLst>
                  <a:ext uri="{FF2B5EF4-FFF2-40B4-BE49-F238E27FC236}">
                    <a16:creationId xmlns="" xmlns:a16="http://schemas.microsoft.com/office/drawing/2014/main" id="{43C963C2-587D-52E7-EDF1-43A13457E96D}"/>
                  </a:ext>
                </a:extLst>
              </p:cNvPr>
              <p:cNvSpPr/>
              <p:nvPr/>
            </p:nvSpPr>
            <p:spPr>
              <a:xfrm>
                <a:off x="7733347" y="1920239"/>
                <a:ext cx="160019" cy="115252"/>
              </a:xfrm>
              <a:custGeom>
                <a:avLst/>
                <a:gdLst>
                  <a:gd name="connsiteX0" fmla="*/ 9525 w 160019"/>
                  <a:gd name="connsiteY0" fmla="*/ 84773 h 115252"/>
                  <a:gd name="connsiteX1" fmla="*/ 23813 w 160019"/>
                  <a:gd name="connsiteY1" fmla="*/ 104775 h 115252"/>
                  <a:gd name="connsiteX2" fmla="*/ 50482 w 160019"/>
                  <a:gd name="connsiteY2" fmla="*/ 115252 h 115252"/>
                  <a:gd name="connsiteX3" fmla="*/ 68580 w 160019"/>
                  <a:gd name="connsiteY3" fmla="*/ 97155 h 115252"/>
                  <a:gd name="connsiteX4" fmla="*/ 91440 w 160019"/>
                  <a:gd name="connsiteY4" fmla="*/ 97155 h 115252"/>
                  <a:gd name="connsiteX5" fmla="*/ 114300 w 160019"/>
                  <a:gd name="connsiteY5" fmla="*/ 88583 h 115252"/>
                  <a:gd name="connsiteX6" fmla="*/ 135255 w 160019"/>
                  <a:gd name="connsiteY6" fmla="*/ 79058 h 115252"/>
                  <a:gd name="connsiteX7" fmla="*/ 148590 w 160019"/>
                  <a:gd name="connsiteY7" fmla="*/ 65723 h 115252"/>
                  <a:gd name="connsiteX8" fmla="*/ 148590 w 160019"/>
                  <a:gd name="connsiteY8" fmla="*/ 47625 h 115252"/>
                  <a:gd name="connsiteX9" fmla="*/ 160020 w 160019"/>
                  <a:gd name="connsiteY9" fmla="*/ 15240 h 115252"/>
                  <a:gd name="connsiteX10" fmla="*/ 140017 w 160019"/>
                  <a:gd name="connsiteY10" fmla="*/ 0 h 115252"/>
                  <a:gd name="connsiteX11" fmla="*/ 111442 w 160019"/>
                  <a:gd name="connsiteY11" fmla="*/ 13335 h 115252"/>
                  <a:gd name="connsiteX12" fmla="*/ 97155 w 160019"/>
                  <a:gd name="connsiteY12" fmla="*/ 30480 h 115252"/>
                  <a:gd name="connsiteX13" fmla="*/ 80963 w 160019"/>
                  <a:gd name="connsiteY13" fmla="*/ 46673 h 115252"/>
                  <a:gd name="connsiteX14" fmla="*/ 74295 w 160019"/>
                  <a:gd name="connsiteY14" fmla="*/ 46673 h 115252"/>
                  <a:gd name="connsiteX15" fmla="*/ 62865 w 160019"/>
                  <a:gd name="connsiteY15" fmla="*/ 31433 h 115252"/>
                  <a:gd name="connsiteX16" fmla="*/ 42863 w 160019"/>
                  <a:gd name="connsiteY16" fmla="*/ 51435 h 115252"/>
                  <a:gd name="connsiteX17" fmla="*/ 29527 w 160019"/>
                  <a:gd name="connsiteY17" fmla="*/ 64770 h 115252"/>
                  <a:gd name="connsiteX18" fmla="*/ 20002 w 160019"/>
                  <a:gd name="connsiteY18" fmla="*/ 74295 h 115252"/>
                  <a:gd name="connsiteX19" fmla="*/ 0 w 160019"/>
                  <a:gd name="connsiteY19" fmla="*/ 65723 h 115252"/>
                  <a:gd name="connsiteX20" fmla="*/ 2857 w 160019"/>
                  <a:gd name="connsiteY20" fmla="*/ 76200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019" h="115252">
                    <a:moveTo>
                      <a:pt x="9525" y="84773"/>
                    </a:moveTo>
                    <a:lnTo>
                      <a:pt x="23813" y="104775"/>
                    </a:lnTo>
                    <a:lnTo>
                      <a:pt x="50482" y="115252"/>
                    </a:lnTo>
                    <a:lnTo>
                      <a:pt x="68580" y="97155"/>
                    </a:lnTo>
                    <a:lnTo>
                      <a:pt x="91440" y="97155"/>
                    </a:lnTo>
                    <a:lnTo>
                      <a:pt x="114300" y="88583"/>
                    </a:lnTo>
                    <a:lnTo>
                      <a:pt x="135255" y="79058"/>
                    </a:lnTo>
                    <a:lnTo>
                      <a:pt x="148590" y="65723"/>
                    </a:lnTo>
                    <a:lnTo>
                      <a:pt x="148590" y="47625"/>
                    </a:lnTo>
                    <a:lnTo>
                      <a:pt x="160020" y="15240"/>
                    </a:lnTo>
                    <a:lnTo>
                      <a:pt x="140017" y="0"/>
                    </a:lnTo>
                    <a:lnTo>
                      <a:pt x="111442" y="13335"/>
                    </a:lnTo>
                    <a:lnTo>
                      <a:pt x="97155" y="30480"/>
                    </a:lnTo>
                    <a:lnTo>
                      <a:pt x="80963" y="46673"/>
                    </a:lnTo>
                    <a:lnTo>
                      <a:pt x="74295" y="46673"/>
                    </a:lnTo>
                    <a:lnTo>
                      <a:pt x="62865" y="31433"/>
                    </a:lnTo>
                    <a:lnTo>
                      <a:pt x="42863" y="51435"/>
                    </a:lnTo>
                    <a:lnTo>
                      <a:pt x="29527" y="64770"/>
                    </a:lnTo>
                    <a:lnTo>
                      <a:pt x="20002" y="74295"/>
                    </a:lnTo>
                    <a:lnTo>
                      <a:pt x="0" y="65723"/>
                    </a:lnTo>
                    <a:lnTo>
                      <a:pt x="2857" y="762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4" name="Freeform: Shape 156">
                <a:extLst>
                  <a:ext uri="{FF2B5EF4-FFF2-40B4-BE49-F238E27FC236}">
                    <a16:creationId xmlns="" xmlns:a16="http://schemas.microsoft.com/office/drawing/2014/main" id="{705335C9-1FAD-ECEC-BFFE-02DFECCD048A}"/>
                  </a:ext>
                </a:extLst>
              </p:cNvPr>
              <p:cNvSpPr/>
              <p:nvPr/>
            </p:nvSpPr>
            <p:spPr>
              <a:xfrm>
                <a:off x="7477125" y="2017395"/>
                <a:ext cx="250507" cy="234314"/>
              </a:xfrm>
              <a:custGeom>
                <a:avLst/>
                <a:gdLst>
                  <a:gd name="connsiteX0" fmla="*/ 12382 w 250507"/>
                  <a:gd name="connsiteY0" fmla="*/ 170497 h 234314"/>
                  <a:gd name="connsiteX1" fmla="*/ 25718 w 250507"/>
                  <a:gd name="connsiteY1" fmla="*/ 170497 h 234314"/>
                  <a:gd name="connsiteX2" fmla="*/ 43815 w 250507"/>
                  <a:gd name="connsiteY2" fmla="*/ 188595 h 234314"/>
                  <a:gd name="connsiteX3" fmla="*/ 39052 w 250507"/>
                  <a:gd name="connsiteY3" fmla="*/ 209550 h 234314"/>
                  <a:gd name="connsiteX4" fmla="*/ 61913 w 250507"/>
                  <a:gd name="connsiteY4" fmla="*/ 220980 h 234314"/>
                  <a:gd name="connsiteX5" fmla="*/ 92393 w 250507"/>
                  <a:gd name="connsiteY5" fmla="*/ 221933 h 234314"/>
                  <a:gd name="connsiteX6" fmla="*/ 105727 w 250507"/>
                  <a:gd name="connsiteY6" fmla="*/ 234315 h 234314"/>
                  <a:gd name="connsiteX7" fmla="*/ 128588 w 250507"/>
                  <a:gd name="connsiteY7" fmla="*/ 234315 h 234314"/>
                  <a:gd name="connsiteX8" fmla="*/ 155257 w 250507"/>
                  <a:gd name="connsiteY8" fmla="*/ 226695 h 234314"/>
                  <a:gd name="connsiteX9" fmla="*/ 155257 w 250507"/>
                  <a:gd name="connsiteY9" fmla="*/ 206692 h 234314"/>
                  <a:gd name="connsiteX10" fmla="*/ 139065 w 250507"/>
                  <a:gd name="connsiteY10" fmla="*/ 191452 h 234314"/>
                  <a:gd name="connsiteX11" fmla="*/ 147638 w 250507"/>
                  <a:gd name="connsiteY11" fmla="*/ 181927 h 234314"/>
                  <a:gd name="connsiteX12" fmla="*/ 160973 w 250507"/>
                  <a:gd name="connsiteY12" fmla="*/ 195263 h 234314"/>
                  <a:gd name="connsiteX13" fmla="*/ 184785 w 250507"/>
                  <a:gd name="connsiteY13" fmla="*/ 152400 h 234314"/>
                  <a:gd name="connsiteX14" fmla="*/ 207645 w 250507"/>
                  <a:gd name="connsiteY14" fmla="*/ 130492 h 234314"/>
                  <a:gd name="connsiteX15" fmla="*/ 217170 w 250507"/>
                  <a:gd name="connsiteY15" fmla="*/ 140017 h 234314"/>
                  <a:gd name="connsiteX16" fmla="*/ 237173 w 250507"/>
                  <a:gd name="connsiteY16" fmla="*/ 119063 h 234314"/>
                  <a:gd name="connsiteX17" fmla="*/ 243840 w 250507"/>
                  <a:gd name="connsiteY17" fmla="*/ 100013 h 234314"/>
                  <a:gd name="connsiteX18" fmla="*/ 220980 w 250507"/>
                  <a:gd name="connsiteY18" fmla="*/ 92392 h 234314"/>
                  <a:gd name="connsiteX19" fmla="*/ 205740 w 250507"/>
                  <a:gd name="connsiteY19" fmla="*/ 107633 h 234314"/>
                  <a:gd name="connsiteX20" fmla="*/ 185738 w 250507"/>
                  <a:gd name="connsiteY20" fmla="*/ 94297 h 234314"/>
                  <a:gd name="connsiteX21" fmla="*/ 162877 w 250507"/>
                  <a:gd name="connsiteY21" fmla="*/ 80010 h 234314"/>
                  <a:gd name="connsiteX22" fmla="*/ 140018 w 250507"/>
                  <a:gd name="connsiteY22" fmla="*/ 62865 h 234314"/>
                  <a:gd name="connsiteX23" fmla="*/ 147638 w 250507"/>
                  <a:gd name="connsiteY23" fmla="*/ 46672 h 234314"/>
                  <a:gd name="connsiteX24" fmla="*/ 160020 w 250507"/>
                  <a:gd name="connsiteY24" fmla="*/ 34290 h 234314"/>
                  <a:gd name="connsiteX25" fmla="*/ 169545 w 250507"/>
                  <a:gd name="connsiteY25" fmla="*/ 66675 h 234314"/>
                  <a:gd name="connsiteX26" fmla="*/ 183832 w 250507"/>
                  <a:gd name="connsiteY26" fmla="*/ 81915 h 234314"/>
                  <a:gd name="connsiteX27" fmla="*/ 209550 w 250507"/>
                  <a:gd name="connsiteY27" fmla="*/ 86677 h 234314"/>
                  <a:gd name="connsiteX28" fmla="*/ 224790 w 250507"/>
                  <a:gd name="connsiteY28" fmla="*/ 80010 h 234314"/>
                  <a:gd name="connsiteX29" fmla="*/ 237173 w 250507"/>
                  <a:gd name="connsiteY29" fmla="*/ 80010 h 234314"/>
                  <a:gd name="connsiteX30" fmla="*/ 250507 w 250507"/>
                  <a:gd name="connsiteY30" fmla="*/ 66675 h 234314"/>
                  <a:gd name="connsiteX31" fmla="*/ 243840 w 250507"/>
                  <a:gd name="connsiteY31" fmla="*/ 40005 h 234314"/>
                  <a:gd name="connsiteX32" fmla="*/ 222885 w 250507"/>
                  <a:gd name="connsiteY32" fmla="*/ 40005 h 234314"/>
                  <a:gd name="connsiteX33" fmla="*/ 228600 w 250507"/>
                  <a:gd name="connsiteY33" fmla="*/ 17145 h 234314"/>
                  <a:gd name="connsiteX34" fmla="*/ 228600 w 250507"/>
                  <a:gd name="connsiteY34" fmla="*/ 0 h 234314"/>
                  <a:gd name="connsiteX35" fmla="*/ 211455 w 250507"/>
                  <a:gd name="connsiteY35" fmla="*/ 5715 h 234314"/>
                  <a:gd name="connsiteX36" fmla="*/ 170498 w 250507"/>
                  <a:gd name="connsiteY36" fmla="*/ 5715 h 234314"/>
                  <a:gd name="connsiteX37" fmla="*/ 157163 w 250507"/>
                  <a:gd name="connsiteY37" fmla="*/ 19050 h 234314"/>
                  <a:gd name="connsiteX38" fmla="*/ 136207 w 250507"/>
                  <a:gd name="connsiteY38" fmla="*/ 33338 h 234314"/>
                  <a:gd name="connsiteX39" fmla="*/ 120968 w 250507"/>
                  <a:gd name="connsiteY39" fmla="*/ 18097 h 234314"/>
                  <a:gd name="connsiteX40" fmla="*/ 83820 w 250507"/>
                  <a:gd name="connsiteY40" fmla="*/ 29527 h 234314"/>
                  <a:gd name="connsiteX41" fmla="*/ 86677 w 250507"/>
                  <a:gd name="connsiteY41" fmla="*/ 53340 h 234314"/>
                  <a:gd name="connsiteX42" fmla="*/ 96202 w 250507"/>
                  <a:gd name="connsiteY42" fmla="*/ 62865 h 234314"/>
                  <a:gd name="connsiteX43" fmla="*/ 109538 w 250507"/>
                  <a:gd name="connsiteY43" fmla="*/ 76200 h 234314"/>
                  <a:gd name="connsiteX44" fmla="*/ 120015 w 250507"/>
                  <a:gd name="connsiteY44" fmla="*/ 86677 h 234314"/>
                  <a:gd name="connsiteX45" fmla="*/ 105727 w 250507"/>
                  <a:gd name="connsiteY45" fmla="*/ 98108 h 234314"/>
                  <a:gd name="connsiteX46" fmla="*/ 86677 w 250507"/>
                  <a:gd name="connsiteY46" fmla="*/ 80963 h 234314"/>
                  <a:gd name="connsiteX47" fmla="*/ 76200 w 250507"/>
                  <a:gd name="connsiteY47" fmla="*/ 91440 h 234314"/>
                  <a:gd name="connsiteX48" fmla="*/ 61913 w 250507"/>
                  <a:gd name="connsiteY48" fmla="*/ 77152 h 234314"/>
                  <a:gd name="connsiteX49" fmla="*/ 29527 w 250507"/>
                  <a:gd name="connsiteY49" fmla="*/ 83820 h 234314"/>
                  <a:gd name="connsiteX50" fmla="*/ 16193 w 250507"/>
                  <a:gd name="connsiteY50" fmla="*/ 76200 h 234314"/>
                  <a:gd name="connsiteX51" fmla="*/ 9525 w 250507"/>
                  <a:gd name="connsiteY51" fmla="*/ 92392 h 234314"/>
                  <a:gd name="connsiteX52" fmla="*/ 20002 w 250507"/>
                  <a:gd name="connsiteY52" fmla="*/ 102870 h 234314"/>
                  <a:gd name="connsiteX53" fmla="*/ 0 w 250507"/>
                  <a:gd name="connsiteY53" fmla="*/ 113347 h 234314"/>
                  <a:gd name="connsiteX54" fmla="*/ 0 w 250507"/>
                  <a:gd name="connsiteY54" fmla="*/ 137160 h 234314"/>
                  <a:gd name="connsiteX55" fmla="*/ 16193 w 250507"/>
                  <a:gd name="connsiteY55" fmla="*/ 152400 h 23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50507" h="234314">
                    <a:moveTo>
                      <a:pt x="12382" y="170497"/>
                    </a:moveTo>
                    <a:lnTo>
                      <a:pt x="25718" y="170497"/>
                    </a:lnTo>
                    <a:lnTo>
                      <a:pt x="43815" y="188595"/>
                    </a:lnTo>
                    <a:lnTo>
                      <a:pt x="39052" y="209550"/>
                    </a:lnTo>
                    <a:lnTo>
                      <a:pt x="61913" y="220980"/>
                    </a:lnTo>
                    <a:lnTo>
                      <a:pt x="92393" y="221933"/>
                    </a:lnTo>
                    <a:lnTo>
                      <a:pt x="105727" y="234315"/>
                    </a:lnTo>
                    <a:lnTo>
                      <a:pt x="128588" y="234315"/>
                    </a:lnTo>
                    <a:lnTo>
                      <a:pt x="155257" y="226695"/>
                    </a:lnTo>
                    <a:lnTo>
                      <a:pt x="155257" y="206692"/>
                    </a:lnTo>
                    <a:lnTo>
                      <a:pt x="139065" y="191452"/>
                    </a:lnTo>
                    <a:lnTo>
                      <a:pt x="147638" y="181927"/>
                    </a:lnTo>
                    <a:lnTo>
                      <a:pt x="160973" y="195263"/>
                    </a:lnTo>
                    <a:lnTo>
                      <a:pt x="184785" y="152400"/>
                    </a:lnTo>
                    <a:lnTo>
                      <a:pt x="207645" y="130492"/>
                    </a:lnTo>
                    <a:lnTo>
                      <a:pt x="217170" y="140017"/>
                    </a:lnTo>
                    <a:lnTo>
                      <a:pt x="237173" y="119063"/>
                    </a:lnTo>
                    <a:lnTo>
                      <a:pt x="243840" y="100013"/>
                    </a:lnTo>
                    <a:lnTo>
                      <a:pt x="220980" y="92392"/>
                    </a:lnTo>
                    <a:lnTo>
                      <a:pt x="205740" y="107633"/>
                    </a:lnTo>
                    <a:lnTo>
                      <a:pt x="185738" y="94297"/>
                    </a:lnTo>
                    <a:lnTo>
                      <a:pt x="162877" y="80010"/>
                    </a:lnTo>
                    <a:lnTo>
                      <a:pt x="140018" y="62865"/>
                    </a:lnTo>
                    <a:lnTo>
                      <a:pt x="147638" y="46672"/>
                    </a:lnTo>
                    <a:lnTo>
                      <a:pt x="160020" y="34290"/>
                    </a:lnTo>
                    <a:lnTo>
                      <a:pt x="169545" y="66675"/>
                    </a:lnTo>
                    <a:lnTo>
                      <a:pt x="183832" y="81915"/>
                    </a:lnTo>
                    <a:lnTo>
                      <a:pt x="209550" y="86677"/>
                    </a:lnTo>
                    <a:lnTo>
                      <a:pt x="224790" y="80010"/>
                    </a:lnTo>
                    <a:lnTo>
                      <a:pt x="237173" y="80010"/>
                    </a:lnTo>
                    <a:lnTo>
                      <a:pt x="250507" y="66675"/>
                    </a:lnTo>
                    <a:lnTo>
                      <a:pt x="243840" y="40005"/>
                    </a:lnTo>
                    <a:lnTo>
                      <a:pt x="222885" y="40005"/>
                    </a:lnTo>
                    <a:lnTo>
                      <a:pt x="228600" y="17145"/>
                    </a:lnTo>
                    <a:lnTo>
                      <a:pt x="228600" y="0"/>
                    </a:lnTo>
                    <a:lnTo>
                      <a:pt x="211455" y="5715"/>
                    </a:lnTo>
                    <a:lnTo>
                      <a:pt x="170498" y="5715"/>
                    </a:lnTo>
                    <a:lnTo>
                      <a:pt x="157163" y="19050"/>
                    </a:lnTo>
                    <a:lnTo>
                      <a:pt x="136207" y="33338"/>
                    </a:lnTo>
                    <a:lnTo>
                      <a:pt x="120968" y="18097"/>
                    </a:lnTo>
                    <a:lnTo>
                      <a:pt x="83820" y="29527"/>
                    </a:lnTo>
                    <a:lnTo>
                      <a:pt x="86677" y="53340"/>
                    </a:lnTo>
                    <a:lnTo>
                      <a:pt x="96202" y="62865"/>
                    </a:lnTo>
                    <a:lnTo>
                      <a:pt x="109538" y="76200"/>
                    </a:lnTo>
                    <a:lnTo>
                      <a:pt x="120015" y="86677"/>
                    </a:lnTo>
                    <a:lnTo>
                      <a:pt x="105727" y="98108"/>
                    </a:lnTo>
                    <a:lnTo>
                      <a:pt x="86677" y="80963"/>
                    </a:lnTo>
                    <a:lnTo>
                      <a:pt x="76200" y="91440"/>
                    </a:lnTo>
                    <a:lnTo>
                      <a:pt x="61913" y="77152"/>
                    </a:lnTo>
                    <a:lnTo>
                      <a:pt x="29527" y="83820"/>
                    </a:lnTo>
                    <a:lnTo>
                      <a:pt x="16193" y="76200"/>
                    </a:lnTo>
                    <a:lnTo>
                      <a:pt x="9525" y="92392"/>
                    </a:lnTo>
                    <a:lnTo>
                      <a:pt x="20002" y="102870"/>
                    </a:lnTo>
                    <a:lnTo>
                      <a:pt x="0" y="113347"/>
                    </a:lnTo>
                    <a:lnTo>
                      <a:pt x="0" y="137160"/>
                    </a:lnTo>
                    <a:lnTo>
                      <a:pt x="16193" y="1524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5" name="Freeform: Shape 157">
                <a:extLst>
                  <a:ext uri="{FF2B5EF4-FFF2-40B4-BE49-F238E27FC236}">
                    <a16:creationId xmlns="" xmlns:a16="http://schemas.microsoft.com/office/drawing/2014/main" id="{6434B9B2-42E1-862C-0A14-E7846565575C}"/>
                  </a:ext>
                </a:extLst>
              </p:cNvPr>
              <p:cNvSpPr/>
              <p:nvPr/>
            </p:nvSpPr>
            <p:spPr>
              <a:xfrm>
                <a:off x="7699057" y="2246947"/>
                <a:ext cx="36194" cy="52387"/>
              </a:xfrm>
              <a:custGeom>
                <a:avLst/>
                <a:gdLst>
                  <a:gd name="connsiteX0" fmla="*/ 11430 w 36194"/>
                  <a:gd name="connsiteY0" fmla="*/ 953 h 52387"/>
                  <a:gd name="connsiteX1" fmla="*/ 0 w 36194"/>
                  <a:gd name="connsiteY1" fmla="*/ 11430 h 52387"/>
                  <a:gd name="connsiteX2" fmla="*/ 8573 w 36194"/>
                  <a:gd name="connsiteY2" fmla="*/ 37148 h 52387"/>
                  <a:gd name="connsiteX3" fmla="*/ 23813 w 36194"/>
                  <a:gd name="connsiteY3" fmla="*/ 52388 h 52387"/>
                  <a:gd name="connsiteX4" fmla="*/ 36195 w 36194"/>
                  <a:gd name="connsiteY4" fmla="*/ 28575 h 52387"/>
                  <a:gd name="connsiteX5" fmla="*/ 36195 w 36194"/>
                  <a:gd name="connsiteY5" fmla="*/ 9525 h 52387"/>
                  <a:gd name="connsiteX6" fmla="*/ 26670 w 36194"/>
                  <a:gd name="connsiteY6" fmla="*/ 0 h 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4" h="52387">
                    <a:moveTo>
                      <a:pt x="11430" y="953"/>
                    </a:moveTo>
                    <a:lnTo>
                      <a:pt x="0" y="11430"/>
                    </a:lnTo>
                    <a:lnTo>
                      <a:pt x="8573" y="37148"/>
                    </a:lnTo>
                    <a:lnTo>
                      <a:pt x="23813" y="52388"/>
                    </a:lnTo>
                    <a:lnTo>
                      <a:pt x="36195" y="28575"/>
                    </a:lnTo>
                    <a:lnTo>
                      <a:pt x="36195" y="9525"/>
                    </a:lnTo>
                    <a:lnTo>
                      <a:pt x="2667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6" name="Freeform: Shape 158">
                <a:extLst>
                  <a:ext uri="{FF2B5EF4-FFF2-40B4-BE49-F238E27FC236}">
                    <a16:creationId xmlns="" xmlns:a16="http://schemas.microsoft.com/office/drawing/2014/main" id="{CCE54289-31C1-653E-1181-33FF3242221A}"/>
                  </a:ext>
                </a:extLst>
              </p:cNvPr>
              <p:cNvSpPr/>
              <p:nvPr/>
            </p:nvSpPr>
            <p:spPr>
              <a:xfrm>
                <a:off x="7748587" y="2242184"/>
                <a:ext cx="121919" cy="105727"/>
              </a:xfrm>
              <a:custGeom>
                <a:avLst/>
                <a:gdLst>
                  <a:gd name="connsiteX0" fmla="*/ 20955 w 121919"/>
                  <a:gd name="connsiteY0" fmla="*/ 105728 h 105727"/>
                  <a:gd name="connsiteX1" fmla="*/ 32385 w 121919"/>
                  <a:gd name="connsiteY1" fmla="*/ 81915 h 105727"/>
                  <a:gd name="connsiteX2" fmla="*/ 61913 w 121919"/>
                  <a:gd name="connsiteY2" fmla="*/ 75248 h 105727"/>
                  <a:gd name="connsiteX3" fmla="*/ 87630 w 121919"/>
                  <a:gd name="connsiteY3" fmla="*/ 64770 h 105727"/>
                  <a:gd name="connsiteX4" fmla="*/ 121920 w 121919"/>
                  <a:gd name="connsiteY4" fmla="*/ 44768 h 105727"/>
                  <a:gd name="connsiteX5" fmla="*/ 103823 w 121919"/>
                  <a:gd name="connsiteY5" fmla="*/ 11430 h 105727"/>
                  <a:gd name="connsiteX6" fmla="*/ 80010 w 121919"/>
                  <a:gd name="connsiteY6" fmla="*/ 11430 h 105727"/>
                  <a:gd name="connsiteX7" fmla="*/ 45720 w 121919"/>
                  <a:gd name="connsiteY7" fmla="*/ 0 h 105727"/>
                  <a:gd name="connsiteX8" fmla="*/ 29527 w 121919"/>
                  <a:gd name="connsiteY8" fmla="*/ 14288 h 105727"/>
                  <a:gd name="connsiteX9" fmla="*/ 14288 w 121919"/>
                  <a:gd name="connsiteY9" fmla="*/ 29528 h 105727"/>
                  <a:gd name="connsiteX10" fmla="*/ 0 w 121919"/>
                  <a:gd name="connsiteY10" fmla="*/ 43815 h 105727"/>
                  <a:gd name="connsiteX11" fmla="*/ 8573 w 121919"/>
                  <a:gd name="connsiteY11" fmla="*/ 63818 h 105727"/>
                  <a:gd name="connsiteX12" fmla="*/ 21907 w 121919"/>
                  <a:gd name="connsiteY12" fmla="*/ 78105 h 105727"/>
                  <a:gd name="connsiteX13" fmla="*/ 13335 w 121919"/>
                  <a:gd name="connsiteY13" fmla="*/ 98108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19" h="105727">
                    <a:moveTo>
                      <a:pt x="20955" y="105728"/>
                    </a:moveTo>
                    <a:lnTo>
                      <a:pt x="32385" y="81915"/>
                    </a:lnTo>
                    <a:lnTo>
                      <a:pt x="61913" y="75248"/>
                    </a:lnTo>
                    <a:lnTo>
                      <a:pt x="87630" y="64770"/>
                    </a:lnTo>
                    <a:lnTo>
                      <a:pt x="121920" y="44768"/>
                    </a:lnTo>
                    <a:lnTo>
                      <a:pt x="103823" y="11430"/>
                    </a:lnTo>
                    <a:lnTo>
                      <a:pt x="80010" y="11430"/>
                    </a:lnTo>
                    <a:lnTo>
                      <a:pt x="45720" y="0"/>
                    </a:lnTo>
                    <a:lnTo>
                      <a:pt x="29527" y="14288"/>
                    </a:lnTo>
                    <a:lnTo>
                      <a:pt x="14288" y="29528"/>
                    </a:lnTo>
                    <a:lnTo>
                      <a:pt x="0" y="43815"/>
                    </a:lnTo>
                    <a:lnTo>
                      <a:pt x="8573" y="63818"/>
                    </a:lnTo>
                    <a:lnTo>
                      <a:pt x="21907" y="78105"/>
                    </a:lnTo>
                    <a:lnTo>
                      <a:pt x="13335" y="9810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7" name="Freeform: Shape 159">
                <a:extLst>
                  <a:ext uri="{FF2B5EF4-FFF2-40B4-BE49-F238E27FC236}">
                    <a16:creationId xmlns="" xmlns:a16="http://schemas.microsoft.com/office/drawing/2014/main" id="{1D0D2225-4555-68B4-7665-95F40CDBE7FF}"/>
                  </a:ext>
                </a:extLst>
              </p:cNvPr>
              <p:cNvSpPr/>
              <p:nvPr/>
            </p:nvSpPr>
            <p:spPr>
              <a:xfrm>
                <a:off x="7442835" y="2203132"/>
                <a:ext cx="38100" cy="43814"/>
              </a:xfrm>
              <a:custGeom>
                <a:avLst/>
                <a:gdLst>
                  <a:gd name="connsiteX0" fmla="*/ 21907 w 38100"/>
                  <a:gd name="connsiteY0" fmla="*/ 43815 h 43814"/>
                  <a:gd name="connsiteX1" fmla="*/ 38100 w 38100"/>
                  <a:gd name="connsiteY1" fmla="*/ 43815 h 43814"/>
                  <a:gd name="connsiteX2" fmla="*/ 38100 w 38100"/>
                  <a:gd name="connsiteY2" fmla="*/ 27622 h 43814"/>
                  <a:gd name="connsiteX3" fmla="*/ 32385 w 38100"/>
                  <a:gd name="connsiteY3" fmla="*/ 13335 h 43814"/>
                  <a:gd name="connsiteX4" fmla="*/ 20955 w 38100"/>
                  <a:gd name="connsiteY4" fmla="*/ 1905 h 43814"/>
                  <a:gd name="connsiteX5" fmla="*/ 0 w 38100"/>
                  <a:gd name="connsiteY5" fmla="*/ 0 h 43814"/>
                  <a:gd name="connsiteX6" fmla="*/ 13335 w 38100"/>
                  <a:gd name="connsiteY6" fmla="*/ 14288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43814">
                    <a:moveTo>
                      <a:pt x="21907" y="43815"/>
                    </a:moveTo>
                    <a:lnTo>
                      <a:pt x="38100" y="43815"/>
                    </a:lnTo>
                    <a:lnTo>
                      <a:pt x="38100" y="27622"/>
                    </a:lnTo>
                    <a:lnTo>
                      <a:pt x="32385" y="13335"/>
                    </a:lnTo>
                    <a:lnTo>
                      <a:pt x="20955" y="1905"/>
                    </a:lnTo>
                    <a:lnTo>
                      <a:pt x="0" y="0"/>
                    </a:lnTo>
                    <a:lnTo>
                      <a:pt x="13335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8" name="Freeform: Shape 160">
                <a:extLst>
                  <a:ext uri="{FF2B5EF4-FFF2-40B4-BE49-F238E27FC236}">
                    <a16:creationId xmlns="" xmlns:a16="http://schemas.microsoft.com/office/drawing/2014/main" id="{961950C2-B622-2C99-2366-2563AACAA139}"/>
                  </a:ext>
                </a:extLst>
              </p:cNvPr>
              <p:cNvSpPr/>
              <p:nvPr/>
            </p:nvSpPr>
            <p:spPr>
              <a:xfrm>
                <a:off x="6811327" y="2711767"/>
                <a:ext cx="61912" cy="58102"/>
              </a:xfrm>
              <a:custGeom>
                <a:avLst/>
                <a:gdLst>
                  <a:gd name="connsiteX0" fmla="*/ 25718 w 61912"/>
                  <a:gd name="connsiteY0" fmla="*/ 58103 h 58102"/>
                  <a:gd name="connsiteX1" fmla="*/ 42863 w 61912"/>
                  <a:gd name="connsiteY1" fmla="*/ 50483 h 58102"/>
                  <a:gd name="connsiteX2" fmla="*/ 61913 w 61912"/>
                  <a:gd name="connsiteY2" fmla="*/ 30480 h 58102"/>
                  <a:gd name="connsiteX3" fmla="*/ 61913 w 61912"/>
                  <a:gd name="connsiteY3" fmla="*/ 0 h 58102"/>
                  <a:gd name="connsiteX4" fmla="*/ 37148 w 61912"/>
                  <a:gd name="connsiteY4" fmla="*/ 0 h 58102"/>
                  <a:gd name="connsiteX5" fmla="*/ 22860 w 61912"/>
                  <a:gd name="connsiteY5" fmla="*/ 2858 h 58102"/>
                  <a:gd name="connsiteX6" fmla="*/ 0 w 61912"/>
                  <a:gd name="connsiteY6" fmla="*/ 26670 h 58102"/>
                  <a:gd name="connsiteX7" fmla="*/ 0 w 61912"/>
                  <a:gd name="connsiteY7" fmla="*/ 42863 h 58102"/>
                  <a:gd name="connsiteX8" fmla="*/ 19050 w 61912"/>
                  <a:gd name="connsiteY8" fmla="*/ 42863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2" h="58102">
                    <a:moveTo>
                      <a:pt x="25718" y="58103"/>
                    </a:moveTo>
                    <a:lnTo>
                      <a:pt x="42863" y="50483"/>
                    </a:lnTo>
                    <a:lnTo>
                      <a:pt x="61913" y="30480"/>
                    </a:lnTo>
                    <a:lnTo>
                      <a:pt x="61913" y="0"/>
                    </a:lnTo>
                    <a:lnTo>
                      <a:pt x="37148" y="0"/>
                    </a:lnTo>
                    <a:lnTo>
                      <a:pt x="22860" y="2858"/>
                    </a:lnTo>
                    <a:lnTo>
                      <a:pt x="0" y="26670"/>
                    </a:lnTo>
                    <a:lnTo>
                      <a:pt x="0" y="42863"/>
                    </a:lnTo>
                    <a:lnTo>
                      <a:pt x="19050" y="428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9" name="Freeform: Shape 161">
                <a:extLst>
                  <a:ext uri="{FF2B5EF4-FFF2-40B4-BE49-F238E27FC236}">
                    <a16:creationId xmlns="" xmlns:a16="http://schemas.microsoft.com/office/drawing/2014/main" id="{9A08C936-356F-587A-C909-758F3F7F1C8F}"/>
                  </a:ext>
                </a:extLst>
              </p:cNvPr>
              <p:cNvSpPr/>
              <p:nvPr/>
            </p:nvSpPr>
            <p:spPr>
              <a:xfrm>
                <a:off x="7661910" y="1812607"/>
                <a:ext cx="18097" cy="22859"/>
              </a:xfrm>
              <a:custGeom>
                <a:avLst/>
                <a:gdLst>
                  <a:gd name="connsiteX0" fmla="*/ 18097 w 18097"/>
                  <a:gd name="connsiteY0" fmla="*/ 14288 h 22859"/>
                  <a:gd name="connsiteX1" fmla="*/ 7620 w 18097"/>
                  <a:gd name="connsiteY1" fmla="*/ 0 h 22859"/>
                  <a:gd name="connsiteX2" fmla="*/ 0 w 18097"/>
                  <a:gd name="connsiteY2" fmla="*/ 14288 h 22859"/>
                  <a:gd name="connsiteX3" fmla="*/ 8572 w 18097"/>
                  <a:gd name="connsiteY3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22859">
                    <a:moveTo>
                      <a:pt x="18097" y="14288"/>
                    </a:moveTo>
                    <a:lnTo>
                      <a:pt x="7620" y="0"/>
                    </a:lnTo>
                    <a:lnTo>
                      <a:pt x="0" y="14288"/>
                    </a:lnTo>
                    <a:lnTo>
                      <a:pt x="8572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0" name="Freeform: Shape 162">
                <a:extLst>
                  <a:ext uri="{FF2B5EF4-FFF2-40B4-BE49-F238E27FC236}">
                    <a16:creationId xmlns="" xmlns:a16="http://schemas.microsoft.com/office/drawing/2014/main" id="{2BBA52A4-049A-04BC-F95A-A87C1FA4ABAF}"/>
                  </a:ext>
                </a:extLst>
              </p:cNvPr>
              <p:cNvSpPr/>
              <p:nvPr/>
            </p:nvSpPr>
            <p:spPr>
              <a:xfrm>
                <a:off x="7565707" y="2367915"/>
                <a:ext cx="40005" cy="26669"/>
              </a:xfrm>
              <a:custGeom>
                <a:avLst/>
                <a:gdLst>
                  <a:gd name="connsiteX0" fmla="*/ 0 w 40005"/>
                  <a:gd name="connsiteY0" fmla="*/ 5715 h 26669"/>
                  <a:gd name="connsiteX1" fmla="*/ 14288 w 40005"/>
                  <a:gd name="connsiteY1" fmla="*/ 12382 h 26669"/>
                  <a:gd name="connsiteX2" fmla="*/ 32385 w 40005"/>
                  <a:gd name="connsiteY2" fmla="*/ 26670 h 26669"/>
                  <a:gd name="connsiteX3" fmla="*/ 40005 w 40005"/>
                  <a:gd name="connsiteY3" fmla="*/ 16192 h 26669"/>
                  <a:gd name="connsiteX4" fmla="*/ 32385 w 40005"/>
                  <a:gd name="connsiteY4" fmla="*/ 4763 h 26669"/>
                  <a:gd name="connsiteX5" fmla="*/ 7620 w 40005"/>
                  <a:gd name="connsiteY5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" h="26669">
                    <a:moveTo>
                      <a:pt x="0" y="5715"/>
                    </a:moveTo>
                    <a:lnTo>
                      <a:pt x="14288" y="12382"/>
                    </a:lnTo>
                    <a:lnTo>
                      <a:pt x="32385" y="26670"/>
                    </a:lnTo>
                    <a:lnTo>
                      <a:pt x="40005" y="16192"/>
                    </a:lnTo>
                    <a:lnTo>
                      <a:pt x="32385" y="4763"/>
                    </a:lnTo>
                    <a:lnTo>
                      <a:pt x="762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2" name="Рисунок 3">
              <a:extLst>
                <a:ext uri="{FF2B5EF4-FFF2-40B4-BE49-F238E27FC236}">
                  <a16:creationId xmlns="" xmlns:a16="http://schemas.microsoft.com/office/drawing/2014/main" id="{B89EBC7C-B795-E0C9-3FAD-B992E73597D5}"/>
                </a:ext>
              </a:extLst>
            </p:cNvPr>
            <p:cNvGrpSpPr/>
            <p:nvPr/>
          </p:nvGrpSpPr>
          <p:grpSpPr>
            <a:xfrm>
              <a:off x="1863089" y="1676876"/>
              <a:ext cx="3656647" cy="2396489"/>
              <a:chOff x="1858327" y="1674495"/>
              <a:chExt cx="3656647" cy="2396489"/>
            </a:xfrm>
            <a:grpFill/>
          </p:grpSpPr>
          <p:sp>
            <p:nvSpPr>
              <p:cNvPr id="110" name="Freeform: Shape 112">
                <a:extLst>
                  <a:ext uri="{FF2B5EF4-FFF2-40B4-BE49-F238E27FC236}">
                    <a16:creationId xmlns="" xmlns:a16="http://schemas.microsoft.com/office/drawing/2014/main" id="{98AF65F0-7846-EAAF-A791-3C1781F9A825}"/>
                  </a:ext>
                </a:extLst>
              </p:cNvPr>
              <p:cNvSpPr/>
              <p:nvPr/>
            </p:nvSpPr>
            <p:spPr>
              <a:xfrm>
                <a:off x="5485447" y="1741170"/>
                <a:ext cx="23812" cy="25717"/>
              </a:xfrm>
              <a:custGeom>
                <a:avLst/>
                <a:gdLst>
                  <a:gd name="connsiteX0" fmla="*/ 8572 w 23812"/>
                  <a:gd name="connsiteY0" fmla="*/ 25717 h 25717"/>
                  <a:gd name="connsiteX1" fmla="*/ 23813 w 23812"/>
                  <a:gd name="connsiteY1" fmla="*/ 25717 h 25717"/>
                  <a:gd name="connsiteX2" fmla="*/ 23813 w 23812"/>
                  <a:gd name="connsiteY2" fmla="*/ 5715 h 25717"/>
                  <a:gd name="connsiteX3" fmla="*/ 10478 w 23812"/>
                  <a:gd name="connsiteY3" fmla="*/ 0 h 25717"/>
                  <a:gd name="connsiteX4" fmla="*/ 0 w 23812"/>
                  <a:gd name="connsiteY4" fmla="*/ 2857 h 25717"/>
                  <a:gd name="connsiteX5" fmla="*/ 8572 w 23812"/>
                  <a:gd name="connsiteY5" fmla="*/ 1524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12" h="25717">
                    <a:moveTo>
                      <a:pt x="8572" y="25717"/>
                    </a:moveTo>
                    <a:lnTo>
                      <a:pt x="23813" y="25717"/>
                    </a:lnTo>
                    <a:lnTo>
                      <a:pt x="23813" y="5715"/>
                    </a:lnTo>
                    <a:lnTo>
                      <a:pt x="10478" y="0"/>
                    </a:lnTo>
                    <a:lnTo>
                      <a:pt x="0" y="2857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1" name="Freeform: Shape 113">
                <a:extLst>
                  <a:ext uri="{FF2B5EF4-FFF2-40B4-BE49-F238E27FC236}">
                    <a16:creationId xmlns="" xmlns:a16="http://schemas.microsoft.com/office/drawing/2014/main" id="{2D130FDE-E858-24D2-A7EF-A223BAD6288B}"/>
                  </a:ext>
                </a:extLst>
              </p:cNvPr>
              <p:cNvSpPr/>
              <p:nvPr/>
            </p:nvSpPr>
            <p:spPr>
              <a:xfrm>
                <a:off x="5439727" y="1828800"/>
                <a:ext cx="75247" cy="53339"/>
              </a:xfrm>
              <a:custGeom>
                <a:avLst/>
                <a:gdLst>
                  <a:gd name="connsiteX0" fmla="*/ 70485 w 75247"/>
                  <a:gd name="connsiteY0" fmla="*/ 0 h 53339"/>
                  <a:gd name="connsiteX1" fmla="*/ 53340 w 75247"/>
                  <a:gd name="connsiteY1" fmla="*/ 1905 h 53339"/>
                  <a:gd name="connsiteX2" fmla="*/ 45720 w 75247"/>
                  <a:gd name="connsiteY2" fmla="*/ 14288 h 53339"/>
                  <a:gd name="connsiteX3" fmla="*/ 18097 w 75247"/>
                  <a:gd name="connsiteY3" fmla="*/ 19050 h 53339"/>
                  <a:gd name="connsiteX4" fmla="*/ 0 w 75247"/>
                  <a:gd name="connsiteY4" fmla="*/ 28575 h 53339"/>
                  <a:gd name="connsiteX5" fmla="*/ 14288 w 75247"/>
                  <a:gd name="connsiteY5" fmla="*/ 35242 h 53339"/>
                  <a:gd name="connsiteX6" fmla="*/ 7620 w 75247"/>
                  <a:gd name="connsiteY6" fmla="*/ 50483 h 53339"/>
                  <a:gd name="connsiteX7" fmla="*/ 19050 w 75247"/>
                  <a:gd name="connsiteY7" fmla="*/ 53340 h 53339"/>
                  <a:gd name="connsiteX8" fmla="*/ 42863 w 75247"/>
                  <a:gd name="connsiteY8" fmla="*/ 53340 h 53339"/>
                  <a:gd name="connsiteX9" fmla="*/ 60960 w 75247"/>
                  <a:gd name="connsiteY9" fmla="*/ 34290 h 53339"/>
                  <a:gd name="connsiteX10" fmla="*/ 75247 w 75247"/>
                  <a:gd name="connsiteY10" fmla="*/ 20955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247" h="53339">
                    <a:moveTo>
                      <a:pt x="70485" y="0"/>
                    </a:moveTo>
                    <a:lnTo>
                      <a:pt x="53340" y="1905"/>
                    </a:lnTo>
                    <a:lnTo>
                      <a:pt x="45720" y="14288"/>
                    </a:lnTo>
                    <a:lnTo>
                      <a:pt x="18097" y="19050"/>
                    </a:lnTo>
                    <a:lnTo>
                      <a:pt x="0" y="28575"/>
                    </a:lnTo>
                    <a:lnTo>
                      <a:pt x="14288" y="35242"/>
                    </a:lnTo>
                    <a:lnTo>
                      <a:pt x="7620" y="50483"/>
                    </a:lnTo>
                    <a:lnTo>
                      <a:pt x="19050" y="53340"/>
                    </a:lnTo>
                    <a:lnTo>
                      <a:pt x="42863" y="53340"/>
                    </a:lnTo>
                    <a:lnTo>
                      <a:pt x="60960" y="34290"/>
                    </a:lnTo>
                    <a:lnTo>
                      <a:pt x="75247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2" name="Freeform: Shape 114">
                <a:extLst>
                  <a:ext uri="{FF2B5EF4-FFF2-40B4-BE49-F238E27FC236}">
                    <a16:creationId xmlns="" xmlns:a16="http://schemas.microsoft.com/office/drawing/2014/main" id="{EEF852CA-2E46-21D6-F22B-F7C557E0DE72}"/>
                  </a:ext>
                </a:extLst>
              </p:cNvPr>
              <p:cNvSpPr/>
              <p:nvPr/>
            </p:nvSpPr>
            <p:spPr>
              <a:xfrm>
                <a:off x="5399722" y="1804987"/>
                <a:ext cx="30480" cy="23812"/>
              </a:xfrm>
              <a:custGeom>
                <a:avLst/>
                <a:gdLst>
                  <a:gd name="connsiteX0" fmla="*/ 5715 w 30480"/>
                  <a:gd name="connsiteY0" fmla="*/ 6667 h 23812"/>
                  <a:gd name="connsiteX1" fmla="*/ 0 w 30480"/>
                  <a:gd name="connsiteY1" fmla="*/ 13335 h 23812"/>
                  <a:gd name="connsiteX2" fmla="*/ 10478 w 30480"/>
                  <a:gd name="connsiteY2" fmla="*/ 23813 h 23812"/>
                  <a:gd name="connsiteX3" fmla="*/ 30480 w 30480"/>
                  <a:gd name="connsiteY3" fmla="*/ 16192 h 23812"/>
                  <a:gd name="connsiteX4" fmla="*/ 30480 w 30480"/>
                  <a:gd name="connsiteY4" fmla="*/ 0 h 23812"/>
                  <a:gd name="connsiteX5" fmla="*/ 19050 w 30480"/>
                  <a:gd name="connsiteY5" fmla="*/ 0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0" h="23812">
                    <a:moveTo>
                      <a:pt x="5715" y="6667"/>
                    </a:moveTo>
                    <a:lnTo>
                      <a:pt x="0" y="13335"/>
                    </a:lnTo>
                    <a:lnTo>
                      <a:pt x="10478" y="23813"/>
                    </a:lnTo>
                    <a:lnTo>
                      <a:pt x="30480" y="16192"/>
                    </a:lnTo>
                    <a:lnTo>
                      <a:pt x="30480" y="0"/>
                    </a:lnTo>
                    <a:lnTo>
                      <a:pt x="1905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3" name="Freeform: Shape 115">
                <a:extLst>
                  <a:ext uri="{FF2B5EF4-FFF2-40B4-BE49-F238E27FC236}">
                    <a16:creationId xmlns="" xmlns:a16="http://schemas.microsoft.com/office/drawing/2014/main" id="{4B2C2E72-32F5-C6AD-ABEE-AA940418313B}"/>
                  </a:ext>
                </a:extLst>
              </p:cNvPr>
              <p:cNvSpPr/>
              <p:nvPr/>
            </p:nvSpPr>
            <p:spPr>
              <a:xfrm>
                <a:off x="5354002" y="1827847"/>
                <a:ext cx="75247" cy="65722"/>
              </a:xfrm>
              <a:custGeom>
                <a:avLst/>
                <a:gdLst>
                  <a:gd name="connsiteX0" fmla="*/ 36195 w 75247"/>
                  <a:gd name="connsiteY0" fmla="*/ 17145 h 65722"/>
                  <a:gd name="connsiteX1" fmla="*/ 20003 w 75247"/>
                  <a:gd name="connsiteY1" fmla="*/ 0 h 65722"/>
                  <a:gd name="connsiteX2" fmla="*/ 8572 w 75247"/>
                  <a:gd name="connsiteY2" fmla="*/ 11430 h 65722"/>
                  <a:gd name="connsiteX3" fmla="*/ 0 w 75247"/>
                  <a:gd name="connsiteY3" fmla="*/ 28575 h 65722"/>
                  <a:gd name="connsiteX4" fmla="*/ 0 w 75247"/>
                  <a:gd name="connsiteY4" fmla="*/ 49530 h 65722"/>
                  <a:gd name="connsiteX5" fmla="*/ 18097 w 75247"/>
                  <a:gd name="connsiteY5" fmla="*/ 53340 h 65722"/>
                  <a:gd name="connsiteX6" fmla="*/ 22860 w 75247"/>
                  <a:gd name="connsiteY6" fmla="*/ 65723 h 65722"/>
                  <a:gd name="connsiteX7" fmla="*/ 44767 w 75247"/>
                  <a:gd name="connsiteY7" fmla="*/ 60960 h 65722"/>
                  <a:gd name="connsiteX8" fmla="*/ 59055 w 75247"/>
                  <a:gd name="connsiteY8" fmla="*/ 45720 h 65722"/>
                  <a:gd name="connsiteX9" fmla="*/ 69532 w 75247"/>
                  <a:gd name="connsiteY9" fmla="*/ 35242 h 65722"/>
                  <a:gd name="connsiteX10" fmla="*/ 75247 w 75247"/>
                  <a:gd name="connsiteY10" fmla="*/ 18098 h 65722"/>
                  <a:gd name="connsiteX11" fmla="*/ 60007 w 75247"/>
                  <a:gd name="connsiteY11" fmla="*/ 18098 h 65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247" h="65722">
                    <a:moveTo>
                      <a:pt x="36195" y="17145"/>
                    </a:moveTo>
                    <a:lnTo>
                      <a:pt x="20003" y="0"/>
                    </a:lnTo>
                    <a:lnTo>
                      <a:pt x="8572" y="11430"/>
                    </a:lnTo>
                    <a:lnTo>
                      <a:pt x="0" y="28575"/>
                    </a:lnTo>
                    <a:lnTo>
                      <a:pt x="0" y="49530"/>
                    </a:lnTo>
                    <a:lnTo>
                      <a:pt x="18097" y="53340"/>
                    </a:lnTo>
                    <a:lnTo>
                      <a:pt x="22860" y="65723"/>
                    </a:lnTo>
                    <a:lnTo>
                      <a:pt x="44767" y="60960"/>
                    </a:lnTo>
                    <a:lnTo>
                      <a:pt x="59055" y="45720"/>
                    </a:lnTo>
                    <a:lnTo>
                      <a:pt x="69532" y="35242"/>
                    </a:lnTo>
                    <a:lnTo>
                      <a:pt x="75247" y="18098"/>
                    </a:lnTo>
                    <a:lnTo>
                      <a:pt x="60007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4" name="Freeform: Shape 116">
                <a:extLst>
                  <a:ext uri="{FF2B5EF4-FFF2-40B4-BE49-F238E27FC236}">
                    <a16:creationId xmlns="" xmlns:a16="http://schemas.microsoft.com/office/drawing/2014/main" id="{ABD92286-C8D0-C472-6620-8988A71AE2F5}"/>
                  </a:ext>
                </a:extLst>
              </p:cNvPr>
              <p:cNvSpPr/>
              <p:nvPr/>
            </p:nvSpPr>
            <p:spPr>
              <a:xfrm>
                <a:off x="5319712" y="1919287"/>
                <a:ext cx="20002" cy="20002"/>
              </a:xfrm>
              <a:custGeom>
                <a:avLst/>
                <a:gdLst>
                  <a:gd name="connsiteX0" fmla="*/ 0 w 20002"/>
                  <a:gd name="connsiteY0" fmla="*/ 20002 h 20002"/>
                  <a:gd name="connsiteX1" fmla="*/ 14288 w 20002"/>
                  <a:gd name="connsiteY1" fmla="*/ 20002 h 20002"/>
                  <a:gd name="connsiteX2" fmla="*/ 20003 w 20002"/>
                  <a:gd name="connsiteY2" fmla="*/ 2858 h 20002"/>
                  <a:gd name="connsiteX3" fmla="*/ 6668 w 20002"/>
                  <a:gd name="connsiteY3" fmla="*/ 0 h 20002"/>
                  <a:gd name="connsiteX4" fmla="*/ 0 w 20002"/>
                  <a:gd name="connsiteY4" fmla="*/ 6667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" h="20002">
                    <a:moveTo>
                      <a:pt x="0" y="20002"/>
                    </a:moveTo>
                    <a:lnTo>
                      <a:pt x="14288" y="20002"/>
                    </a:lnTo>
                    <a:lnTo>
                      <a:pt x="20003" y="2858"/>
                    </a:lnTo>
                    <a:lnTo>
                      <a:pt x="6668" y="0"/>
                    </a:lnTo>
                    <a:lnTo>
                      <a:pt x="0" y="666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5" name="Freeform: Shape 117">
                <a:extLst>
                  <a:ext uri="{FF2B5EF4-FFF2-40B4-BE49-F238E27FC236}">
                    <a16:creationId xmlns="" xmlns:a16="http://schemas.microsoft.com/office/drawing/2014/main" id="{471ABE7D-2DBB-211D-5D62-1AB14321A4F8}"/>
                  </a:ext>
                </a:extLst>
              </p:cNvPr>
              <p:cNvSpPr/>
              <p:nvPr/>
            </p:nvSpPr>
            <p:spPr>
              <a:xfrm>
                <a:off x="5253990" y="1849754"/>
                <a:ext cx="86677" cy="48577"/>
              </a:xfrm>
              <a:custGeom>
                <a:avLst/>
                <a:gdLst>
                  <a:gd name="connsiteX0" fmla="*/ 32385 w 86677"/>
                  <a:gd name="connsiteY0" fmla="*/ 39053 h 48577"/>
                  <a:gd name="connsiteX1" fmla="*/ 41910 w 86677"/>
                  <a:gd name="connsiteY1" fmla="*/ 48578 h 48577"/>
                  <a:gd name="connsiteX2" fmla="*/ 64770 w 86677"/>
                  <a:gd name="connsiteY2" fmla="*/ 42863 h 48577"/>
                  <a:gd name="connsiteX3" fmla="*/ 70485 w 86677"/>
                  <a:gd name="connsiteY3" fmla="*/ 27623 h 48577"/>
                  <a:gd name="connsiteX4" fmla="*/ 86678 w 86677"/>
                  <a:gd name="connsiteY4" fmla="*/ 33338 h 48577"/>
                  <a:gd name="connsiteX5" fmla="*/ 78105 w 86677"/>
                  <a:gd name="connsiteY5" fmla="*/ 14288 h 48577"/>
                  <a:gd name="connsiteX6" fmla="*/ 63817 w 86677"/>
                  <a:gd name="connsiteY6" fmla="*/ 0 h 48577"/>
                  <a:gd name="connsiteX7" fmla="*/ 42863 w 86677"/>
                  <a:gd name="connsiteY7" fmla="*/ 15240 h 48577"/>
                  <a:gd name="connsiteX8" fmla="*/ 36195 w 86677"/>
                  <a:gd name="connsiteY8" fmla="*/ 7620 h 48577"/>
                  <a:gd name="connsiteX9" fmla="*/ 12382 w 86677"/>
                  <a:gd name="connsiteY9" fmla="*/ 7620 h 48577"/>
                  <a:gd name="connsiteX10" fmla="*/ 12382 w 86677"/>
                  <a:gd name="connsiteY10" fmla="*/ 23813 h 48577"/>
                  <a:gd name="connsiteX11" fmla="*/ 0 w 86677"/>
                  <a:gd name="connsiteY11" fmla="*/ 36195 h 48577"/>
                  <a:gd name="connsiteX12" fmla="*/ 7620 w 86677"/>
                  <a:gd name="connsiteY12" fmla="*/ 43815 h 4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677" h="48577">
                    <a:moveTo>
                      <a:pt x="32385" y="39053"/>
                    </a:moveTo>
                    <a:lnTo>
                      <a:pt x="41910" y="48578"/>
                    </a:lnTo>
                    <a:lnTo>
                      <a:pt x="64770" y="42863"/>
                    </a:lnTo>
                    <a:lnTo>
                      <a:pt x="70485" y="27623"/>
                    </a:lnTo>
                    <a:lnTo>
                      <a:pt x="86678" y="33338"/>
                    </a:lnTo>
                    <a:lnTo>
                      <a:pt x="78105" y="14288"/>
                    </a:lnTo>
                    <a:lnTo>
                      <a:pt x="63817" y="0"/>
                    </a:lnTo>
                    <a:lnTo>
                      <a:pt x="42863" y="15240"/>
                    </a:lnTo>
                    <a:lnTo>
                      <a:pt x="36195" y="7620"/>
                    </a:lnTo>
                    <a:lnTo>
                      <a:pt x="12382" y="7620"/>
                    </a:lnTo>
                    <a:lnTo>
                      <a:pt x="12382" y="23813"/>
                    </a:lnTo>
                    <a:lnTo>
                      <a:pt x="0" y="36195"/>
                    </a:lnTo>
                    <a:lnTo>
                      <a:pt x="7620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6" name="Freeform: Shape 118">
                <a:extLst>
                  <a:ext uri="{FF2B5EF4-FFF2-40B4-BE49-F238E27FC236}">
                    <a16:creationId xmlns="" xmlns:a16="http://schemas.microsoft.com/office/drawing/2014/main" id="{6DB724FB-00FB-434D-FBBB-249F53DF8BDD}"/>
                  </a:ext>
                </a:extLst>
              </p:cNvPr>
              <p:cNvSpPr/>
              <p:nvPr/>
            </p:nvSpPr>
            <p:spPr>
              <a:xfrm>
                <a:off x="5408294" y="1687829"/>
                <a:ext cx="21907" cy="23812"/>
              </a:xfrm>
              <a:custGeom>
                <a:avLst/>
                <a:gdLst>
                  <a:gd name="connsiteX0" fmla="*/ 21908 w 21907"/>
                  <a:gd name="connsiteY0" fmla="*/ 13335 h 23812"/>
                  <a:gd name="connsiteX1" fmla="*/ 6668 w 21907"/>
                  <a:gd name="connsiteY1" fmla="*/ 0 h 23812"/>
                  <a:gd name="connsiteX2" fmla="*/ 0 w 21907"/>
                  <a:gd name="connsiteY2" fmla="*/ 13335 h 23812"/>
                  <a:gd name="connsiteX3" fmla="*/ 11430 w 21907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3812">
                    <a:moveTo>
                      <a:pt x="21908" y="13335"/>
                    </a:moveTo>
                    <a:lnTo>
                      <a:pt x="6668" y="0"/>
                    </a:lnTo>
                    <a:lnTo>
                      <a:pt x="0" y="13335"/>
                    </a:lnTo>
                    <a:lnTo>
                      <a:pt x="11430" y="2381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7" name="Freeform: Shape 119">
                <a:extLst>
                  <a:ext uri="{FF2B5EF4-FFF2-40B4-BE49-F238E27FC236}">
                    <a16:creationId xmlns="" xmlns:a16="http://schemas.microsoft.com/office/drawing/2014/main" id="{1587C6EC-1435-F0E0-BEA8-60D146CC3CBD}"/>
                  </a:ext>
                </a:extLst>
              </p:cNvPr>
              <p:cNvSpPr/>
              <p:nvPr/>
            </p:nvSpPr>
            <p:spPr>
              <a:xfrm>
                <a:off x="5374005" y="1718310"/>
                <a:ext cx="34289" cy="51435"/>
              </a:xfrm>
              <a:custGeom>
                <a:avLst/>
                <a:gdLst>
                  <a:gd name="connsiteX0" fmla="*/ 18097 w 34289"/>
                  <a:gd name="connsiteY0" fmla="*/ 51435 h 51435"/>
                  <a:gd name="connsiteX1" fmla="*/ 34290 w 34289"/>
                  <a:gd name="connsiteY1" fmla="*/ 43815 h 51435"/>
                  <a:gd name="connsiteX2" fmla="*/ 24765 w 34289"/>
                  <a:gd name="connsiteY2" fmla="*/ 23813 h 51435"/>
                  <a:gd name="connsiteX3" fmla="*/ 17145 w 34289"/>
                  <a:gd name="connsiteY3" fmla="*/ 0 h 51435"/>
                  <a:gd name="connsiteX4" fmla="*/ 0 w 34289"/>
                  <a:gd name="connsiteY4" fmla="*/ 0 h 51435"/>
                  <a:gd name="connsiteX5" fmla="*/ 0 w 34289"/>
                  <a:gd name="connsiteY5" fmla="*/ 19050 h 51435"/>
                  <a:gd name="connsiteX6" fmla="*/ 18097 w 34289"/>
                  <a:gd name="connsiteY6" fmla="*/ 36195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289" h="51435">
                    <a:moveTo>
                      <a:pt x="18097" y="51435"/>
                    </a:moveTo>
                    <a:lnTo>
                      <a:pt x="34290" y="43815"/>
                    </a:lnTo>
                    <a:lnTo>
                      <a:pt x="24765" y="23813"/>
                    </a:lnTo>
                    <a:lnTo>
                      <a:pt x="17145" y="0"/>
                    </a:lnTo>
                    <a:lnTo>
                      <a:pt x="0" y="0"/>
                    </a:lnTo>
                    <a:lnTo>
                      <a:pt x="0" y="19050"/>
                    </a:lnTo>
                    <a:lnTo>
                      <a:pt x="18097" y="3619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8" name="Freeform: Shape 120">
                <a:extLst>
                  <a:ext uri="{FF2B5EF4-FFF2-40B4-BE49-F238E27FC236}">
                    <a16:creationId xmlns="" xmlns:a16="http://schemas.microsoft.com/office/drawing/2014/main" id="{5C3062E3-1EF4-131A-EFAA-CACAE3A3FAD7}"/>
                  </a:ext>
                </a:extLst>
              </p:cNvPr>
              <p:cNvSpPr/>
              <p:nvPr/>
            </p:nvSpPr>
            <p:spPr>
              <a:xfrm>
                <a:off x="5267325" y="1772602"/>
                <a:ext cx="18097" cy="15239"/>
              </a:xfrm>
              <a:custGeom>
                <a:avLst/>
                <a:gdLst>
                  <a:gd name="connsiteX0" fmla="*/ 18097 w 18097"/>
                  <a:gd name="connsiteY0" fmla="*/ 0 h 15239"/>
                  <a:gd name="connsiteX1" fmla="*/ 3810 w 18097"/>
                  <a:gd name="connsiteY1" fmla="*/ 0 h 15239"/>
                  <a:gd name="connsiteX2" fmla="*/ 0 w 18097"/>
                  <a:gd name="connsiteY2" fmla="*/ 3810 h 15239"/>
                  <a:gd name="connsiteX3" fmla="*/ 12382 w 18097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15239">
                    <a:moveTo>
                      <a:pt x="18097" y="0"/>
                    </a:moveTo>
                    <a:lnTo>
                      <a:pt x="3810" y="0"/>
                    </a:lnTo>
                    <a:lnTo>
                      <a:pt x="0" y="3810"/>
                    </a:lnTo>
                    <a:lnTo>
                      <a:pt x="1238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19" name="Freeform: Shape 121">
                <a:extLst>
                  <a:ext uri="{FF2B5EF4-FFF2-40B4-BE49-F238E27FC236}">
                    <a16:creationId xmlns="" xmlns:a16="http://schemas.microsoft.com/office/drawing/2014/main" id="{E016618C-5280-5C79-22E7-9A2884751FA8}"/>
                  </a:ext>
                </a:extLst>
              </p:cNvPr>
              <p:cNvSpPr/>
              <p:nvPr/>
            </p:nvSpPr>
            <p:spPr>
              <a:xfrm>
                <a:off x="5288280" y="1797367"/>
                <a:ext cx="21907" cy="20955"/>
              </a:xfrm>
              <a:custGeom>
                <a:avLst/>
                <a:gdLst>
                  <a:gd name="connsiteX0" fmla="*/ 21907 w 21907"/>
                  <a:gd name="connsiteY0" fmla="*/ 20003 h 20955"/>
                  <a:gd name="connsiteX1" fmla="*/ 9525 w 21907"/>
                  <a:gd name="connsiteY1" fmla="*/ 0 h 20955"/>
                  <a:gd name="connsiteX2" fmla="*/ 0 w 21907"/>
                  <a:gd name="connsiteY2" fmla="*/ 9525 h 20955"/>
                  <a:gd name="connsiteX3" fmla="*/ 9525 w 21907"/>
                  <a:gd name="connsiteY3" fmla="*/ 20955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0955">
                    <a:moveTo>
                      <a:pt x="21907" y="20003"/>
                    </a:moveTo>
                    <a:lnTo>
                      <a:pt x="9525" y="0"/>
                    </a:lnTo>
                    <a:lnTo>
                      <a:pt x="0" y="9525"/>
                    </a:lnTo>
                    <a:lnTo>
                      <a:pt x="9525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0" name="Freeform: Shape 122">
                <a:extLst>
                  <a:ext uri="{FF2B5EF4-FFF2-40B4-BE49-F238E27FC236}">
                    <a16:creationId xmlns="" xmlns:a16="http://schemas.microsoft.com/office/drawing/2014/main" id="{AEA84523-1907-4D3C-EED7-D7BA631FD4D1}"/>
                  </a:ext>
                </a:extLst>
              </p:cNvPr>
              <p:cNvSpPr/>
              <p:nvPr/>
            </p:nvSpPr>
            <p:spPr>
              <a:xfrm>
                <a:off x="5307330" y="1748789"/>
                <a:ext cx="15239" cy="15239"/>
              </a:xfrm>
              <a:custGeom>
                <a:avLst/>
                <a:gdLst>
                  <a:gd name="connsiteX0" fmla="*/ 12382 w 15239"/>
                  <a:gd name="connsiteY0" fmla="*/ 0 h 15239"/>
                  <a:gd name="connsiteX1" fmla="*/ 0 w 15239"/>
                  <a:gd name="connsiteY1" fmla="*/ 1905 h 15239"/>
                  <a:gd name="connsiteX2" fmla="*/ 0 w 15239"/>
                  <a:gd name="connsiteY2" fmla="*/ 15240 h 15239"/>
                  <a:gd name="connsiteX3" fmla="*/ 15240 w 15239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15239">
                    <a:moveTo>
                      <a:pt x="12382" y="0"/>
                    </a:moveTo>
                    <a:lnTo>
                      <a:pt x="0" y="1905"/>
                    </a:lnTo>
                    <a:lnTo>
                      <a:pt x="0" y="15240"/>
                    </a:lnTo>
                    <a:lnTo>
                      <a:pt x="1524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1" name="Freeform: Shape 123">
                <a:extLst>
                  <a:ext uri="{FF2B5EF4-FFF2-40B4-BE49-F238E27FC236}">
                    <a16:creationId xmlns="" xmlns:a16="http://schemas.microsoft.com/office/drawing/2014/main" id="{3B20859E-22DD-501B-BAB7-5B2BB104AC0C}"/>
                  </a:ext>
                </a:extLst>
              </p:cNvPr>
              <p:cNvSpPr/>
              <p:nvPr/>
            </p:nvSpPr>
            <p:spPr>
              <a:xfrm>
                <a:off x="5328284" y="1784985"/>
                <a:ext cx="12382" cy="12382"/>
              </a:xfrm>
              <a:custGeom>
                <a:avLst/>
                <a:gdLst>
                  <a:gd name="connsiteX0" fmla="*/ 2858 w 12382"/>
                  <a:gd name="connsiteY0" fmla="*/ 2857 h 12382"/>
                  <a:gd name="connsiteX1" fmla="*/ 0 w 12382"/>
                  <a:gd name="connsiteY1" fmla="*/ 0 h 12382"/>
                  <a:gd name="connsiteX2" fmla="*/ 0 w 12382"/>
                  <a:gd name="connsiteY2" fmla="*/ 12382 h 12382"/>
                  <a:gd name="connsiteX3" fmla="*/ 12383 w 12382"/>
                  <a:gd name="connsiteY3" fmla="*/ 12382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" h="12382">
                    <a:moveTo>
                      <a:pt x="2858" y="2857"/>
                    </a:moveTo>
                    <a:lnTo>
                      <a:pt x="0" y="0"/>
                    </a:lnTo>
                    <a:lnTo>
                      <a:pt x="0" y="12382"/>
                    </a:lnTo>
                    <a:lnTo>
                      <a:pt x="12383" y="1238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2" name="Freeform: Shape 124">
                <a:extLst>
                  <a:ext uri="{FF2B5EF4-FFF2-40B4-BE49-F238E27FC236}">
                    <a16:creationId xmlns="" xmlns:a16="http://schemas.microsoft.com/office/drawing/2014/main" id="{ADC72F69-D7BB-E586-405E-0C16AF1E646B}"/>
                  </a:ext>
                </a:extLst>
              </p:cNvPr>
              <p:cNvSpPr/>
              <p:nvPr/>
            </p:nvSpPr>
            <p:spPr>
              <a:xfrm>
                <a:off x="5340667" y="1808797"/>
                <a:ext cx="14287" cy="9525"/>
              </a:xfrm>
              <a:custGeom>
                <a:avLst/>
                <a:gdLst>
                  <a:gd name="connsiteX0" fmla="*/ 4763 w 14287"/>
                  <a:gd name="connsiteY0" fmla="*/ 9525 h 9525"/>
                  <a:gd name="connsiteX1" fmla="*/ 14288 w 14287"/>
                  <a:gd name="connsiteY1" fmla="*/ 0 h 9525"/>
                  <a:gd name="connsiteX2" fmla="*/ 0 w 14287"/>
                  <a:gd name="connsiteY2" fmla="*/ 476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" h="9525">
                    <a:moveTo>
                      <a:pt x="4763" y="9525"/>
                    </a:moveTo>
                    <a:lnTo>
                      <a:pt x="14288" y="0"/>
                    </a:lnTo>
                    <a:lnTo>
                      <a:pt x="0" y="47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3" name="Freeform: Shape 125">
                <a:extLst>
                  <a:ext uri="{FF2B5EF4-FFF2-40B4-BE49-F238E27FC236}">
                    <a16:creationId xmlns="" xmlns:a16="http://schemas.microsoft.com/office/drawing/2014/main" id="{941CF74E-D310-9EBA-C4C1-8B97FAA0D958}"/>
                  </a:ext>
                </a:extLst>
              </p:cNvPr>
              <p:cNvSpPr/>
              <p:nvPr/>
            </p:nvSpPr>
            <p:spPr>
              <a:xfrm>
                <a:off x="5354955" y="1757362"/>
                <a:ext cx="13334" cy="15239"/>
              </a:xfrm>
              <a:custGeom>
                <a:avLst/>
                <a:gdLst>
                  <a:gd name="connsiteX0" fmla="*/ 13335 w 13334"/>
                  <a:gd name="connsiteY0" fmla="*/ 0 h 15239"/>
                  <a:gd name="connsiteX1" fmla="*/ 0 w 13334"/>
                  <a:gd name="connsiteY1" fmla="*/ 0 h 15239"/>
                  <a:gd name="connsiteX2" fmla="*/ 0 w 13334"/>
                  <a:gd name="connsiteY2" fmla="*/ 14288 h 15239"/>
                  <a:gd name="connsiteX3" fmla="*/ 13335 w 13334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4" h="15239">
                    <a:moveTo>
                      <a:pt x="13335" y="0"/>
                    </a:moveTo>
                    <a:lnTo>
                      <a:pt x="0" y="0"/>
                    </a:lnTo>
                    <a:lnTo>
                      <a:pt x="0" y="14288"/>
                    </a:lnTo>
                    <a:lnTo>
                      <a:pt x="1333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4" name="Freeform: Shape 126">
                <a:extLst>
                  <a:ext uri="{FF2B5EF4-FFF2-40B4-BE49-F238E27FC236}">
                    <a16:creationId xmlns="" xmlns:a16="http://schemas.microsoft.com/office/drawing/2014/main" id="{13C93F95-0F83-AEF6-51EE-9244A260DE60}"/>
                  </a:ext>
                </a:extLst>
              </p:cNvPr>
              <p:cNvSpPr/>
              <p:nvPr/>
            </p:nvSpPr>
            <p:spPr>
              <a:xfrm>
                <a:off x="5335905" y="1727835"/>
                <a:ext cx="14287" cy="13335"/>
              </a:xfrm>
              <a:custGeom>
                <a:avLst/>
                <a:gdLst>
                  <a:gd name="connsiteX0" fmla="*/ 14288 w 14287"/>
                  <a:gd name="connsiteY0" fmla="*/ 6667 h 13335"/>
                  <a:gd name="connsiteX1" fmla="*/ 7620 w 14287"/>
                  <a:gd name="connsiteY1" fmla="*/ 0 h 13335"/>
                  <a:gd name="connsiteX2" fmla="*/ 0 w 14287"/>
                  <a:gd name="connsiteY2" fmla="*/ 0 h 13335"/>
                  <a:gd name="connsiteX3" fmla="*/ 7620 w 14287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13335">
                    <a:moveTo>
                      <a:pt x="14288" y="6667"/>
                    </a:moveTo>
                    <a:lnTo>
                      <a:pt x="7620" y="0"/>
                    </a:lnTo>
                    <a:lnTo>
                      <a:pt x="0" y="0"/>
                    </a:lnTo>
                    <a:lnTo>
                      <a:pt x="7620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5" name="Freeform: Shape 127">
                <a:extLst>
                  <a:ext uri="{FF2B5EF4-FFF2-40B4-BE49-F238E27FC236}">
                    <a16:creationId xmlns="" xmlns:a16="http://schemas.microsoft.com/office/drawing/2014/main" id="{3DF5F3AA-D3AB-5DAA-13C1-E1F9D5834E39}"/>
                  </a:ext>
                </a:extLst>
              </p:cNvPr>
              <p:cNvSpPr/>
              <p:nvPr/>
            </p:nvSpPr>
            <p:spPr>
              <a:xfrm>
                <a:off x="5192077" y="1799272"/>
                <a:ext cx="28575" cy="39052"/>
              </a:xfrm>
              <a:custGeom>
                <a:avLst/>
                <a:gdLst>
                  <a:gd name="connsiteX0" fmla="*/ 7620 w 28575"/>
                  <a:gd name="connsiteY0" fmla="*/ 17145 h 39052"/>
                  <a:gd name="connsiteX1" fmla="*/ 0 w 28575"/>
                  <a:gd name="connsiteY1" fmla="*/ 24765 h 39052"/>
                  <a:gd name="connsiteX2" fmla="*/ 13335 w 28575"/>
                  <a:gd name="connsiteY2" fmla="*/ 39052 h 39052"/>
                  <a:gd name="connsiteX3" fmla="*/ 28575 w 28575"/>
                  <a:gd name="connsiteY3" fmla="*/ 39052 h 39052"/>
                  <a:gd name="connsiteX4" fmla="*/ 28575 w 28575"/>
                  <a:gd name="connsiteY4" fmla="*/ 14288 h 39052"/>
                  <a:gd name="connsiteX5" fmla="*/ 18097 w 28575"/>
                  <a:gd name="connsiteY5" fmla="*/ 0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39052">
                    <a:moveTo>
                      <a:pt x="7620" y="17145"/>
                    </a:moveTo>
                    <a:lnTo>
                      <a:pt x="0" y="24765"/>
                    </a:lnTo>
                    <a:lnTo>
                      <a:pt x="13335" y="39052"/>
                    </a:lnTo>
                    <a:lnTo>
                      <a:pt x="28575" y="39052"/>
                    </a:lnTo>
                    <a:lnTo>
                      <a:pt x="28575" y="14288"/>
                    </a:lnTo>
                    <a:lnTo>
                      <a:pt x="18097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6" name="Freeform: Shape 128">
                <a:extLst>
                  <a:ext uri="{FF2B5EF4-FFF2-40B4-BE49-F238E27FC236}">
                    <a16:creationId xmlns="" xmlns:a16="http://schemas.microsoft.com/office/drawing/2014/main" id="{D70F5CDD-1131-29F3-07AB-F609DCC63495}"/>
                  </a:ext>
                </a:extLst>
              </p:cNvPr>
              <p:cNvSpPr/>
              <p:nvPr/>
            </p:nvSpPr>
            <p:spPr>
              <a:xfrm>
                <a:off x="5234940" y="1799272"/>
                <a:ext cx="15240" cy="15239"/>
              </a:xfrm>
              <a:custGeom>
                <a:avLst/>
                <a:gdLst>
                  <a:gd name="connsiteX0" fmla="*/ 4763 w 15240"/>
                  <a:gd name="connsiteY0" fmla="*/ 15240 h 15239"/>
                  <a:gd name="connsiteX1" fmla="*/ 15240 w 15240"/>
                  <a:gd name="connsiteY1" fmla="*/ 15240 h 15239"/>
                  <a:gd name="connsiteX2" fmla="*/ 15240 w 15240"/>
                  <a:gd name="connsiteY2" fmla="*/ 1905 h 15239"/>
                  <a:gd name="connsiteX3" fmla="*/ 0 w 15240"/>
                  <a:gd name="connsiteY3" fmla="*/ 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15239">
                    <a:moveTo>
                      <a:pt x="4763" y="15240"/>
                    </a:moveTo>
                    <a:lnTo>
                      <a:pt x="15240" y="15240"/>
                    </a:lnTo>
                    <a:lnTo>
                      <a:pt x="1524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7" name="Freeform: Shape 129">
                <a:extLst>
                  <a:ext uri="{FF2B5EF4-FFF2-40B4-BE49-F238E27FC236}">
                    <a16:creationId xmlns="" xmlns:a16="http://schemas.microsoft.com/office/drawing/2014/main" id="{B78491D4-EB9C-E6D8-B8A2-676E4FD5633A}"/>
                  </a:ext>
                </a:extLst>
              </p:cNvPr>
              <p:cNvSpPr/>
              <p:nvPr/>
            </p:nvSpPr>
            <p:spPr>
              <a:xfrm>
                <a:off x="5073967" y="1706879"/>
                <a:ext cx="138112" cy="80962"/>
              </a:xfrm>
              <a:custGeom>
                <a:avLst/>
                <a:gdLst>
                  <a:gd name="connsiteX0" fmla="*/ 39052 w 138112"/>
                  <a:gd name="connsiteY0" fmla="*/ 36195 h 80962"/>
                  <a:gd name="connsiteX1" fmla="*/ 39052 w 138112"/>
                  <a:gd name="connsiteY1" fmla="*/ 49530 h 80962"/>
                  <a:gd name="connsiteX2" fmla="*/ 17145 w 138112"/>
                  <a:gd name="connsiteY2" fmla="*/ 33338 h 80962"/>
                  <a:gd name="connsiteX3" fmla="*/ 0 w 138112"/>
                  <a:gd name="connsiteY3" fmla="*/ 40005 h 80962"/>
                  <a:gd name="connsiteX4" fmla="*/ 4763 w 138112"/>
                  <a:gd name="connsiteY4" fmla="*/ 64770 h 80962"/>
                  <a:gd name="connsiteX5" fmla="*/ 20955 w 138112"/>
                  <a:gd name="connsiteY5" fmla="*/ 60008 h 80962"/>
                  <a:gd name="connsiteX6" fmla="*/ 20955 w 138112"/>
                  <a:gd name="connsiteY6" fmla="*/ 76200 h 80962"/>
                  <a:gd name="connsiteX7" fmla="*/ 38100 w 138112"/>
                  <a:gd name="connsiteY7" fmla="*/ 80963 h 80962"/>
                  <a:gd name="connsiteX8" fmla="*/ 53340 w 138112"/>
                  <a:gd name="connsiteY8" fmla="*/ 65723 h 80962"/>
                  <a:gd name="connsiteX9" fmla="*/ 75247 w 138112"/>
                  <a:gd name="connsiteY9" fmla="*/ 56198 h 80962"/>
                  <a:gd name="connsiteX10" fmla="*/ 93345 w 138112"/>
                  <a:gd name="connsiteY10" fmla="*/ 61913 h 80962"/>
                  <a:gd name="connsiteX11" fmla="*/ 119063 w 138112"/>
                  <a:gd name="connsiteY11" fmla="*/ 61913 h 80962"/>
                  <a:gd name="connsiteX12" fmla="*/ 138113 w 138112"/>
                  <a:gd name="connsiteY12" fmla="*/ 42863 h 80962"/>
                  <a:gd name="connsiteX13" fmla="*/ 120967 w 138112"/>
                  <a:gd name="connsiteY13" fmla="*/ 24765 h 80962"/>
                  <a:gd name="connsiteX14" fmla="*/ 132397 w 138112"/>
                  <a:gd name="connsiteY14" fmla="*/ 12383 h 80962"/>
                  <a:gd name="connsiteX15" fmla="*/ 112395 w 138112"/>
                  <a:gd name="connsiteY15" fmla="*/ 0 h 80962"/>
                  <a:gd name="connsiteX16" fmla="*/ 101917 w 138112"/>
                  <a:gd name="connsiteY16" fmla="*/ 7620 h 80962"/>
                  <a:gd name="connsiteX17" fmla="*/ 90488 w 138112"/>
                  <a:gd name="connsiteY17" fmla="*/ 18098 h 80962"/>
                  <a:gd name="connsiteX18" fmla="*/ 90488 w 138112"/>
                  <a:gd name="connsiteY18" fmla="*/ 30480 h 80962"/>
                  <a:gd name="connsiteX19" fmla="*/ 79057 w 138112"/>
                  <a:gd name="connsiteY19" fmla="*/ 41910 h 80962"/>
                  <a:gd name="connsiteX20" fmla="*/ 57150 w 138112"/>
                  <a:gd name="connsiteY20" fmla="*/ 2667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112" h="80962">
                    <a:moveTo>
                      <a:pt x="39052" y="36195"/>
                    </a:moveTo>
                    <a:lnTo>
                      <a:pt x="39052" y="49530"/>
                    </a:lnTo>
                    <a:lnTo>
                      <a:pt x="17145" y="33338"/>
                    </a:lnTo>
                    <a:lnTo>
                      <a:pt x="0" y="40005"/>
                    </a:lnTo>
                    <a:lnTo>
                      <a:pt x="4763" y="64770"/>
                    </a:lnTo>
                    <a:lnTo>
                      <a:pt x="20955" y="60008"/>
                    </a:lnTo>
                    <a:lnTo>
                      <a:pt x="20955" y="76200"/>
                    </a:lnTo>
                    <a:lnTo>
                      <a:pt x="38100" y="80963"/>
                    </a:lnTo>
                    <a:lnTo>
                      <a:pt x="53340" y="65723"/>
                    </a:lnTo>
                    <a:lnTo>
                      <a:pt x="75247" y="56198"/>
                    </a:lnTo>
                    <a:lnTo>
                      <a:pt x="93345" y="61913"/>
                    </a:lnTo>
                    <a:lnTo>
                      <a:pt x="119063" y="61913"/>
                    </a:lnTo>
                    <a:lnTo>
                      <a:pt x="138113" y="42863"/>
                    </a:lnTo>
                    <a:lnTo>
                      <a:pt x="120967" y="24765"/>
                    </a:lnTo>
                    <a:lnTo>
                      <a:pt x="132397" y="12383"/>
                    </a:lnTo>
                    <a:lnTo>
                      <a:pt x="112395" y="0"/>
                    </a:lnTo>
                    <a:lnTo>
                      <a:pt x="101917" y="7620"/>
                    </a:lnTo>
                    <a:lnTo>
                      <a:pt x="90488" y="18098"/>
                    </a:lnTo>
                    <a:lnTo>
                      <a:pt x="90488" y="30480"/>
                    </a:lnTo>
                    <a:lnTo>
                      <a:pt x="79057" y="41910"/>
                    </a:lnTo>
                    <a:lnTo>
                      <a:pt x="5715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8" name="Freeform: Shape 130">
                <a:extLst>
                  <a:ext uri="{FF2B5EF4-FFF2-40B4-BE49-F238E27FC236}">
                    <a16:creationId xmlns="" xmlns:a16="http://schemas.microsoft.com/office/drawing/2014/main" id="{1E9F2200-6452-91A9-A15C-591B9445579C}"/>
                  </a:ext>
                </a:extLst>
              </p:cNvPr>
              <p:cNvSpPr/>
              <p:nvPr/>
            </p:nvSpPr>
            <p:spPr>
              <a:xfrm>
                <a:off x="5068252" y="1674495"/>
                <a:ext cx="80009" cy="45719"/>
              </a:xfrm>
              <a:custGeom>
                <a:avLst/>
                <a:gdLst>
                  <a:gd name="connsiteX0" fmla="*/ 17145 w 80009"/>
                  <a:gd name="connsiteY0" fmla="*/ 45720 h 45719"/>
                  <a:gd name="connsiteX1" fmla="*/ 44767 w 80009"/>
                  <a:gd name="connsiteY1" fmla="*/ 36195 h 45719"/>
                  <a:gd name="connsiteX2" fmla="*/ 54292 w 80009"/>
                  <a:gd name="connsiteY2" fmla="*/ 45720 h 45719"/>
                  <a:gd name="connsiteX3" fmla="*/ 72390 w 80009"/>
                  <a:gd name="connsiteY3" fmla="*/ 38100 h 45719"/>
                  <a:gd name="connsiteX4" fmla="*/ 80010 w 80009"/>
                  <a:gd name="connsiteY4" fmla="*/ 45720 h 45719"/>
                  <a:gd name="connsiteX5" fmla="*/ 80010 w 80009"/>
                  <a:gd name="connsiteY5" fmla="*/ 29527 h 45719"/>
                  <a:gd name="connsiteX6" fmla="*/ 67628 w 80009"/>
                  <a:gd name="connsiteY6" fmla="*/ 17145 h 45719"/>
                  <a:gd name="connsiteX7" fmla="*/ 56197 w 80009"/>
                  <a:gd name="connsiteY7" fmla="*/ 17145 h 45719"/>
                  <a:gd name="connsiteX8" fmla="*/ 46672 w 80009"/>
                  <a:gd name="connsiteY8" fmla="*/ 13335 h 45719"/>
                  <a:gd name="connsiteX9" fmla="*/ 23813 w 80009"/>
                  <a:gd name="connsiteY9" fmla="*/ 13335 h 45719"/>
                  <a:gd name="connsiteX10" fmla="*/ 9525 w 80009"/>
                  <a:gd name="connsiteY10" fmla="*/ 0 h 45719"/>
                  <a:gd name="connsiteX11" fmla="*/ 0 w 80009"/>
                  <a:gd name="connsiteY11" fmla="*/ 19050 h 45719"/>
                  <a:gd name="connsiteX12" fmla="*/ 12382 w 80009"/>
                  <a:gd name="connsiteY12" fmla="*/ 31432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009" h="45719">
                    <a:moveTo>
                      <a:pt x="17145" y="45720"/>
                    </a:moveTo>
                    <a:lnTo>
                      <a:pt x="44767" y="36195"/>
                    </a:lnTo>
                    <a:lnTo>
                      <a:pt x="54292" y="45720"/>
                    </a:lnTo>
                    <a:lnTo>
                      <a:pt x="72390" y="38100"/>
                    </a:lnTo>
                    <a:lnTo>
                      <a:pt x="80010" y="45720"/>
                    </a:lnTo>
                    <a:lnTo>
                      <a:pt x="80010" y="29527"/>
                    </a:lnTo>
                    <a:lnTo>
                      <a:pt x="67628" y="17145"/>
                    </a:lnTo>
                    <a:lnTo>
                      <a:pt x="56197" y="17145"/>
                    </a:lnTo>
                    <a:lnTo>
                      <a:pt x="46672" y="13335"/>
                    </a:lnTo>
                    <a:lnTo>
                      <a:pt x="23813" y="13335"/>
                    </a:lnTo>
                    <a:lnTo>
                      <a:pt x="9525" y="0"/>
                    </a:lnTo>
                    <a:lnTo>
                      <a:pt x="0" y="19050"/>
                    </a:lnTo>
                    <a:lnTo>
                      <a:pt x="12382" y="3143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29" name="Freeform: Shape 131">
                <a:extLst>
                  <a:ext uri="{FF2B5EF4-FFF2-40B4-BE49-F238E27FC236}">
                    <a16:creationId xmlns="" xmlns:a16="http://schemas.microsoft.com/office/drawing/2014/main" id="{E4E14E4F-2066-DE8E-D5DC-818A61F12716}"/>
                  </a:ext>
                </a:extLst>
              </p:cNvPr>
              <p:cNvSpPr/>
              <p:nvPr/>
            </p:nvSpPr>
            <p:spPr>
              <a:xfrm>
                <a:off x="5126355" y="1800225"/>
                <a:ext cx="22859" cy="14287"/>
              </a:xfrm>
              <a:custGeom>
                <a:avLst/>
                <a:gdLst>
                  <a:gd name="connsiteX0" fmla="*/ 9525 w 22859"/>
                  <a:gd name="connsiteY0" fmla="*/ 0 h 14287"/>
                  <a:gd name="connsiteX1" fmla="*/ 0 w 22859"/>
                  <a:gd name="connsiteY1" fmla="*/ 0 h 14287"/>
                  <a:gd name="connsiteX2" fmla="*/ 3810 w 22859"/>
                  <a:gd name="connsiteY2" fmla="*/ 13335 h 14287"/>
                  <a:gd name="connsiteX3" fmla="*/ 22860 w 22859"/>
                  <a:gd name="connsiteY3" fmla="*/ 14288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59" h="14287">
                    <a:moveTo>
                      <a:pt x="9525" y="0"/>
                    </a:moveTo>
                    <a:lnTo>
                      <a:pt x="0" y="0"/>
                    </a:lnTo>
                    <a:lnTo>
                      <a:pt x="3810" y="13335"/>
                    </a:lnTo>
                    <a:lnTo>
                      <a:pt x="22860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0" name="Freeform: Shape 132">
                <a:extLst>
                  <a:ext uri="{FF2B5EF4-FFF2-40B4-BE49-F238E27FC236}">
                    <a16:creationId xmlns="" xmlns:a16="http://schemas.microsoft.com/office/drawing/2014/main" id="{2EE283CF-BAB0-69F2-FD1E-FC7B6DC521B2}"/>
                  </a:ext>
                </a:extLst>
              </p:cNvPr>
              <p:cNvSpPr/>
              <p:nvPr/>
            </p:nvSpPr>
            <p:spPr>
              <a:xfrm>
                <a:off x="5130165" y="1827847"/>
                <a:ext cx="24765" cy="20954"/>
              </a:xfrm>
              <a:custGeom>
                <a:avLst/>
                <a:gdLst>
                  <a:gd name="connsiteX0" fmla="*/ 24765 w 24765"/>
                  <a:gd name="connsiteY0" fmla="*/ 20955 h 20954"/>
                  <a:gd name="connsiteX1" fmla="*/ 13335 w 24765"/>
                  <a:gd name="connsiteY1" fmla="*/ 9525 h 20954"/>
                  <a:gd name="connsiteX2" fmla="*/ 9525 w 24765"/>
                  <a:gd name="connsiteY2" fmla="*/ 0 h 20954"/>
                  <a:gd name="connsiteX3" fmla="*/ 0 w 24765"/>
                  <a:gd name="connsiteY3" fmla="*/ 9525 h 20954"/>
                  <a:gd name="connsiteX4" fmla="*/ 7620 w 24765"/>
                  <a:gd name="connsiteY4" fmla="*/ 17145 h 2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" h="20954">
                    <a:moveTo>
                      <a:pt x="24765" y="20955"/>
                    </a:moveTo>
                    <a:lnTo>
                      <a:pt x="13335" y="9525"/>
                    </a:lnTo>
                    <a:lnTo>
                      <a:pt x="9525" y="0"/>
                    </a:lnTo>
                    <a:lnTo>
                      <a:pt x="0" y="9525"/>
                    </a:lnTo>
                    <a:lnTo>
                      <a:pt x="7620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1" name="Freeform: Shape 133">
                <a:extLst>
                  <a:ext uri="{FF2B5EF4-FFF2-40B4-BE49-F238E27FC236}">
                    <a16:creationId xmlns="" xmlns:a16="http://schemas.microsoft.com/office/drawing/2014/main" id="{95695109-8775-94F3-FA9D-C6AA24034D87}"/>
                  </a:ext>
                </a:extLst>
              </p:cNvPr>
              <p:cNvSpPr/>
              <p:nvPr/>
            </p:nvSpPr>
            <p:spPr>
              <a:xfrm>
                <a:off x="5216842" y="1691639"/>
                <a:ext cx="20954" cy="13335"/>
              </a:xfrm>
              <a:custGeom>
                <a:avLst/>
                <a:gdLst>
                  <a:gd name="connsiteX0" fmla="*/ 20955 w 20954"/>
                  <a:gd name="connsiteY0" fmla="*/ 2858 h 13335"/>
                  <a:gd name="connsiteX1" fmla="*/ 0 w 20954"/>
                  <a:gd name="connsiteY1" fmla="*/ 0 h 13335"/>
                  <a:gd name="connsiteX2" fmla="*/ 0 w 20954"/>
                  <a:gd name="connsiteY2" fmla="*/ 13335 h 13335"/>
                  <a:gd name="connsiteX3" fmla="*/ 10477 w 20954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3335">
                    <a:moveTo>
                      <a:pt x="20955" y="2858"/>
                    </a:moveTo>
                    <a:lnTo>
                      <a:pt x="0" y="0"/>
                    </a:lnTo>
                    <a:lnTo>
                      <a:pt x="0" y="13335"/>
                    </a:lnTo>
                    <a:lnTo>
                      <a:pt x="10477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2" name="Freeform: Shape 134">
                <a:extLst>
                  <a:ext uri="{FF2B5EF4-FFF2-40B4-BE49-F238E27FC236}">
                    <a16:creationId xmlns="" xmlns:a16="http://schemas.microsoft.com/office/drawing/2014/main" id="{480F9D42-E6C7-4680-2714-F42E73740B3A}"/>
                  </a:ext>
                </a:extLst>
              </p:cNvPr>
              <p:cNvSpPr/>
              <p:nvPr/>
            </p:nvSpPr>
            <p:spPr>
              <a:xfrm>
                <a:off x="4565332" y="2396490"/>
                <a:ext cx="847725" cy="631507"/>
              </a:xfrm>
              <a:custGeom>
                <a:avLst/>
                <a:gdLst>
                  <a:gd name="connsiteX0" fmla="*/ 799148 w 847725"/>
                  <a:gd name="connsiteY0" fmla="*/ 0 h 631507"/>
                  <a:gd name="connsiteX1" fmla="*/ 765810 w 847725"/>
                  <a:gd name="connsiteY1" fmla="*/ 13335 h 631507"/>
                  <a:gd name="connsiteX2" fmla="*/ 741045 w 847725"/>
                  <a:gd name="connsiteY2" fmla="*/ 26670 h 631507"/>
                  <a:gd name="connsiteX3" fmla="*/ 719138 w 847725"/>
                  <a:gd name="connsiteY3" fmla="*/ 47625 h 631507"/>
                  <a:gd name="connsiteX4" fmla="*/ 687705 w 847725"/>
                  <a:gd name="connsiteY4" fmla="*/ 47625 h 631507"/>
                  <a:gd name="connsiteX5" fmla="*/ 664845 w 847725"/>
                  <a:gd name="connsiteY5" fmla="*/ 54292 h 631507"/>
                  <a:gd name="connsiteX6" fmla="*/ 651510 w 847725"/>
                  <a:gd name="connsiteY6" fmla="*/ 40957 h 631507"/>
                  <a:gd name="connsiteX7" fmla="*/ 624840 w 847725"/>
                  <a:gd name="connsiteY7" fmla="*/ 40957 h 631507"/>
                  <a:gd name="connsiteX8" fmla="*/ 613410 w 847725"/>
                  <a:gd name="connsiteY8" fmla="*/ 24765 h 631507"/>
                  <a:gd name="connsiteX9" fmla="*/ 588645 w 847725"/>
                  <a:gd name="connsiteY9" fmla="*/ 22860 h 631507"/>
                  <a:gd name="connsiteX10" fmla="*/ 566738 w 847725"/>
                  <a:gd name="connsiteY10" fmla="*/ 43815 h 631507"/>
                  <a:gd name="connsiteX11" fmla="*/ 535305 w 847725"/>
                  <a:gd name="connsiteY11" fmla="*/ 43815 h 631507"/>
                  <a:gd name="connsiteX12" fmla="*/ 513398 w 847725"/>
                  <a:gd name="connsiteY12" fmla="*/ 36195 h 631507"/>
                  <a:gd name="connsiteX13" fmla="*/ 482918 w 847725"/>
                  <a:gd name="connsiteY13" fmla="*/ 50482 h 631507"/>
                  <a:gd name="connsiteX14" fmla="*/ 464820 w 847725"/>
                  <a:gd name="connsiteY14" fmla="*/ 50482 h 631507"/>
                  <a:gd name="connsiteX15" fmla="*/ 450533 w 847725"/>
                  <a:gd name="connsiteY15" fmla="*/ 66675 h 631507"/>
                  <a:gd name="connsiteX16" fmla="*/ 436245 w 847725"/>
                  <a:gd name="connsiteY16" fmla="*/ 81915 h 631507"/>
                  <a:gd name="connsiteX17" fmla="*/ 408623 w 847725"/>
                  <a:gd name="connsiteY17" fmla="*/ 72390 h 631507"/>
                  <a:gd name="connsiteX18" fmla="*/ 408623 w 847725"/>
                  <a:gd name="connsiteY18" fmla="*/ 91440 h 631507"/>
                  <a:gd name="connsiteX19" fmla="*/ 388620 w 847725"/>
                  <a:gd name="connsiteY19" fmla="*/ 91440 h 631507"/>
                  <a:gd name="connsiteX20" fmla="*/ 373380 w 847725"/>
                  <a:gd name="connsiteY20" fmla="*/ 76200 h 631507"/>
                  <a:gd name="connsiteX21" fmla="*/ 364808 w 847725"/>
                  <a:gd name="connsiteY21" fmla="*/ 90488 h 631507"/>
                  <a:gd name="connsiteX22" fmla="*/ 379095 w 847725"/>
                  <a:gd name="connsiteY22" fmla="*/ 106680 h 631507"/>
                  <a:gd name="connsiteX23" fmla="*/ 365760 w 847725"/>
                  <a:gd name="connsiteY23" fmla="*/ 119063 h 631507"/>
                  <a:gd name="connsiteX24" fmla="*/ 367665 w 847725"/>
                  <a:gd name="connsiteY24" fmla="*/ 144780 h 631507"/>
                  <a:gd name="connsiteX25" fmla="*/ 357188 w 847725"/>
                  <a:gd name="connsiteY25" fmla="*/ 135255 h 631507"/>
                  <a:gd name="connsiteX26" fmla="*/ 330518 w 847725"/>
                  <a:gd name="connsiteY26" fmla="*/ 136207 h 631507"/>
                  <a:gd name="connsiteX27" fmla="*/ 346710 w 847725"/>
                  <a:gd name="connsiteY27" fmla="*/ 152400 h 631507"/>
                  <a:gd name="connsiteX28" fmla="*/ 316230 w 847725"/>
                  <a:gd name="connsiteY28" fmla="*/ 154305 h 631507"/>
                  <a:gd name="connsiteX29" fmla="*/ 316230 w 847725"/>
                  <a:gd name="connsiteY29" fmla="*/ 169545 h 631507"/>
                  <a:gd name="connsiteX30" fmla="*/ 294323 w 847725"/>
                  <a:gd name="connsiteY30" fmla="*/ 169545 h 631507"/>
                  <a:gd name="connsiteX31" fmla="*/ 277178 w 847725"/>
                  <a:gd name="connsiteY31" fmla="*/ 185738 h 631507"/>
                  <a:gd name="connsiteX32" fmla="*/ 243840 w 847725"/>
                  <a:gd name="connsiteY32" fmla="*/ 195263 h 631507"/>
                  <a:gd name="connsiteX33" fmla="*/ 212408 w 847725"/>
                  <a:gd name="connsiteY33" fmla="*/ 203835 h 631507"/>
                  <a:gd name="connsiteX34" fmla="*/ 212408 w 847725"/>
                  <a:gd name="connsiteY34" fmla="*/ 214313 h 631507"/>
                  <a:gd name="connsiteX35" fmla="*/ 240030 w 847725"/>
                  <a:gd name="connsiteY35" fmla="*/ 223838 h 631507"/>
                  <a:gd name="connsiteX36" fmla="*/ 250508 w 847725"/>
                  <a:gd name="connsiteY36" fmla="*/ 235267 h 631507"/>
                  <a:gd name="connsiteX37" fmla="*/ 219075 w 847725"/>
                  <a:gd name="connsiteY37" fmla="*/ 240982 h 631507"/>
                  <a:gd name="connsiteX38" fmla="*/ 215265 w 847725"/>
                  <a:gd name="connsiteY38" fmla="*/ 254317 h 631507"/>
                  <a:gd name="connsiteX39" fmla="*/ 200978 w 847725"/>
                  <a:gd name="connsiteY39" fmla="*/ 269557 h 631507"/>
                  <a:gd name="connsiteX40" fmla="*/ 186690 w 847725"/>
                  <a:gd name="connsiteY40" fmla="*/ 255270 h 631507"/>
                  <a:gd name="connsiteX41" fmla="*/ 157163 w 847725"/>
                  <a:gd name="connsiteY41" fmla="*/ 255270 h 631507"/>
                  <a:gd name="connsiteX42" fmla="*/ 157163 w 847725"/>
                  <a:gd name="connsiteY42" fmla="*/ 274320 h 631507"/>
                  <a:gd name="connsiteX43" fmla="*/ 150495 w 847725"/>
                  <a:gd name="connsiteY43" fmla="*/ 293370 h 631507"/>
                  <a:gd name="connsiteX44" fmla="*/ 127635 w 847725"/>
                  <a:gd name="connsiteY44" fmla="*/ 284797 h 631507"/>
                  <a:gd name="connsiteX45" fmla="*/ 107633 w 847725"/>
                  <a:gd name="connsiteY45" fmla="*/ 297180 h 631507"/>
                  <a:gd name="connsiteX46" fmla="*/ 122873 w 847725"/>
                  <a:gd name="connsiteY46" fmla="*/ 314325 h 631507"/>
                  <a:gd name="connsiteX47" fmla="*/ 100013 w 847725"/>
                  <a:gd name="connsiteY47" fmla="*/ 338138 h 631507"/>
                  <a:gd name="connsiteX48" fmla="*/ 70485 w 847725"/>
                  <a:gd name="connsiteY48" fmla="*/ 347663 h 631507"/>
                  <a:gd name="connsiteX49" fmla="*/ 66675 w 847725"/>
                  <a:gd name="connsiteY49" fmla="*/ 363855 h 631507"/>
                  <a:gd name="connsiteX50" fmla="*/ 57150 w 847725"/>
                  <a:gd name="connsiteY50" fmla="*/ 360045 h 631507"/>
                  <a:gd name="connsiteX51" fmla="*/ 49530 w 847725"/>
                  <a:gd name="connsiteY51" fmla="*/ 351472 h 631507"/>
                  <a:gd name="connsiteX52" fmla="*/ 25718 w 847725"/>
                  <a:gd name="connsiteY52" fmla="*/ 348615 h 631507"/>
                  <a:gd name="connsiteX53" fmla="*/ 4763 w 847725"/>
                  <a:gd name="connsiteY53" fmla="*/ 377190 h 631507"/>
                  <a:gd name="connsiteX54" fmla="*/ 0 w 847725"/>
                  <a:gd name="connsiteY54" fmla="*/ 404813 h 631507"/>
                  <a:gd name="connsiteX55" fmla="*/ 15240 w 847725"/>
                  <a:gd name="connsiteY55" fmla="*/ 426720 h 631507"/>
                  <a:gd name="connsiteX56" fmla="*/ 34290 w 847725"/>
                  <a:gd name="connsiteY56" fmla="*/ 428625 h 631507"/>
                  <a:gd name="connsiteX57" fmla="*/ 42863 w 847725"/>
                  <a:gd name="connsiteY57" fmla="*/ 451485 h 631507"/>
                  <a:gd name="connsiteX58" fmla="*/ 52388 w 847725"/>
                  <a:gd name="connsiteY58" fmla="*/ 453390 h 631507"/>
                  <a:gd name="connsiteX59" fmla="*/ 50483 w 847725"/>
                  <a:gd name="connsiteY59" fmla="*/ 484822 h 631507"/>
                  <a:gd name="connsiteX60" fmla="*/ 64770 w 847725"/>
                  <a:gd name="connsiteY60" fmla="*/ 496252 h 631507"/>
                  <a:gd name="connsiteX61" fmla="*/ 57150 w 847725"/>
                  <a:gd name="connsiteY61" fmla="*/ 508635 h 631507"/>
                  <a:gd name="connsiteX62" fmla="*/ 37148 w 847725"/>
                  <a:gd name="connsiteY62" fmla="*/ 515302 h 631507"/>
                  <a:gd name="connsiteX63" fmla="*/ 29528 w 847725"/>
                  <a:gd name="connsiteY63" fmla="*/ 538163 h 631507"/>
                  <a:gd name="connsiteX64" fmla="*/ 49530 w 847725"/>
                  <a:gd name="connsiteY64" fmla="*/ 560070 h 631507"/>
                  <a:gd name="connsiteX65" fmla="*/ 76200 w 847725"/>
                  <a:gd name="connsiteY65" fmla="*/ 585788 h 631507"/>
                  <a:gd name="connsiteX66" fmla="*/ 85725 w 847725"/>
                  <a:gd name="connsiteY66" fmla="*/ 581025 h 631507"/>
                  <a:gd name="connsiteX67" fmla="*/ 100965 w 847725"/>
                  <a:gd name="connsiteY67" fmla="*/ 603885 h 631507"/>
                  <a:gd name="connsiteX68" fmla="*/ 115253 w 847725"/>
                  <a:gd name="connsiteY68" fmla="*/ 603885 h 631507"/>
                  <a:gd name="connsiteX69" fmla="*/ 135255 w 847725"/>
                  <a:gd name="connsiteY69" fmla="*/ 615315 h 631507"/>
                  <a:gd name="connsiteX70" fmla="*/ 135255 w 847725"/>
                  <a:gd name="connsiteY70" fmla="*/ 631507 h 631507"/>
                  <a:gd name="connsiteX71" fmla="*/ 157163 w 847725"/>
                  <a:gd name="connsiteY71" fmla="*/ 621982 h 631507"/>
                  <a:gd name="connsiteX72" fmla="*/ 164783 w 847725"/>
                  <a:gd name="connsiteY72" fmla="*/ 614363 h 631507"/>
                  <a:gd name="connsiteX73" fmla="*/ 158115 w 847725"/>
                  <a:gd name="connsiteY73" fmla="*/ 590550 h 631507"/>
                  <a:gd name="connsiteX74" fmla="*/ 144780 w 847725"/>
                  <a:gd name="connsiteY74" fmla="*/ 568643 h 631507"/>
                  <a:gd name="connsiteX75" fmla="*/ 154305 w 847725"/>
                  <a:gd name="connsiteY75" fmla="*/ 535305 h 631507"/>
                  <a:gd name="connsiteX76" fmla="*/ 142875 w 847725"/>
                  <a:gd name="connsiteY76" fmla="*/ 502920 h 631507"/>
                  <a:gd name="connsiteX77" fmla="*/ 152400 w 847725"/>
                  <a:gd name="connsiteY77" fmla="*/ 479107 h 631507"/>
                  <a:gd name="connsiteX78" fmla="*/ 152400 w 847725"/>
                  <a:gd name="connsiteY78" fmla="*/ 447675 h 631507"/>
                  <a:gd name="connsiteX79" fmla="*/ 169545 w 847725"/>
                  <a:gd name="connsiteY79" fmla="*/ 429577 h 631507"/>
                  <a:gd name="connsiteX80" fmla="*/ 178118 w 847725"/>
                  <a:gd name="connsiteY80" fmla="*/ 403860 h 631507"/>
                  <a:gd name="connsiteX81" fmla="*/ 199073 w 847725"/>
                  <a:gd name="connsiteY81" fmla="*/ 395288 h 631507"/>
                  <a:gd name="connsiteX82" fmla="*/ 199073 w 847725"/>
                  <a:gd name="connsiteY82" fmla="*/ 370522 h 631507"/>
                  <a:gd name="connsiteX83" fmla="*/ 220980 w 847725"/>
                  <a:gd name="connsiteY83" fmla="*/ 352425 h 631507"/>
                  <a:gd name="connsiteX84" fmla="*/ 248603 w 847725"/>
                  <a:gd name="connsiteY84" fmla="*/ 352425 h 631507"/>
                  <a:gd name="connsiteX85" fmla="*/ 264795 w 847725"/>
                  <a:gd name="connsiteY85" fmla="*/ 324802 h 631507"/>
                  <a:gd name="connsiteX86" fmla="*/ 277178 w 847725"/>
                  <a:gd name="connsiteY86" fmla="*/ 307657 h 631507"/>
                  <a:gd name="connsiteX87" fmla="*/ 294323 w 847725"/>
                  <a:gd name="connsiteY87" fmla="*/ 307657 h 631507"/>
                  <a:gd name="connsiteX88" fmla="*/ 306705 w 847725"/>
                  <a:gd name="connsiteY88" fmla="*/ 295275 h 631507"/>
                  <a:gd name="connsiteX89" fmla="*/ 320993 w 847725"/>
                  <a:gd name="connsiteY89" fmla="*/ 280988 h 631507"/>
                  <a:gd name="connsiteX90" fmla="*/ 332423 w 847725"/>
                  <a:gd name="connsiteY90" fmla="*/ 292417 h 631507"/>
                  <a:gd name="connsiteX91" fmla="*/ 332423 w 847725"/>
                  <a:gd name="connsiteY91" fmla="*/ 273367 h 631507"/>
                  <a:gd name="connsiteX92" fmla="*/ 332423 w 847725"/>
                  <a:gd name="connsiteY92" fmla="*/ 260985 h 631507"/>
                  <a:gd name="connsiteX93" fmla="*/ 342900 w 847725"/>
                  <a:gd name="connsiteY93" fmla="*/ 272415 h 631507"/>
                  <a:gd name="connsiteX94" fmla="*/ 358140 w 847725"/>
                  <a:gd name="connsiteY94" fmla="*/ 272415 h 631507"/>
                  <a:gd name="connsiteX95" fmla="*/ 354330 w 847725"/>
                  <a:gd name="connsiteY95" fmla="*/ 246697 h 631507"/>
                  <a:gd name="connsiteX96" fmla="*/ 369570 w 847725"/>
                  <a:gd name="connsiteY96" fmla="*/ 232410 h 631507"/>
                  <a:gd name="connsiteX97" fmla="*/ 369570 w 847725"/>
                  <a:gd name="connsiteY97" fmla="*/ 254317 h 631507"/>
                  <a:gd name="connsiteX98" fmla="*/ 388620 w 847725"/>
                  <a:gd name="connsiteY98" fmla="*/ 240030 h 631507"/>
                  <a:gd name="connsiteX99" fmla="*/ 412433 w 847725"/>
                  <a:gd name="connsiteY99" fmla="*/ 222885 h 631507"/>
                  <a:gd name="connsiteX100" fmla="*/ 412433 w 847725"/>
                  <a:gd name="connsiteY100" fmla="*/ 200025 h 631507"/>
                  <a:gd name="connsiteX101" fmla="*/ 435293 w 847725"/>
                  <a:gd name="connsiteY101" fmla="*/ 206692 h 631507"/>
                  <a:gd name="connsiteX102" fmla="*/ 438150 w 847725"/>
                  <a:gd name="connsiteY102" fmla="*/ 192405 h 631507"/>
                  <a:gd name="connsiteX103" fmla="*/ 459105 w 847725"/>
                  <a:gd name="connsiteY103" fmla="*/ 192405 h 631507"/>
                  <a:gd name="connsiteX104" fmla="*/ 483870 w 847725"/>
                  <a:gd name="connsiteY104" fmla="*/ 195263 h 631507"/>
                  <a:gd name="connsiteX105" fmla="*/ 503873 w 847725"/>
                  <a:gd name="connsiteY105" fmla="*/ 187642 h 631507"/>
                  <a:gd name="connsiteX106" fmla="*/ 495300 w 847725"/>
                  <a:gd name="connsiteY106" fmla="*/ 166688 h 631507"/>
                  <a:gd name="connsiteX107" fmla="*/ 524828 w 847725"/>
                  <a:gd name="connsiteY107" fmla="*/ 150495 h 631507"/>
                  <a:gd name="connsiteX108" fmla="*/ 564833 w 847725"/>
                  <a:gd name="connsiteY108" fmla="*/ 150495 h 631507"/>
                  <a:gd name="connsiteX109" fmla="*/ 583883 w 847725"/>
                  <a:gd name="connsiteY109" fmla="*/ 129540 h 631507"/>
                  <a:gd name="connsiteX110" fmla="*/ 635318 w 847725"/>
                  <a:gd name="connsiteY110" fmla="*/ 129540 h 631507"/>
                  <a:gd name="connsiteX111" fmla="*/ 674370 w 847725"/>
                  <a:gd name="connsiteY111" fmla="*/ 131445 h 631507"/>
                  <a:gd name="connsiteX112" fmla="*/ 691515 w 847725"/>
                  <a:gd name="connsiteY112" fmla="*/ 114300 h 631507"/>
                  <a:gd name="connsiteX113" fmla="*/ 725805 w 847725"/>
                  <a:gd name="connsiteY113" fmla="*/ 127635 h 631507"/>
                  <a:gd name="connsiteX114" fmla="*/ 763905 w 847725"/>
                  <a:gd name="connsiteY114" fmla="*/ 109538 h 631507"/>
                  <a:gd name="connsiteX115" fmla="*/ 796290 w 847725"/>
                  <a:gd name="connsiteY115" fmla="*/ 106680 h 631507"/>
                  <a:gd name="connsiteX116" fmla="*/ 821055 w 847725"/>
                  <a:gd name="connsiteY116" fmla="*/ 83820 h 631507"/>
                  <a:gd name="connsiteX117" fmla="*/ 847725 w 847725"/>
                  <a:gd name="connsiteY117" fmla="*/ 59055 h 631507"/>
                  <a:gd name="connsiteX118" fmla="*/ 847725 w 847725"/>
                  <a:gd name="connsiteY118" fmla="*/ 28575 h 631507"/>
                  <a:gd name="connsiteX119" fmla="*/ 829628 w 847725"/>
                  <a:gd name="connsiteY119" fmla="*/ 0 h 6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47725" h="631507">
                    <a:moveTo>
                      <a:pt x="799148" y="0"/>
                    </a:moveTo>
                    <a:lnTo>
                      <a:pt x="765810" y="13335"/>
                    </a:lnTo>
                    <a:lnTo>
                      <a:pt x="741045" y="26670"/>
                    </a:lnTo>
                    <a:lnTo>
                      <a:pt x="719138" y="47625"/>
                    </a:lnTo>
                    <a:lnTo>
                      <a:pt x="687705" y="47625"/>
                    </a:lnTo>
                    <a:lnTo>
                      <a:pt x="664845" y="54292"/>
                    </a:lnTo>
                    <a:lnTo>
                      <a:pt x="651510" y="40957"/>
                    </a:lnTo>
                    <a:lnTo>
                      <a:pt x="624840" y="40957"/>
                    </a:lnTo>
                    <a:lnTo>
                      <a:pt x="613410" y="24765"/>
                    </a:lnTo>
                    <a:lnTo>
                      <a:pt x="588645" y="22860"/>
                    </a:lnTo>
                    <a:lnTo>
                      <a:pt x="566738" y="43815"/>
                    </a:lnTo>
                    <a:lnTo>
                      <a:pt x="535305" y="43815"/>
                    </a:lnTo>
                    <a:lnTo>
                      <a:pt x="513398" y="36195"/>
                    </a:lnTo>
                    <a:lnTo>
                      <a:pt x="482918" y="50482"/>
                    </a:lnTo>
                    <a:lnTo>
                      <a:pt x="464820" y="50482"/>
                    </a:lnTo>
                    <a:lnTo>
                      <a:pt x="450533" y="66675"/>
                    </a:lnTo>
                    <a:lnTo>
                      <a:pt x="436245" y="81915"/>
                    </a:lnTo>
                    <a:lnTo>
                      <a:pt x="408623" y="72390"/>
                    </a:lnTo>
                    <a:lnTo>
                      <a:pt x="408623" y="91440"/>
                    </a:lnTo>
                    <a:lnTo>
                      <a:pt x="388620" y="91440"/>
                    </a:lnTo>
                    <a:lnTo>
                      <a:pt x="373380" y="76200"/>
                    </a:lnTo>
                    <a:lnTo>
                      <a:pt x="364808" y="90488"/>
                    </a:lnTo>
                    <a:lnTo>
                      <a:pt x="379095" y="106680"/>
                    </a:lnTo>
                    <a:lnTo>
                      <a:pt x="365760" y="119063"/>
                    </a:lnTo>
                    <a:lnTo>
                      <a:pt x="367665" y="144780"/>
                    </a:lnTo>
                    <a:lnTo>
                      <a:pt x="357188" y="135255"/>
                    </a:lnTo>
                    <a:lnTo>
                      <a:pt x="330518" y="136207"/>
                    </a:lnTo>
                    <a:lnTo>
                      <a:pt x="346710" y="152400"/>
                    </a:lnTo>
                    <a:lnTo>
                      <a:pt x="316230" y="154305"/>
                    </a:lnTo>
                    <a:lnTo>
                      <a:pt x="316230" y="169545"/>
                    </a:lnTo>
                    <a:lnTo>
                      <a:pt x="294323" y="169545"/>
                    </a:lnTo>
                    <a:lnTo>
                      <a:pt x="277178" y="185738"/>
                    </a:lnTo>
                    <a:lnTo>
                      <a:pt x="243840" y="195263"/>
                    </a:lnTo>
                    <a:lnTo>
                      <a:pt x="212408" y="203835"/>
                    </a:lnTo>
                    <a:lnTo>
                      <a:pt x="212408" y="214313"/>
                    </a:lnTo>
                    <a:lnTo>
                      <a:pt x="240030" y="223838"/>
                    </a:lnTo>
                    <a:lnTo>
                      <a:pt x="250508" y="235267"/>
                    </a:lnTo>
                    <a:lnTo>
                      <a:pt x="219075" y="240982"/>
                    </a:lnTo>
                    <a:lnTo>
                      <a:pt x="215265" y="254317"/>
                    </a:lnTo>
                    <a:lnTo>
                      <a:pt x="200978" y="269557"/>
                    </a:lnTo>
                    <a:lnTo>
                      <a:pt x="186690" y="255270"/>
                    </a:lnTo>
                    <a:lnTo>
                      <a:pt x="157163" y="255270"/>
                    </a:lnTo>
                    <a:lnTo>
                      <a:pt x="157163" y="274320"/>
                    </a:lnTo>
                    <a:lnTo>
                      <a:pt x="150495" y="293370"/>
                    </a:lnTo>
                    <a:lnTo>
                      <a:pt x="127635" y="284797"/>
                    </a:lnTo>
                    <a:lnTo>
                      <a:pt x="107633" y="297180"/>
                    </a:lnTo>
                    <a:lnTo>
                      <a:pt x="122873" y="314325"/>
                    </a:lnTo>
                    <a:lnTo>
                      <a:pt x="100013" y="338138"/>
                    </a:lnTo>
                    <a:lnTo>
                      <a:pt x="70485" y="347663"/>
                    </a:lnTo>
                    <a:lnTo>
                      <a:pt x="66675" y="363855"/>
                    </a:lnTo>
                    <a:lnTo>
                      <a:pt x="57150" y="360045"/>
                    </a:lnTo>
                    <a:lnTo>
                      <a:pt x="49530" y="351472"/>
                    </a:lnTo>
                    <a:lnTo>
                      <a:pt x="25718" y="348615"/>
                    </a:lnTo>
                    <a:lnTo>
                      <a:pt x="4763" y="377190"/>
                    </a:lnTo>
                    <a:lnTo>
                      <a:pt x="0" y="404813"/>
                    </a:lnTo>
                    <a:lnTo>
                      <a:pt x="15240" y="426720"/>
                    </a:lnTo>
                    <a:lnTo>
                      <a:pt x="34290" y="428625"/>
                    </a:lnTo>
                    <a:lnTo>
                      <a:pt x="42863" y="451485"/>
                    </a:lnTo>
                    <a:lnTo>
                      <a:pt x="52388" y="453390"/>
                    </a:lnTo>
                    <a:lnTo>
                      <a:pt x="50483" y="484822"/>
                    </a:lnTo>
                    <a:lnTo>
                      <a:pt x="64770" y="496252"/>
                    </a:lnTo>
                    <a:lnTo>
                      <a:pt x="57150" y="508635"/>
                    </a:lnTo>
                    <a:lnTo>
                      <a:pt x="37148" y="515302"/>
                    </a:lnTo>
                    <a:lnTo>
                      <a:pt x="29528" y="538163"/>
                    </a:lnTo>
                    <a:lnTo>
                      <a:pt x="49530" y="560070"/>
                    </a:lnTo>
                    <a:lnTo>
                      <a:pt x="76200" y="585788"/>
                    </a:lnTo>
                    <a:lnTo>
                      <a:pt x="85725" y="581025"/>
                    </a:lnTo>
                    <a:lnTo>
                      <a:pt x="100965" y="603885"/>
                    </a:lnTo>
                    <a:lnTo>
                      <a:pt x="115253" y="603885"/>
                    </a:lnTo>
                    <a:lnTo>
                      <a:pt x="135255" y="615315"/>
                    </a:lnTo>
                    <a:lnTo>
                      <a:pt x="135255" y="631507"/>
                    </a:lnTo>
                    <a:lnTo>
                      <a:pt x="157163" y="621982"/>
                    </a:lnTo>
                    <a:lnTo>
                      <a:pt x="164783" y="614363"/>
                    </a:lnTo>
                    <a:lnTo>
                      <a:pt x="158115" y="590550"/>
                    </a:lnTo>
                    <a:lnTo>
                      <a:pt x="144780" y="568643"/>
                    </a:lnTo>
                    <a:lnTo>
                      <a:pt x="154305" y="535305"/>
                    </a:lnTo>
                    <a:lnTo>
                      <a:pt x="142875" y="502920"/>
                    </a:lnTo>
                    <a:lnTo>
                      <a:pt x="152400" y="479107"/>
                    </a:lnTo>
                    <a:lnTo>
                      <a:pt x="152400" y="447675"/>
                    </a:lnTo>
                    <a:lnTo>
                      <a:pt x="169545" y="429577"/>
                    </a:lnTo>
                    <a:lnTo>
                      <a:pt x="178118" y="403860"/>
                    </a:lnTo>
                    <a:lnTo>
                      <a:pt x="199073" y="395288"/>
                    </a:lnTo>
                    <a:lnTo>
                      <a:pt x="199073" y="370522"/>
                    </a:lnTo>
                    <a:lnTo>
                      <a:pt x="220980" y="352425"/>
                    </a:lnTo>
                    <a:lnTo>
                      <a:pt x="248603" y="352425"/>
                    </a:lnTo>
                    <a:lnTo>
                      <a:pt x="264795" y="324802"/>
                    </a:lnTo>
                    <a:lnTo>
                      <a:pt x="277178" y="307657"/>
                    </a:lnTo>
                    <a:lnTo>
                      <a:pt x="294323" y="307657"/>
                    </a:lnTo>
                    <a:lnTo>
                      <a:pt x="306705" y="295275"/>
                    </a:lnTo>
                    <a:lnTo>
                      <a:pt x="320993" y="280988"/>
                    </a:lnTo>
                    <a:lnTo>
                      <a:pt x="332423" y="292417"/>
                    </a:lnTo>
                    <a:lnTo>
                      <a:pt x="332423" y="273367"/>
                    </a:lnTo>
                    <a:lnTo>
                      <a:pt x="332423" y="260985"/>
                    </a:lnTo>
                    <a:lnTo>
                      <a:pt x="342900" y="272415"/>
                    </a:lnTo>
                    <a:lnTo>
                      <a:pt x="358140" y="272415"/>
                    </a:lnTo>
                    <a:lnTo>
                      <a:pt x="354330" y="246697"/>
                    </a:lnTo>
                    <a:lnTo>
                      <a:pt x="369570" y="232410"/>
                    </a:lnTo>
                    <a:lnTo>
                      <a:pt x="369570" y="254317"/>
                    </a:lnTo>
                    <a:lnTo>
                      <a:pt x="388620" y="240030"/>
                    </a:lnTo>
                    <a:lnTo>
                      <a:pt x="412433" y="222885"/>
                    </a:lnTo>
                    <a:lnTo>
                      <a:pt x="412433" y="200025"/>
                    </a:lnTo>
                    <a:lnTo>
                      <a:pt x="435293" y="206692"/>
                    </a:lnTo>
                    <a:lnTo>
                      <a:pt x="438150" y="192405"/>
                    </a:lnTo>
                    <a:lnTo>
                      <a:pt x="459105" y="192405"/>
                    </a:lnTo>
                    <a:lnTo>
                      <a:pt x="483870" y="195263"/>
                    </a:lnTo>
                    <a:lnTo>
                      <a:pt x="503873" y="187642"/>
                    </a:lnTo>
                    <a:lnTo>
                      <a:pt x="495300" y="166688"/>
                    </a:lnTo>
                    <a:lnTo>
                      <a:pt x="524828" y="150495"/>
                    </a:lnTo>
                    <a:lnTo>
                      <a:pt x="564833" y="150495"/>
                    </a:lnTo>
                    <a:lnTo>
                      <a:pt x="583883" y="129540"/>
                    </a:lnTo>
                    <a:lnTo>
                      <a:pt x="635318" y="129540"/>
                    </a:lnTo>
                    <a:lnTo>
                      <a:pt x="674370" y="131445"/>
                    </a:lnTo>
                    <a:lnTo>
                      <a:pt x="691515" y="114300"/>
                    </a:lnTo>
                    <a:lnTo>
                      <a:pt x="725805" y="127635"/>
                    </a:lnTo>
                    <a:lnTo>
                      <a:pt x="763905" y="109538"/>
                    </a:lnTo>
                    <a:lnTo>
                      <a:pt x="796290" y="106680"/>
                    </a:lnTo>
                    <a:lnTo>
                      <a:pt x="821055" y="83820"/>
                    </a:lnTo>
                    <a:lnTo>
                      <a:pt x="847725" y="59055"/>
                    </a:lnTo>
                    <a:lnTo>
                      <a:pt x="847725" y="28575"/>
                    </a:lnTo>
                    <a:lnTo>
                      <a:pt x="829628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3" name="Freeform: Shape 135">
                <a:extLst>
                  <a:ext uri="{FF2B5EF4-FFF2-40B4-BE49-F238E27FC236}">
                    <a16:creationId xmlns="" xmlns:a16="http://schemas.microsoft.com/office/drawing/2014/main" id="{D6353E65-7BAD-2F2A-01FF-C7FC4DE37246}"/>
                  </a:ext>
                </a:extLst>
              </p:cNvPr>
              <p:cNvSpPr/>
              <p:nvPr/>
            </p:nvSpPr>
            <p:spPr>
              <a:xfrm>
                <a:off x="3481387" y="2982277"/>
                <a:ext cx="20954" cy="19050"/>
              </a:xfrm>
              <a:custGeom>
                <a:avLst/>
                <a:gdLst>
                  <a:gd name="connsiteX0" fmla="*/ 9525 w 20954"/>
                  <a:gd name="connsiteY0" fmla="*/ 19050 h 19050"/>
                  <a:gd name="connsiteX1" fmla="*/ 20955 w 20954"/>
                  <a:gd name="connsiteY1" fmla="*/ 7620 h 19050"/>
                  <a:gd name="connsiteX2" fmla="*/ 4763 w 20954"/>
                  <a:gd name="connsiteY2" fmla="*/ 0 h 19050"/>
                  <a:gd name="connsiteX3" fmla="*/ 0 w 20954"/>
                  <a:gd name="connsiteY3" fmla="*/ 762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9050">
                    <a:moveTo>
                      <a:pt x="9525" y="19050"/>
                    </a:moveTo>
                    <a:lnTo>
                      <a:pt x="20955" y="7620"/>
                    </a:lnTo>
                    <a:lnTo>
                      <a:pt x="4763" y="0"/>
                    </a:lnTo>
                    <a:lnTo>
                      <a:pt x="0" y="76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4" name="Freeform: Shape 136">
                <a:extLst>
                  <a:ext uri="{FF2B5EF4-FFF2-40B4-BE49-F238E27FC236}">
                    <a16:creationId xmlns="" xmlns:a16="http://schemas.microsoft.com/office/drawing/2014/main" id="{4B401E46-F565-BC4D-250D-BD11C739E9E6}"/>
                  </a:ext>
                </a:extLst>
              </p:cNvPr>
              <p:cNvSpPr/>
              <p:nvPr/>
            </p:nvSpPr>
            <p:spPr>
              <a:xfrm>
                <a:off x="1858327" y="3030854"/>
                <a:ext cx="169545" cy="194310"/>
              </a:xfrm>
              <a:custGeom>
                <a:avLst/>
                <a:gdLst>
                  <a:gd name="connsiteX0" fmla="*/ 154305 w 169545"/>
                  <a:gd name="connsiteY0" fmla="*/ 114300 h 194310"/>
                  <a:gd name="connsiteX1" fmla="*/ 142875 w 169545"/>
                  <a:gd name="connsiteY1" fmla="*/ 96203 h 194310"/>
                  <a:gd name="connsiteX2" fmla="*/ 145733 w 169545"/>
                  <a:gd name="connsiteY2" fmla="*/ 75248 h 194310"/>
                  <a:gd name="connsiteX3" fmla="*/ 145733 w 169545"/>
                  <a:gd name="connsiteY3" fmla="*/ 50483 h 194310"/>
                  <a:gd name="connsiteX4" fmla="*/ 126683 w 169545"/>
                  <a:gd name="connsiteY4" fmla="*/ 34290 h 194310"/>
                  <a:gd name="connsiteX5" fmla="*/ 120967 w 169545"/>
                  <a:gd name="connsiteY5" fmla="*/ 28575 h 194310"/>
                  <a:gd name="connsiteX6" fmla="*/ 111442 w 169545"/>
                  <a:gd name="connsiteY6" fmla="*/ 38100 h 194310"/>
                  <a:gd name="connsiteX7" fmla="*/ 121920 w 169545"/>
                  <a:gd name="connsiteY7" fmla="*/ 49530 h 194310"/>
                  <a:gd name="connsiteX8" fmla="*/ 117158 w 169545"/>
                  <a:gd name="connsiteY8" fmla="*/ 64770 h 194310"/>
                  <a:gd name="connsiteX9" fmla="*/ 97155 w 169545"/>
                  <a:gd name="connsiteY9" fmla="*/ 61913 h 194310"/>
                  <a:gd name="connsiteX10" fmla="*/ 94298 w 169545"/>
                  <a:gd name="connsiteY10" fmla="*/ 44767 h 194310"/>
                  <a:gd name="connsiteX11" fmla="*/ 81915 w 169545"/>
                  <a:gd name="connsiteY11" fmla="*/ 40958 h 194310"/>
                  <a:gd name="connsiteX12" fmla="*/ 80962 w 169545"/>
                  <a:gd name="connsiteY12" fmla="*/ 19050 h 194310"/>
                  <a:gd name="connsiteX13" fmla="*/ 64770 w 169545"/>
                  <a:gd name="connsiteY13" fmla="*/ 2858 h 194310"/>
                  <a:gd name="connsiteX14" fmla="*/ 48578 w 169545"/>
                  <a:gd name="connsiteY14" fmla="*/ 0 h 194310"/>
                  <a:gd name="connsiteX15" fmla="*/ 40958 w 169545"/>
                  <a:gd name="connsiteY15" fmla="*/ 14288 h 194310"/>
                  <a:gd name="connsiteX16" fmla="*/ 21908 w 169545"/>
                  <a:gd name="connsiteY16" fmla="*/ 19050 h 194310"/>
                  <a:gd name="connsiteX17" fmla="*/ 0 w 169545"/>
                  <a:gd name="connsiteY17" fmla="*/ 14288 h 194310"/>
                  <a:gd name="connsiteX18" fmla="*/ 40958 w 169545"/>
                  <a:gd name="connsiteY18" fmla="*/ 109538 h 194310"/>
                  <a:gd name="connsiteX19" fmla="*/ 112395 w 169545"/>
                  <a:gd name="connsiteY19" fmla="*/ 194310 h 194310"/>
                  <a:gd name="connsiteX20" fmla="*/ 160020 w 169545"/>
                  <a:gd name="connsiteY20" fmla="*/ 170498 h 194310"/>
                  <a:gd name="connsiteX21" fmla="*/ 169545 w 169545"/>
                  <a:gd name="connsiteY21" fmla="*/ 149542 h 194310"/>
                  <a:gd name="connsiteX22" fmla="*/ 165735 w 169545"/>
                  <a:gd name="connsiteY22" fmla="*/ 121920 h 19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9545" h="194310">
                    <a:moveTo>
                      <a:pt x="154305" y="114300"/>
                    </a:moveTo>
                    <a:lnTo>
                      <a:pt x="142875" y="96203"/>
                    </a:lnTo>
                    <a:lnTo>
                      <a:pt x="145733" y="75248"/>
                    </a:lnTo>
                    <a:lnTo>
                      <a:pt x="145733" y="50483"/>
                    </a:lnTo>
                    <a:lnTo>
                      <a:pt x="126683" y="34290"/>
                    </a:lnTo>
                    <a:lnTo>
                      <a:pt x="120967" y="28575"/>
                    </a:lnTo>
                    <a:lnTo>
                      <a:pt x="111442" y="38100"/>
                    </a:lnTo>
                    <a:lnTo>
                      <a:pt x="121920" y="49530"/>
                    </a:lnTo>
                    <a:lnTo>
                      <a:pt x="117158" y="64770"/>
                    </a:lnTo>
                    <a:lnTo>
                      <a:pt x="97155" y="61913"/>
                    </a:lnTo>
                    <a:lnTo>
                      <a:pt x="94298" y="44767"/>
                    </a:lnTo>
                    <a:lnTo>
                      <a:pt x="81915" y="40958"/>
                    </a:lnTo>
                    <a:lnTo>
                      <a:pt x="80962" y="19050"/>
                    </a:lnTo>
                    <a:lnTo>
                      <a:pt x="64770" y="2858"/>
                    </a:lnTo>
                    <a:lnTo>
                      <a:pt x="48578" y="0"/>
                    </a:lnTo>
                    <a:lnTo>
                      <a:pt x="40958" y="14288"/>
                    </a:lnTo>
                    <a:lnTo>
                      <a:pt x="21908" y="19050"/>
                    </a:lnTo>
                    <a:lnTo>
                      <a:pt x="0" y="14288"/>
                    </a:lnTo>
                    <a:lnTo>
                      <a:pt x="40958" y="109538"/>
                    </a:lnTo>
                    <a:lnTo>
                      <a:pt x="112395" y="194310"/>
                    </a:lnTo>
                    <a:lnTo>
                      <a:pt x="160020" y="170498"/>
                    </a:lnTo>
                    <a:lnTo>
                      <a:pt x="169545" y="149542"/>
                    </a:lnTo>
                    <a:lnTo>
                      <a:pt x="165735" y="1219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5" name="Freeform: Shape 137">
                <a:extLst>
                  <a:ext uri="{FF2B5EF4-FFF2-40B4-BE49-F238E27FC236}">
                    <a16:creationId xmlns="" xmlns:a16="http://schemas.microsoft.com/office/drawing/2014/main" id="{19B51017-EE00-4A65-F8EA-2C57673F6A41}"/>
                  </a:ext>
                </a:extLst>
              </p:cNvPr>
              <p:cNvSpPr/>
              <p:nvPr/>
            </p:nvSpPr>
            <p:spPr>
              <a:xfrm>
                <a:off x="4733925" y="3075622"/>
                <a:ext cx="61912" cy="100012"/>
              </a:xfrm>
              <a:custGeom>
                <a:avLst/>
                <a:gdLst>
                  <a:gd name="connsiteX0" fmla="*/ 36195 w 61912"/>
                  <a:gd name="connsiteY0" fmla="*/ 0 h 100012"/>
                  <a:gd name="connsiteX1" fmla="*/ 15240 w 61912"/>
                  <a:gd name="connsiteY1" fmla="*/ 10478 h 100012"/>
                  <a:gd name="connsiteX2" fmla="*/ 0 w 61912"/>
                  <a:gd name="connsiteY2" fmla="*/ 15240 h 100012"/>
                  <a:gd name="connsiteX3" fmla="*/ 3810 w 61912"/>
                  <a:gd name="connsiteY3" fmla="*/ 48578 h 100012"/>
                  <a:gd name="connsiteX4" fmla="*/ 6668 w 61912"/>
                  <a:gd name="connsiteY4" fmla="*/ 66675 h 100012"/>
                  <a:gd name="connsiteX5" fmla="*/ 20955 w 61912"/>
                  <a:gd name="connsiteY5" fmla="*/ 70485 h 100012"/>
                  <a:gd name="connsiteX6" fmla="*/ 25718 w 61912"/>
                  <a:gd name="connsiteY6" fmla="*/ 97155 h 100012"/>
                  <a:gd name="connsiteX7" fmla="*/ 52388 w 61912"/>
                  <a:gd name="connsiteY7" fmla="*/ 100013 h 100012"/>
                  <a:gd name="connsiteX8" fmla="*/ 61913 w 61912"/>
                  <a:gd name="connsiteY8" fmla="*/ 78105 h 100012"/>
                  <a:gd name="connsiteX9" fmla="*/ 48578 w 61912"/>
                  <a:gd name="connsiteY9" fmla="*/ 56198 h 100012"/>
                  <a:gd name="connsiteX10" fmla="*/ 50482 w 61912"/>
                  <a:gd name="connsiteY10" fmla="*/ 32385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912" h="100012">
                    <a:moveTo>
                      <a:pt x="36195" y="0"/>
                    </a:moveTo>
                    <a:lnTo>
                      <a:pt x="15240" y="10478"/>
                    </a:lnTo>
                    <a:lnTo>
                      <a:pt x="0" y="15240"/>
                    </a:lnTo>
                    <a:lnTo>
                      <a:pt x="3810" y="48578"/>
                    </a:lnTo>
                    <a:lnTo>
                      <a:pt x="6668" y="66675"/>
                    </a:lnTo>
                    <a:lnTo>
                      <a:pt x="20955" y="70485"/>
                    </a:lnTo>
                    <a:lnTo>
                      <a:pt x="25718" y="97155"/>
                    </a:lnTo>
                    <a:lnTo>
                      <a:pt x="52388" y="100013"/>
                    </a:lnTo>
                    <a:lnTo>
                      <a:pt x="61913" y="78105"/>
                    </a:lnTo>
                    <a:lnTo>
                      <a:pt x="48578" y="56198"/>
                    </a:lnTo>
                    <a:lnTo>
                      <a:pt x="50482" y="323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6" name="Freeform: Shape 138">
                <a:extLst>
                  <a:ext uri="{FF2B5EF4-FFF2-40B4-BE49-F238E27FC236}">
                    <a16:creationId xmlns="" xmlns:a16="http://schemas.microsoft.com/office/drawing/2014/main" id="{87FF20A8-1A05-AB8F-8EF6-AA80E5DC67E1}"/>
                  </a:ext>
                </a:extLst>
              </p:cNvPr>
              <p:cNvSpPr/>
              <p:nvPr/>
            </p:nvSpPr>
            <p:spPr>
              <a:xfrm>
                <a:off x="4258627" y="2964179"/>
                <a:ext cx="100012" cy="85725"/>
              </a:xfrm>
              <a:custGeom>
                <a:avLst/>
                <a:gdLst>
                  <a:gd name="connsiteX0" fmla="*/ 29528 w 100012"/>
                  <a:gd name="connsiteY0" fmla="*/ 78105 h 85725"/>
                  <a:gd name="connsiteX1" fmla="*/ 48578 w 100012"/>
                  <a:gd name="connsiteY1" fmla="*/ 85725 h 85725"/>
                  <a:gd name="connsiteX2" fmla="*/ 66675 w 100012"/>
                  <a:gd name="connsiteY2" fmla="*/ 73342 h 85725"/>
                  <a:gd name="connsiteX3" fmla="*/ 88582 w 100012"/>
                  <a:gd name="connsiteY3" fmla="*/ 77153 h 85725"/>
                  <a:gd name="connsiteX4" fmla="*/ 100013 w 100012"/>
                  <a:gd name="connsiteY4" fmla="*/ 50483 h 85725"/>
                  <a:gd name="connsiteX5" fmla="*/ 81915 w 100012"/>
                  <a:gd name="connsiteY5" fmla="*/ 26670 h 85725"/>
                  <a:gd name="connsiteX6" fmla="*/ 80963 w 100012"/>
                  <a:gd name="connsiteY6" fmla="*/ 7620 h 85725"/>
                  <a:gd name="connsiteX7" fmla="*/ 58103 w 100012"/>
                  <a:gd name="connsiteY7" fmla="*/ 0 h 85725"/>
                  <a:gd name="connsiteX8" fmla="*/ 29528 w 100012"/>
                  <a:gd name="connsiteY8" fmla="*/ 7620 h 85725"/>
                  <a:gd name="connsiteX9" fmla="*/ 13335 w 100012"/>
                  <a:gd name="connsiteY9" fmla="*/ 29528 h 85725"/>
                  <a:gd name="connsiteX10" fmla="*/ 0 w 100012"/>
                  <a:gd name="connsiteY10" fmla="*/ 46673 h 85725"/>
                  <a:gd name="connsiteX11" fmla="*/ 9525 w 100012"/>
                  <a:gd name="connsiteY11" fmla="*/ 704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12" h="85725">
                    <a:moveTo>
                      <a:pt x="29528" y="78105"/>
                    </a:moveTo>
                    <a:lnTo>
                      <a:pt x="48578" y="85725"/>
                    </a:lnTo>
                    <a:lnTo>
                      <a:pt x="66675" y="73342"/>
                    </a:lnTo>
                    <a:lnTo>
                      <a:pt x="88582" y="77153"/>
                    </a:lnTo>
                    <a:lnTo>
                      <a:pt x="100013" y="50483"/>
                    </a:lnTo>
                    <a:lnTo>
                      <a:pt x="81915" y="26670"/>
                    </a:lnTo>
                    <a:lnTo>
                      <a:pt x="80963" y="7620"/>
                    </a:lnTo>
                    <a:lnTo>
                      <a:pt x="58103" y="0"/>
                    </a:lnTo>
                    <a:lnTo>
                      <a:pt x="29528" y="7620"/>
                    </a:lnTo>
                    <a:lnTo>
                      <a:pt x="13335" y="29528"/>
                    </a:lnTo>
                    <a:lnTo>
                      <a:pt x="0" y="46673"/>
                    </a:lnTo>
                    <a:lnTo>
                      <a:pt x="9525" y="704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7" name="Freeform: Shape 139">
                <a:extLst>
                  <a:ext uri="{FF2B5EF4-FFF2-40B4-BE49-F238E27FC236}">
                    <a16:creationId xmlns="" xmlns:a16="http://schemas.microsoft.com/office/drawing/2014/main" id="{C209C829-705D-48AC-77B7-6F314A9016BA}"/>
                  </a:ext>
                </a:extLst>
              </p:cNvPr>
              <p:cNvSpPr/>
              <p:nvPr/>
            </p:nvSpPr>
            <p:spPr>
              <a:xfrm>
                <a:off x="2366010" y="2392679"/>
                <a:ext cx="2587942" cy="1678304"/>
              </a:xfrm>
              <a:custGeom>
                <a:avLst/>
                <a:gdLst>
                  <a:gd name="connsiteX0" fmla="*/ 1354455 w 2587942"/>
                  <a:gd name="connsiteY0" fmla="*/ 1437323 h 1678304"/>
                  <a:gd name="connsiteX1" fmla="*/ 1336358 w 2587942"/>
                  <a:gd name="connsiteY1" fmla="*/ 1442085 h 1678304"/>
                  <a:gd name="connsiteX2" fmla="*/ 1339215 w 2587942"/>
                  <a:gd name="connsiteY2" fmla="*/ 1463993 h 1678304"/>
                  <a:gd name="connsiteX3" fmla="*/ 1322070 w 2587942"/>
                  <a:gd name="connsiteY3" fmla="*/ 1481138 h 1678304"/>
                  <a:gd name="connsiteX4" fmla="*/ 1322070 w 2587942"/>
                  <a:gd name="connsiteY4" fmla="*/ 1509713 h 1678304"/>
                  <a:gd name="connsiteX5" fmla="*/ 1294448 w 2587942"/>
                  <a:gd name="connsiteY5" fmla="*/ 1515427 h 1678304"/>
                  <a:gd name="connsiteX6" fmla="*/ 1294448 w 2587942"/>
                  <a:gd name="connsiteY6" fmla="*/ 1533525 h 1678304"/>
                  <a:gd name="connsiteX7" fmla="*/ 1276350 w 2587942"/>
                  <a:gd name="connsiteY7" fmla="*/ 1551623 h 1678304"/>
                  <a:gd name="connsiteX8" fmla="*/ 1276350 w 2587942"/>
                  <a:gd name="connsiteY8" fmla="*/ 1572577 h 1678304"/>
                  <a:gd name="connsiteX9" fmla="*/ 1291590 w 2587942"/>
                  <a:gd name="connsiteY9" fmla="*/ 1587818 h 1678304"/>
                  <a:gd name="connsiteX10" fmla="*/ 1291590 w 2587942"/>
                  <a:gd name="connsiteY10" fmla="*/ 1608773 h 1678304"/>
                  <a:gd name="connsiteX11" fmla="*/ 1297305 w 2587942"/>
                  <a:gd name="connsiteY11" fmla="*/ 1630680 h 1678304"/>
                  <a:gd name="connsiteX12" fmla="*/ 1288733 w 2587942"/>
                  <a:gd name="connsiteY12" fmla="*/ 1650683 h 1678304"/>
                  <a:gd name="connsiteX13" fmla="*/ 1298258 w 2587942"/>
                  <a:gd name="connsiteY13" fmla="*/ 1660208 h 1678304"/>
                  <a:gd name="connsiteX14" fmla="*/ 1314450 w 2587942"/>
                  <a:gd name="connsiteY14" fmla="*/ 1640205 h 1678304"/>
                  <a:gd name="connsiteX15" fmla="*/ 1323975 w 2587942"/>
                  <a:gd name="connsiteY15" fmla="*/ 1611630 h 1678304"/>
                  <a:gd name="connsiteX16" fmla="*/ 1348740 w 2587942"/>
                  <a:gd name="connsiteY16" fmla="*/ 1605915 h 1678304"/>
                  <a:gd name="connsiteX17" fmla="*/ 1374458 w 2587942"/>
                  <a:gd name="connsiteY17" fmla="*/ 1618298 h 1678304"/>
                  <a:gd name="connsiteX18" fmla="*/ 1390650 w 2587942"/>
                  <a:gd name="connsiteY18" fmla="*/ 1634490 h 1678304"/>
                  <a:gd name="connsiteX19" fmla="*/ 1412558 w 2587942"/>
                  <a:gd name="connsiteY19" fmla="*/ 1613535 h 1678304"/>
                  <a:gd name="connsiteX20" fmla="*/ 1423987 w 2587942"/>
                  <a:gd name="connsiteY20" fmla="*/ 1624965 h 1678304"/>
                  <a:gd name="connsiteX21" fmla="*/ 1430655 w 2587942"/>
                  <a:gd name="connsiteY21" fmla="*/ 1640205 h 1678304"/>
                  <a:gd name="connsiteX22" fmla="*/ 1451610 w 2587942"/>
                  <a:gd name="connsiteY22" fmla="*/ 1637348 h 1678304"/>
                  <a:gd name="connsiteX23" fmla="*/ 1464945 w 2587942"/>
                  <a:gd name="connsiteY23" fmla="*/ 1624013 h 1678304"/>
                  <a:gd name="connsiteX24" fmla="*/ 1487805 w 2587942"/>
                  <a:gd name="connsiteY24" fmla="*/ 1624013 h 1678304"/>
                  <a:gd name="connsiteX25" fmla="*/ 1509712 w 2587942"/>
                  <a:gd name="connsiteY25" fmla="*/ 1615440 h 1678304"/>
                  <a:gd name="connsiteX26" fmla="*/ 1509712 w 2587942"/>
                  <a:gd name="connsiteY26" fmla="*/ 1598295 h 1678304"/>
                  <a:gd name="connsiteX27" fmla="*/ 1495425 w 2587942"/>
                  <a:gd name="connsiteY27" fmla="*/ 1584008 h 1678304"/>
                  <a:gd name="connsiteX28" fmla="*/ 1508760 w 2587942"/>
                  <a:gd name="connsiteY28" fmla="*/ 1558290 h 1678304"/>
                  <a:gd name="connsiteX29" fmla="*/ 1537335 w 2587942"/>
                  <a:gd name="connsiteY29" fmla="*/ 1574483 h 1678304"/>
                  <a:gd name="connsiteX30" fmla="*/ 1547812 w 2587942"/>
                  <a:gd name="connsiteY30" fmla="*/ 1564005 h 1678304"/>
                  <a:gd name="connsiteX31" fmla="*/ 1558290 w 2587942"/>
                  <a:gd name="connsiteY31" fmla="*/ 1574483 h 1678304"/>
                  <a:gd name="connsiteX32" fmla="*/ 1571625 w 2587942"/>
                  <a:gd name="connsiteY32" fmla="*/ 1561148 h 1678304"/>
                  <a:gd name="connsiteX33" fmla="*/ 1589723 w 2587942"/>
                  <a:gd name="connsiteY33" fmla="*/ 1567815 h 1678304"/>
                  <a:gd name="connsiteX34" fmla="*/ 1597343 w 2587942"/>
                  <a:gd name="connsiteY34" fmla="*/ 1579245 h 1678304"/>
                  <a:gd name="connsiteX35" fmla="*/ 1594485 w 2587942"/>
                  <a:gd name="connsiteY35" fmla="*/ 1597343 h 1678304"/>
                  <a:gd name="connsiteX36" fmla="*/ 1609725 w 2587942"/>
                  <a:gd name="connsiteY36" fmla="*/ 1615440 h 1678304"/>
                  <a:gd name="connsiteX37" fmla="*/ 1627823 w 2587942"/>
                  <a:gd name="connsiteY37" fmla="*/ 1608773 h 1678304"/>
                  <a:gd name="connsiteX38" fmla="*/ 1658303 w 2587942"/>
                  <a:gd name="connsiteY38" fmla="*/ 1622108 h 1678304"/>
                  <a:gd name="connsiteX39" fmla="*/ 1678305 w 2587942"/>
                  <a:gd name="connsiteY39" fmla="*/ 1642110 h 1678304"/>
                  <a:gd name="connsiteX40" fmla="*/ 1700212 w 2587942"/>
                  <a:gd name="connsiteY40" fmla="*/ 1630680 h 1678304"/>
                  <a:gd name="connsiteX41" fmla="*/ 1725930 w 2587942"/>
                  <a:gd name="connsiteY41" fmla="*/ 1640205 h 1678304"/>
                  <a:gd name="connsiteX42" fmla="*/ 1740218 w 2587942"/>
                  <a:gd name="connsiteY42" fmla="*/ 1625918 h 1678304"/>
                  <a:gd name="connsiteX43" fmla="*/ 1754505 w 2587942"/>
                  <a:gd name="connsiteY43" fmla="*/ 1630680 h 1678304"/>
                  <a:gd name="connsiteX44" fmla="*/ 1764983 w 2587942"/>
                  <a:gd name="connsiteY44" fmla="*/ 1641158 h 1678304"/>
                  <a:gd name="connsiteX45" fmla="*/ 1779270 w 2587942"/>
                  <a:gd name="connsiteY45" fmla="*/ 1636395 h 1678304"/>
                  <a:gd name="connsiteX46" fmla="*/ 1787843 w 2587942"/>
                  <a:gd name="connsiteY46" fmla="*/ 1618298 h 1678304"/>
                  <a:gd name="connsiteX47" fmla="*/ 1803083 w 2587942"/>
                  <a:gd name="connsiteY47" fmla="*/ 1618298 h 1678304"/>
                  <a:gd name="connsiteX48" fmla="*/ 1835468 w 2587942"/>
                  <a:gd name="connsiteY48" fmla="*/ 1640205 h 1678304"/>
                  <a:gd name="connsiteX49" fmla="*/ 1866900 w 2587942"/>
                  <a:gd name="connsiteY49" fmla="*/ 1657350 h 1678304"/>
                  <a:gd name="connsiteX50" fmla="*/ 1903095 w 2587942"/>
                  <a:gd name="connsiteY50" fmla="*/ 1670685 h 1678304"/>
                  <a:gd name="connsiteX51" fmla="*/ 1951672 w 2587942"/>
                  <a:gd name="connsiteY51" fmla="*/ 1678305 h 1678304"/>
                  <a:gd name="connsiteX52" fmla="*/ 1959293 w 2587942"/>
                  <a:gd name="connsiteY52" fmla="*/ 1658302 h 1678304"/>
                  <a:gd name="connsiteX53" fmla="*/ 1972628 w 2587942"/>
                  <a:gd name="connsiteY53" fmla="*/ 1644968 h 1678304"/>
                  <a:gd name="connsiteX54" fmla="*/ 1977390 w 2587942"/>
                  <a:gd name="connsiteY54" fmla="*/ 1620202 h 1678304"/>
                  <a:gd name="connsiteX55" fmla="*/ 2012633 w 2587942"/>
                  <a:gd name="connsiteY55" fmla="*/ 1584960 h 1678304"/>
                  <a:gd name="connsiteX56" fmla="*/ 2012633 w 2587942"/>
                  <a:gd name="connsiteY56" fmla="*/ 1565910 h 1678304"/>
                  <a:gd name="connsiteX57" fmla="*/ 2024062 w 2587942"/>
                  <a:gd name="connsiteY57" fmla="*/ 1544002 h 1678304"/>
                  <a:gd name="connsiteX58" fmla="*/ 2018347 w 2587942"/>
                  <a:gd name="connsiteY58" fmla="*/ 1519238 h 1678304"/>
                  <a:gd name="connsiteX59" fmla="*/ 2037397 w 2587942"/>
                  <a:gd name="connsiteY59" fmla="*/ 1483043 h 1678304"/>
                  <a:gd name="connsiteX60" fmla="*/ 2065972 w 2587942"/>
                  <a:gd name="connsiteY60" fmla="*/ 1464945 h 1678304"/>
                  <a:gd name="connsiteX61" fmla="*/ 2068830 w 2587942"/>
                  <a:gd name="connsiteY61" fmla="*/ 1439227 h 1678304"/>
                  <a:gd name="connsiteX62" fmla="*/ 2103120 w 2587942"/>
                  <a:gd name="connsiteY62" fmla="*/ 1418273 h 1678304"/>
                  <a:gd name="connsiteX63" fmla="*/ 2097405 w 2587942"/>
                  <a:gd name="connsiteY63" fmla="*/ 1387793 h 1678304"/>
                  <a:gd name="connsiteX64" fmla="*/ 2109788 w 2587942"/>
                  <a:gd name="connsiteY64" fmla="*/ 1363027 h 1678304"/>
                  <a:gd name="connsiteX65" fmla="*/ 2139315 w 2587942"/>
                  <a:gd name="connsiteY65" fmla="*/ 1333500 h 1678304"/>
                  <a:gd name="connsiteX66" fmla="*/ 2161222 w 2587942"/>
                  <a:gd name="connsiteY66" fmla="*/ 1311593 h 1678304"/>
                  <a:gd name="connsiteX67" fmla="*/ 2179320 w 2587942"/>
                  <a:gd name="connsiteY67" fmla="*/ 1318260 h 1678304"/>
                  <a:gd name="connsiteX68" fmla="*/ 2179320 w 2587942"/>
                  <a:gd name="connsiteY68" fmla="*/ 1340168 h 1678304"/>
                  <a:gd name="connsiteX69" fmla="*/ 2204085 w 2587942"/>
                  <a:gd name="connsiteY69" fmla="*/ 1337310 h 1678304"/>
                  <a:gd name="connsiteX70" fmla="*/ 2230755 w 2587942"/>
                  <a:gd name="connsiteY70" fmla="*/ 1310640 h 1678304"/>
                  <a:gd name="connsiteX71" fmla="*/ 2257425 w 2587942"/>
                  <a:gd name="connsiteY71" fmla="*/ 1297305 h 1678304"/>
                  <a:gd name="connsiteX72" fmla="*/ 2272665 w 2587942"/>
                  <a:gd name="connsiteY72" fmla="*/ 1280160 h 1678304"/>
                  <a:gd name="connsiteX73" fmla="*/ 2300288 w 2587942"/>
                  <a:gd name="connsiteY73" fmla="*/ 1276350 h 1678304"/>
                  <a:gd name="connsiteX74" fmla="*/ 2337435 w 2587942"/>
                  <a:gd name="connsiteY74" fmla="*/ 1277302 h 1678304"/>
                  <a:gd name="connsiteX75" fmla="*/ 2337435 w 2587942"/>
                  <a:gd name="connsiteY75" fmla="*/ 1245870 h 1678304"/>
                  <a:gd name="connsiteX76" fmla="*/ 2382203 w 2587942"/>
                  <a:gd name="connsiteY76" fmla="*/ 1220152 h 1678304"/>
                  <a:gd name="connsiteX77" fmla="*/ 2426970 w 2587942"/>
                  <a:gd name="connsiteY77" fmla="*/ 1210627 h 1678304"/>
                  <a:gd name="connsiteX78" fmla="*/ 2474595 w 2587942"/>
                  <a:gd name="connsiteY78" fmla="*/ 1210627 h 1678304"/>
                  <a:gd name="connsiteX79" fmla="*/ 2484120 w 2587942"/>
                  <a:gd name="connsiteY79" fmla="*/ 1179195 h 1678304"/>
                  <a:gd name="connsiteX80" fmla="*/ 2510790 w 2587942"/>
                  <a:gd name="connsiteY80" fmla="*/ 1179195 h 1678304"/>
                  <a:gd name="connsiteX81" fmla="*/ 2536508 w 2587942"/>
                  <a:gd name="connsiteY81" fmla="*/ 1153477 h 1678304"/>
                  <a:gd name="connsiteX82" fmla="*/ 2570797 w 2587942"/>
                  <a:gd name="connsiteY82" fmla="*/ 1136333 h 1678304"/>
                  <a:gd name="connsiteX83" fmla="*/ 2548890 w 2587942"/>
                  <a:gd name="connsiteY83" fmla="*/ 1114425 h 1678304"/>
                  <a:gd name="connsiteX84" fmla="*/ 2574608 w 2587942"/>
                  <a:gd name="connsiteY84" fmla="*/ 1103948 h 1678304"/>
                  <a:gd name="connsiteX85" fmla="*/ 2574608 w 2587942"/>
                  <a:gd name="connsiteY85" fmla="*/ 1085850 h 1678304"/>
                  <a:gd name="connsiteX86" fmla="*/ 2546033 w 2587942"/>
                  <a:gd name="connsiteY86" fmla="*/ 1071563 h 1678304"/>
                  <a:gd name="connsiteX87" fmla="*/ 2549843 w 2587942"/>
                  <a:gd name="connsiteY87" fmla="*/ 1045845 h 1678304"/>
                  <a:gd name="connsiteX88" fmla="*/ 2561272 w 2587942"/>
                  <a:gd name="connsiteY88" fmla="*/ 1040130 h 1678304"/>
                  <a:gd name="connsiteX89" fmla="*/ 2567940 w 2587942"/>
                  <a:gd name="connsiteY89" fmla="*/ 1024890 h 1678304"/>
                  <a:gd name="connsiteX90" fmla="*/ 2559368 w 2587942"/>
                  <a:gd name="connsiteY90" fmla="*/ 1020127 h 1678304"/>
                  <a:gd name="connsiteX91" fmla="*/ 2567940 w 2587942"/>
                  <a:gd name="connsiteY91" fmla="*/ 1024890 h 1678304"/>
                  <a:gd name="connsiteX92" fmla="*/ 2581275 w 2587942"/>
                  <a:gd name="connsiteY92" fmla="*/ 1024890 h 1678304"/>
                  <a:gd name="connsiteX93" fmla="*/ 2581275 w 2587942"/>
                  <a:gd name="connsiteY93" fmla="*/ 999173 h 1678304"/>
                  <a:gd name="connsiteX94" fmla="*/ 2581275 w 2587942"/>
                  <a:gd name="connsiteY94" fmla="*/ 977265 h 1678304"/>
                  <a:gd name="connsiteX95" fmla="*/ 2570797 w 2587942"/>
                  <a:gd name="connsiteY95" fmla="*/ 973455 h 1678304"/>
                  <a:gd name="connsiteX96" fmla="*/ 2567940 w 2587942"/>
                  <a:gd name="connsiteY96" fmla="*/ 962977 h 1678304"/>
                  <a:gd name="connsiteX97" fmla="*/ 2554605 w 2587942"/>
                  <a:gd name="connsiteY97" fmla="*/ 949643 h 1678304"/>
                  <a:gd name="connsiteX98" fmla="*/ 2563178 w 2587942"/>
                  <a:gd name="connsiteY98" fmla="*/ 941070 h 1678304"/>
                  <a:gd name="connsiteX99" fmla="*/ 2576513 w 2587942"/>
                  <a:gd name="connsiteY99" fmla="*/ 927735 h 1678304"/>
                  <a:gd name="connsiteX100" fmla="*/ 2587943 w 2587942"/>
                  <a:gd name="connsiteY100" fmla="*/ 910590 h 1678304"/>
                  <a:gd name="connsiteX101" fmla="*/ 2581275 w 2587942"/>
                  <a:gd name="connsiteY101" fmla="*/ 897255 h 1678304"/>
                  <a:gd name="connsiteX102" fmla="*/ 2554605 w 2587942"/>
                  <a:gd name="connsiteY102" fmla="*/ 870585 h 1678304"/>
                  <a:gd name="connsiteX103" fmla="*/ 2521268 w 2587942"/>
                  <a:gd name="connsiteY103" fmla="*/ 837248 h 1678304"/>
                  <a:gd name="connsiteX104" fmla="*/ 2492693 w 2587942"/>
                  <a:gd name="connsiteY104" fmla="*/ 801053 h 1678304"/>
                  <a:gd name="connsiteX105" fmla="*/ 2481263 w 2587942"/>
                  <a:gd name="connsiteY105" fmla="*/ 812483 h 1678304"/>
                  <a:gd name="connsiteX106" fmla="*/ 2455545 w 2587942"/>
                  <a:gd name="connsiteY106" fmla="*/ 786765 h 1678304"/>
                  <a:gd name="connsiteX107" fmla="*/ 2433638 w 2587942"/>
                  <a:gd name="connsiteY107" fmla="*/ 793433 h 1678304"/>
                  <a:gd name="connsiteX108" fmla="*/ 2407920 w 2587942"/>
                  <a:gd name="connsiteY108" fmla="*/ 805815 h 1678304"/>
                  <a:gd name="connsiteX109" fmla="*/ 2411730 w 2587942"/>
                  <a:gd name="connsiteY109" fmla="*/ 846773 h 1678304"/>
                  <a:gd name="connsiteX110" fmla="*/ 2406015 w 2587942"/>
                  <a:gd name="connsiteY110" fmla="*/ 881063 h 1678304"/>
                  <a:gd name="connsiteX111" fmla="*/ 2379345 w 2587942"/>
                  <a:gd name="connsiteY111" fmla="*/ 884873 h 1678304"/>
                  <a:gd name="connsiteX112" fmla="*/ 2379345 w 2587942"/>
                  <a:gd name="connsiteY112" fmla="*/ 907733 h 1678304"/>
                  <a:gd name="connsiteX113" fmla="*/ 2350770 w 2587942"/>
                  <a:gd name="connsiteY113" fmla="*/ 901065 h 1678304"/>
                  <a:gd name="connsiteX114" fmla="*/ 2338388 w 2587942"/>
                  <a:gd name="connsiteY114" fmla="*/ 913448 h 1678304"/>
                  <a:gd name="connsiteX115" fmla="*/ 2336483 w 2587942"/>
                  <a:gd name="connsiteY115" fmla="*/ 939165 h 1678304"/>
                  <a:gd name="connsiteX116" fmla="*/ 2309813 w 2587942"/>
                  <a:gd name="connsiteY116" fmla="*/ 916305 h 1678304"/>
                  <a:gd name="connsiteX117" fmla="*/ 2309813 w 2587942"/>
                  <a:gd name="connsiteY117" fmla="*/ 892493 h 1678304"/>
                  <a:gd name="connsiteX118" fmla="*/ 2332672 w 2587942"/>
                  <a:gd name="connsiteY118" fmla="*/ 877253 h 1678304"/>
                  <a:gd name="connsiteX119" fmla="*/ 2336483 w 2587942"/>
                  <a:gd name="connsiteY119" fmla="*/ 857250 h 1678304"/>
                  <a:gd name="connsiteX120" fmla="*/ 2321243 w 2587942"/>
                  <a:gd name="connsiteY120" fmla="*/ 842010 h 1678304"/>
                  <a:gd name="connsiteX121" fmla="*/ 2284095 w 2587942"/>
                  <a:gd name="connsiteY121" fmla="*/ 854393 h 1678304"/>
                  <a:gd name="connsiteX122" fmla="*/ 2253615 w 2587942"/>
                  <a:gd name="connsiteY122" fmla="*/ 854393 h 1678304"/>
                  <a:gd name="connsiteX123" fmla="*/ 2238375 w 2587942"/>
                  <a:gd name="connsiteY123" fmla="*/ 869633 h 1678304"/>
                  <a:gd name="connsiteX124" fmla="*/ 2194560 w 2587942"/>
                  <a:gd name="connsiteY124" fmla="*/ 825818 h 1678304"/>
                  <a:gd name="connsiteX125" fmla="*/ 2154555 w 2587942"/>
                  <a:gd name="connsiteY125" fmla="*/ 818198 h 1678304"/>
                  <a:gd name="connsiteX126" fmla="*/ 2112645 w 2587942"/>
                  <a:gd name="connsiteY126" fmla="*/ 836295 h 1678304"/>
                  <a:gd name="connsiteX127" fmla="*/ 2089785 w 2587942"/>
                  <a:gd name="connsiteY127" fmla="*/ 836295 h 1678304"/>
                  <a:gd name="connsiteX128" fmla="*/ 2057400 w 2587942"/>
                  <a:gd name="connsiteY128" fmla="*/ 806768 h 1678304"/>
                  <a:gd name="connsiteX129" fmla="*/ 2078355 w 2587942"/>
                  <a:gd name="connsiteY129" fmla="*/ 800100 h 1678304"/>
                  <a:gd name="connsiteX130" fmla="*/ 2086928 w 2587942"/>
                  <a:gd name="connsiteY130" fmla="*/ 774383 h 1678304"/>
                  <a:gd name="connsiteX131" fmla="*/ 2113597 w 2587942"/>
                  <a:gd name="connsiteY131" fmla="*/ 774383 h 1678304"/>
                  <a:gd name="connsiteX132" fmla="*/ 2104072 w 2587942"/>
                  <a:gd name="connsiteY132" fmla="*/ 737235 h 1678304"/>
                  <a:gd name="connsiteX133" fmla="*/ 2080260 w 2587942"/>
                  <a:gd name="connsiteY133" fmla="*/ 737235 h 1678304"/>
                  <a:gd name="connsiteX134" fmla="*/ 2035493 w 2587942"/>
                  <a:gd name="connsiteY134" fmla="*/ 751523 h 1678304"/>
                  <a:gd name="connsiteX135" fmla="*/ 2035493 w 2587942"/>
                  <a:gd name="connsiteY135" fmla="*/ 777240 h 1678304"/>
                  <a:gd name="connsiteX136" fmla="*/ 2021205 w 2587942"/>
                  <a:gd name="connsiteY136" fmla="*/ 777240 h 1678304"/>
                  <a:gd name="connsiteX137" fmla="*/ 2005965 w 2587942"/>
                  <a:gd name="connsiteY137" fmla="*/ 748665 h 1678304"/>
                  <a:gd name="connsiteX138" fmla="*/ 1974533 w 2587942"/>
                  <a:gd name="connsiteY138" fmla="*/ 748665 h 1678304"/>
                  <a:gd name="connsiteX139" fmla="*/ 1921193 w 2587942"/>
                  <a:gd name="connsiteY139" fmla="*/ 741998 h 1678304"/>
                  <a:gd name="connsiteX140" fmla="*/ 1891665 w 2587942"/>
                  <a:gd name="connsiteY140" fmla="*/ 747713 h 1678304"/>
                  <a:gd name="connsiteX141" fmla="*/ 1836420 w 2587942"/>
                  <a:gd name="connsiteY141" fmla="*/ 738188 h 1678304"/>
                  <a:gd name="connsiteX142" fmla="*/ 1842135 w 2587942"/>
                  <a:gd name="connsiteY142" fmla="*/ 761048 h 1678304"/>
                  <a:gd name="connsiteX143" fmla="*/ 1806893 w 2587942"/>
                  <a:gd name="connsiteY143" fmla="*/ 743903 h 1678304"/>
                  <a:gd name="connsiteX144" fmla="*/ 1769745 w 2587942"/>
                  <a:gd name="connsiteY144" fmla="*/ 752475 h 1678304"/>
                  <a:gd name="connsiteX145" fmla="*/ 1769745 w 2587942"/>
                  <a:gd name="connsiteY145" fmla="*/ 778193 h 1678304"/>
                  <a:gd name="connsiteX146" fmla="*/ 1734503 w 2587942"/>
                  <a:gd name="connsiteY146" fmla="*/ 795338 h 1678304"/>
                  <a:gd name="connsiteX147" fmla="*/ 1703070 w 2587942"/>
                  <a:gd name="connsiteY147" fmla="*/ 781050 h 1678304"/>
                  <a:gd name="connsiteX148" fmla="*/ 1670685 w 2587942"/>
                  <a:gd name="connsiteY148" fmla="*/ 772478 h 1678304"/>
                  <a:gd name="connsiteX149" fmla="*/ 1670685 w 2587942"/>
                  <a:gd name="connsiteY149" fmla="*/ 743903 h 1678304"/>
                  <a:gd name="connsiteX150" fmla="*/ 1659255 w 2587942"/>
                  <a:gd name="connsiteY150" fmla="*/ 709613 h 1678304"/>
                  <a:gd name="connsiteX151" fmla="*/ 1659255 w 2587942"/>
                  <a:gd name="connsiteY151" fmla="*/ 672465 h 1678304"/>
                  <a:gd name="connsiteX152" fmla="*/ 1704022 w 2587942"/>
                  <a:gd name="connsiteY152" fmla="*/ 657225 h 1678304"/>
                  <a:gd name="connsiteX153" fmla="*/ 1733550 w 2587942"/>
                  <a:gd name="connsiteY153" fmla="*/ 663893 h 1678304"/>
                  <a:gd name="connsiteX154" fmla="*/ 1754505 w 2587942"/>
                  <a:gd name="connsiteY154" fmla="*/ 684848 h 1678304"/>
                  <a:gd name="connsiteX155" fmla="*/ 1766887 w 2587942"/>
                  <a:gd name="connsiteY155" fmla="*/ 672465 h 1678304"/>
                  <a:gd name="connsiteX156" fmla="*/ 1775460 w 2587942"/>
                  <a:gd name="connsiteY156" fmla="*/ 646748 h 1678304"/>
                  <a:gd name="connsiteX157" fmla="*/ 1775460 w 2587942"/>
                  <a:gd name="connsiteY157" fmla="*/ 597218 h 1678304"/>
                  <a:gd name="connsiteX158" fmla="*/ 1751647 w 2587942"/>
                  <a:gd name="connsiteY158" fmla="*/ 560070 h 1678304"/>
                  <a:gd name="connsiteX159" fmla="*/ 1720215 w 2587942"/>
                  <a:gd name="connsiteY159" fmla="*/ 528638 h 1678304"/>
                  <a:gd name="connsiteX160" fmla="*/ 1712595 w 2587942"/>
                  <a:gd name="connsiteY160" fmla="*/ 510540 h 1678304"/>
                  <a:gd name="connsiteX161" fmla="*/ 1688783 w 2587942"/>
                  <a:gd name="connsiteY161" fmla="*/ 510540 h 1678304"/>
                  <a:gd name="connsiteX162" fmla="*/ 1694497 w 2587942"/>
                  <a:gd name="connsiteY162" fmla="*/ 544830 h 1678304"/>
                  <a:gd name="connsiteX163" fmla="*/ 1694497 w 2587942"/>
                  <a:gd name="connsiteY163" fmla="*/ 580073 h 1678304"/>
                  <a:gd name="connsiteX164" fmla="*/ 1659255 w 2587942"/>
                  <a:gd name="connsiteY164" fmla="*/ 601028 h 1678304"/>
                  <a:gd name="connsiteX165" fmla="*/ 1659255 w 2587942"/>
                  <a:gd name="connsiteY165" fmla="*/ 623888 h 1678304"/>
                  <a:gd name="connsiteX166" fmla="*/ 1622108 w 2587942"/>
                  <a:gd name="connsiteY166" fmla="*/ 641985 h 1678304"/>
                  <a:gd name="connsiteX167" fmla="*/ 1610678 w 2587942"/>
                  <a:gd name="connsiteY167" fmla="*/ 665798 h 1678304"/>
                  <a:gd name="connsiteX168" fmla="*/ 1610678 w 2587942"/>
                  <a:gd name="connsiteY168" fmla="*/ 701040 h 1678304"/>
                  <a:gd name="connsiteX169" fmla="*/ 1582103 w 2587942"/>
                  <a:gd name="connsiteY169" fmla="*/ 741998 h 1678304"/>
                  <a:gd name="connsiteX170" fmla="*/ 1547812 w 2587942"/>
                  <a:gd name="connsiteY170" fmla="*/ 748665 h 1678304"/>
                  <a:gd name="connsiteX171" fmla="*/ 1547812 w 2587942"/>
                  <a:gd name="connsiteY171" fmla="*/ 748665 h 1678304"/>
                  <a:gd name="connsiteX172" fmla="*/ 1523048 w 2587942"/>
                  <a:gd name="connsiteY172" fmla="*/ 773430 h 1678304"/>
                  <a:gd name="connsiteX173" fmla="*/ 1504950 w 2587942"/>
                  <a:gd name="connsiteY173" fmla="*/ 795338 h 1678304"/>
                  <a:gd name="connsiteX174" fmla="*/ 1504950 w 2587942"/>
                  <a:gd name="connsiteY174" fmla="*/ 763905 h 1678304"/>
                  <a:gd name="connsiteX175" fmla="*/ 1524953 w 2587942"/>
                  <a:gd name="connsiteY175" fmla="*/ 743903 h 1678304"/>
                  <a:gd name="connsiteX176" fmla="*/ 1501140 w 2587942"/>
                  <a:gd name="connsiteY176" fmla="*/ 706755 h 1678304"/>
                  <a:gd name="connsiteX177" fmla="*/ 1484948 w 2587942"/>
                  <a:gd name="connsiteY177" fmla="*/ 690563 h 1678304"/>
                  <a:gd name="connsiteX178" fmla="*/ 1459230 w 2587942"/>
                  <a:gd name="connsiteY178" fmla="*/ 690563 h 1678304"/>
                  <a:gd name="connsiteX179" fmla="*/ 1421130 w 2587942"/>
                  <a:gd name="connsiteY179" fmla="*/ 702945 h 1678304"/>
                  <a:gd name="connsiteX180" fmla="*/ 1386840 w 2587942"/>
                  <a:gd name="connsiteY180" fmla="*/ 684848 h 1678304"/>
                  <a:gd name="connsiteX181" fmla="*/ 1345883 w 2587942"/>
                  <a:gd name="connsiteY181" fmla="*/ 700088 h 1678304"/>
                  <a:gd name="connsiteX182" fmla="*/ 1302068 w 2587942"/>
                  <a:gd name="connsiteY182" fmla="*/ 693420 h 1678304"/>
                  <a:gd name="connsiteX183" fmla="*/ 1301115 w 2587942"/>
                  <a:gd name="connsiteY183" fmla="*/ 742950 h 1678304"/>
                  <a:gd name="connsiteX184" fmla="*/ 1277303 w 2587942"/>
                  <a:gd name="connsiteY184" fmla="*/ 762953 h 1678304"/>
                  <a:gd name="connsiteX185" fmla="*/ 1286828 w 2587942"/>
                  <a:gd name="connsiteY185" fmla="*/ 786765 h 1678304"/>
                  <a:gd name="connsiteX186" fmla="*/ 1274445 w 2587942"/>
                  <a:gd name="connsiteY186" fmla="*/ 799148 h 1678304"/>
                  <a:gd name="connsiteX187" fmla="*/ 1234440 w 2587942"/>
                  <a:gd name="connsiteY187" fmla="*/ 786765 h 1678304"/>
                  <a:gd name="connsiteX188" fmla="*/ 1219200 w 2587942"/>
                  <a:gd name="connsiteY188" fmla="*/ 754380 h 1678304"/>
                  <a:gd name="connsiteX189" fmla="*/ 1194435 w 2587942"/>
                  <a:gd name="connsiteY189" fmla="*/ 729615 h 1678304"/>
                  <a:gd name="connsiteX190" fmla="*/ 1186815 w 2587942"/>
                  <a:gd name="connsiteY190" fmla="*/ 687705 h 1678304"/>
                  <a:gd name="connsiteX191" fmla="*/ 1178243 w 2587942"/>
                  <a:gd name="connsiteY191" fmla="*/ 623888 h 1678304"/>
                  <a:gd name="connsiteX192" fmla="*/ 1154430 w 2587942"/>
                  <a:gd name="connsiteY192" fmla="*/ 623888 h 1678304"/>
                  <a:gd name="connsiteX193" fmla="*/ 1130618 w 2587942"/>
                  <a:gd name="connsiteY193" fmla="*/ 649605 h 1678304"/>
                  <a:gd name="connsiteX194" fmla="*/ 1130618 w 2587942"/>
                  <a:gd name="connsiteY194" fmla="*/ 673418 h 1678304"/>
                  <a:gd name="connsiteX195" fmla="*/ 1127760 w 2587942"/>
                  <a:gd name="connsiteY195" fmla="*/ 704850 h 1678304"/>
                  <a:gd name="connsiteX196" fmla="*/ 1145858 w 2587942"/>
                  <a:gd name="connsiteY196" fmla="*/ 722948 h 1678304"/>
                  <a:gd name="connsiteX197" fmla="*/ 1139190 w 2587942"/>
                  <a:gd name="connsiteY197" fmla="*/ 758190 h 1678304"/>
                  <a:gd name="connsiteX198" fmla="*/ 1103948 w 2587942"/>
                  <a:gd name="connsiteY198" fmla="*/ 783908 h 1678304"/>
                  <a:gd name="connsiteX199" fmla="*/ 1072515 w 2587942"/>
                  <a:gd name="connsiteY199" fmla="*/ 752475 h 1678304"/>
                  <a:gd name="connsiteX200" fmla="*/ 1043940 w 2587942"/>
                  <a:gd name="connsiteY200" fmla="*/ 723900 h 1678304"/>
                  <a:gd name="connsiteX201" fmla="*/ 1043940 w 2587942"/>
                  <a:gd name="connsiteY201" fmla="*/ 723900 h 1678304"/>
                  <a:gd name="connsiteX202" fmla="*/ 1043940 w 2587942"/>
                  <a:gd name="connsiteY202" fmla="*/ 723900 h 1678304"/>
                  <a:gd name="connsiteX203" fmla="*/ 1063943 w 2587942"/>
                  <a:gd name="connsiteY203" fmla="*/ 687705 h 1678304"/>
                  <a:gd name="connsiteX204" fmla="*/ 1042987 w 2587942"/>
                  <a:gd name="connsiteY204" fmla="*/ 621030 h 1678304"/>
                  <a:gd name="connsiteX205" fmla="*/ 1068705 w 2587942"/>
                  <a:gd name="connsiteY205" fmla="*/ 595313 h 1678304"/>
                  <a:gd name="connsiteX206" fmla="*/ 1079183 w 2587942"/>
                  <a:gd name="connsiteY206" fmla="*/ 544830 h 1678304"/>
                  <a:gd name="connsiteX207" fmla="*/ 1106805 w 2587942"/>
                  <a:gd name="connsiteY207" fmla="*/ 517208 h 1678304"/>
                  <a:gd name="connsiteX208" fmla="*/ 1141095 w 2587942"/>
                  <a:gd name="connsiteY208" fmla="*/ 506730 h 1678304"/>
                  <a:gd name="connsiteX209" fmla="*/ 1161098 w 2587942"/>
                  <a:gd name="connsiteY209" fmla="*/ 462915 h 1678304"/>
                  <a:gd name="connsiteX210" fmla="*/ 1166812 w 2587942"/>
                  <a:gd name="connsiteY210" fmla="*/ 431483 h 1678304"/>
                  <a:gd name="connsiteX211" fmla="*/ 1146810 w 2587942"/>
                  <a:gd name="connsiteY211" fmla="*/ 411480 h 1678304"/>
                  <a:gd name="connsiteX212" fmla="*/ 1162050 w 2587942"/>
                  <a:gd name="connsiteY212" fmla="*/ 396240 h 1678304"/>
                  <a:gd name="connsiteX213" fmla="*/ 1161098 w 2587942"/>
                  <a:gd name="connsiteY213" fmla="*/ 360045 h 1678304"/>
                  <a:gd name="connsiteX214" fmla="*/ 1155383 w 2587942"/>
                  <a:gd name="connsiteY214" fmla="*/ 328613 h 1678304"/>
                  <a:gd name="connsiteX215" fmla="*/ 1168718 w 2587942"/>
                  <a:gd name="connsiteY215" fmla="*/ 315278 h 1678304"/>
                  <a:gd name="connsiteX216" fmla="*/ 1178243 w 2587942"/>
                  <a:gd name="connsiteY216" fmla="*/ 290513 h 1678304"/>
                  <a:gd name="connsiteX217" fmla="*/ 1198245 w 2587942"/>
                  <a:gd name="connsiteY217" fmla="*/ 310515 h 1678304"/>
                  <a:gd name="connsiteX218" fmla="*/ 1182053 w 2587942"/>
                  <a:gd name="connsiteY218" fmla="*/ 326708 h 1678304"/>
                  <a:gd name="connsiteX219" fmla="*/ 1175385 w 2587942"/>
                  <a:gd name="connsiteY219" fmla="*/ 358140 h 1678304"/>
                  <a:gd name="connsiteX220" fmla="*/ 1195387 w 2587942"/>
                  <a:gd name="connsiteY220" fmla="*/ 366713 h 1678304"/>
                  <a:gd name="connsiteX221" fmla="*/ 1204912 w 2587942"/>
                  <a:gd name="connsiteY221" fmla="*/ 419100 h 1678304"/>
                  <a:gd name="connsiteX222" fmla="*/ 1223010 w 2587942"/>
                  <a:gd name="connsiteY222" fmla="*/ 450533 h 1678304"/>
                  <a:gd name="connsiteX223" fmla="*/ 1232535 w 2587942"/>
                  <a:gd name="connsiteY223" fmla="*/ 479108 h 1678304"/>
                  <a:gd name="connsiteX224" fmla="*/ 1244918 w 2587942"/>
                  <a:gd name="connsiteY224" fmla="*/ 508635 h 1678304"/>
                  <a:gd name="connsiteX225" fmla="*/ 1271587 w 2587942"/>
                  <a:gd name="connsiteY225" fmla="*/ 535305 h 1678304"/>
                  <a:gd name="connsiteX226" fmla="*/ 1271587 w 2587942"/>
                  <a:gd name="connsiteY226" fmla="*/ 573405 h 1678304"/>
                  <a:gd name="connsiteX227" fmla="*/ 1297305 w 2587942"/>
                  <a:gd name="connsiteY227" fmla="*/ 599123 h 1678304"/>
                  <a:gd name="connsiteX228" fmla="*/ 1339215 w 2587942"/>
                  <a:gd name="connsiteY228" fmla="*/ 621983 h 1678304"/>
                  <a:gd name="connsiteX229" fmla="*/ 1377315 w 2587942"/>
                  <a:gd name="connsiteY229" fmla="*/ 636270 h 1678304"/>
                  <a:gd name="connsiteX230" fmla="*/ 1421130 w 2587942"/>
                  <a:gd name="connsiteY230" fmla="*/ 627698 h 1678304"/>
                  <a:gd name="connsiteX231" fmla="*/ 1460183 w 2587942"/>
                  <a:gd name="connsiteY231" fmla="*/ 627698 h 1678304"/>
                  <a:gd name="connsiteX232" fmla="*/ 1497330 w 2587942"/>
                  <a:gd name="connsiteY232" fmla="*/ 590550 h 1678304"/>
                  <a:gd name="connsiteX233" fmla="*/ 1522095 w 2587942"/>
                  <a:gd name="connsiteY233" fmla="*/ 547688 h 1678304"/>
                  <a:gd name="connsiteX234" fmla="*/ 1527810 w 2587942"/>
                  <a:gd name="connsiteY234" fmla="*/ 497205 h 1678304"/>
                  <a:gd name="connsiteX235" fmla="*/ 1528762 w 2587942"/>
                  <a:gd name="connsiteY235" fmla="*/ 465773 h 1678304"/>
                  <a:gd name="connsiteX236" fmla="*/ 1503998 w 2587942"/>
                  <a:gd name="connsiteY236" fmla="*/ 441008 h 1678304"/>
                  <a:gd name="connsiteX237" fmla="*/ 1503045 w 2587942"/>
                  <a:gd name="connsiteY237" fmla="*/ 398145 h 1678304"/>
                  <a:gd name="connsiteX238" fmla="*/ 1494473 w 2587942"/>
                  <a:gd name="connsiteY238" fmla="*/ 378142 h 1678304"/>
                  <a:gd name="connsiteX239" fmla="*/ 1501140 w 2587942"/>
                  <a:gd name="connsiteY239" fmla="*/ 342900 h 1678304"/>
                  <a:gd name="connsiteX240" fmla="*/ 1501140 w 2587942"/>
                  <a:gd name="connsiteY240" fmla="*/ 301942 h 1678304"/>
                  <a:gd name="connsiteX241" fmla="*/ 1489710 w 2587942"/>
                  <a:gd name="connsiteY241" fmla="*/ 262890 h 1678304"/>
                  <a:gd name="connsiteX242" fmla="*/ 1466850 w 2587942"/>
                  <a:gd name="connsiteY242" fmla="*/ 240030 h 1678304"/>
                  <a:gd name="connsiteX243" fmla="*/ 1466850 w 2587942"/>
                  <a:gd name="connsiteY243" fmla="*/ 206692 h 1678304"/>
                  <a:gd name="connsiteX244" fmla="*/ 1446848 w 2587942"/>
                  <a:gd name="connsiteY244" fmla="*/ 197167 h 1678304"/>
                  <a:gd name="connsiteX245" fmla="*/ 1446848 w 2587942"/>
                  <a:gd name="connsiteY245" fmla="*/ 167640 h 1678304"/>
                  <a:gd name="connsiteX246" fmla="*/ 1428750 w 2587942"/>
                  <a:gd name="connsiteY246" fmla="*/ 149542 h 1678304"/>
                  <a:gd name="connsiteX247" fmla="*/ 1404937 w 2587942"/>
                  <a:gd name="connsiteY247" fmla="*/ 137160 h 1678304"/>
                  <a:gd name="connsiteX248" fmla="*/ 1404937 w 2587942"/>
                  <a:gd name="connsiteY248" fmla="*/ 110490 h 1678304"/>
                  <a:gd name="connsiteX249" fmla="*/ 1398270 w 2587942"/>
                  <a:gd name="connsiteY249" fmla="*/ 83820 h 1678304"/>
                  <a:gd name="connsiteX250" fmla="*/ 1413510 w 2587942"/>
                  <a:gd name="connsiteY250" fmla="*/ 68580 h 1678304"/>
                  <a:gd name="connsiteX251" fmla="*/ 1429703 w 2587942"/>
                  <a:gd name="connsiteY251" fmla="*/ 84773 h 1678304"/>
                  <a:gd name="connsiteX252" fmla="*/ 1444943 w 2587942"/>
                  <a:gd name="connsiteY252" fmla="*/ 94298 h 1678304"/>
                  <a:gd name="connsiteX253" fmla="*/ 1438275 w 2587942"/>
                  <a:gd name="connsiteY253" fmla="*/ 68580 h 1678304"/>
                  <a:gd name="connsiteX254" fmla="*/ 1438275 w 2587942"/>
                  <a:gd name="connsiteY254" fmla="*/ 45720 h 1678304"/>
                  <a:gd name="connsiteX255" fmla="*/ 1403985 w 2587942"/>
                  <a:gd name="connsiteY255" fmla="*/ 44767 h 1678304"/>
                  <a:gd name="connsiteX256" fmla="*/ 1380173 w 2587942"/>
                  <a:gd name="connsiteY256" fmla="*/ 47625 h 1678304"/>
                  <a:gd name="connsiteX257" fmla="*/ 1385887 w 2587942"/>
                  <a:gd name="connsiteY257" fmla="*/ 18098 h 1678304"/>
                  <a:gd name="connsiteX258" fmla="*/ 1362075 w 2587942"/>
                  <a:gd name="connsiteY258" fmla="*/ 35242 h 1678304"/>
                  <a:gd name="connsiteX259" fmla="*/ 1342073 w 2587942"/>
                  <a:gd name="connsiteY259" fmla="*/ 15240 h 1678304"/>
                  <a:gd name="connsiteX260" fmla="*/ 1318260 w 2587942"/>
                  <a:gd name="connsiteY260" fmla="*/ 15240 h 1678304"/>
                  <a:gd name="connsiteX261" fmla="*/ 1277303 w 2587942"/>
                  <a:gd name="connsiteY261" fmla="*/ 0 h 1678304"/>
                  <a:gd name="connsiteX262" fmla="*/ 1218248 w 2587942"/>
                  <a:gd name="connsiteY262" fmla="*/ 29528 h 1678304"/>
                  <a:gd name="connsiteX263" fmla="*/ 1173480 w 2587942"/>
                  <a:gd name="connsiteY263" fmla="*/ 52388 h 1678304"/>
                  <a:gd name="connsiteX264" fmla="*/ 1173480 w 2587942"/>
                  <a:gd name="connsiteY264" fmla="*/ 128588 h 1678304"/>
                  <a:gd name="connsiteX265" fmla="*/ 1150620 w 2587942"/>
                  <a:gd name="connsiteY265" fmla="*/ 167640 h 1678304"/>
                  <a:gd name="connsiteX266" fmla="*/ 1078230 w 2587942"/>
                  <a:gd name="connsiteY266" fmla="*/ 167640 h 1678304"/>
                  <a:gd name="connsiteX267" fmla="*/ 1035368 w 2587942"/>
                  <a:gd name="connsiteY267" fmla="*/ 210503 h 1678304"/>
                  <a:gd name="connsiteX268" fmla="*/ 1031557 w 2587942"/>
                  <a:gd name="connsiteY268" fmla="*/ 236220 h 1678304"/>
                  <a:gd name="connsiteX269" fmla="*/ 979170 w 2587942"/>
                  <a:gd name="connsiteY269" fmla="*/ 333375 h 1678304"/>
                  <a:gd name="connsiteX270" fmla="*/ 955357 w 2587942"/>
                  <a:gd name="connsiteY270" fmla="*/ 321945 h 1678304"/>
                  <a:gd name="connsiteX271" fmla="*/ 905828 w 2587942"/>
                  <a:gd name="connsiteY271" fmla="*/ 360998 h 1678304"/>
                  <a:gd name="connsiteX272" fmla="*/ 882968 w 2587942"/>
                  <a:gd name="connsiteY272" fmla="*/ 361950 h 1678304"/>
                  <a:gd name="connsiteX273" fmla="*/ 882968 w 2587942"/>
                  <a:gd name="connsiteY273" fmla="*/ 409575 h 1678304"/>
                  <a:gd name="connsiteX274" fmla="*/ 857250 w 2587942"/>
                  <a:gd name="connsiteY274" fmla="*/ 419100 h 1678304"/>
                  <a:gd name="connsiteX275" fmla="*/ 857250 w 2587942"/>
                  <a:gd name="connsiteY275" fmla="*/ 456248 h 1678304"/>
                  <a:gd name="connsiteX276" fmla="*/ 822960 w 2587942"/>
                  <a:gd name="connsiteY276" fmla="*/ 482917 h 1678304"/>
                  <a:gd name="connsiteX277" fmla="*/ 783907 w 2587942"/>
                  <a:gd name="connsiteY277" fmla="*/ 482917 h 1678304"/>
                  <a:gd name="connsiteX278" fmla="*/ 774382 w 2587942"/>
                  <a:gd name="connsiteY278" fmla="*/ 576263 h 1678304"/>
                  <a:gd name="connsiteX279" fmla="*/ 774382 w 2587942"/>
                  <a:gd name="connsiteY279" fmla="*/ 613410 h 1678304"/>
                  <a:gd name="connsiteX280" fmla="*/ 715328 w 2587942"/>
                  <a:gd name="connsiteY280" fmla="*/ 634365 h 1678304"/>
                  <a:gd name="connsiteX281" fmla="*/ 528637 w 2587942"/>
                  <a:gd name="connsiteY281" fmla="*/ 635318 h 1678304"/>
                  <a:gd name="connsiteX282" fmla="*/ 399098 w 2587942"/>
                  <a:gd name="connsiteY282" fmla="*/ 635318 h 1678304"/>
                  <a:gd name="connsiteX283" fmla="*/ 417195 w 2587942"/>
                  <a:gd name="connsiteY283" fmla="*/ 656273 h 1678304"/>
                  <a:gd name="connsiteX284" fmla="*/ 448628 w 2587942"/>
                  <a:gd name="connsiteY284" fmla="*/ 668655 h 1678304"/>
                  <a:gd name="connsiteX285" fmla="*/ 441960 w 2587942"/>
                  <a:gd name="connsiteY285" fmla="*/ 675323 h 1678304"/>
                  <a:gd name="connsiteX286" fmla="*/ 419100 w 2587942"/>
                  <a:gd name="connsiteY286" fmla="*/ 681038 h 1678304"/>
                  <a:gd name="connsiteX287" fmla="*/ 419100 w 2587942"/>
                  <a:gd name="connsiteY287" fmla="*/ 728663 h 1678304"/>
                  <a:gd name="connsiteX288" fmla="*/ 444818 w 2587942"/>
                  <a:gd name="connsiteY288" fmla="*/ 751523 h 1678304"/>
                  <a:gd name="connsiteX289" fmla="*/ 447675 w 2587942"/>
                  <a:gd name="connsiteY289" fmla="*/ 792480 h 1678304"/>
                  <a:gd name="connsiteX290" fmla="*/ 430530 w 2587942"/>
                  <a:gd name="connsiteY290" fmla="*/ 809625 h 1678304"/>
                  <a:gd name="connsiteX291" fmla="*/ 419100 w 2587942"/>
                  <a:gd name="connsiteY291" fmla="*/ 781050 h 1678304"/>
                  <a:gd name="connsiteX292" fmla="*/ 407670 w 2587942"/>
                  <a:gd name="connsiteY292" fmla="*/ 755333 h 1678304"/>
                  <a:gd name="connsiteX293" fmla="*/ 376238 w 2587942"/>
                  <a:gd name="connsiteY293" fmla="*/ 745808 h 1678304"/>
                  <a:gd name="connsiteX294" fmla="*/ 356235 w 2587942"/>
                  <a:gd name="connsiteY294" fmla="*/ 724853 h 1678304"/>
                  <a:gd name="connsiteX295" fmla="*/ 332423 w 2587942"/>
                  <a:gd name="connsiteY295" fmla="*/ 713423 h 1678304"/>
                  <a:gd name="connsiteX296" fmla="*/ 320040 w 2587942"/>
                  <a:gd name="connsiteY296" fmla="*/ 725805 h 1678304"/>
                  <a:gd name="connsiteX297" fmla="*/ 314325 w 2587942"/>
                  <a:gd name="connsiteY297" fmla="*/ 746760 h 1678304"/>
                  <a:gd name="connsiteX298" fmla="*/ 276225 w 2587942"/>
                  <a:gd name="connsiteY298" fmla="*/ 738188 h 1678304"/>
                  <a:gd name="connsiteX299" fmla="*/ 247650 w 2587942"/>
                  <a:gd name="connsiteY299" fmla="*/ 755333 h 1678304"/>
                  <a:gd name="connsiteX300" fmla="*/ 215265 w 2587942"/>
                  <a:gd name="connsiteY300" fmla="*/ 754380 h 1678304"/>
                  <a:gd name="connsiteX301" fmla="*/ 191452 w 2587942"/>
                  <a:gd name="connsiteY301" fmla="*/ 786765 h 1678304"/>
                  <a:gd name="connsiteX302" fmla="*/ 161925 w 2587942"/>
                  <a:gd name="connsiteY302" fmla="*/ 798195 h 1678304"/>
                  <a:gd name="connsiteX303" fmla="*/ 160973 w 2587942"/>
                  <a:gd name="connsiteY303" fmla="*/ 819150 h 1678304"/>
                  <a:gd name="connsiteX304" fmla="*/ 145732 w 2587942"/>
                  <a:gd name="connsiteY304" fmla="*/ 837248 h 1678304"/>
                  <a:gd name="connsiteX305" fmla="*/ 110490 w 2587942"/>
                  <a:gd name="connsiteY305" fmla="*/ 838200 h 1678304"/>
                  <a:gd name="connsiteX306" fmla="*/ 96202 w 2587942"/>
                  <a:gd name="connsiteY306" fmla="*/ 855345 h 1678304"/>
                  <a:gd name="connsiteX307" fmla="*/ 96202 w 2587942"/>
                  <a:gd name="connsiteY307" fmla="*/ 884873 h 1678304"/>
                  <a:gd name="connsiteX308" fmla="*/ 61913 w 2587942"/>
                  <a:gd name="connsiteY308" fmla="*/ 905828 h 1678304"/>
                  <a:gd name="connsiteX309" fmla="*/ 39052 w 2587942"/>
                  <a:gd name="connsiteY309" fmla="*/ 911543 h 1678304"/>
                  <a:gd name="connsiteX310" fmla="*/ 45720 w 2587942"/>
                  <a:gd name="connsiteY310" fmla="*/ 937260 h 1678304"/>
                  <a:gd name="connsiteX311" fmla="*/ 30480 w 2587942"/>
                  <a:gd name="connsiteY311" fmla="*/ 965835 h 1678304"/>
                  <a:gd name="connsiteX312" fmla="*/ 3810 w 2587942"/>
                  <a:gd name="connsiteY312" fmla="*/ 992505 h 1678304"/>
                  <a:gd name="connsiteX313" fmla="*/ 0 w 2587942"/>
                  <a:gd name="connsiteY313" fmla="*/ 1012508 h 1678304"/>
                  <a:gd name="connsiteX314" fmla="*/ 12382 w 2587942"/>
                  <a:gd name="connsiteY314" fmla="*/ 1041083 h 1678304"/>
                  <a:gd name="connsiteX315" fmla="*/ 32385 w 2587942"/>
                  <a:gd name="connsiteY315" fmla="*/ 1061085 h 1678304"/>
                  <a:gd name="connsiteX316" fmla="*/ 25717 w 2587942"/>
                  <a:gd name="connsiteY316" fmla="*/ 1083945 h 1678304"/>
                  <a:gd name="connsiteX317" fmla="*/ 17145 w 2587942"/>
                  <a:gd name="connsiteY317" fmla="*/ 1104900 h 1678304"/>
                  <a:gd name="connsiteX318" fmla="*/ 43815 w 2587942"/>
                  <a:gd name="connsiteY318" fmla="*/ 1111568 h 1678304"/>
                  <a:gd name="connsiteX319" fmla="*/ 67627 w 2587942"/>
                  <a:gd name="connsiteY319" fmla="*/ 1134427 h 1678304"/>
                  <a:gd name="connsiteX320" fmla="*/ 67627 w 2587942"/>
                  <a:gd name="connsiteY320" fmla="*/ 1182052 h 1678304"/>
                  <a:gd name="connsiteX321" fmla="*/ 91440 w 2587942"/>
                  <a:gd name="connsiteY321" fmla="*/ 1180148 h 1678304"/>
                  <a:gd name="connsiteX322" fmla="*/ 110490 w 2587942"/>
                  <a:gd name="connsiteY322" fmla="*/ 1203008 h 1678304"/>
                  <a:gd name="connsiteX323" fmla="*/ 119063 w 2587942"/>
                  <a:gd name="connsiteY323" fmla="*/ 1179195 h 1678304"/>
                  <a:gd name="connsiteX324" fmla="*/ 139065 w 2587942"/>
                  <a:gd name="connsiteY324" fmla="*/ 1179195 h 1678304"/>
                  <a:gd name="connsiteX325" fmla="*/ 147638 w 2587942"/>
                  <a:gd name="connsiteY325" fmla="*/ 1163955 h 1678304"/>
                  <a:gd name="connsiteX326" fmla="*/ 155257 w 2587942"/>
                  <a:gd name="connsiteY326" fmla="*/ 1146810 h 1678304"/>
                  <a:gd name="connsiteX327" fmla="*/ 158115 w 2587942"/>
                  <a:gd name="connsiteY327" fmla="*/ 1117283 h 1678304"/>
                  <a:gd name="connsiteX328" fmla="*/ 170498 w 2587942"/>
                  <a:gd name="connsiteY328" fmla="*/ 1104900 h 1678304"/>
                  <a:gd name="connsiteX329" fmla="*/ 172402 w 2587942"/>
                  <a:gd name="connsiteY329" fmla="*/ 1086802 h 1678304"/>
                  <a:gd name="connsiteX330" fmla="*/ 194310 w 2587942"/>
                  <a:gd name="connsiteY330" fmla="*/ 1068705 h 1678304"/>
                  <a:gd name="connsiteX331" fmla="*/ 202882 w 2587942"/>
                  <a:gd name="connsiteY331" fmla="*/ 1086802 h 1678304"/>
                  <a:gd name="connsiteX332" fmla="*/ 215265 w 2587942"/>
                  <a:gd name="connsiteY332" fmla="*/ 1099185 h 1678304"/>
                  <a:gd name="connsiteX333" fmla="*/ 240030 w 2587942"/>
                  <a:gd name="connsiteY333" fmla="*/ 1099185 h 1678304"/>
                  <a:gd name="connsiteX334" fmla="*/ 252413 w 2587942"/>
                  <a:gd name="connsiteY334" fmla="*/ 1111568 h 1678304"/>
                  <a:gd name="connsiteX335" fmla="*/ 274320 w 2587942"/>
                  <a:gd name="connsiteY335" fmla="*/ 1110615 h 1678304"/>
                  <a:gd name="connsiteX336" fmla="*/ 290513 w 2587942"/>
                  <a:gd name="connsiteY336" fmla="*/ 1121093 h 1678304"/>
                  <a:gd name="connsiteX337" fmla="*/ 320992 w 2587942"/>
                  <a:gd name="connsiteY337" fmla="*/ 1121093 h 1678304"/>
                  <a:gd name="connsiteX338" fmla="*/ 337185 w 2587942"/>
                  <a:gd name="connsiteY338" fmla="*/ 1137285 h 1678304"/>
                  <a:gd name="connsiteX339" fmla="*/ 357188 w 2587942"/>
                  <a:gd name="connsiteY339" fmla="*/ 1139190 h 1678304"/>
                  <a:gd name="connsiteX340" fmla="*/ 368617 w 2587942"/>
                  <a:gd name="connsiteY340" fmla="*/ 1127760 h 1678304"/>
                  <a:gd name="connsiteX341" fmla="*/ 392430 w 2587942"/>
                  <a:gd name="connsiteY341" fmla="*/ 1127760 h 1678304"/>
                  <a:gd name="connsiteX342" fmla="*/ 407670 w 2587942"/>
                  <a:gd name="connsiteY342" fmla="*/ 1112520 h 1678304"/>
                  <a:gd name="connsiteX343" fmla="*/ 426720 w 2587942"/>
                  <a:gd name="connsiteY343" fmla="*/ 1112520 h 1678304"/>
                  <a:gd name="connsiteX344" fmla="*/ 441960 w 2587942"/>
                  <a:gd name="connsiteY344" fmla="*/ 1120140 h 1678304"/>
                  <a:gd name="connsiteX345" fmla="*/ 453390 w 2587942"/>
                  <a:gd name="connsiteY345" fmla="*/ 1131570 h 1678304"/>
                  <a:gd name="connsiteX346" fmla="*/ 458153 w 2587942"/>
                  <a:gd name="connsiteY346" fmla="*/ 1152525 h 1678304"/>
                  <a:gd name="connsiteX347" fmla="*/ 478155 w 2587942"/>
                  <a:gd name="connsiteY347" fmla="*/ 1152525 h 1678304"/>
                  <a:gd name="connsiteX348" fmla="*/ 491490 w 2587942"/>
                  <a:gd name="connsiteY348" fmla="*/ 1168718 h 1678304"/>
                  <a:gd name="connsiteX349" fmla="*/ 509587 w 2587942"/>
                  <a:gd name="connsiteY349" fmla="*/ 1168718 h 1678304"/>
                  <a:gd name="connsiteX350" fmla="*/ 513398 w 2587942"/>
                  <a:gd name="connsiteY350" fmla="*/ 1157288 h 1678304"/>
                  <a:gd name="connsiteX351" fmla="*/ 524828 w 2587942"/>
                  <a:gd name="connsiteY351" fmla="*/ 1168718 h 1678304"/>
                  <a:gd name="connsiteX352" fmla="*/ 543878 w 2587942"/>
                  <a:gd name="connsiteY352" fmla="*/ 1178243 h 1678304"/>
                  <a:gd name="connsiteX353" fmla="*/ 567690 w 2587942"/>
                  <a:gd name="connsiteY353" fmla="*/ 1187768 h 1678304"/>
                  <a:gd name="connsiteX354" fmla="*/ 597218 w 2587942"/>
                  <a:gd name="connsiteY354" fmla="*/ 1201102 h 1678304"/>
                  <a:gd name="connsiteX355" fmla="*/ 620078 w 2587942"/>
                  <a:gd name="connsiteY355" fmla="*/ 1196340 h 1678304"/>
                  <a:gd name="connsiteX356" fmla="*/ 640080 w 2587942"/>
                  <a:gd name="connsiteY356" fmla="*/ 1203008 h 1678304"/>
                  <a:gd name="connsiteX357" fmla="*/ 632460 w 2587942"/>
                  <a:gd name="connsiteY357" fmla="*/ 1226820 h 1678304"/>
                  <a:gd name="connsiteX358" fmla="*/ 632460 w 2587942"/>
                  <a:gd name="connsiteY358" fmla="*/ 1255395 h 1678304"/>
                  <a:gd name="connsiteX359" fmla="*/ 649605 w 2587942"/>
                  <a:gd name="connsiteY359" fmla="*/ 1252538 h 1678304"/>
                  <a:gd name="connsiteX360" fmla="*/ 675323 w 2587942"/>
                  <a:gd name="connsiteY360" fmla="*/ 1249680 h 1678304"/>
                  <a:gd name="connsiteX361" fmla="*/ 690562 w 2587942"/>
                  <a:gd name="connsiteY361" fmla="*/ 1264920 h 1678304"/>
                  <a:gd name="connsiteX362" fmla="*/ 725805 w 2587942"/>
                  <a:gd name="connsiteY362" fmla="*/ 1288733 h 1678304"/>
                  <a:gd name="connsiteX363" fmla="*/ 739140 w 2587942"/>
                  <a:gd name="connsiteY363" fmla="*/ 1275398 h 1678304"/>
                  <a:gd name="connsiteX364" fmla="*/ 765810 w 2587942"/>
                  <a:gd name="connsiteY364" fmla="*/ 1302068 h 1678304"/>
                  <a:gd name="connsiteX365" fmla="*/ 765810 w 2587942"/>
                  <a:gd name="connsiteY365" fmla="*/ 1327785 h 1678304"/>
                  <a:gd name="connsiteX366" fmla="*/ 765810 w 2587942"/>
                  <a:gd name="connsiteY366" fmla="*/ 1357313 h 1678304"/>
                  <a:gd name="connsiteX367" fmla="*/ 799148 w 2587942"/>
                  <a:gd name="connsiteY367" fmla="*/ 1390650 h 1678304"/>
                  <a:gd name="connsiteX368" fmla="*/ 829628 w 2587942"/>
                  <a:gd name="connsiteY368" fmla="*/ 1377315 h 1678304"/>
                  <a:gd name="connsiteX369" fmla="*/ 863918 w 2587942"/>
                  <a:gd name="connsiteY369" fmla="*/ 1368743 h 1678304"/>
                  <a:gd name="connsiteX370" fmla="*/ 894398 w 2587942"/>
                  <a:gd name="connsiteY370" fmla="*/ 1382077 h 1678304"/>
                  <a:gd name="connsiteX371" fmla="*/ 922973 w 2587942"/>
                  <a:gd name="connsiteY371" fmla="*/ 1368743 h 1678304"/>
                  <a:gd name="connsiteX372" fmla="*/ 941070 w 2587942"/>
                  <a:gd name="connsiteY372" fmla="*/ 1408748 h 1678304"/>
                  <a:gd name="connsiteX373" fmla="*/ 977265 w 2587942"/>
                  <a:gd name="connsiteY373" fmla="*/ 1415415 h 1678304"/>
                  <a:gd name="connsiteX374" fmla="*/ 1004887 w 2587942"/>
                  <a:gd name="connsiteY374" fmla="*/ 1443038 h 1678304"/>
                  <a:gd name="connsiteX375" fmla="*/ 1014412 w 2587942"/>
                  <a:gd name="connsiteY375" fmla="*/ 1470660 h 1678304"/>
                  <a:gd name="connsiteX376" fmla="*/ 1038225 w 2587942"/>
                  <a:gd name="connsiteY376" fmla="*/ 1482090 h 1678304"/>
                  <a:gd name="connsiteX377" fmla="*/ 1066800 w 2587942"/>
                  <a:gd name="connsiteY377" fmla="*/ 1498283 h 1678304"/>
                  <a:gd name="connsiteX378" fmla="*/ 1085850 w 2587942"/>
                  <a:gd name="connsiteY378" fmla="*/ 1525905 h 1678304"/>
                  <a:gd name="connsiteX379" fmla="*/ 1099185 w 2587942"/>
                  <a:gd name="connsiteY379" fmla="*/ 1512570 h 1678304"/>
                  <a:gd name="connsiteX380" fmla="*/ 1129665 w 2587942"/>
                  <a:gd name="connsiteY380" fmla="*/ 1520190 h 1678304"/>
                  <a:gd name="connsiteX381" fmla="*/ 1146810 w 2587942"/>
                  <a:gd name="connsiteY381" fmla="*/ 1492568 h 1678304"/>
                  <a:gd name="connsiteX382" fmla="*/ 1179195 w 2587942"/>
                  <a:gd name="connsiteY382" fmla="*/ 1522095 h 1678304"/>
                  <a:gd name="connsiteX383" fmla="*/ 1188720 w 2587942"/>
                  <a:gd name="connsiteY383" fmla="*/ 1512570 h 1678304"/>
                  <a:gd name="connsiteX384" fmla="*/ 1188720 w 2587942"/>
                  <a:gd name="connsiteY384" fmla="*/ 1486852 h 1678304"/>
                  <a:gd name="connsiteX385" fmla="*/ 1208723 w 2587942"/>
                  <a:gd name="connsiteY385" fmla="*/ 1477327 h 1678304"/>
                  <a:gd name="connsiteX386" fmla="*/ 1178243 w 2587942"/>
                  <a:gd name="connsiteY386" fmla="*/ 1444943 h 1678304"/>
                  <a:gd name="connsiteX387" fmla="*/ 1193483 w 2587942"/>
                  <a:gd name="connsiteY387" fmla="*/ 1431608 h 1678304"/>
                  <a:gd name="connsiteX388" fmla="*/ 1220153 w 2587942"/>
                  <a:gd name="connsiteY388" fmla="*/ 1443038 h 1678304"/>
                  <a:gd name="connsiteX389" fmla="*/ 1239203 w 2587942"/>
                  <a:gd name="connsiteY389" fmla="*/ 1423988 h 1678304"/>
                  <a:gd name="connsiteX390" fmla="*/ 1270635 w 2587942"/>
                  <a:gd name="connsiteY390" fmla="*/ 1392555 h 1678304"/>
                  <a:gd name="connsiteX391" fmla="*/ 1270635 w 2587942"/>
                  <a:gd name="connsiteY391" fmla="*/ 1392555 h 1678304"/>
                  <a:gd name="connsiteX392" fmla="*/ 1270635 w 2587942"/>
                  <a:gd name="connsiteY392" fmla="*/ 1392555 h 1678304"/>
                  <a:gd name="connsiteX393" fmla="*/ 1285875 w 2587942"/>
                  <a:gd name="connsiteY393" fmla="*/ 1379220 h 1678304"/>
                  <a:gd name="connsiteX394" fmla="*/ 1296353 w 2587942"/>
                  <a:gd name="connsiteY394" fmla="*/ 1383030 h 1678304"/>
                  <a:gd name="connsiteX395" fmla="*/ 1303973 w 2587942"/>
                  <a:gd name="connsiteY395" fmla="*/ 1395413 h 1678304"/>
                  <a:gd name="connsiteX396" fmla="*/ 1309687 w 2587942"/>
                  <a:gd name="connsiteY396" fmla="*/ 1401127 h 1678304"/>
                  <a:gd name="connsiteX397" fmla="*/ 1323023 w 2587942"/>
                  <a:gd name="connsiteY397" fmla="*/ 1414463 h 1678304"/>
                  <a:gd name="connsiteX398" fmla="*/ 1318260 w 2587942"/>
                  <a:gd name="connsiteY398" fmla="*/ 1429702 h 1678304"/>
                  <a:gd name="connsiteX399" fmla="*/ 1330643 w 2587942"/>
                  <a:gd name="connsiteY399" fmla="*/ 1436370 h 1678304"/>
                  <a:gd name="connsiteX400" fmla="*/ 1258253 w 2587942"/>
                  <a:gd name="connsiteY400" fmla="*/ 1375410 h 1678304"/>
                  <a:gd name="connsiteX401" fmla="*/ 1258253 w 2587942"/>
                  <a:gd name="connsiteY401" fmla="*/ 1375410 h 1678304"/>
                  <a:gd name="connsiteX402" fmla="*/ 1258253 w 2587942"/>
                  <a:gd name="connsiteY402" fmla="*/ 1375410 h 1678304"/>
                  <a:gd name="connsiteX403" fmla="*/ 1258253 w 2587942"/>
                  <a:gd name="connsiteY403" fmla="*/ 1375410 h 167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2587942" h="1678304">
                    <a:moveTo>
                      <a:pt x="1354455" y="1437323"/>
                    </a:moveTo>
                    <a:lnTo>
                      <a:pt x="1336358" y="1442085"/>
                    </a:lnTo>
                    <a:lnTo>
                      <a:pt x="1339215" y="1463993"/>
                    </a:lnTo>
                    <a:lnTo>
                      <a:pt x="1322070" y="1481138"/>
                    </a:lnTo>
                    <a:lnTo>
                      <a:pt x="1322070" y="1509713"/>
                    </a:lnTo>
                    <a:lnTo>
                      <a:pt x="1294448" y="1515427"/>
                    </a:lnTo>
                    <a:lnTo>
                      <a:pt x="1294448" y="1533525"/>
                    </a:lnTo>
                    <a:lnTo>
                      <a:pt x="1276350" y="1551623"/>
                    </a:lnTo>
                    <a:lnTo>
                      <a:pt x="1276350" y="1572577"/>
                    </a:lnTo>
                    <a:lnTo>
                      <a:pt x="1291590" y="1587818"/>
                    </a:lnTo>
                    <a:lnTo>
                      <a:pt x="1291590" y="1608773"/>
                    </a:lnTo>
                    <a:lnTo>
                      <a:pt x="1297305" y="1630680"/>
                    </a:lnTo>
                    <a:lnTo>
                      <a:pt x="1288733" y="1650683"/>
                    </a:lnTo>
                    <a:lnTo>
                      <a:pt x="1298258" y="1660208"/>
                    </a:lnTo>
                    <a:lnTo>
                      <a:pt x="1314450" y="1640205"/>
                    </a:lnTo>
                    <a:lnTo>
                      <a:pt x="1323975" y="1611630"/>
                    </a:lnTo>
                    <a:lnTo>
                      <a:pt x="1348740" y="1605915"/>
                    </a:lnTo>
                    <a:lnTo>
                      <a:pt x="1374458" y="1618298"/>
                    </a:lnTo>
                    <a:lnTo>
                      <a:pt x="1390650" y="1634490"/>
                    </a:lnTo>
                    <a:lnTo>
                      <a:pt x="1412558" y="1613535"/>
                    </a:lnTo>
                    <a:lnTo>
                      <a:pt x="1423987" y="1624965"/>
                    </a:lnTo>
                    <a:lnTo>
                      <a:pt x="1430655" y="1640205"/>
                    </a:lnTo>
                    <a:lnTo>
                      <a:pt x="1451610" y="1637348"/>
                    </a:lnTo>
                    <a:lnTo>
                      <a:pt x="1464945" y="1624013"/>
                    </a:lnTo>
                    <a:lnTo>
                      <a:pt x="1487805" y="1624013"/>
                    </a:lnTo>
                    <a:lnTo>
                      <a:pt x="1509712" y="1615440"/>
                    </a:lnTo>
                    <a:lnTo>
                      <a:pt x="1509712" y="1598295"/>
                    </a:lnTo>
                    <a:lnTo>
                      <a:pt x="1495425" y="1584008"/>
                    </a:lnTo>
                    <a:lnTo>
                      <a:pt x="1508760" y="1558290"/>
                    </a:lnTo>
                    <a:lnTo>
                      <a:pt x="1537335" y="1574483"/>
                    </a:lnTo>
                    <a:lnTo>
                      <a:pt x="1547812" y="1564005"/>
                    </a:lnTo>
                    <a:lnTo>
                      <a:pt x="1558290" y="1574483"/>
                    </a:lnTo>
                    <a:lnTo>
                      <a:pt x="1571625" y="1561148"/>
                    </a:lnTo>
                    <a:lnTo>
                      <a:pt x="1589723" y="1567815"/>
                    </a:lnTo>
                    <a:lnTo>
                      <a:pt x="1597343" y="1579245"/>
                    </a:lnTo>
                    <a:lnTo>
                      <a:pt x="1594485" y="1597343"/>
                    </a:lnTo>
                    <a:lnTo>
                      <a:pt x="1609725" y="1615440"/>
                    </a:lnTo>
                    <a:lnTo>
                      <a:pt x="1627823" y="1608773"/>
                    </a:lnTo>
                    <a:lnTo>
                      <a:pt x="1658303" y="1622108"/>
                    </a:lnTo>
                    <a:lnTo>
                      <a:pt x="1678305" y="1642110"/>
                    </a:lnTo>
                    <a:lnTo>
                      <a:pt x="1700212" y="1630680"/>
                    </a:lnTo>
                    <a:lnTo>
                      <a:pt x="1725930" y="1640205"/>
                    </a:lnTo>
                    <a:lnTo>
                      <a:pt x="1740218" y="1625918"/>
                    </a:lnTo>
                    <a:lnTo>
                      <a:pt x="1754505" y="1630680"/>
                    </a:lnTo>
                    <a:lnTo>
                      <a:pt x="1764983" y="1641158"/>
                    </a:lnTo>
                    <a:lnTo>
                      <a:pt x="1779270" y="1636395"/>
                    </a:lnTo>
                    <a:lnTo>
                      <a:pt x="1787843" y="1618298"/>
                    </a:lnTo>
                    <a:lnTo>
                      <a:pt x="1803083" y="1618298"/>
                    </a:lnTo>
                    <a:lnTo>
                      <a:pt x="1835468" y="1640205"/>
                    </a:lnTo>
                    <a:lnTo>
                      <a:pt x="1866900" y="1657350"/>
                    </a:lnTo>
                    <a:lnTo>
                      <a:pt x="1903095" y="1670685"/>
                    </a:lnTo>
                    <a:lnTo>
                      <a:pt x="1951672" y="1678305"/>
                    </a:lnTo>
                    <a:lnTo>
                      <a:pt x="1959293" y="1658302"/>
                    </a:lnTo>
                    <a:lnTo>
                      <a:pt x="1972628" y="1644968"/>
                    </a:lnTo>
                    <a:lnTo>
                      <a:pt x="1977390" y="1620202"/>
                    </a:lnTo>
                    <a:lnTo>
                      <a:pt x="2012633" y="1584960"/>
                    </a:lnTo>
                    <a:lnTo>
                      <a:pt x="2012633" y="1565910"/>
                    </a:lnTo>
                    <a:lnTo>
                      <a:pt x="2024062" y="1544002"/>
                    </a:lnTo>
                    <a:lnTo>
                      <a:pt x="2018347" y="1519238"/>
                    </a:lnTo>
                    <a:lnTo>
                      <a:pt x="2037397" y="1483043"/>
                    </a:lnTo>
                    <a:lnTo>
                      <a:pt x="2065972" y="1464945"/>
                    </a:lnTo>
                    <a:lnTo>
                      <a:pt x="2068830" y="1439227"/>
                    </a:lnTo>
                    <a:lnTo>
                      <a:pt x="2103120" y="1418273"/>
                    </a:lnTo>
                    <a:lnTo>
                      <a:pt x="2097405" y="1387793"/>
                    </a:lnTo>
                    <a:lnTo>
                      <a:pt x="2109788" y="1363027"/>
                    </a:lnTo>
                    <a:lnTo>
                      <a:pt x="2139315" y="1333500"/>
                    </a:lnTo>
                    <a:lnTo>
                      <a:pt x="2161222" y="1311593"/>
                    </a:lnTo>
                    <a:lnTo>
                      <a:pt x="2179320" y="1318260"/>
                    </a:lnTo>
                    <a:lnTo>
                      <a:pt x="2179320" y="1340168"/>
                    </a:lnTo>
                    <a:lnTo>
                      <a:pt x="2204085" y="1337310"/>
                    </a:lnTo>
                    <a:lnTo>
                      <a:pt x="2230755" y="1310640"/>
                    </a:lnTo>
                    <a:lnTo>
                      <a:pt x="2257425" y="1297305"/>
                    </a:lnTo>
                    <a:lnTo>
                      <a:pt x="2272665" y="1280160"/>
                    </a:lnTo>
                    <a:lnTo>
                      <a:pt x="2300288" y="1276350"/>
                    </a:lnTo>
                    <a:lnTo>
                      <a:pt x="2337435" y="1277302"/>
                    </a:lnTo>
                    <a:lnTo>
                      <a:pt x="2337435" y="1245870"/>
                    </a:lnTo>
                    <a:lnTo>
                      <a:pt x="2382203" y="1220152"/>
                    </a:lnTo>
                    <a:lnTo>
                      <a:pt x="2426970" y="1210627"/>
                    </a:lnTo>
                    <a:lnTo>
                      <a:pt x="2474595" y="1210627"/>
                    </a:lnTo>
                    <a:lnTo>
                      <a:pt x="2484120" y="1179195"/>
                    </a:lnTo>
                    <a:lnTo>
                      <a:pt x="2510790" y="1179195"/>
                    </a:lnTo>
                    <a:lnTo>
                      <a:pt x="2536508" y="1153477"/>
                    </a:lnTo>
                    <a:lnTo>
                      <a:pt x="2570797" y="1136333"/>
                    </a:lnTo>
                    <a:lnTo>
                      <a:pt x="2548890" y="1114425"/>
                    </a:lnTo>
                    <a:lnTo>
                      <a:pt x="2574608" y="1103948"/>
                    </a:lnTo>
                    <a:lnTo>
                      <a:pt x="2574608" y="1085850"/>
                    </a:lnTo>
                    <a:lnTo>
                      <a:pt x="2546033" y="1071563"/>
                    </a:lnTo>
                    <a:lnTo>
                      <a:pt x="2549843" y="1045845"/>
                    </a:lnTo>
                    <a:lnTo>
                      <a:pt x="2561272" y="1040130"/>
                    </a:lnTo>
                    <a:lnTo>
                      <a:pt x="2567940" y="1024890"/>
                    </a:lnTo>
                    <a:lnTo>
                      <a:pt x="2559368" y="1020127"/>
                    </a:lnTo>
                    <a:lnTo>
                      <a:pt x="2567940" y="1024890"/>
                    </a:lnTo>
                    <a:lnTo>
                      <a:pt x="2581275" y="1024890"/>
                    </a:lnTo>
                    <a:lnTo>
                      <a:pt x="2581275" y="999173"/>
                    </a:lnTo>
                    <a:lnTo>
                      <a:pt x="2581275" y="977265"/>
                    </a:lnTo>
                    <a:lnTo>
                      <a:pt x="2570797" y="973455"/>
                    </a:lnTo>
                    <a:lnTo>
                      <a:pt x="2567940" y="962977"/>
                    </a:lnTo>
                    <a:lnTo>
                      <a:pt x="2554605" y="949643"/>
                    </a:lnTo>
                    <a:lnTo>
                      <a:pt x="2563178" y="941070"/>
                    </a:lnTo>
                    <a:lnTo>
                      <a:pt x="2576513" y="927735"/>
                    </a:lnTo>
                    <a:lnTo>
                      <a:pt x="2587943" y="910590"/>
                    </a:lnTo>
                    <a:lnTo>
                      <a:pt x="2581275" y="897255"/>
                    </a:lnTo>
                    <a:lnTo>
                      <a:pt x="2554605" y="870585"/>
                    </a:lnTo>
                    <a:lnTo>
                      <a:pt x="2521268" y="837248"/>
                    </a:lnTo>
                    <a:lnTo>
                      <a:pt x="2492693" y="801053"/>
                    </a:lnTo>
                    <a:lnTo>
                      <a:pt x="2481263" y="812483"/>
                    </a:lnTo>
                    <a:lnTo>
                      <a:pt x="2455545" y="786765"/>
                    </a:lnTo>
                    <a:lnTo>
                      <a:pt x="2433638" y="793433"/>
                    </a:lnTo>
                    <a:lnTo>
                      <a:pt x="2407920" y="805815"/>
                    </a:lnTo>
                    <a:lnTo>
                      <a:pt x="2411730" y="846773"/>
                    </a:lnTo>
                    <a:lnTo>
                      <a:pt x="2406015" y="881063"/>
                    </a:lnTo>
                    <a:lnTo>
                      <a:pt x="2379345" y="884873"/>
                    </a:lnTo>
                    <a:lnTo>
                      <a:pt x="2379345" y="907733"/>
                    </a:lnTo>
                    <a:lnTo>
                      <a:pt x="2350770" y="901065"/>
                    </a:lnTo>
                    <a:lnTo>
                      <a:pt x="2338388" y="913448"/>
                    </a:lnTo>
                    <a:lnTo>
                      <a:pt x="2336483" y="939165"/>
                    </a:lnTo>
                    <a:lnTo>
                      <a:pt x="2309813" y="916305"/>
                    </a:lnTo>
                    <a:lnTo>
                      <a:pt x="2309813" y="892493"/>
                    </a:lnTo>
                    <a:lnTo>
                      <a:pt x="2332672" y="877253"/>
                    </a:lnTo>
                    <a:lnTo>
                      <a:pt x="2336483" y="857250"/>
                    </a:lnTo>
                    <a:lnTo>
                      <a:pt x="2321243" y="842010"/>
                    </a:lnTo>
                    <a:lnTo>
                      <a:pt x="2284095" y="854393"/>
                    </a:lnTo>
                    <a:lnTo>
                      <a:pt x="2253615" y="854393"/>
                    </a:lnTo>
                    <a:lnTo>
                      <a:pt x="2238375" y="869633"/>
                    </a:lnTo>
                    <a:lnTo>
                      <a:pt x="2194560" y="825818"/>
                    </a:lnTo>
                    <a:lnTo>
                      <a:pt x="2154555" y="818198"/>
                    </a:lnTo>
                    <a:lnTo>
                      <a:pt x="2112645" y="836295"/>
                    </a:lnTo>
                    <a:lnTo>
                      <a:pt x="2089785" y="836295"/>
                    </a:lnTo>
                    <a:lnTo>
                      <a:pt x="2057400" y="806768"/>
                    </a:lnTo>
                    <a:lnTo>
                      <a:pt x="2078355" y="800100"/>
                    </a:lnTo>
                    <a:lnTo>
                      <a:pt x="2086928" y="774383"/>
                    </a:lnTo>
                    <a:lnTo>
                      <a:pt x="2113597" y="774383"/>
                    </a:lnTo>
                    <a:lnTo>
                      <a:pt x="2104072" y="737235"/>
                    </a:lnTo>
                    <a:lnTo>
                      <a:pt x="2080260" y="737235"/>
                    </a:lnTo>
                    <a:lnTo>
                      <a:pt x="2035493" y="751523"/>
                    </a:lnTo>
                    <a:lnTo>
                      <a:pt x="2035493" y="777240"/>
                    </a:lnTo>
                    <a:lnTo>
                      <a:pt x="2021205" y="777240"/>
                    </a:lnTo>
                    <a:lnTo>
                      <a:pt x="2005965" y="748665"/>
                    </a:lnTo>
                    <a:lnTo>
                      <a:pt x="1974533" y="748665"/>
                    </a:lnTo>
                    <a:lnTo>
                      <a:pt x="1921193" y="741998"/>
                    </a:lnTo>
                    <a:lnTo>
                      <a:pt x="1891665" y="747713"/>
                    </a:lnTo>
                    <a:lnTo>
                      <a:pt x="1836420" y="738188"/>
                    </a:lnTo>
                    <a:lnTo>
                      <a:pt x="1842135" y="761048"/>
                    </a:lnTo>
                    <a:lnTo>
                      <a:pt x="1806893" y="743903"/>
                    </a:lnTo>
                    <a:lnTo>
                      <a:pt x="1769745" y="752475"/>
                    </a:lnTo>
                    <a:lnTo>
                      <a:pt x="1769745" y="778193"/>
                    </a:lnTo>
                    <a:lnTo>
                      <a:pt x="1734503" y="795338"/>
                    </a:lnTo>
                    <a:lnTo>
                      <a:pt x="1703070" y="781050"/>
                    </a:lnTo>
                    <a:lnTo>
                      <a:pt x="1670685" y="772478"/>
                    </a:lnTo>
                    <a:lnTo>
                      <a:pt x="1670685" y="743903"/>
                    </a:lnTo>
                    <a:lnTo>
                      <a:pt x="1659255" y="709613"/>
                    </a:lnTo>
                    <a:lnTo>
                      <a:pt x="1659255" y="672465"/>
                    </a:lnTo>
                    <a:lnTo>
                      <a:pt x="1704022" y="657225"/>
                    </a:lnTo>
                    <a:lnTo>
                      <a:pt x="1733550" y="663893"/>
                    </a:lnTo>
                    <a:lnTo>
                      <a:pt x="1754505" y="684848"/>
                    </a:lnTo>
                    <a:lnTo>
                      <a:pt x="1766887" y="672465"/>
                    </a:lnTo>
                    <a:lnTo>
                      <a:pt x="1775460" y="646748"/>
                    </a:lnTo>
                    <a:lnTo>
                      <a:pt x="1775460" y="597218"/>
                    </a:lnTo>
                    <a:lnTo>
                      <a:pt x="1751647" y="560070"/>
                    </a:lnTo>
                    <a:lnTo>
                      <a:pt x="1720215" y="528638"/>
                    </a:lnTo>
                    <a:lnTo>
                      <a:pt x="1712595" y="510540"/>
                    </a:lnTo>
                    <a:lnTo>
                      <a:pt x="1688783" y="510540"/>
                    </a:lnTo>
                    <a:lnTo>
                      <a:pt x="1694497" y="544830"/>
                    </a:lnTo>
                    <a:lnTo>
                      <a:pt x="1694497" y="580073"/>
                    </a:lnTo>
                    <a:lnTo>
                      <a:pt x="1659255" y="601028"/>
                    </a:lnTo>
                    <a:lnTo>
                      <a:pt x="1659255" y="623888"/>
                    </a:lnTo>
                    <a:lnTo>
                      <a:pt x="1622108" y="641985"/>
                    </a:lnTo>
                    <a:lnTo>
                      <a:pt x="1610678" y="665798"/>
                    </a:lnTo>
                    <a:lnTo>
                      <a:pt x="1610678" y="701040"/>
                    </a:lnTo>
                    <a:lnTo>
                      <a:pt x="1582103" y="741998"/>
                    </a:lnTo>
                    <a:lnTo>
                      <a:pt x="1547812" y="748665"/>
                    </a:lnTo>
                    <a:lnTo>
                      <a:pt x="1547812" y="748665"/>
                    </a:lnTo>
                    <a:lnTo>
                      <a:pt x="1523048" y="773430"/>
                    </a:lnTo>
                    <a:lnTo>
                      <a:pt x="1504950" y="795338"/>
                    </a:lnTo>
                    <a:lnTo>
                      <a:pt x="1504950" y="763905"/>
                    </a:lnTo>
                    <a:lnTo>
                      <a:pt x="1524953" y="743903"/>
                    </a:lnTo>
                    <a:lnTo>
                      <a:pt x="1501140" y="706755"/>
                    </a:lnTo>
                    <a:lnTo>
                      <a:pt x="1484948" y="690563"/>
                    </a:lnTo>
                    <a:lnTo>
                      <a:pt x="1459230" y="690563"/>
                    </a:lnTo>
                    <a:lnTo>
                      <a:pt x="1421130" y="702945"/>
                    </a:lnTo>
                    <a:lnTo>
                      <a:pt x="1386840" y="684848"/>
                    </a:lnTo>
                    <a:lnTo>
                      <a:pt x="1345883" y="700088"/>
                    </a:lnTo>
                    <a:lnTo>
                      <a:pt x="1302068" y="693420"/>
                    </a:lnTo>
                    <a:lnTo>
                      <a:pt x="1301115" y="742950"/>
                    </a:lnTo>
                    <a:lnTo>
                      <a:pt x="1277303" y="762953"/>
                    </a:lnTo>
                    <a:lnTo>
                      <a:pt x="1286828" y="786765"/>
                    </a:lnTo>
                    <a:lnTo>
                      <a:pt x="1274445" y="799148"/>
                    </a:lnTo>
                    <a:lnTo>
                      <a:pt x="1234440" y="786765"/>
                    </a:lnTo>
                    <a:lnTo>
                      <a:pt x="1219200" y="754380"/>
                    </a:lnTo>
                    <a:lnTo>
                      <a:pt x="1194435" y="729615"/>
                    </a:lnTo>
                    <a:lnTo>
                      <a:pt x="1186815" y="687705"/>
                    </a:lnTo>
                    <a:lnTo>
                      <a:pt x="1178243" y="623888"/>
                    </a:lnTo>
                    <a:lnTo>
                      <a:pt x="1154430" y="623888"/>
                    </a:lnTo>
                    <a:lnTo>
                      <a:pt x="1130618" y="649605"/>
                    </a:lnTo>
                    <a:lnTo>
                      <a:pt x="1130618" y="673418"/>
                    </a:lnTo>
                    <a:lnTo>
                      <a:pt x="1127760" y="704850"/>
                    </a:lnTo>
                    <a:lnTo>
                      <a:pt x="1145858" y="722948"/>
                    </a:lnTo>
                    <a:lnTo>
                      <a:pt x="1139190" y="758190"/>
                    </a:lnTo>
                    <a:lnTo>
                      <a:pt x="1103948" y="783908"/>
                    </a:lnTo>
                    <a:lnTo>
                      <a:pt x="1072515" y="752475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63943" y="687705"/>
                    </a:lnTo>
                    <a:lnTo>
                      <a:pt x="1042987" y="621030"/>
                    </a:lnTo>
                    <a:lnTo>
                      <a:pt x="1068705" y="595313"/>
                    </a:lnTo>
                    <a:lnTo>
                      <a:pt x="1079183" y="544830"/>
                    </a:lnTo>
                    <a:lnTo>
                      <a:pt x="1106805" y="517208"/>
                    </a:lnTo>
                    <a:lnTo>
                      <a:pt x="1141095" y="506730"/>
                    </a:lnTo>
                    <a:lnTo>
                      <a:pt x="1161098" y="462915"/>
                    </a:lnTo>
                    <a:lnTo>
                      <a:pt x="1166812" y="431483"/>
                    </a:lnTo>
                    <a:lnTo>
                      <a:pt x="1146810" y="411480"/>
                    </a:lnTo>
                    <a:lnTo>
                      <a:pt x="1162050" y="396240"/>
                    </a:lnTo>
                    <a:lnTo>
                      <a:pt x="1161098" y="360045"/>
                    </a:lnTo>
                    <a:lnTo>
                      <a:pt x="1155383" y="328613"/>
                    </a:lnTo>
                    <a:lnTo>
                      <a:pt x="1168718" y="315278"/>
                    </a:lnTo>
                    <a:lnTo>
                      <a:pt x="1178243" y="290513"/>
                    </a:lnTo>
                    <a:lnTo>
                      <a:pt x="1198245" y="310515"/>
                    </a:lnTo>
                    <a:lnTo>
                      <a:pt x="1182053" y="326708"/>
                    </a:lnTo>
                    <a:lnTo>
                      <a:pt x="1175385" y="358140"/>
                    </a:lnTo>
                    <a:lnTo>
                      <a:pt x="1195387" y="366713"/>
                    </a:lnTo>
                    <a:lnTo>
                      <a:pt x="1204912" y="419100"/>
                    </a:lnTo>
                    <a:lnTo>
                      <a:pt x="1223010" y="450533"/>
                    </a:lnTo>
                    <a:lnTo>
                      <a:pt x="1232535" y="479108"/>
                    </a:lnTo>
                    <a:lnTo>
                      <a:pt x="1244918" y="508635"/>
                    </a:lnTo>
                    <a:lnTo>
                      <a:pt x="1271587" y="535305"/>
                    </a:lnTo>
                    <a:lnTo>
                      <a:pt x="1271587" y="573405"/>
                    </a:lnTo>
                    <a:lnTo>
                      <a:pt x="1297305" y="599123"/>
                    </a:lnTo>
                    <a:lnTo>
                      <a:pt x="1339215" y="621983"/>
                    </a:lnTo>
                    <a:lnTo>
                      <a:pt x="1377315" y="636270"/>
                    </a:lnTo>
                    <a:lnTo>
                      <a:pt x="1421130" y="627698"/>
                    </a:lnTo>
                    <a:lnTo>
                      <a:pt x="1460183" y="627698"/>
                    </a:lnTo>
                    <a:lnTo>
                      <a:pt x="1497330" y="590550"/>
                    </a:lnTo>
                    <a:lnTo>
                      <a:pt x="1522095" y="547688"/>
                    </a:lnTo>
                    <a:lnTo>
                      <a:pt x="1527810" y="497205"/>
                    </a:lnTo>
                    <a:lnTo>
                      <a:pt x="1528762" y="465773"/>
                    </a:lnTo>
                    <a:lnTo>
                      <a:pt x="1503998" y="441008"/>
                    </a:lnTo>
                    <a:lnTo>
                      <a:pt x="1503045" y="398145"/>
                    </a:lnTo>
                    <a:lnTo>
                      <a:pt x="1494473" y="378142"/>
                    </a:lnTo>
                    <a:lnTo>
                      <a:pt x="1501140" y="342900"/>
                    </a:lnTo>
                    <a:lnTo>
                      <a:pt x="1501140" y="301942"/>
                    </a:lnTo>
                    <a:lnTo>
                      <a:pt x="1489710" y="262890"/>
                    </a:lnTo>
                    <a:lnTo>
                      <a:pt x="1466850" y="240030"/>
                    </a:lnTo>
                    <a:lnTo>
                      <a:pt x="1466850" y="206692"/>
                    </a:lnTo>
                    <a:lnTo>
                      <a:pt x="1446848" y="197167"/>
                    </a:lnTo>
                    <a:lnTo>
                      <a:pt x="1446848" y="167640"/>
                    </a:lnTo>
                    <a:lnTo>
                      <a:pt x="1428750" y="149542"/>
                    </a:lnTo>
                    <a:lnTo>
                      <a:pt x="1404937" y="137160"/>
                    </a:lnTo>
                    <a:lnTo>
                      <a:pt x="1404937" y="110490"/>
                    </a:lnTo>
                    <a:lnTo>
                      <a:pt x="1398270" y="83820"/>
                    </a:lnTo>
                    <a:lnTo>
                      <a:pt x="1413510" y="68580"/>
                    </a:lnTo>
                    <a:lnTo>
                      <a:pt x="1429703" y="84773"/>
                    </a:lnTo>
                    <a:lnTo>
                      <a:pt x="1444943" y="94298"/>
                    </a:lnTo>
                    <a:lnTo>
                      <a:pt x="1438275" y="68580"/>
                    </a:lnTo>
                    <a:lnTo>
                      <a:pt x="1438275" y="45720"/>
                    </a:lnTo>
                    <a:lnTo>
                      <a:pt x="1403985" y="44767"/>
                    </a:lnTo>
                    <a:lnTo>
                      <a:pt x="1380173" y="47625"/>
                    </a:lnTo>
                    <a:lnTo>
                      <a:pt x="1385887" y="18098"/>
                    </a:lnTo>
                    <a:lnTo>
                      <a:pt x="1362075" y="35242"/>
                    </a:lnTo>
                    <a:lnTo>
                      <a:pt x="1342073" y="15240"/>
                    </a:lnTo>
                    <a:lnTo>
                      <a:pt x="1318260" y="15240"/>
                    </a:lnTo>
                    <a:lnTo>
                      <a:pt x="1277303" y="0"/>
                    </a:lnTo>
                    <a:lnTo>
                      <a:pt x="1218248" y="29528"/>
                    </a:lnTo>
                    <a:lnTo>
                      <a:pt x="1173480" y="52388"/>
                    </a:lnTo>
                    <a:lnTo>
                      <a:pt x="1173480" y="128588"/>
                    </a:lnTo>
                    <a:lnTo>
                      <a:pt x="1150620" y="167640"/>
                    </a:lnTo>
                    <a:lnTo>
                      <a:pt x="1078230" y="167640"/>
                    </a:lnTo>
                    <a:lnTo>
                      <a:pt x="1035368" y="210503"/>
                    </a:lnTo>
                    <a:lnTo>
                      <a:pt x="1031557" y="236220"/>
                    </a:lnTo>
                    <a:lnTo>
                      <a:pt x="979170" y="333375"/>
                    </a:lnTo>
                    <a:lnTo>
                      <a:pt x="955357" y="321945"/>
                    </a:lnTo>
                    <a:lnTo>
                      <a:pt x="905828" y="360998"/>
                    </a:lnTo>
                    <a:lnTo>
                      <a:pt x="882968" y="361950"/>
                    </a:lnTo>
                    <a:lnTo>
                      <a:pt x="882968" y="409575"/>
                    </a:lnTo>
                    <a:lnTo>
                      <a:pt x="857250" y="419100"/>
                    </a:lnTo>
                    <a:lnTo>
                      <a:pt x="857250" y="456248"/>
                    </a:lnTo>
                    <a:lnTo>
                      <a:pt x="822960" y="482917"/>
                    </a:lnTo>
                    <a:lnTo>
                      <a:pt x="783907" y="482917"/>
                    </a:lnTo>
                    <a:lnTo>
                      <a:pt x="774382" y="576263"/>
                    </a:lnTo>
                    <a:lnTo>
                      <a:pt x="774382" y="613410"/>
                    </a:lnTo>
                    <a:lnTo>
                      <a:pt x="715328" y="634365"/>
                    </a:lnTo>
                    <a:lnTo>
                      <a:pt x="528637" y="635318"/>
                    </a:lnTo>
                    <a:lnTo>
                      <a:pt x="399098" y="635318"/>
                    </a:lnTo>
                    <a:lnTo>
                      <a:pt x="417195" y="656273"/>
                    </a:lnTo>
                    <a:lnTo>
                      <a:pt x="448628" y="668655"/>
                    </a:lnTo>
                    <a:lnTo>
                      <a:pt x="441960" y="675323"/>
                    </a:lnTo>
                    <a:lnTo>
                      <a:pt x="419100" y="681038"/>
                    </a:lnTo>
                    <a:lnTo>
                      <a:pt x="419100" y="728663"/>
                    </a:lnTo>
                    <a:lnTo>
                      <a:pt x="444818" y="751523"/>
                    </a:lnTo>
                    <a:lnTo>
                      <a:pt x="447675" y="792480"/>
                    </a:lnTo>
                    <a:lnTo>
                      <a:pt x="430530" y="809625"/>
                    </a:lnTo>
                    <a:lnTo>
                      <a:pt x="419100" y="781050"/>
                    </a:lnTo>
                    <a:lnTo>
                      <a:pt x="407670" y="755333"/>
                    </a:lnTo>
                    <a:lnTo>
                      <a:pt x="376238" y="745808"/>
                    </a:lnTo>
                    <a:lnTo>
                      <a:pt x="356235" y="724853"/>
                    </a:lnTo>
                    <a:lnTo>
                      <a:pt x="332423" y="713423"/>
                    </a:lnTo>
                    <a:lnTo>
                      <a:pt x="320040" y="725805"/>
                    </a:lnTo>
                    <a:lnTo>
                      <a:pt x="314325" y="746760"/>
                    </a:lnTo>
                    <a:lnTo>
                      <a:pt x="276225" y="738188"/>
                    </a:lnTo>
                    <a:lnTo>
                      <a:pt x="247650" y="755333"/>
                    </a:lnTo>
                    <a:lnTo>
                      <a:pt x="215265" y="754380"/>
                    </a:lnTo>
                    <a:lnTo>
                      <a:pt x="191452" y="786765"/>
                    </a:lnTo>
                    <a:lnTo>
                      <a:pt x="161925" y="798195"/>
                    </a:lnTo>
                    <a:lnTo>
                      <a:pt x="160973" y="819150"/>
                    </a:lnTo>
                    <a:lnTo>
                      <a:pt x="145732" y="837248"/>
                    </a:lnTo>
                    <a:lnTo>
                      <a:pt x="110490" y="838200"/>
                    </a:lnTo>
                    <a:lnTo>
                      <a:pt x="96202" y="855345"/>
                    </a:lnTo>
                    <a:lnTo>
                      <a:pt x="96202" y="884873"/>
                    </a:lnTo>
                    <a:lnTo>
                      <a:pt x="61913" y="905828"/>
                    </a:lnTo>
                    <a:lnTo>
                      <a:pt x="39052" y="911543"/>
                    </a:lnTo>
                    <a:lnTo>
                      <a:pt x="45720" y="937260"/>
                    </a:lnTo>
                    <a:lnTo>
                      <a:pt x="30480" y="965835"/>
                    </a:lnTo>
                    <a:lnTo>
                      <a:pt x="3810" y="992505"/>
                    </a:lnTo>
                    <a:lnTo>
                      <a:pt x="0" y="1012508"/>
                    </a:lnTo>
                    <a:lnTo>
                      <a:pt x="12382" y="1041083"/>
                    </a:lnTo>
                    <a:lnTo>
                      <a:pt x="32385" y="1061085"/>
                    </a:lnTo>
                    <a:lnTo>
                      <a:pt x="25717" y="1083945"/>
                    </a:lnTo>
                    <a:lnTo>
                      <a:pt x="17145" y="1104900"/>
                    </a:lnTo>
                    <a:lnTo>
                      <a:pt x="43815" y="1111568"/>
                    </a:lnTo>
                    <a:lnTo>
                      <a:pt x="67627" y="1134427"/>
                    </a:lnTo>
                    <a:lnTo>
                      <a:pt x="67627" y="1182052"/>
                    </a:lnTo>
                    <a:lnTo>
                      <a:pt x="91440" y="1180148"/>
                    </a:lnTo>
                    <a:lnTo>
                      <a:pt x="110490" y="1203008"/>
                    </a:lnTo>
                    <a:lnTo>
                      <a:pt x="119063" y="1179195"/>
                    </a:lnTo>
                    <a:lnTo>
                      <a:pt x="139065" y="1179195"/>
                    </a:lnTo>
                    <a:lnTo>
                      <a:pt x="147638" y="1163955"/>
                    </a:lnTo>
                    <a:lnTo>
                      <a:pt x="155257" y="1146810"/>
                    </a:lnTo>
                    <a:lnTo>
                      <a:pt x="158115" y="1117283"/>
                    </a:lnTo>
                    <a:lnTo>
                      <a:pt x="170498" y="1104900"/>
                    </a:lnTo>
                    <a:lnTo>
                      <a:pt x="172402" y="1086802"/>
                    </a:lnTo>
                    <a:lnTo>
                      <a:pt x="194310" y="1068705"/>
                    </a:lnTo>
                    <a:lnTo>
                      <a:pt x="202882" y="1086802"/>
                    </a:lnTo>
                    <a:lnTo>
                      <a:pt x="215265" y="1099185"/>
                    </a:lnTo>
                    <a:lnTo>
                      <a:pt x="240030" y="1099185"/>
                    </a:lnTo>
                    <a:lnTo>
                      <a:pt x="252413" y="1111568"/>
                    </a:lnTo>
                    <a:lnTo>
                      <a:pt x="274320" y="1110615"/>
                    </a:lnTo>
                    <a:lnTo>
                      <a:pt x="290513" y="1121093"/>
                    </a:lnTo>
                    <a:lnTo>
                      <a:pt x="320992" y="1121093"/>
                    </a:lnTo>
                    <a:lnTo>
                      <a:pt x="337185" y="1137285"/>
                    </a:lnTo>
                    <a:lnTo>
                      <a:pt x="357188" y="1139190"/>
                    </a:lnTo>
                    <a:lnTo>
                      <a:pt x="368617" y="1127760"/>
                    </a:lnTo>
                    <a:lnTo>
                      <a:pt x="392430" y="1127760"/>
                    </a:lnTo>
                    <a:lnTo>
                      <a:pt x="407670" y="1112520"/>
                    </a:lnTo>
                    <a:lnTo>
                      <a:pt x="426720" y="1112520"/>
                    </a:lnTo>
                    <a:lnTo>
                      <a:pt x="441960" y="1120140"/>
                    </a:lnTo>
                    <a:lnTo>
                      <a:pt x="453390" y="1131570"/>
                    </a:lnTo>
                    <a:lnTo>
                      <a:pt x="458153" y="1152525"/>
                    </a:lnTo>
                    <a:lnTo>
                      <a:pt x="478155" y="1152525"/>
                    </a:lnTo>
                    <a:lnTo>
                      <a:pt x="491490" y="1168718"/>
                    </a:lnTo>
                    <a:lnTo>
                      <a:pt x="509587" y="1168718"/>
                    </a:lnTo>
                    <a:lnTo>
                      <a:pt x="513398" y="1157288"/>
                    </a:lnTo>
                    <a:lnTo>
                      <a:pt x="524828" y="1168718"/>
                    </a:lnTo>
                    <a:lnTo>
                      <a:pt x="543878" y="1178243"/>
                    </a:lnTo>
                    <a:lnTo>
                      <a:pt x="567690" y="1187768"/>
                    </a:lnTo>
                    <a:lnTo>
                      <a:pt x="597218" y="1201102"/>
                    </a:lnTo>
                    <a:lnTo>
                      <a:pt x="620078" y="1196340"/>
                    </a:lnTo>
                    <a:lnTo>
                      <a:pt x="640080" y="1203008"/>
                    </a:lnTo>
                    <a:lnTo>
                      <a:pt x="632460" y="1226820"/>
                    </a:lnTo>
                    <a:lnTo>
                      <a:pt x="632460" y="1255395"/>
                    </a:lnTo>
                    <a:lnTo>
                      <a:pt x="649605" y="1252538"/>
                    </a:lnTo>
                    <a:lnTo>
                      <a:pt x="675323" y="1249680"/>
                    </a:lnTo>
                    <a:lnTo>
                      <a:pt x="690562" y="1264920"/>
                    </a:lnTo>
                    <a:lnTo>
                      <a:pt x="725805" y="1288733"/>
                    </a:lnTo>
                    <a:lnTo>
                      <a:pt x="739140" y="1275398"/>
                    </a:lnTo>
                    <a:lnTo>
                      <a:pt x="765810" y="1302068"/>
                    </a:lnTo>
                    <a:lnTo>
                      <a:pt x="765810" y="1327785"/>
                    </a:lnTo>
                    <a:lnTo>
                      <a:pt x="765810" y="1357313"/>
                    </a:lnTo>
                    <a:lnTo>
                      <a:pt x="799148" y="1390650"/>
                    </a:lnTo>
                    <a:lnTo>
                      <a:pt x="829628" y="1377315"/>
                    </a:lnTo>
                    <a:lnTo>
                      <a:pt x="863918" y="1368743"/>
                    </a:lnTo>
                    <a:lnTo>
                      <a:pt x="894398" y="1382077"/>
                    </a:lnTo>
                    <a:lnTo>
                      <a:pt x="922973" y="1368743"/>
                    </a:lnTo>
                    <a:lnTo>
                      <a:pt x="941070" y="1408748"/>
                    </a:lnTo>
                    <a:lnTo>
                      <a:pt x="977265" y="1415415"/>
                    </a:lnTo>
                    <a:lnTo>
                      <a:pt x="1004887" y="1443038"/>
                    </a:lnTo>
                    <a:lnTo>
                      <a:pt x="1014412" y="1470660"/>
                    </a:lnTo>
                    <a:lnTo>
                      <a:pt x="1038225" y="1482090"/>
                    </a:lnTo>
                    <a:lnTo>
                      <a:pt x="1066800" y="1498283"/>
                    </a:lnTo>
                    <a:lnTo>
                      <a:pt x="1085850" y="1525905"/>
                    </a:lnTo>
                    <a:lnTo>
                      <a:pt x="1099185" y="1512570"/>
                    </a:lnTo>
                    <a:lnTo>
                      <a:pt x="1129665" y="1520190"/>
                    </a:lnTo>
                    <a:lnTo>
                      <a:pt x="1146810" y="1492568"/>
                    </a:lnTo>
                    <a:lnTo>
                      <a:pt x="1179195" y="1522095"/>
                    </a:lnTo>
                    <a:lnTo>
                      <a:pt x="1188720" y="1512570"/>
                    </a:lnTo>
                    <a:lnTo>
                      <a:pt x="1188720" y="1486852"/>
                    </a:lnTo>
                    <a:lnTo>
                      <a:pt x="1208723" y="1477327"/>
                    </a:lnTo>
                    <a:lnTo>
                      <a:pt x="1178243" y="1444943"/>
                    </a:lnTo>
                    <a:lnTo>
                      <a:pt x="1193483" y="1431608"/>
                    </a:lnTo>
                    <a:lnTo>
                      <a:pt x="1220153" y="1443038"/>
                    </a:lnTo>
                    <a:lnTo>
                      <a:pt x="1239203" y="1423988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85875" y="1379220"/>
                    </a:lnTo>
                    <a:lnTo>
                      <a:pt x="1296353" y="1383030"/>
                    </a:lnTo>
                    <a:lnTo>
                      <a:pt x="1303973" y="1395413"/>
                    </a:lnTo>
                    <a:lnTo>
                      <a:pt x="1309687" y="1401127"/>
                    </a:lnTo>
                    <a:lnTo>
                      <a:pt x="1323023" y="1414463"/>
                    </a:lnTo>
                    <a:lnTo>
                      <a:pt x="1318260" y="1429702"/>
                    </a:lnTo>
                    <a:lnTo>
                      <a:pt x="1330643" y="1436370"/>
                    </a:lnTo>
                    <a:moveTo>
                      <a:pt x="1258253" y="1375410"/>
                    </a:moveTo>
                    <a:lnTo>
                      <a:pt x="1258253" y="1375410"/>
                    </a:lnTo>
                    <a:lnTo>
                      <a:pt x="1258253" y="1375410"/>
                    </a:lnTo>
                    <a:lnTo>
                      <a:pt x="1258253" y="13754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grpSp>
          <p:nvGrpSpPr>
            <p:cNvPr id="103" name="Рисунок 3">
              <a:extLst>
                <a:ext uri="{FF2B5EF4-FFF2-40B4-BE49-F238E27FC236}">
                  <a16:creationId xmlns="" xmlns:a16="http://schemas.microsoft.com/office/drawing/2014/main" id="{006CC205-0A06-C93C-DABF-340C9F510E12}"/>
                </a:ext>
              </a:extLst>
            </p:cNvPr>
            <p:cNvGrpSpPr/>
            <p:nvPr/>
          </p:nvGrpSpPr>
          <p:grpSpPr>
            <a:xfrm>
              <a:off x="1563052" y="4515802"/>
              <a:ext cx="1352550" cy="881062"/>
              <a:chOff x="1563052" y="4515802"/>
              <a:chExt cx="1352550" cy="881062"/>
            </a:xfrm>
            <a:grpFill/>
          </p:grpSpPr>
          <p:sp>
            <p:nvSpPr>
              <p:cNvPr id="108" name="Freeform: Shape 110">
                <a:extLst>
                  <a:ext uri="{FF2B5EF4-FFF2-40B4-BE49-F238E27FC236}">
                    <a16:creationId xmlns="" xmlns:a16="http://schemas.microsoft.com/office/drawing/2014/main" id="{EA601657-516B-8CF2-9587-E9B2A8695208}"/>
                  </a:ext>
                </a:extLst>
              </p:cNvPr>
              <p:cNvSpPr/>
              <p:nvPr/>
            </p:nvSpPr>
            <p:spPr>
              <a:xfrm>
                <a:off x="1846897" y="4516755"/>
                <a:ext cx="1068705" cy="880109"/>
              </a:xfrm>
              <a:custGeom>
                <a:avLst/>
                <a:gdLst>
                  <a:gd name="connsiteX0" fmla="*/ 1068705 w 1068705"/>
                  <a:gd name="connsiteY0" fmla="*/ 309563 h 880109"/>
                  <a:gd name="connsiteX1" fmla="*/ 1051560 w 1068705"/>
                  <a:gd name="connsiteY1" fmla="*/ 292417 h 880109"/>
                  <a:gd name="connsiteX2" fmla="*/ 1047750 w 1068705"/>
                  <a:gd name="connsiteY2" fmla="*/ 271463 h 880109"/>
                  <a:gd name="connsiteX3" fmla="*/ 1027748 w 1068705"/>
                  <a:gd name="connsiteY3" fmla="*/ 271463 h 880109"/>
                  <a:gd name="connsiteX4" fmla="*/ 1014412 w 1068705"/>
                  <a:gd name="connsiteY4" fmla="*/ 258127 h 880109"/>
                  <a:gd name="connsiteX5" fmla="*/ 1008698 w 1068705"/>
                  <a:gd name="connsiteY5" fmla="*/ 229552 h 880109"/>
                  <a:gd name="connsiteX6" fmla="*/ 988695 w 1068705"/>
                  <a:gd name="connsiteY6" fmla="*/ 221932 h 880109"/>
                  <a:gd name="connsiteX7" fmla="*/ 978218 w 1068705"/>
                  <a:gd name="connsiteY7" fmla="*/ 232410 h 880109"/>
                  <a:gd name="connsiteX8" fmla="*/ 959168 w 1068705"/>
                  <a:gd name="connsiteY8" fmla="*/ 214313 h 880109"/>
                  <a:gd name="connsiteX9" fmla="*/ 984885 w 1068705"/>
                  <a:gd name="connsiteY9" fmla="*/ 189547 h 880109"/>
                  <a:gd name="connsiteX10" fmla="*/ 981075 w 1068705"/>
                  <a:gd name="connsiteY10" fmla="*/ 150495 h 880109"/>
                  <a:gd name="connsiteX11" fmla="*/ 947737 w 1068705"/>
                  <a:gd name="connsiteY11" fmla="*/ 118110 h 880109"/>
                  <a:gd name="connsiteX12" fmla="*/ 919163 w 1068705"/>
                  <a:gd name="connsiteY12" fmla="*/ 119063 h 880109"/>
                  <a:gd name="connsiteX13" fmla="*/ 919163 w 1068705"/>
                  <a:gd name="connsiteY13" fmla="*/ 102870 h 880109"/>
                  <a:gd name="connsiteX14" fmla="*/ 900113 w 1068705"/>
                  <a:gd name="connsiteY14" fmla="*/ 93345 h 880109"/>
                  <a:gd name="connsiteX15" fmla="*/ 868680 w 1068705"/>
                  <a:gd name="connsiteY15" fmla="*/ 89535 h 880109"/>
                  <a:gd name="connsiteX16" fmla="*/ 860108 w 1068705"/>
                  <a:gd name="connsiteY16" fmla="*/ 56197 h 880109"/>
                  <a:gd name="connsiteX17" fmla="*/ 862013 w 1068705"/>
                  <a:gd name="connsiteY17" fmla="*/ 31432 h 880109"/>
                  <a:gd name="connsiteX18" fmla="*/ 833438 w 1068705"/>
                  <a:gd name="connsiteY18" fmla="*/ 31432 h 880109"/>
                  <a:gd name="connsiteX19" fmla="*/ 811530 w 1068705"/>
                  <a:gd name="connsiteY19" fmla="*/ 20002 h 880109"/>
                  <a:gd name="connsiteX20" fmla="*/ 806768 w 1068705"/>
                  <a:gd name="connsiteY20" fmla="*/ 3810 h 880109"/>
                  <a:gd name="connsiteX21" fmla="*/ 785813 w 1068705"/>
                  <a:gd name="connsiteY21" fmla="*/ 0 h 880109"/>
                  <a:gd name="connsiteX22" fmla="*/ 765810 w 1068705"/>
                  <a:gd name="connsiteY22" fmla="*/ 18097 h 880109"/>
                  <a:gd name="connsiteX23" fmla="*/ 725805 w 1068705"/>
                  <a:gd name="connsiteY23" fmla="*/ 18097 h 880109"/>
                  <a:gd name="connsiteX24" fmla="*/ 715328 w 1068705"/>
                  <a:gd name="connsiteY24" fmla="*/ 52388 h 880109"/>
                  <a:gd name="connsiteX25" fmla="*/ 681990 w 1068705"/>
                  <a:gd name="connsiteY25" fmla="*/ 85725 h 880109"/>
                  <a:gd name="connsiteX26" fmla="*/ 645795 w 1068705"/>
                  <a:gd name="connsiteY26" fmla="*/ 85725 h 880109"/>
                  <a:gd name="connsiteX27" fmla="*/ 633413 w 1068705"/>
                  <a:gd name="connsiteY27" fmla="*/ 98107 h 880109"/>
                  <a:gd name="connsiteX28" fmla="*/ 613410 w 1068705"/>
                  <a:gd name="connsiteY28" fmla="*/ 98107 h 880109"/>
                  <a:gd name="connsiteX29" fmla="*/ 603885 w 1068705"/>
                  <a:gd name="connsiteY29" fmla="*/ 84772 h 880109"/>
                  <a:gd name="connsiteX30" fmla="*/ 579120 w 1068705"/>
                  <a:gd name="connsiteY30" fmla="*/ 84772 h 880109"/>
                  <a:gd name="connsiteX31" fmla="*/ 579120 w 1068705"/>
                  <a:gd name="connsiteY31" fmla="*/ 64770 h 880109"/>
                  <a:gd name="connsiteX32" fmla="*/ 568643 w 1068705"/>
                  <a:gd name="connsiteY32" fmla="*/ 54292 h 880109"/>
                  <a:gd name="connsiteX33" fmla="*/ 557213 w 1068705"/>
                  <a:gd name="connsiteY33" fmla="*/ 68580 h 880109"/>
                  <a:gd name="connsiteX34" fmla="*/ 547688 w 1068705"/>
                  <a:gd name="connsiteY34" fmla="*/ 92392 h 880109"/>
                  <a:gd name="connsiteX35" fmla="*/ 495300 w 1068705"/>
                  <a:gd name="connsiteY35" fmla="*/ 99060 h 880109"/>
                  <a:gd name="connsiteX36" fmla="*/ 496253 w 1068705"/>
                  <a:gd name="connsiteY36" fmla="*/ 121920 h 880109"/>
                  <a:gd name="connsiteX37" fmla="*/ 476250 w 1068705"/>
                  <a:gd name="connsiteY37" fmla="*/ 119063 h 880109"/>
                  <a:gd name="connsiteX38" fmla="*/ 456248 w 1068705"/>
                  <a:gd name="connsiteY38" fmla="*/ 139065 h 880109"/>
                  <a:gd name="connsiteX39" fmla="*/ 461963 w 1068705"/>
                  <a:gd name="connsiteY39" fmla="*/ 170497 h 880109"/>
                  <a:gd name="connsiteX40" fmla="*/ 441007 w 1068705"/>
                  <a:gd name="connsiteY40" fmla="*/ 182880 h 880109"/>
                  <a:gd name="connsiteX41" fmla="*/ 409575 w 1068705"/>
                  <a:gd name="connsiteY41" fmla="*/ 214313 h 880109"/>
                  <a:gd name="connsiteX42" fmla="*/ 375285 w 1068705"/>
                  <a:gd name="connsiteY42" fmla="*/ 177165 h 880109"/>
                  <a:gd name="connsiteX43" fmla="*/ 352425 w 1068705"/>
                  <a:gd name="connsiteY43" fmla="*/ 153352 h 880109"/>
                  <a:gd name="connsiteX44" fmla="*/ 328613 w 1068705"/>
                  <a:gd name="connsiteY44" fmla="*/ 162877 h 880109"/>
                  <a:gd name="connsiteX45" fmla="*/ 301943 w 1068705"/>
                  <a:gd name="connsiteY45" fmla="*/ 151447 h 880109"/>
                  <a:gd name="connsiteX46" fmla="*/ 270510 w 1068705"/>
                  <a:gd name="connsiteY46" fmla="*/ 165735 h 880109"/>
                  <a:gd name="connsiteX47" fmla="*/ 249555 w 1068705"/>
                  <a:gd name="connsiteY47" fmla="*/ 188595 h 880109"/>
                  <a:gd name="connsiteX48" fmla="*/ 266700 w 1068705"/>
                  <a:gd name="connsiteY48" fmla="*/ 194310 h 880109"/>
                  <a:gd name="connsiteX49" fmla="*/ 281940 w 1068705"/>
                  <a:gd name="connsiteY49" fmla="*/ 209550 h 880109"/>
                  <a:gd name="connsiteX50" fmla="*/ 305753 w 1068705"/>
                  <a:gd name="connsiteY50" fmla="*/ 215265 h 880109"/>
                  <a:gd name="connsiteX51" fmla="*/ 322898 w 1068705"/>
                  <a:gd name="connsiteY51" fmla="*/ 227647 h 880109"/>
                  <a:gd name="connsiteX52" fmla="*/ 317183 w 1068705"/>
                  <a:gd name="connsiteY52" fmla="*/ 253365 h 880109"/>
                  <a:gd name="connsiteX53" fmla="*/ 293370 w 1068705"/>
                  <a:gd name="connsiteY53" fmla="*/ 243840 h 880109"/>
                  <a:gd name="connsiteX54" fmla="*/ 260985 w 1068705"/>
                  <a:gd name="connsiteY54" fmla="*/ 240030 h 880109"/>
                  <a:gd name="connsiteX55" fmla="*/ 240983 w 1068705"/>
                  <a:gd name="connsiteY55" fmla="*/ 231457 h 880109"/>
                  <a:gd name="connsiteX56" fmla="*/ 228600 w 1068705"/>
                  <a:gd name="connsiteY56" fmla="*/ 243840 h 880109"/>
                  <a:gd name="connsiteX57" fmla="*/ 211455 w 1068705"/>
                  <a:gd name="connsiteY57" fmla="*/ 228600 h 880109"/>
                  <a:gd name="connsiteX58" fmla="*/ 196215 w 1068705"/>
                  <a:gd name="connsiteY58" fmla="*/ 217170 h 880109"/>
                  <a:gd name="connsiteX59" fmla="*/ 179070 w 1068705"/>
                  <a:gd name="connsiteY59" fmla="*/ 214313 h 880109"/>
                  <a:gd name="connsiteX60" fmla="*/ 173355 w 1068705"/>
                  <a:gd name="connsiteY60" fmla="*/ 232410 h 880109"/>
                  <a:gd name="connsiteX61" fmla="*/ 184785 w 1068705"/>
                  <a:gd name="connsiteY61" fmla="*/ 253365 h 880109"/>
                  <a:gd name="connsiteX62" fmla="*/ 180975 w 1068705"/>
                  <a:gd name="connsiteY62" fmla="*/ 288607 h 880109"/>
                  <a:gd name="connsiteX63" fmla="*/ 160020 w 1068705"/>
                  <a:gd name="connsiteY63" fmla="*/ 281940 h 880109"/>
                  <a:gd name="connsiteX64" fmla="*/ 143828 w 1068705"/>
                  <a:gd name="connsiteY64" fmla="*/ 281940 h 880109"/>
                  <a:gd name="connsiteX65" fmla="*/ 111442 w 1068705"/>
                  <a:gd name="connsiteY65" fmla="*/ 282892 h 880109"/>
                  <a:gd name="connsiteX66" fmla="*/ 87630 w 1068705"/>
                  <a:gd name="connsiteY66" fmla="*/ 292417 h 880109"/>
                  <a:gd name="connsiteX67" fmla="*/ 78105 w 1068705"/>
                  <a:gd name="connsiteY67" fmla="*/ 313372 h 880109"/>
                  <a:gd name="connsiteX68" fmla="*/ 57150 w 1068705"/>
                  <a:gd name="connsiteY68" fmla="*/ 306705 h 880109"/>
                  <a:gd name="connsiteX69" fmla="*/ 34290 w 1068705"/>
                  <a:gd name="connsiteY69" fmla="*/ 278130 h 880109"/>
                  <a:gd name="connsiteX70" fmla="*/ 17145 w 1068705"/>
                  <a:gd name="connsiteY70" fmla="*/ 280988 h 880109"/>
                  <a:gd name="connsiteX71" fmla="*/ 1905 w 1068705"/>
                  <a:gd name="connsiteY71" fmla="*/ 296227 h 880109"/>
                  <a:gd name="connsiteX72" fmla="*/ 8572 w 1068705"/>
                  <a:gd name="connsiteY72" fmla="*/ 324802 h 880109"/>
                  <a:gd name="connsiteX73" fmla="*/ 0 w 1068705"/>
                  <a:gd name="connsiteY73" fmla="*/ 350520 h 880109"/>
                  <a:gd name="connsiteX74" fmla="*/ 11430 w 1068705"/>
                  <a:gd name="connsiteY74" fmla="*/ 373380 h 880109"/>
                  <a:gd name="connsiteX75" fmla="*/ 28575 w 1068705"/>
                  <a:gd name="connsiteY75" fmla="*/ 388620 h 880109"/>
                  <a:gd name="connsiteX76" fmla="*/ 25717 w 1068705"/>
                  <a:gd name="connsiteY76" fmla="*/ 430530 h 880109"/>
                  <a:gd name="connsiteX77" fmla="*/ 40005 w 1068705"/>
                  <a:gd name="connsiteY77" fmla="*/ 451485 h 880109"/>
                  <a:gd name="connsiteX78" fmla="*/ 51435 w 1068705"/>
                  <a:gd name="connsiteY78" fmla="*/ 475297 h 880109"/>
                  <a:gd name="connsiteX79" fmla="*/ 57150 w 1068705"/>
                  <a:gd name="connsiteY79" fmla="*/ 522922 h 880109"/>
                  <a:gd name="connsiteX80" fmla="*/ 53340 w 1068705"/>
                  <a:gd name="connsiteY80" fmla="*/ 587692 h 880109"/>
                  <a:gd name="connsiteX81" fmla="*/ 64770 w 1068705"/>
                  <a:gd name="connsiteY81" fmla="*/ 621982 h 880109"/>
                  <a:gd name="connsiteX82" fmla="*/ 82867 w 1068705"/>
                  <a:gd name="connsiteY82" fmla="*/ 619125 h 880109"/>
                  <a:gd name="connsiteX83" fmla="*/ 97155 w 1068705"/>
                  <a:gd name="connsiteY83" fmla="*/ 639127 h 880109"/>
                  <a:gd name="connsiteX84" fmla="*/ 108585 w 1068705"/>
                  <a:gd name="connsiteY84" fmla="*/ 653415 h 880109"/>
                  <a:gd name="connsiteX85" fmla="*/ 123825 w 1068705"/>
                  <a:gd name="connsiteY85" fmla="*/ 656272 h 880109"/>
                  <a:gd name="connsiteX86" fmla="*/ 140970 w 1068705"/>
                  <a:gd name="connsiteY86" fmla="*/ 639127 h 880109"/>
                  <a:gd name="connsiteX87" fmla="*/ 160973 w 1068705"/>
                  <a:gd name="connsiteY87" fmla="*/ 636270 h 880109"/>
                  <a:gd name="connsiteX88" fmla="*/ 175260 w 1068705"/>
                  <a:gd name="connsiteY88" fmla="*/ 621982 h 880109"/>
                  <a:gd name="connsiteX89" fmla="*/ 189548 w 1068705"/>
                  <a:gd name="connsiteY89" fmla="*/ 621982 h 880109"/>
                  <a:gd name="connsiteX90" fmla="*/ 197167 w 1068705"/>
                  <a:gd name="connsiteY90" fmla="*/ 639127 h 880109"/>
                  <a:gd name="connsiteX91" fmla="*/ 209550 w 1068705"/>
                  <a:gd name="connsiteY91" fmla="*/ 657225 h 880109"/>
                  <a:gd name="connsiteX92" fmla="*/ 237173 w 1068705"/>
                  <a:gd name="connsiteY92" fmla="*/ 657225 h 880109"/>
                  <a:gd name="connsiteX93" fmla="*/ 258128 w 1068705"/>
                  <a:gd name="connsiteY93" fmla="*/ 630555 h 880109"/>
                  <a:gd name="connsiteX94" fmla="*/ 265748 w 1068705"/>
                  <a:gd name="connsiteY94" fmla="*/ 615315 h 880109"/>
                  <a:gd name="connsiteX95" fmla="*/ 260033 w 1068705"/>
                  <a:gd name="connsiteY95" fmla="*/ 595313 h 880109"/>
                  <a:gd name="connsiteX96" fmla="*/ 275273 w 1068705"/>
                  <a:gd name="connsiteY96" fmla="*/ 591502 h 880109"/>
                  <a:gd name="connsiteX97" fmla="*/ 298133 w 1068705"/>
                  <a:gd name="connsiteY97" fmla="*/ 573405 h 880109"/>
                  <a:gd name="connsiteX98" fmla="*/ 284798 w 1068705"/>
                  <a:gd name="connsiteY98" fmla="*/ 560070 h 880109"/>
                  <a:gd name="connsiteX99" fmla="*/ 296228 w 1068705"/>
                  <a:gd name="connsiteY99" fmla="*/ 541972 h 880109"/>
                  <a:gd name="connsiteX100" fmla="*/ 287655 w 1068705"/>
                  <a:gd name="connsiteY100" fmla="*/ 524827 h 880109"/>
                  <a:gd name="connsiteX101" fmla="*/ 277178 w 1068705"/>
                  <a:gd name="connsiteY101" fmla="*/ 516255 h 880109"/>
                  <a:gd name="connsiteX102" fmla="*/ 288608 w 1068705"/>
                  <a:gd name="connsiteY102" fmla="*/ 499110 h 880109"/>
                  <a:gd name="connsiteX103" fmla="*/ 288608 w 1068705"/>
                  <a:gd name="connsiteY103" fmla="*/ 481965 h 880109"/>
                  <a:gd name="connsiteX104" fmla="*/ 299085 w 1068705"/>
                  <a:gd name="connsiteY104" fmla="*/ 469582 h 880109"/>
                  <a:gd name="connsiteX105" fmla="*/ 310515 w 1068705"/>
                  <a:gd name="connsiteY105" fmla="*/ 473392 h 880109"/>
                  <a:gd name="connsiteX106" fmla="*/ 318135 w 1068705"/>
                  <a:gd name="connsiteY106" fmla="*/ 484822 h 880109"/>
                  <a:gd name="connsiteX107" fmla="*/ 338138 w 1068705"/>
                  <a:gd name="connsiteY107" fmla="*/ 481965 h 880109"/>
                  <a:gd name="connsiteX108" fmla="*/ 350520 w 1068705"/>
                  <a:gd name="connsiteY108" fmla="*/ 469582 h 880109"/>
                  <a:gd name="connsiteX109" fmla="*/ 365760 w 1068705"/>
                  <a:gd name="connsiteY109" fmla="*/ 469582 h 880109"/>
                  <a:gd name="connsiteX110" fmla="*/ 376238 w 1068705"/>
                  <a:gd name="connsiteY110" fmla="*/ 480060 h 880109"/>
                  <a:gd name="connsiteX111" fmla="*/ 392430 w 1068705"/>
                  <a:gd name="connsiteY111" fmla="*/ 487680 h 880109"/>
                  <a:gd name="connsiteX112" fmla="*/ 399098 w 1068705"/>
                  <a:gd name="connsiteY112" fmla="*/ 505777 h 880109"/>
                  <a:gd name="connsiteX113" fmla="*/ 410528 w 1068705"/>
                  <a:gd name="connsiteY113" fmla="*/ 505777 h 880109"/>
                  <a:gd name="connsiteX114" fmla="*/ 421957 w 1068705"/>
                  <a:gd name="connsiteY114" fmla="*/ 501967 h 880109"/>
                  <a:gd name="connsiteX115" fmla="*/ 428625 w 1068705"/>
                  <a:gd name="connsiteY115" fmla="*/ 520065 h 880109"/>
                  <a:gd name="connsiteX116" fmla="*/ 440055 w 1068705"/>
                  <a:gd name="connsiteY116" fmla="*/ 531495 h 880109"/>
                  <a:gd name="connsiteX117" fmla="*/ 464820 w 1068705"/>
                  <a:gd name="connsiteY117" fmla="*/ 526732 h 880109"/>
                  <a:gd name="connsiteX118" fmla="*/ 481013 w 1068705"/>
                  <a:gd name="connsiteY118" fmla="*/ 533400 h 880109"/>
                  <a:gd name="connsiteX119" fmla="*/ 483870 w 1068705"/>
                  <a:gd name="connsiteY119" fmla="*/ 553402 h 880109"/>
                  <a:gd name="connsiteX120" fmla="*/ 497205 w 1068705"/>
                  <a:gd name="connsiteY120" fmla="*/ 568642 h 880109"/>
                  <a:gd name="connsiteX121" fmla="*/ 501015 w 1068705"/>
                  <a:gd name="connsiteY121" fmla="*/ 586740 h 880109"/>
                  <a:gd name="connsiteX122" fmla="*/ 514350 w 1068705"/>
                  <a:gd name="connsiteY122" fmla="*/ 600075 h 880109"/>
                  <a:gd name="connsiteX123" fmla="*/ 523875 w 1068705"/>
                  <a:gd name="connsiteY123" fmla="*/ 625792 h 880109"/>
                  <a:gd name="connsiteX124" fmla="*/ 514350 w 1068705"/>
                  <a:gd name="connsiteY124" fmla="*/ 644842 h 880109"/>
                  <a:gd name="connsiteX125" fmla="*/ 524828 w 1068705"/>
                  <a:gd name="connsiteY125" fmla="*/ 664845 h 880109"/>
                  <a:gd name="connsiteX126" fmla="*/ 539115 w 1068705"/>
                  <a:gd name="connsiteY126" fmla="*/ 679132 h 880109"/>
                  <a:gd name="connsiteX127" fmla="*/ 549593 w 1068705"/>
                  <a:gd name="connsiteY127" fmla="*/ 693420 h 880109"/>
                  <a:gd name="connsiteX128" fmla="*/ 549593 w 1068705"/>
                  <a:gd name="connsiteY128" fmla="*/ 710565 h 880109"/>
                  <a:gd name="connsiteX129" fmla="*/ 564833 w 1068705"/>
                  <a:gd name="connsiteY129" fmla="*/ 725805 h 880109"/>
                  <a:gd name="connsiteX130" fmla="*/ 568643 w 1068705"/>
                  <a:gd name="connsiteY130" fmla="*/ 747713 h 880109"/>
                  <a:gd name="connsiteX131" fmla="*/ 581025 w 1068705"/>
                  <a:gd name="connsiteY131" fmla="*/ 765810 h 880109"/>
                  <a:gd name="connsiteX132" fmla="*/ 581025 w 1068705"/>
                  <a:gd name="connsiteY132" fmla="*/ 798195 h 880109"/>
                  <a:gd name="connsiteX133" fmla="*/ 600075 w 1068705"/>
                  <a:gd name="connsiteY133" fmla="*/ 812482 h 880109"/>
                  <a:gd name="connsiteX134" fmla="*/ 609600 w 1068705"/>
                  <a:gd name="connsiteY134" fmla="*/ 826770 h 880109"/>
                  <a:gd name="connsiteX135" fmla="*/ 624840 w 1068705"/>
                  <a:gd name="connsiteY135" fmla="*/ 832485 h 880109"/>
                  <a:gd name="connsiteX136" fmla="*/ 631508 w 1068705"/>
                  <a:gd name="connsiteY136" fmla="*/ 850582 h 880109"/>
                  <a:gd name="connsiteX137" fmla="*/ 629603 w 1068705"/>
                  <a:gd name="connsiteY137" fmla="*/ 875347 h 880109"/>
                  <a:gd name="connsiteX138" fmla="*/ 646748 w 1068705"/>
                  <a:gd name="connsiteY138" fmla="*/ 880110 h 880109"/>
                  <a:gd name="connsiteX139" fmla="*/ 676275 w 1068705"/>
                  <a:gd name="connsiteY139" fmla="*/ 871538 h 880109"/>
                  <a:gd name="connsiteX140" fmla="*/ 702945 w 1068705"/>
                  <a:gd name="connsiteY140" fmla="*/ 871538 h 880109"/>
                  <a:gd name="connsiteX141" fmla="*/ 726758 w 1068705"/>
                  <a:gd name="connsiteY141" fmla="*/ 842963 h 880109"/>
                  <a:gd name="connsiteX142" fmla="*/ 746760 w 1068705"/>
                  <a:gd name="connsiteY142" fmla="*/ 834390 h 880109"/>
                  <a:gd name="connsiteX143" fmla="*/ 746760 w 1068705"/>
                  <a:gd name="connsiteY143" fmla="*/ 814388 h 880109"/>
                  <a:gd name="connsiteX144" fmla="*/ 772478 w 1068705"/>
                  <a:gd name="connsiteY144" fmla="*/ 818197 h 880109"/>
                  <a:gd name="connsiteX145" fmla="*/ 782003 w 1068705"/>
                  <a:gd name="connsiteY145" fmla="*/ 827722 h 880109"/>
                  <a:gd name="connsiteX146" fmla="*/ 802958 w 1068705"/>
                  <a:gd name="connsiteY146" fmla="*/ 833438 h 880109"/>
                  <a:gd name="connsiteX147" fmla="*/ 813435 w 1068705"/>
                  <a:gd name="connsiteY147" fmla="*/ 843915 h 880109"/>
                  <a:gd name="connsiteX148" fmla="*/ 843915 w 1068705"/>
                  <a:gd name="connsiteY148" fmla="*/ 842010 h 880109"/>
                  <a:gd name="connsiteX149" fmla="*/ 856298 w 1068705"/>
                  <a:gd name="connsiteY149" fmla="*/ 842010 h 880109"/>
                  <a:gd name="connsiteX150" fmla="*/ 871538 w 1068705"/>
                  <a:gd name="connsiteY150" fmla="*/ 842010 h 880109"/>
                  <a:gd name="connsiteX151" fmla="*/ 891540 w 1068705"/>
                  <a:gd name="connsiteY151" fmla="*/ 842010 h 880109"/>
                  <a:gd name="connsiteX152" fmla="*/ 915353 w 1068705"/>
                  <a:gd name="connsiteY152" fmla="*/ 839152 h 880109"/>
                  <a:gd name="connsiteX153" fmla="*/ 929640 w 1068705"/>
                  <a:gd name="connsiteY153" fmla="*/ 824865 h 880109"/>
                  <a:gd name="connsiteX154" fmla="*/ 911543 w 1068705"/>
                  <a:gd name="connsiteY154" fmla="*/ 806767 h 880109"/>
                  <a:gd name="connsiteX155" fmla="*/ 899160 w 1068705"/>
                  <a:gd name="connsiteY155" fmla="*/ 782002 h 880109"/>
                  <a:gd name="connsiteX156" fmla="*/ 896303 w 1068705"/>
                  <a:gd name="connsiteY156" fmla="*/ 756285 h 880109"/>
                  <a:gd name="connsiteX157" fmla="*/ 917258 w 1068705"/>
                  <a:gd name="connsiteY157" fmla="*/ 759142 h 880109"/>
                  <a:gd name="connsiteX158" fmla="*/ 931545 w 1068705"/>
                  <a:gd name="connsiteY158" fmla="*/ 774382 h 880109"/>
                  <a:gd name="connsiteX159" fmla="*/ 946785 w 1068705"/>
                  <a:gd name="connsiteY159" fmla="*/ 759142 h 880109"/>
                  <a:gd name="connsiteX160" fmla="*/ 946785 w 1068705"/>
                  <a:gd name="connsiteY160" fmla="*/ 720090 h 880109"/>
                  <a:gd name="connsiteX161" fmla="*/ 939165 w 1068705"/>
                  <a:gd name="connsiteY161" fmla="*/ 672465 h 880109"/>
                  <a:gd name="connsiteX162" fmla="*/ 945833 w 1068705"/>
                  <a:gd name="connsiteY162" fmla="*/ 635317 h 880109"/>
                  <a:gd name="connsiteX163" fmla="*/ 928688 w 1068705"/>
                  <a:gd name="connsiteY163" fmla="*/ 618172 h 880109"/>
                  <a:gd name="connsiteX164" fmla="*/ 902018 w 1068705"/>
                  <a:gd name="connsiteY164" fmla="*/ 592455 h 880109"/>
                  <a:gd name="connsiteX165" fmla="*/ 883920 w 1068705"/>
                  <a:gd name="connsiteY165" fmla="*/ 581025 h 880109"/>
                  <a:gd name="connsiteX166" fmla="*/ 902018 w 1068705"/>
                  <a:gd name="connsiteY166" fmla="*/ 562927 h 880109"/>
                  <a:gd name="connsiteX167" fmla="*/ 910590 w 1068705"/>
                  <a:gd name="connsiteY167" fmla="*/ 525780 h 880109"/>
                  <a:gd name="connsiteX168" fmla="*/ 890588 w 1068705"/>
                  <a:gd name="connsiteY168" fmla="*/ 504825 h 880109"/>
                  <a:gd name="connsiteX169" fmla="*/ 881063 w 1068705"/>
                  <a:gd name="connsiteY169" fmla="*/ 477202 h 880109"/>
                  <a:gd name="connsiteX170" fmla="*/ 903923 w 1068705"/>
                  <a:gd name="connsiteY170" fmla="*/ 461963 h 880109"/>
                  <a:gd name="connsiteX171" fmla="*/ 922020 w 1068705"/>
                  <a:gd name="connsiteY171" fmla="*/ 443865 h 880109"/>
                  <a:gd name="connsiteX172" fmla="*/ 947737 w 1068705"/>
                  <a:gd name="connsiteY172" fmla="*/ 444817 h 880109"/>
                  <a:gd name="connsiteX173" fmla="*/ 971550 w 1068705"/>
                  <a:gd name="connsiteY173" fmla="*/ 435292 h 880109"/>
                  <a:gd name="connsiteX174" fmla="*/ 971550 w 1068705"/>
                  <a:gd name="connsiteY174" fmla="*/ 409575 h 880109"/>
                  <a:gd name="connsiteX175" fmla="*/ 989648 w 1068705"/>
                  <a:gd name="connsiteY175" fmla="*/ 391477 h 880109"/>
                  <a:gd name="connsiteX176" fmla="*/ 1011555 w 1068705"/>
                  <a:gd name="connsiteY176" fmla="*/ 369570 h 880109"/>
                  <a:gd name="connsiteX177" fmla="*/ 1039178 w 1068705"/>
                  <a:gd name="connsiteY177" fmla="*/ 369570 h 880109"/>
                  <a:gd name="connsiteX178" fmla="*/ 1057275 w 1068705"/>
                  <a:gd name="connsiteY178" fmla="*/ 356235 h 880109"/>
                  <a:gd name="connsiteX179" fmla="*/ 1066800 w 1068705"/>
                  <a:gd name="connsiteY179" fmla="*/ 333375 h 880109"/>
                  <a:gd name="connsiteX180" fmla="*/ 1068705 w 1068705"/>
                  <a:gd name="connsiteY180" fmla="*/ 309563 h 880109"/>
                  <a:gd name="connsiteX181" fmla="*/ 736283 w 1068705"/>
                  <a:gd name="connsiteY181" fmla="*/ 707707 h 880109"/>
                  <a:gd name="connsiteX182" fmla="*/ 736283 w 1068705"/>
                  <a:gd name="connsiteY182" fmla="*/ 707707 h 880109"/>
                  <a:gd name="connsiteX183" fmla="*/ 736283 w 1068705"/>
                  <a:gd name="connsiteY183" fmla="*/ 707707 h 880109"/>
                  <a:gd name="connsiteX184" fmla="*/ 736283 w 1068705"/>
                  <a:gd name="connsiteY184" fmla="*/ 707707 h 88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1068705" h="880109">
                    <a:moveTo>
                      <a:pt x="1068705" y="309563"/>
                    </a:moveTo>
                    <a:lnTo>
                      <a:pt x="1051560" y="292417"/>
                    </a:lnTo>
                    <a:lnTo>
                      <a:pt x="1047750" y="271463"/>
                    </a:lnTo>
                    <a:lnTo>
                      <a:pt x="1027748" y="271463"/>
                    </a:lnTo>
                    <a:lnTo>
                      <a:pt x="1014412" y="258127"/>
                    </a:lnTo>
                    <a:lnTo>
                      <a:pt x="1008698" y="229552"/>
                    </a:lnTo>
                    <a:lnTo>
                      <a:pt x="988695" y="221932"/>
                    </a:lnTo>
                    <a:lnTo>
                      <a:pt x="978218" y="232410"/>
                    </a:lnTo>
                    <a:lnTo>
                      <a:pt x="959168" y="214313"/>
                    </a:lnTo>
                    <a:lnTo>
                      <a:pt x="984885" y="189547"/>
                    </a:lnTo>
                    <a:lnTo>
                      <a:pt x="981075" y="150495"/>
                    </a:lnTo>
                    <a:lnTo>
                      <a:pt x="947737" y="118110"/>
                    </a:lnTo>
                    <a:lnTo>
                      <a:pt x="919163" y="119063"/>
                    </a:lnTo>
                    <a:lnTo>
                      <a:pt x="919163" y="102870"/>
                    </a:lnTo>
                    <a:lnTo>
                      <a:pt x="900113" y="93345"/>
                    </a:lnTo>
                    <a:lnTo>
                      <a:pt x="868680" y="89535"/>
                    </a:lnTo>
                    <a:lnTo>
                      <a:pt x="860108" y="56197"/>
                    </a:lnTo>
                    <a:lnTo>
                      <a:pt x="862013" y="31432"/>
                    </a:lnTo>
                    <a:lnTo>
                      <a:pt x="833438" y="31432"/>
                    </a:lnTo>
                    <a:lnTo>
                      <a:pt x="811530" y="20002"/>
                    </a:lnTo>
                    <a:lnTo>
                      <a:pt x="806768" y="3810"/>
                    </a:lnTo>
                    <a:lnTo>
                      <a:pt x="785813" y="0"/>
                    </a:lnTo>
                    <a:lnTo>
                      <a:pt x="765810" y="18097"/>
                    </a:lnTo>
                    <a:lnTo>
                      <a:pt x="725805" y="18097"/>
                    </a:lnTo>
                    <a:lnTo>
                      <a:pt x="715328" y="52388"/>
                    </a:lnTo>
                    <a:lnTo>
                      <a:pt x="681990" y="85725"/>
                    </a:lnTo>
                    <a:lnTo>
                      <a:pt x="645795" y="85725"/>
                    </a:lnTo>
                    <a:lnTo>
                      <a:pt x="633413" y="98107"/>
                    </a:lnTo>
                    <a:lnTo>
                      <a:pt x="613410" y="98107"/>
                    </a:lnTo>
                    <a:lnTo>
                      <a:pt x="603885" y="84772"/>
                    </a:lnTo>
                    <a:lnTo>
                      <a:pt x="579120" y="84772"/>
                    </a:lnTo>
                    <a:lnTo>
                      <a:pt x="579120" y="64770"/>
                    </a:lnTo>
                    <a:lnTo>
                      <a:pt x="568643" y="54292"/>
                    </a:lnTo>
                    <a:lnTo>
                      <a:pt x="557213" y="68580"/>
                    </a:lnTo>
                    <a:lnTo>
                      <a:pt x="547688" y="92392"/>
                    </a:lnTo>
                    <a:lnTo>
                      <a:pt x="495300" y="99060"/>
                    </a:lnTo>
                    <a:lnTo>
                      <a:pt x="496253" y="121920"/>
                    </a:lnTo>
                    <a:lnTo>
                      <a:pt x="476250" y="119063"/>
                    </a:lnTo>
                    <a:lnTo>
                      <a:pt x="456248" y="139065"/>
                    </a:lnTo>
                    <a:lnTo>
                      <a:pt x="461963" y="170497"/>
                    </a:lnTo>
                    <a:lnTo>
                      <a:pt x="441007" y="182880"/>
                    </a:lnTo>
                    <a:lnTo>
                      <a:pt x="409575" y="214313"/>
                    </a:lnTo>
                    <a:lnTo>
                      <a:pt x="375285" y="177165"/>
                    </a:lnTo>
                    <a:lnTo>
                      <a:pt x="352425" y="153352"/>
                    </a:lnTo>
                    <a:lnTo>
                      <a:pt x="328613" y="162877"/>
                    </a:lnTo>
                    <a:lnTo>
                      <a:pt x="301943" y="151447"/>
                    </a:lnTo>
                    <a:lnTo>
                      <a:pt x="270510" y="165735"/>
                    </a:lnTo>
                    <a:lnTo>
                      <a:pt x="249555" y="188595"/>
                    </a:lnTo>
                    <a:lnTo>
                      <a:pt x="266700" y="194310"/>
                    </a:lnTo>
                    <a:lnTo>
                      <a:pt x="281940" y="209550"/>
                    </a:lnTo>
                    <a:lnTo>
                      <a:pt x="305753" y="215265"/>
                    </a:lnTo>
                    <a:lnTo>
                      <a:pt x="322898" y="227647"/>
                    </a:lnTo>
                    <a:lnTo>
                      <a:pt x="317183" y="253365"/>
                    </a:lnTo>
                    <a:lnTo>
                      <a:pt x="293370" y="243840"/>
                    </a:lnTo>
                    <a:lnTo>
                      <a:pt x="260985" y="240030"/>
                    </a:lnTo>
                    <a:lnTo>
                      <a:pt x="240983" y="231457"/>
                    </a:lnTo>
                    <a:lnTo>
                      <a:pt x="228600" y="243840"/>
                    </a:lnTo>
                    <a:lnTo>
                      <a:pt x="211455" y="228600"/>
                    </a:lnTo>
                    <a:lnTo>
                      <a:pt x="196215" y="217170"/>
                    </a:lnTo>
                    <a:lnTo>
                      <a:pt x="179070" y="214313"/>
                    </a:lnTo>
                    <a:lnTo>
                      <a:pt x="173355" y="232410"/>
                    </a:lnTo>
                    <a:lnTo>
                      <a:pt x="184785" y="253365"/>
                    </a:lnTo>
                    <a:lnTo>
                      <a:pt x="180975" y="288607"/>
                    </a:lnTo>
                    <a:lnTo>
                      <a:pt x="160020" y="281940"/>
                    </a:lnTo>
                    <a:lnTo>
                      <a:pt x="143828" y="281940"/>
                    </a:lnTo>
                    <a:lnTo>
                      <a:pt x="111442" y="282892"/>
                    </a:lnTo>
                    <a:lnTo>
                      <a:pt x="87630" y="292417"/>
                    </a:lnTo>
                    <a:lnTo>
                      <a:pt x="78105" y="313372"/>
                    </a:lnTo>
                    <a:lnTo>
                      <a:pt x="57150" y="306705"/>
                    </a:lnTo>
                    <a:lnTo>
                      <a:pt x="34290" y="278130"/>
                    </a:lnTo>
                    <a:lnTo>
                      <a:pt x="17145" y="280988"/>
                    </a:lnTo>
                    <a:lnTo>
                      <a:pt x="1905" y="296227"/>
                    </a:lnTo>
                    <a:lnTo>
                      <a:pt x="8572" y="324802"/>
                    </a:lnTo>
                    <a:lnTo>
                      <a:pt x="0" y="350520"/>
                    </a:lnTo>
                    <a:lnTo>
                      <a:pt x="11430" y="373380"/>
                    </a:lnTo>
                    <a:lnTo>
                      <a:pt x="28575" y="388620"/>
                    </a:lnTo>
                    <a:lnTo>
                      <a:pt x="25717" y="430530"/>
                    </a:lnTo>
                    <a:lnTo>
                      <a:pt x="40005" y="451485"/>
                    </a:lnTo>
                    <a:lnTo>
                      <a:pt x="51435" y="475297"/>
                    </a:lnTo>
                    <a:lnTo>
                      <a:pt x="57150" y="522922"/>
                    </a:lnTo>
                    <a:lnTo>
                      <a:pt x="53340" y="587692"/>
                    </a:lnTo>
                    <a:lnTo>
                      <a:pt x="64770" y="621982"/>
                    </a:lnTo>
                    <a:lnTo>
                      <a:pt x="82867" y="619125"/>
                    </a:lnTo>
                    <a:lnTo>
                      <a:pt x="97155" y="639127"/>
                    </a:lnTo>
                    <a:lnTo>
                      <a:pt x="108585" y="653415"/>
                    </a:lnTo>
                    <a:lnTo>
                      <a:pt x="123825" y="656272"/>
                    </a:lnTo>
                    <a:lnTo>
                      <a:pt x="140970" y="639127"/>
                    </a:lnTo>
                    <a:lnTo>
                      <a:pt x="160973" y="636270"/>
                    </a:lnTo>
                    <a:lnTo>
                      <a:pt x="175260" y="621982"/>
                    </a:lnTo>
                    <a:lnTo>
                      <a:pt x="189548" y="621982"/>
                    </a:lnTo>
                    <a:lnTo>
                      <a:pt x="197167" y="639127"/>
                    </a:lnTo>
                    <a:lnTo>
                      <a:pt x="209550" y="657225"/>
                    </a:lnTo>
                    <a:lnTo>
                      <a:pt x="237173" y="657225"/>
                    </a:lnTo>
                    <a:lnTo>
                      <a:pt x="258128" y="630555"/>
                    </a:lnTo>
                    <a:lnTo>
                      <a:pt x="265748" y="615315"/>
                    </a:lnTo>
                    <a:lnTo>
                      <a:pt x="260033" y="595313"/>
                    </a:lnTo>
                    <a:lnTo>
                      <a:pt x="275273" y="591502"/>
                    </a:lnTo>
                    <a:lnTo>
                      <a:pt x="298133" y="573405"/>
                    </a:lnTo>
                    <a:lnTo>
                      <a:pt x="284798" y="560070"/>
                    </a:lnTo>
                    <a:lnTo>
                      <a:pt x="296228" y="541972"/>
                    </a:lnTo>
                    <a:lnTo>
                      <a:pt x="287655" y="524827"/>
                    </a:lnTo>
                    <a:lnTo>
                      <a:pt x="277178" y="516255"/>
                    </a:lnTo>
                    <a:lnTo>
                      <a:pt x="288608" y="499110"/>
                    </a:lnTo>
                    <a:lnTo>
                      <a:pt x="288608" y="481965"/>
                    </a:lnTo>
                    <a:lnTo>
                      <a:pt x="299085" y="469582"/>
                    </a:lnTo>
                    <a:lnTo>
                      <a:pt x="310515" y="473392"/>
                    </a:lnTo>
                    <a:lnTo>
                      <a:pt x="318135" y="484822"/>
                    </a:lnTo>
                    <a:lnTo>
                      <a:pt x="338138" y="481965"/>
                    </a:lnTo>
                    <a:lnTo>
                      <a:pt x="350520" y="469582"/>
                    </a:lnTo>
                    <a:lnTo>
                      <a:pt x="365760" y="469582"/>
                    </a:lnTo>
                    <a:lnTo>
                      <a:pt x="376238" y="480060"/>
                    </a:lnTo>
                    <a:lnTo>
                      <a:pt x="392430" y="487680"/>
                    </a:lnTo>
                    <a:lnTo>
                      <a:pt x="399098" y="505777"/>
                    </a:lnTo>
                    <a:lnTo>
                      <a:pt x="410528" y="505777"/>
                    </a:lnTo>
                    <a:lnTo>
                      <a:pt x="421957" y="501967"/>
                    </a:lnTo>
                    <a:lnTo>
                      <a:pt x="428625" y="520065"/>
                    </a:lnTo>
                    <a:lnTo>
                      <a:pt x="440055" y="531495"/>
                    </a:lnTo>
                    <a:lnTo>
                      <a:pt x="464820" y="526732"/>
                    </a:lnTo>
                    <a:lnTo>
                      <a:pt x="481013" y="533400"/>
                    </a:lnTo>
                    <a:lnTo>
                      <a:pt x="483870" y="553402"/>
                    </a:lnTo>
                    <a:lnTo>
                      <a:pt x="497205" y="568642"/>
                    </a:lnTo>
                    <a:lnTo>
                      <a:pt x="501015" y="586740"/>
                    </a:lnTo>
                    <a:lnTo>
                      <a:pt x="514350" y="600075"/>
                    </a:lnTo>
                    <a:lnTo>
                      <a:pt x="523875" y="625792"/>
                    </a:lnTo>
                    <a:lnTo>
                      <a:pt x="514350" y="644842"/>
                    </a:lnTo>
                    <a:lnTo>
                      <a:pt x="524828" y="664845"/>
                    </a:lnTo>
                    <a:lnTo>
                      <a:pt x="539115" y="679132"/>
                    </a:lnTo>
                    <a:lnTo>
                      <a:pt x="549593" y="693420"/>
                    </a:lnTo>
                    <a:lnTo>
                      <a:pt x="549593" y="710565"/>
                    </a:lnTo>
                    <a:lnTo>
                      <a:pt x="564833" y="725805"/>
                    </a:lnTo>
                    <a:lnTo>
                      <a:pt x="568643" y="747713"/>
                    </a:lnTo>
                    <a:lnTo>
                      <a:pt x="581025" y="765810"/>
                    </a:lnTo>
                    <a:lnTo>
                      <a:pt x="581025" y="798195"/>
                    </a:lnTo>
                    <a:lnTo>
                      <a:pt x="600075" y="812482"/>
                    </a:lnTo>
                    <a:lnTo>
                      <a:pt x="609600" y="826770"/>
                    </a:lnTo>
                    <a:lnTo>
                      <a:pt x="624840" y="832485"/>
                    </a:lnTo>
                    <a:lnTo>
                      <a:pt x="631508" y="850582"/>
                    </a:lnTo>
                    <a:lnTo>
                      <a:pt x="629603" y="875347"/>
                    </a:lnTo>
                    <a:lnTo>
                      <a:pt x="646748" y="880110"/>
                    </a:lnTo>
                    <a:lnTo>
                      <a:pt x="676275" y="871538"/>
                    </a:lnTo>
                    <a:lnTo>
                      <a:pt x="702945" y="871538"/>
                    </a:lnTo>
                    <a:lnTo>
                      <a:pt x="726758" y="842963"/>
                    </a:lnTo>
                    <a:lnTo>
                      <a:pt x="746760" y="834390"/>
                    </a:lnTo>
                    <a:lnTo>
                      <a:pt x="746760" y="814388"/>
                    </a:lnTo>
                    <a:lnTo>
                      <a:pt x="772478" y="818197"/>
                    </a:lnTo>
                    <a:lnTo>
                      <a:pt x="782003" y="827722"/>
                    </a:lnTo>
                    <a:lnTo>
                      <a:pt x="802958" y="833438"/>
                    </a:lnTo>
                    <a:cubicBezTo>
                      <a:pt x="802958" y="833438"/>
                      <a:pt x="800100" y="843915"/>
                      <a:pt x="813435" y="843915"/>
                    </a:cubicBezTo>
                    <a:cubicBezTo>
                      <a:pt x="826770" y="843915"/>
                      <a:pt x="843915" y="842010"/>
                      <a:pt x="843915" y="842010"/>
                    </a:cubicBezTo>
                    <a:lnTo>
                      <a:pt x="856298" y="842010"/>
                    </a:lnTo>
                    <a:lnTo>
                      <a:pt x="871538" y="842010"/>
                    </a:lnTo>
                    <a:lnTo>
                      <a:pt x="891540" y="842010"/>
                    </a:lnTo>
                    <a:lnTo>
                      <a:pt x="915353" y="839152"/>
                    </a:lnTo>
                    <a:lnTo>
                      <a:pt x="929640" y="824865"/>
                    </a:lnTo>
                    <a:lnTo>
                      <a:pt x="911543" y="806767"/>
                    </a:lnTo>
                    <a:lnTo>
                      <a:pt x="899160" y="782002"/>
                    </a:lnTo>
                    <a:lnTo>
                      <a:pt x="896303" y="756285"/>
                    </a:lnTo>
                    <a:lnTo>
                      <a:pt x="917258" y="759142"/>
                    </a:lnTo>
                    <a:lnTo>
                      <a:pt x="931545" y="774382"/>
                    </a:lnTo>
                    <a:lnTo>
                      <a:pt x="946785" y="759142"/>
                    </a:lnTo>
                    <a:lnTo>
                      <a:pt x="946785" y="720090"/>
                    </a:lnTo>
                    <a:lnTo>
                      <a:pt x="939165" y="672465"/>
                    </a:lnTo>
                    <a:lnTo>
                      <a:pt x="945833" y="635317"/>
                    </a:lnTo>
                    <a:lnTo>
                      <a:pt x="928688" y="618172"/>
                    </a:lnTo>
                    <a:lnTo>
                      <a:pt x="902018" y="592455"/>
                    </a:lnTo>
                    <a:lnTo>
                      <a:pt x="883920" y="581025"/>
                    </a:lnTo>
                    <a:lnTo>
                      <a:pt x="902018" y="562927"/>
                    </a:lnTo>
                    <a:lnTo>
                      <a:pt x="910590" y="525780"/>
                    </a:lnTo>
                    <a:lnTo>
                      <a:pt x="890588" y="504825"/>
                    </a:lnTo>
                    <a:lnTo>
                      <a:pt x="881063" y="477202"/>
                    </a:lnTo>
                    <a:lnTo>
                      <a:pt x="903923" y="461963"/>
                    </a:lnTo>
                    <a:lnTo>
                      <a:pt x="922020" y="443865"/>
                    </a:lnTo>
                    <a:lnTo>
                      <a:pt x="947737" y="444817"/>
                    </a:lnTo>
                    <a:lnTo>
                      <a:pt x="971550" y="435292"/>
                    </a:lnTo>
                    <a:lnTo>
                      <a:pt x="971550" y="409575"/>
                    </a:lnTo>
                    <a:lnTo>
                      <a:pt x="989648" y="391477"/>
                    </a:lnTo>
                    <a:lnTo>
                      <a:pt x="1011555" y="369570"/>
                    </a:lnTo>
                    <a:lnTo>
                      <a:pt x="1039178" y="369570"/>
                    </a:lnTo>
                    <a:lnTo>
                      <a:pt x="1057275" y="356235"/>
                    </a:lnTo>
                    <a:lnTo>
                      <a:pt x="1066800" y="333375"/>
                    </a:lnTo>
                    <a:lnTo>
                      <a:pt x="1068705" y="309563"/>
                    </a:lnTo>
                    <a:close/>
                    <a:moveTo>
                      <a:pt x="736283" y="707707"/>
                    </a:moveTo>
                    <a:lnTo>
                      <a:pt x="736283" y="707707"/>
                    </a:lnTo>
                    <a:lnTo>
                      <a:pt x="736283" y="707707"/>
                    </a:lnTo>
                    <a:lnTo>
                      <a:pt x="736283" y="70770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09" name="Freeform: Shape 111">
                <a:extLst>
                  <a:ext uri="{FF2B5EF4-FFF2-40B4-BE49-F238E27FC236}">
                    <a16:creationId xmlns="" xmlns:a16="http://schemas.microsoft.com/office/drawing/2014/main" id="{57310BD8-A3E4-5FA7-909E-7D319F1589AB}"/>
                  </a:ext>
                </a:extLst>
              </p:cNvPr>
              <p:cNvSpPr/>
              <p:nvPr/>
            </p:nvSpPr>
            <p:spPr>
              <a:xfrm>
                <a:off x="1563052" y="4515802"/>
                <a:ext cx="290512" cy="276225"/>
              </a:xfrm>
              <a:custGeom>
                <a:avLst/>
                <a:gdLst>
                  <a:gd name="connsiteX0" fmla="*/ 277178 w 290512"/>
                  <a:gd name="connsiteY0" fmla="*/ 221932 h 276225"/>
                  <a:gd name="connsiteX1" fmla="*/ 199073 w 290512"/>
                  <a:gd name="connsiteY1" fmla="*/ 194310 h 276225"/>
                  <a:gd name="connsiteX2" fmla="*/ 226695 w 290512"/>
                  <a:gd name="connsiteY2" fmla="*/ 84772 h 276225"/>
                  <a:gd name="connsiteX3" fmla="*/ 207645 w 290512"/>
                  <a:gd name="connsiteY3" fmla="*/ 31432 h 276225"/>
                  <a:gd name="connsiteX4" fmla="*/ 162878 w 290512"/>
                  <a:gd name="connsiteY4" fmla="*/ 41910 h 276225"/>
                  <a:gd name="connsiteX5" fmla="*/ 89535 w 290512"/>
                  <a:gd name="connsiteY5" fmla="*/ 0 h 276225"/>
                  <a:gd name="connsiteX6" fmla="*/ 28575 w 290512"/>
                  <a:gd name="connsiteY6" fmla="*/ 0 h 276225"/>
                  <a:gd name="connsiteX7" fmla="*/ 9525 w 290512"/>
                  <a:gd name="connsiteY7" fmla="*/ 20003 h 276225"/>
                  <a:gd name="connsiteX8" fmla="*/ 39053 w 290512"/>
                  <a:gd name="connsiteY8" fmla="*/ 75247 h 276225"/>
                  <a:gd name="connsiteX9" fmla="*/ 85725 w 290512"/>
                  <a:gd name="connsiteY9" fmla="*/ 104775 h 276225"/>
                  <a:gd name="connsiteX10" fmla="*/ 48578 w 290512"/>
                  <a:gd name="connsiteY10" fmla="*/ 156210 h 276225"/>
                  <a:gd name="connsiteX11" fmla="*/ 0 w 290512"/>
                  <a:gd name="connsiteY11" fmla="*/ 155257 h 276225"/>
                  <a:gd name="connsiteX12" fmla="*/ 0 w 290512"/>
                  <a:gd name="connsiteY12" fmla="*/ 194310 h 276225"/>
                  <a:gd name="connsiteX13" fmla="*/ 36195 w 290512"/>
                  <a:gd name="connsiteY13" fmla="*/ 221932 h 276225"/>
                  <a:gd name="connsiteX14" fmla="*/ 104775 w 290512"/>
                  <a:gd name="connsiteY14" fmla="*/ 214313 h 276225"/>
                  <a:gd name="connsiteX15" fmla="*/ 160020 w 290512"/>
                  <a:gd name="connsiteY15" fmla="*/ 251460 h 276225"/>
                  <a:gd name="connsiteX16" fmla="*/ 233363 w 290512"/>
                  <a:gd name="connsiteY16" fmla="*/ 276225 h 276225"/>
                  <a:gd name="connsiteX17" fmla="*/ 290513 w 290512"/>
                  <a:gd name="connsiteY17" fmla="*/ 26860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0512" h="276225">
                    <a:moveTo>
                      <a:pt x="277178" y="221932"/>
                    </a:moveTo>
                    <a:lnTo>
                      <a:pt x="199073" y="194310"/>
                    </a:lnTo>
                    <a:lnTo>
                      <a:pt x="226695" y="84772"/>
                    </a:lnTo>
                    <a:lnTo>
                      <a:pt x="207645" y="31432"/>
                    </a:lnTo>
                    <a:lnTo>
                      <a:pt x="162878" y="41910"/>
                    </a:lnTo>
                    <a:lnTo>
                      <a:pt x="89535" y="0"/>
                    </a:lnTo>
                    <a:lnTo>
                      <a:pt x="28575" y="0"/>
                    </a:lnTo>
                    <a:lnTo>
                      <a:pt x="9525" y="20003"/>
                    </a:lnTo>
                    <a:lnTo>
                      <a:pt x="39053" y="75247"/>
                    </a:lnTo>
                    <a:lnTo>
                      <a:pt x="85725" y="104775"/>
                    </a:lnTo>
                    <a:lnTo>
                      <a:pt x="48578" y="156210"/>
                    </a:lnTo>
                    <a:lnTo>
                      <a:pt x="0" y="155257"/>
                    </a:lnTo>
                    <a:lnTo>
                      <a:pt x="0" y="194310"/>
                    </a:lnTo>
                    <a:lnTo>
                      <a:pt x="36195" y="221932"/>
                    </a:lnTo>
                    <a:lnTo>
                      <a:pt x="104775" y="214313"/>
                    </a:lnTo>
                    <a:lnTo>
                      <a:pt x="160020" y="251460"/>
                    </a:lnTo>
                    <a:lnTo>
                      <a:pt x="233363" y="276225"/>
                    </a:lnTo>
                    <a:lnTo>
                      <a:pt x="290513" y="26860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104" name="Freeform: Shape 106">
              <a:extLst>
                <a:ext uri="{FF2B5EF4-FFF2-40B4-BE49-F238E27FC236}">
                  <a16:creationId xmlns="" xmlns:a16="http://schemas.microsoft.com/office/drawing/2014/main" id="{40B877A5-10EE-7CC9-7132-8C6FF467DAEE}"/>
                </a:ext>
              </a:extLst>
            </p:cNvPr>
            <p:cNvSpPr/>
            <p:nvPr/>
          </p:nvSpPr>
          <p:spPr>
            <a:xfrm>
              <a:off x="2214750" y="4435696"/>
              <a:ext cx="202406" cy="296418"/>
            </a:xfrm>
            <a:custGeom>
              <a:avLst/>
              <a:gdLst>
                <a:gd name="connsiteX0" fmla="*/ 101822 w 202406"/>
                <a:gd name="connsiteY0" fmla="*/ 10763 h 296418"/>
                <a:gd name="connsiteX1" fmla="*/ 89440 w 202406"/>
                <a:gd name="connsiteY1" fmla="*/ 20098 h 296418"/>
                <a:gd name="connsiteX2" fmla="*/ 82582 w 202406"/>
                <a:gd name="connsiteY2" fmla="*/ 31909 h 296418"/>
                <a:gd name="connsiteX3" fmla="*/ 70771 w 202406"/>
                <a:gd name="connsiteY3" fmla="*/ 35052 h 296418"/>
                <a:gd name="connsiteX4" fmla="*/ 65818 w 202406"/>
                <a:gd name="connsiteY4" fmla="*/ 43720 h 296418"/>
                <a:gd name="connsiteX5" fmla="*/ 54674 w 202406"/>
                <a:gd name="connsiteY5" fmla="*/ 43720 h 296418"/>
                <a:gd name="connsiteX6" fmla="*/ 46577 w 202406"/>
                <a:gd name="connsiteY6" fmla="*/ 58007 h 296418"/>
                <a:gd name="connsiteX7" fmla="*/ 41624 w 202406"/>
                <a:gd name="connsiteY7" fmla="*/ 87821 h 296418"/>
                <a:gd name="connsiteX8" fmla="*/ 26099 w 202406"/>
                <a:gd name="connsiteY8" fmla="*/ 100203 h 296418"/>
                <a:gd name="connsiteX9" fmla="*/ 34766 w 202406"/>
                <a:gd name="connsiteY9" fmla="*/ 110204 h 296418"/>
                <a:gd name="connsiteX10" fmla="*/ 32290 w 202406"/>
                <a:gd name="connsiteY10" fmla="*/ 123254 h 296418"/>
                <a:gd name="connsiteX11" fmla="*/ 11811 w 202406"/>
                <a:gd name="connsiteY11" fmla="*/ 142494 h 296418"/>
                <a:gd name="connsiteX12" fmla="*/ 4953 w 202406"/>
                <a:gd name="connsiteY12" fmla="*/ 156115 h 296418"/>
                <a:gd name="connsiteX13" fmla="*/ 9049 w 202406"/>
                <a:gd name="connsiteY13" fmla="*/ 166783 h 296418"/>
                <a:gd name="connsiteX14" fmla="*/ 4953 w 202406"/>
                <a:gd name="connsiteY14" fmla="*/ 175451 h 296418"/>
                <a:gd name="connsiteX15" fmla="*/ 0 w 202406"/>
                <a:gd name="connsiteY15" fmla="*/ 175451 h 296418"/>
                <a:gd name="connsiteX16" fmla="*/ 0 w 202406"/>
                <a:gd name="connsiteY16" fmla="*/ 182880 h 296418"/>
                <a:gd name="connsiteX17" fmla="*/ 7620 w 202406"/>
                <a:gd name="connsiteY17" fmla="*/ 190310 h 296418"/>
                <a:gd name="connsiteX18" fmla="*/ 0 w 202406"/>
                <a:gd name="connsiteY18" fmla="*/ 205835 h 296418"/>
                <a:gd name="connsiteX19" fmla="*/ 9049 w 202406"/>
                <a:gd name="connsiteY19" fmla="*/ 216408 h 296418"/>
                <a:gd name="connsiteX20" fmla="*/ 0 w 202406"/>
                <a:gd name="connsiteY20" fmla="*/ 224504 h 296418"/>
                <a:gd name="connsiteX21" fmla="*/ 11811 w 202406"/>
                <a:gd name="connsiteY21" fmla="*/ 235649 h 296418"/>
                <a:gd name="connsiteX22" fmla="*/ 9049 w 202406"/>
                <a:gd name="connsiteY22" fmla="*/ 243078 h 296418"/>
                <a:gd name="connsiteX23" fmla="*/ 0 w 202406"/>
                <a:gd name="connsiteY23" fmla="*/ 248603 h 296418"/>
                <a:gd name="connsiteX24" fmla="*/ 44291 w 202406"/>
                <a:gd name="connsiteY24" fmla="*/ 296418 h 296418"/>
                <a:gd name="connsiteX25" fmla="*/ 75343 w 202406"/>
                <a:gd name="connsiteY25" fmla="*/ 265367 h 296418"/>
                <a:gd name="connsiteX26" fmla="*/ 96583 w 202406"/>
                <a:gd name="connsiteY26" fmla="*/ 252698 h 296418"/>
                <a:gd name="connsiteX27" fmla="*/ 90869 w 202406"/>
                <a:gd name="connsiteY27" fmla="*/ 221647 h 296418"/>
                <a:gd name="connsiteX28" fmla="*/ 110681 w 202406"/>
                <a:gd name="connsiteY28" fmla="*/ 201835 h 296418"/>
                <a:gd name="connsiteX29" fmla="*/ 130397 w 202406"/>
                <a:gd name="connsiteY29" fmla="*/ 204692 h 296418"/>
                <a:gd name="connsiteX30" fmla="*/ 128969 w 202406"/>
                <a:gd name="connsiteY30" fmla="*/ 182118 h 296418"/>
                <a:gd name="connsiteX31" fmla="*/ 181261 w 202406"/>
                <a:gd name="connsiteY31" fmla="*/ 175070 h 296418"/>
                <a:gd name="connsiteX32" fmla="*/ 191072 w 202406"/>
                <a:gd name="connsiteY32" fmla="*/ 151067 h 296418"/>
                <a:gd name="connsiteX33" fmla="*/ 202406 w 202406"/>
                <a:gd name="connsiteY33" fmla="*/ 136970 h 296418"/>
                <a:gd name="connsiteX34" fmla="*/ 178403 w 202406"/>
                <a:gd name="connsiteY34" fmla="*/ 125635 h 296418"/>
                <a:gd name="connsiteX35" fmla="*/ 178403 w 202406"/>
                <a:gd name="connsiteY35" fmla="*/ 96012 h 296418"/>
                <a:gd name="connsiteX36" fmla="*/ 159925 w 202406"/>
                <a:gd name="connsiteY36" fmla="*/ 75248 h 296418"/>
                <a:gd name="connsiteX37" fmla="*/ 155829 w 202406"/>
                <a:gd name="connsiteY37" fmla="*/ 70580 h 296418"/>
                <a:gd name="connsiteX38" fmla="*/ 147352 w 202406"/>
                <a:gd name="connsiteY38" fmla="*/ 38100 h 296418"/>
                <a:gd name="connsiteX39" fmla="*/ 126206 w 202406"/>
                <a:gd name="connsiteY39" fmla="*/ 25432 h 296418"/>
                <a:gd name="connsiteX40" fmla="*/ 103632 w 202406"/>
                <a:gd name="connsiteY40" fmla="*/ 0 h 296418"/>
                <a:gd name="connsiteX41" fmla="*/ 101822 w 202406"/>
                <a:gd name="connsiteY41" fmla="*/ 10763 h 29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406" h="296418">
                  <a:moveTo>
                    <a:pt x="101822" y="10763"/>
                  </a:moveTo>
                  <a:lnTo>
                    <a:pt x="89440" y="20098"/>
                  </a:lnTo>
                  <a:lnTo>
                    <a:pt x="82582" y="31909"/>
                  </a:lnTo>
                  <a:lnTo>
                    <a:pt x="70771" y="35052"/>
                  </a:lnTo>
                  <a:lnTo>
                    <a:pt x="65818" y="43720"/>
                  </a:lnTo>
                  <a:lnTo>
                    <a:pt x="54674" y="43720"/>
                  </a:lnTo>
                  <a:lnTo>
                    <a:pt x="46577" y="58007"/>
                  </a:lnTo>
                  <a:lnTo>
                    <a:pt x="41624" y="87821"/>
                  </a:lnTo>
                  <a:lnTo>
                    <a:pt x="26099" y="100203"/>
                  </a:lnTo>
                  <a:lnTo>
                    <a:pt x="34766" y="110204"/>
                  </a:lnTo>
                  <a:lnTo>
                    <a:pt x="32290" y="123254"/>
                  </a:lnTo>
                  <a:lnTo>
                    <a:pt x="11811" y="142494"/>
                  </a:lnTo>
                  <a:lnTo>
                    <a:pt x="4953" y="156115"/>
                  </a:lnTo>
                  <a:lnTo>
                    <a:pt x="9049" y="166783"/>
                  </a:lnTo>
                  <a:lnTo>
                    <a:pt x="4953" y="175451"/>
                  </a:lnTo>
                  <a:lnTo>
                    <a:pt x="0" y="175451"/>
                  </a:lnTo>
                  <a:lnTo>
                    <a:pt x="0" y="182880"/>
                  </a:lnTo>
                  <a:lnTo>
                    <a:pt x="7620" y="190310"/>
                  </a:lnTo>
                  <a:lnTo>
                    <a:pt x="0" y="205835"/>
                  </a:lnTo>
                  <a:lnTo>
                    <a:pt x="9049" y="216408"/>
                  </a:lnTo>
                  <a:lnTo>
                    <a:pt x="0" y="224504"/>
                  </a:lnTo>
                  <a:lnTo>
                    <a:pt x="11811" y="235649"/>
                  </a:lnTo>
                  <a:lnTo>
                    <a:pt x="9049" y="243078"/>
                  </a:lnTo>
                  <a:lnTo>
                    <a:pt x="0" y="248603"/>
                  </a:lnTo>
                  <a:lnTo>
                    <a:pt x="44291" y="296418"/>
                  </a:lnTo>
                  <a:lnTo>
                    <a:pt x="75343" y="265367"/>
                  </a:lnTo>
                  <a:lnTo>
                    <a:pt x="96583" y="252698"/>
                  </a:lnTo>
                  <a:lnTo>
                    <a:pt x="90869" y="221647"/>
                  </a:lnTo>
                  <a:lnTo>
                    <a:pt x="110681" y="201835"/>
                  </a:lnTo>
                  <a:lnTo>
                    <a:pt x="130397" y="204692"/>
                  </a:lnTo>
                  <a:lnTo>
                    <a:pt x="128969" y="182118"/>
                  </a:lnTo>
                  <a:lnTo>
                    <a:pt x="181261" y="175070"/>
                  </a:lnTo>
                  <a:lnTo>
                    <a:pt x="191072" y="151067"/>
                  </a:lnTo>
                  <a:lnTo>
                    <a:pt x="202406" y="136970"/>
                  </a:lnTo>
                  <a:lnTo>
                    <a:pt x="178403" y="125635"/>
                  </a:lnTo>
                  <a:lnTo>
                    <a:pt x="178403" y="96012"/>
                  </a:lnTo>
                  <a:lnTo>
                    <a:pt x="159925" y="75248"/>
                  </a:lnTo>
                  <a:lnTo>
                    <a:pt x="155829" y="70580"/>
                  </a:lnTo>
                  <a:lnTo>
                    <a:pt x="147352" y="38100"/>
                  </a:lnTo>
                  <a:lnTo>
                    <a:pt x="126206" y="25432"/>
                  </a:lnTo>
                  <a:lnTo>
                    <a:pt x="103632" y="0"/>
                  </a:lnTo>
                  <a:lnTo>
                    <a:pt x="101822" y="1076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7">
              <a:extLst>
                <a:ext uri="{FF2B5EF4-FFF2-40B4-BE49-F238E27FC236}">
                  <a16:creationId xmlns="" xmlns:a16="http://schemas.microsoft.com/office/drawing/2014/main" id="{5ED73400-14B3-5F65-F933-02AA3C1ED73A}"/>
                </a:ext>
              </a:extLst>
            </p:cNvPr>
            <p:cNvSpPr/>
            <p:nvPr/>
          </p:nvSpPr>
          <p:spPr>
            <a:xfrm>
              <a:off x="2009106" y="4476272"/>
              <a:ext cx="240410" cy="230409"/>
            </a:xfrm>
            <a:custGeom>
              <a:avLst/>
              <a:gdLst>
                <a:gd name="connsiteX0" fmla="*/ 231743 w 240410"/>
                <a:gd name="connsiteY0" fmla="*/ 59627 h 230409"/>
                <a:gd name="connsiteX1" fmla="*/ 219932 w 240410"/>
                <a:gd name="connsiteY1" fmla="*/ 55912 h 230409"/>
                <a:gd name="connsiteX2" fmla="*/ 213265 w 240410"/>
                <a:gd name="connsiteY2" fmla="*/ 49721 h 230409"/>
                <a:gd name="connsiteX3" fmla="*/ 213646 w 240410"/>
                <a:gd name="connsiteY3" fmla="*/ 41434 h 230409"/>
                <a:gd name="connsiteX4" fmla="*/ 210026 w 240410"/>
                <a:gd name="connsiteY4" fmla="*/ 34671 h 230409"/>
                <a:gd name="connsiteX5" fmla="*/ 213646 w 240410"/>
                <a:gd name="connsiteY5" fmla="*/ 26098 h 230409"/>
                <a:gd name="connsiteX6" fmla="*/ 205645 w 240410"/>
                <a:gd name="connsiteY6" fmla="*/ 26098 h 230409"/>
                <a:gd name="connsiteX7" fmla="*/ 210026 w 240410"/>
                <a:gd name="connsiteY7" fmla="*/ 11811 h 230409"/>
                <a:gd name="connsiteX8" fmla="*/ 193167 w 240410"/>
                <a:gd name="connsiteY8" fmla="*/ 11811 h 230409"/>
                <a:gd name="connsiteX9" fmla="*/ 187642 w 240410"/>
                <a:gd name="connsiteY9" fmla="*/ 19907 h 230409"/>
                <a:gd name="connsiteX10" fmla="*/ 166497 w 240410"/>
                <a:gd name="connsiteY10" fmla="*/ 18002 h 230409"/>
                <a:gd name="connsiteX11" fmla="*/ 157163 w 240410"/>
                <a:gd name="connsiteY11" fmla="*/ 21146 h 230409"/>
                <a:gd name="connsiteX12" fmla="*/ 157163 w 240410"/>
                <a:gd name="connsiteY12" fmla="*/ 11811 h 230409"/>
                <a:gd name="connsiteX13" fmla="*/ 149733 w 240410"/>
                <a:gd name="connsiteY13" fmla="*/ 6858 h 230409"/>
                <a:gd name="connsiteX14" fmla="*/ 143542 w 240410"/>
                <a:gd name="connsiteY14" fmla="*/ 6858 h 230409"/>
                <a:gd name="connsiteX15" fmla="*/ 143542 w 240410"/>
                <a:gd name="connsiteY15" fmla="*/ 0 h 230409"/>
                <a:gd name="connsiteX16" fmla="*/ 126778 w 240410"/>
                <a:gd name="connsiteY16" fmla="*/ 12478 h 230409"/>
                <a:gd name="connsiteX17" fmla="*/ 131064 w 240410"/>
                <a:gd name="connsiteY17" fmla="*/ 18669 h 230409"/>
                <a:gd name="connsiteX18" fmla="*/ 126778 w 240410"/>
                <a:gd name="connsiteY18" fmla="*/ 23622 h 230409"/>
                <a:gd name="connsiteX19" fmla="*/ 131731 w 240410"/>
                <a:gd name="connsiteY19" fmla="*/ 29813 h 230409"/>
                <a:gd name="connsiteX20" fmla="*/ 132302 w 240410"/>
                <a:gd name="connsiteY20" fmla="*/ 34671 h 230409"/>
                <a:gd name="connsiteX21" fmla="*/ 121729 w 240410"/>
                <a:gd name="connsiteY21" fmla="*/ 34671 h 230409"/>
                <a:gd name="connsiteX22" fmla="*/ 108109 w 240410"/>
                <a:gd name="connsiteY22" fmla="*/ 50387 h 230409"/>
                <a:gd name="connsiteX23" fmla="*/ 111823 w 240410"/>
                <a:gd name="connsiteY23" fmla="*/ 59627 h 230409"/>
                <a:gd name="connsiteX24" fmla="*/ 90488 w 240410"/>
                <a:gd name="connsiteY24" fmla="*/ 75152 h 230409"/>
                <a:gd name="connsiteX25" fmla="*/ 83248 w 240410"/>
                <a:gd name="connsiteY25" fmla="*/ 68390 h 230409"/>
                <a:gd name="connsiteX26" fmla="*/ 83248 w 240410"/>
                <a:gd name="connsiteY26" fmla="*/ 64008 h 230409"/>
                <a:gd name="connsiteX27" fmla="*/ 77629 w 240410"/>
                <a:gd name="connsiteY27" fmla="*/ 55912 h 230409"/>
                <a:gd name="connsiteX28" fmla="*/ 66484 w 240410"/>
                <a:gd name="connsiteY28" fmla="*/ 64008 h 230409"/>
                <a:gd name="connsiteX29" fmla="*/ 66484 w 240410"/>
                <a:gd name="connsiteY29" fmla="*/ 72676 h 230409"/>
                <a:gd name="connsiteX30" fmla="*/ 58388 w 240410"/>
                <a:gd name="connsiteY30" fmla="*/ 72676 h 230409"/>
                <a:gd name="connsiteX31" fmla="*/ 52197 w 240410"/>
                <a:gd name="connsiteY31" fmla="*/ 85725 h 230409"/>
                <a:gd name="connsiteX32" fmla="*/ 52197 w 240410"/>
                <a:gd name="connsiteY32" fmla="*/ 104394 h 230409"/>
                <a:gd name="connsiteX33" fmla="*/ 47815 w 240410"/>
                <a:gd name="connsiteY33" fmla="*/ 113062 h 230409"/>
                <a:gd name="connsiteX34" fmla="*/ 58388 w 240410"/>
                <a:gd name="connsiteY34" fmla="*/ 124873 h 230409"/>
                <a:gd name="connsiteX35" fmla="*/ 57150 w 240410"/>
                <a:gd name="connsiteY35" fmla="*/ 138779 h 230409"/>
                <a:gd name="connsiteX36" fmla="*/ 63341 w 240410"/>
                <a:gd name="connsiteY36" fmla="*/ 149733 h 230409"/>
                <a:gd name="connsiteX37" fmla="*/ 52197 w 240410"/>
                <a:gd name="connsiteY37" fmla="*/ 155924 h 230409"/>
                <a:gd name="connsiteX38" fmla="*/ 44767 w 240410"/>
                <a:gd name="connsiteY38" fmla="*/ 151638 h 230409"/>
                <a:gd name="connsiteX39" fmla="*/ 36671 w 240410"/>
                <a:gd name="connsiteY39" fmla="*/ 155924 h 230409"/>
                <a:gd name="connsiteX40" fmla="*/ 29242 w 240410"/>
                <a:gd name="connsiteY40" fmla="*/ 149162 h 230409"/>
                <a:gd name="connsiteX41" fmla="*/ 19050 w 240410"/>
                <a:gd name="connsiteY41" fmla="*/ 155924 h 230409"/>
                <a:gd name="connsiteX42" fmla="*/ 23622 w 240410"/>
                <a:gd name="connsiteY42" fmla="*/ 182499 h 230409"/>
                <a:gd name="connsiteX43" fmla="*/ 14288 w 240410"/>
                <a:gd name="connsiteY43" fmla="*/ 189452 h 230409"/>
                <a:gd name="connsiteX44" fmla="*/ 6858 w 240410"/>
                <a:gd name="connsiteY44" fmla="*/ 182499 h 230409"/>
                <a:gd name="connsiteX45" fmla="*/ 0 w 240410"/>
                <a:gd name="connsiteY45" fmla="*/ 189452 h 230409"/>
                <a:gd name="connsiteX46" fmla="*/ 24860 w 240410"/>
                <a:gd name="connsiteY46" fmla="*/ 197739 h 230409"/>
                <a:gd name="connsiteX47" fmla="*/ 26098 w 240410"/>
                <a:gd name="connsiteY47" fmla="*/ 205645 h 230409"/>
                <a:gd name="connsiteX48" fmla="*/ 52197 w 240410"/>
                <a:gd name="connsiteY48" fmla="*/ 197739 h 230409"/>
                <a:gd name="connsiteX49" fmla="*/ 60865 w 240410"/>
                <a:gd name="connsiteY49" fmla="*/ 202501 h 230409"/>
                <a:gd name="connsiteX50" fmla="*/ 60865 w 240410"/>
                <a:gd name="connsiteY50" fmla="*/ 210026 h 230409"/>
                <a:gd name="connsiteX51" fmla="*/ 68389 w 240410"/>
                <a:gd name="connsiteY51" fmla="*/ 215551 h 230409"/>
                <a:gd name="connsiteX52" fmla="*/ 73914 w 240410"/>
                <a:gd name="connsiteY52" fmla="*/ 213074 h 230409"/>
                <a:gd name="connsiteX53" fmla="*/ 90488 w 240410"/>
                <a:gd name="connsiteY53" fmla="*/ 230410 h 230409"/>
                <a:gd name="connsiteX54" fmla="*/ 111633 w 240410"/>
                <a:gd name="connsiteY54" fmla="*/ 207836 h 230409"/>
                <a:gd name="connsiteX55" fmla="*/ 142685 w 240410"/>
                <a:gd name="connsiteY55" fmla="*/ 193739 h 230409"/>
                <a:gd name="connsiteX56" fmla="*/ 169545 w 240410"/>
                <a:gd name="connsiteY56" fmla="*/ 204978 h 230409"/>
                <a:gd name="connsiteX57" fmla="*/ 193548 w 240410"/>
                <a:gd name="connsiteY57" fmla="*/ 195167 h 230409"/>
                <a:gd name="connsiteX58" fmla="*/ 205645 w 240410"/>
                <a:gd name="connsiteY58" fmla="*/ 208026 h 230409"/>
                <a:gd name="connsiteX59" fmla="*/ 214693 w 240410"/>
                <a:gd name="connsiteY59" fmla="*/ 202501 h 230409"/>
                <a:gd name="connsiteX60" fmla="*/ 217456 w 240410"/>
                <a:gd name="connsiteY60" fmla="*/ 195072 h 230409"/>
                <a:gd name="connsiteX61" fmla="*/ 205645 w 240410"/>
                <a:gd name="connsiteY61" fmla="*/ 183928 h 230409"/>
                <a:gd name="connsiteX62" fmla="*/ 214693 w 240410"/>
                <a:gd name="connsiteY62" fmla="*/ 175831 h 230409"/>
                <a:gd name="connsiteX63" fmla="*/ 205645 w 240410"/>
                <a:gd name="connsiteY63" fmla="*/ 165259 h 230409"/>
                <a:gd name="connsiteX64" fmla="*/ 213265 w 240410"/>
                <a:gd name="connsiteY64" fmla="*/ 149733 h 230409"/>
                <a:gd name="connsiteX65" fmla="*/ 205645 w 240410"/>
                <a:gd name="connsiteY65" fmla="*/ 142304 h 230409"/>
                <a:gd name="connsiteX66" fmla="*/ 205645 w 240410"/>
                <a:gd name="connsiteY66" fmla="*/ 134874 h 230409"/>
                <a:gd name="connsiteX67" fmla="*/ 210598 w 240410"/>
                <a:gd name="connsiteY67" fmla="*/ 134874 h 230409"/>
                <a:gd name="connsiteX68" fmla="*/ 214693 w 240410"/>
                <a:gd name="connsiteY68" fmla="*/ 126206 h 230409"/>
                <a:gd name="connsiteX69" fmla="*/ 210598 w 240410"/>
                <a:gd name="connsiteY69" fmla="*/ 115538 h 230409"/>
                <a:gd name="connsiteX70" fmla="*/ 217456 w 240410"/>
                <a:gd name="connsiteY70" fmla="*/ 101918 h 230409"/>
                <a:gd name="connsiteX71" fmla="*/ 237935 w 240410"/>
                <a:gd name="connsiteY71" fmla="*/ 82677 h 230409"/>
                <a:gd name="connsiteX72" fmla="*/ 240411 w 240410"/>
                <a:gd name="connsiteY72" fmla="*/ 69628 h 230409"/>
                <a:gd name="connsiteX73" fmla="*/ 231743 w 240410"/>
                <a:gd name="connsiteY73" fmla="*/ 59627 h 2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0410" h="230409">
                  <a:moveTo>
                    <a:pt x="231743" y="59627"/>
                  </a:moveTo>
                  <a:lnTo>
                    <a:pt x="219932" y="55912"/>
                  </a:lnTo>
                  <a:lnTo>
                    <a:pt x="213265" y="49721"/>
                  </a:lnTo>
                  <a:lnTo>
                    <a:pt x="213646" y="41434"/>
                  </a:lnTo>
                  <a:lnTo>
                    <a:pt x="210026" y="34671"/>
                  </a:lnTo>
                  <a:lnTo>
                    <a:pt x="213646" y="26098"/>
                  </a:lnTo>
                  <a:lnTo>
                    <a:pt x="205645" y="26098"/>
                  </a:lnTo>
                  <a:lnTo>
                    <a:pt x="210026" y="11811"/>
                  </a:lnTo>
                  <a:lnTo>
                    <a:pt x="193167" y="11811"/>
                  </a:lnTo>
                  <a:lnTo>
                    <a:pt x="187642" y="19907"/>
                  </a:lnTo>
                  <a:lnTo>
                    <a:pt x="166497" y="18002"/>
                  </a:lnTo>
                  <a:lnTo>
                    <a:pt x="157163" y="21146"/>
                  </a:lnTo>
                  <a:lnTo>
                    <a:pt x="157163" y="11811"/>
                  </a:lnTo>
                  <a:lnTo>
                    <a:pt x="149733" y="6858"/>
                  </a:lnTo>
                  <a:lnTo>
                    <a:pt x="143542" y="6858"/>
                  </a:lnTo>
                  <a:lnTo>
                    <a:pt x="143542" y="0"/>
                  </a:lnTo>
                  <a:lnTo>
                    <a:pt x="126778" y="12478"/>
                  </a:lnTo>
                  <a:lnTo>
                    <a:pt x="131064" y="18669"/>
                  </a:lnTo>
                  <a:lnTo>
                    <a:pt x="126778" y="23622"/>
                  </a:lnTo>
                  <a:lnTo>
                    <a:pt x="131731" y="29813"/>
                  </a:lnTo>
                  <a:lnTo>
                    <a:pt x="132302" y="34671"/>
                  </a:lnTo>
                  <a:lnTo>
                    <a:pt x="121729" y="34671"/>
                  </a:lnTo>
                  <a:lnTo>
                    <a:pt x="108109" y="50387"/>
                  </a:lnTo>
                  <a:lnTo>
                    <a:pt x="111823" y="59627"/>
                  </a:lnTo>
                  <a:lnTo>
                    <a:pt x="90488" y="75152"/>
                  </a:lnTo>
                  <a:lnTo>
                    <a:pt x="83248" y="68390"/>
                  </a:lnTo>
                  <a:lnTo>
                    <a:pt x="83248" y="64008"/>
                  </a:lnTo>
                  <a:lnTo>
                    <a:pt x="77629" y="55912"/>
                  </a:lnTo>
                  <a:lnTo>
                    <a:pt x="66484" y="64008"/>
                  </a:lnTo>
                  <a:lnTo>
                    <a:pt x="66484" y="72676"/>
                  </a:lnTo>
                  <a:lnTo>
                    <a:pt x="58388" y="72676"/>
                  </a:lnTo>
                  <a:lnTo>
                    <a:pt x="52197" y="85725"/>
                  </a:lnTo>
                  <a:lnTo>
                    <a:pt x="52197" y="104394"/>
                  </a:lnTo>
                  <a:lnTo>
                    <a:pt x="47815" y="113062"/>
                  </a:lnTo>
                  <a:lnTo>
                    <a:pt x="58388" y="124873"/>
                  </a:lnTo>
                  <a:lnTo>
                    <a:pt x="57150" y="138779"/>
                  </a:lnTo>
                  <a:lnTo>
                    <a:pt x="63341" y="149733"/>
                  </a:lnTo>
                  <a:lnTo>
                    <a:pt x="52197" y="155924"/>
                  </a:lnTo>
                  <a:lnTo>
                    <a:pt x="44767" y="151638"/>
                  </a:lnTo>
                  <a:lnTo>
                    <a:pt x="36671" y="155924"/>
                  </a:lnTo>
                  <a:lnTo>
                    <a:pt x="29242" y="149162"/>
                  </a:lnTo>
                  <a:lnTo>
                    <a:pt x="19050" y="155924"/>
                  </a:lnTo>
                  <a:lnTo>
                    <a:pt x="23622" y="182499"/>
                  </a:lnTo>
                  <a:lnTo>
                    <a:pt x="14288" y="189452"/>
                  </a:lnTo>
                  <a:lnTo>
                    <a:pt x="6858" y="182499"/>
                  </a:lnTo>
                  <a:lnTo>
                    <a:pt x="0" y="189452"/>
                  </a:lnTo>
                  <a:lnTo>
                    <a:pt x="24860" y="197739"/>
                  </a:lnTo>
                  <a:lnTo>
                    <a:pt x="26098" y="205645"/>
                  </a:lnTo>
                  <a:lnTo>
                    <a:pt x="52197" y="197739"/>
                  </a:lnTo>
                  <a:lnTo>
                    <a:pt x="60865" y="202501"/>
                  </a:lnTo>
                  <a:lnTo>
                    <a:pt x="60865" y="210026"/>
                  </a:lnTo>
                  <a:lnTo>
                    <a:pt x="68389" y="215551"/>
                  </a:lnTo>
                  <a:lnTo>
                    <a:pt x="73914" y="213074"/>
                  </a:lnTo>
                  <a:lnTo>
                    <a:pt x="90488" y="230410"/>
                  </a:lnTo>
                  <a:lnTo>
                    <a:pt x="111633" y="207836"/>
                  </a:lnTo>
                  <a:lnTo>
                    <a:pt x="142685" y="193739"/>
                  </a:lnTo>
                  <a:lnTo>
                    <a:pt x="169545" y="204978"/>
                  </a:lnTo>
                  <a:lnTo>
                    <a:pt x="193548" y="195167"/>
                  </a:lnTo>
                  <a:lnTo>
                    <a:pt x="205645" y="208026"/>
                  </a:lnTo>
                  <a:lnTo>
                    <a:pt x="214693" y="202501"/>
                  </a:lnTo>
                  <a:lnTo>
                    <a:pt x="217456" y="195072"/>
                  </a:lnTo>
                  <a:lnTo>
                    <a:pt x="205645" y="183928"/>
                  </a:lnTo>
                  <a:lnTo>
                    <a:pt x="214693" y="175831"/>
                  </a:lnTo>
                  <a:lnTo>
                    <a:pt x="205645" y="165259"/>
                  </a:lnTo>
                  <a:lnTo>
                    <a:pt x="213265" y="149733"/>
                  </a:lnTo>
                  <a:lnTo>
                    <a:pt x="205645" y="142304"/>
                  </a:lnTo>
                  <a:lnTo>
                    <a:pt x="205645" y="134874"/>
                  </a:lnTo>
                  <a:lnTo>
                    <a:pt x="210598" y="134874"/>
                  </a:lnTo>
                  <a:lnTo>
                    <a:pt x="214693" y="126206"/>
                  </a:lnTo>
                  <a:lnTo>
                    <a:pt x="210598" y="115538"/>
                  </a:lnTo>
                  <a:lnTo>
                    <a:pt x="217456" y="101918"/>
                  </a:lnTo>
                  <a:lnTo>
                    <a:pt x="237935" y="82677"/>
                  </a:lnTo>
                  <a:lnTo>
                    <a:pt x="240411" y="69628"/>
                  </a:lnTo>
                  <a:lnTo>
                    <a:pt x="231743" y="59627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8">
              <a:extLst>
                <a:ext uri="{FF2B5EF4-FFF2-40B4-BE49-F238E27FC236}">
                  <a16:creationId xmlns="" xmlns:a16="http://schemas.microsoft.com/office/drawing/2014/main" id="{CDEA387C-E62B-27B8-B47C-574C87B84336}"/>
                </a:ext>
              </a:extLst>
            </p:cNvPr>
            <p:cNvSpPr/>
            <p:nvPr/>
          </p:nvSpPr>
          <p:spPr>
            <a:xfrm>
              <a:off x="1848419" y="4435696"/>
              <a:ext cx="224028" cy="233838"/>
            </a:xfrm>
            <a:custGeom>
              <a:avLst/>
              <a:gdLst>
                <a:gd name="connsiteX0" fmla="*/ 160687 w 224028"/>
                <a:gd name="connsiteY0" fmla="*/ 230029 h 233838"/>
                <a:gd name="connsiteX1" fmla="*/ 150781 w 224028"/>
                <a:gd name="connsiteY1" fmla="*/ 230029 h 233838"/>
                <a:gd name="connsiteX2" fmla="*/ 141446 w 224028"/>
                <a:gd name="connsiteY2" fmla="*/ 233839 h 233838"/>
                <a:gd name="connsiteX3" fmla="*/ 141446 w 224028"/>
                <a:gd name="connsiteY3" fmla="*/ 223076 h 233838"/>
                <a:gd name="connsiteX4" fmla="*/ 119729 w 224028"/>
                <a:gd name="connsiteY4" fmla="*/ 213265 h 233838"/>
                <a:gd name="connsiteX5" fmla="*/ 99251 w 224028"/>
                <a:gd name="connsiteY5" fmla="*/ 215741 h 233838"/>
                <a:gd name="connsiteX6" fmla="*/ 99251 w 224028"/>
                <a:gd name="connsiteY6" fmla="*/ 207074 h 233838"/>
                <a:gd name="connsiteX7" fmla="*/ 78677 w 224028"/>
                <a:gd name="connsiteY7" fmla="*/ 186595 h 233838"/>
                <a:gd name="connsiteX8" fmla="*/ 19050 w 224028"/>
                <a:gd name="connsiteY8" fmla="*/ 186595 h 233838"/>
                <a:gd name="connsiteX9" fmla="*/ 16574 w 224028"/>
                <a:gd name="connsiteY9" fmla="*/ 179356 h 233838"/>
                <a:gd name="connsiteX10" fmla="*/ 19717 w 224028"/>
                <a:gd name="connsiteY10" fmla="*/ 170402 h 233838"/>
                <a:gd name="connsiteX11" fmla="*/ 11621 w 224028"/>
                <a:gd name="connsiteY11" fmla="*/ 173546 h 233838"/>
                <a:gd name="connsiteX12" fmla="*/ 0 w 224028"/>
                <a:gd name="connsiteY12" fmla="*/ 173546 h 233838"/>
                <a:gd name="connsiteX13" fmla="*/ 11621 w 224028"/>
                <a:gd name="connsiteY13" fmla="*/ 155829 h 233838"/>
                <a:gd name="connsiteX14" fmla="*/ 6953 w 224028"/>
                <a:gd name="connsiteY14" fmla="*/ 148209 h 233838"/>
                <a:gd name="connsiteX15" fmla="*/ 0 w 224028"/>
                <a:gd name="connsiteY15" fmla="*/ 128207 h 233838"/>
                <a:gd name="connsiteX16" fmla="*/ 6953 w 224028"/>
                <a:gd name="connsiteY16" fmla="*/ 122587 h 233838"/>
                <a:gd name="connsiteX17" fmla="*/ 3524 w 224028"/>
                <a:gd name="connsiteY17" fmla="*/ 113252 h 233838"/>
                <a:gd name="connsiteX18" fmla="*/ 22193 w 224028"/>
                <a:gd name="connsiteY18" fmla="*/ 113252 h 233838"/>
                <a:gd name="connsiteX19" fmla="*/ 27146 w 224028"/>
                <a:gd name="connsiteY19" fmla="*/ 100203 h 233838"/>
                <a:gd name="connsiteX20" fmla="*/ 23432 w 224028"/>
                <a:gd name="connsiteY20" fmla="*/ 87154 h 233838"/>
                <a:gd name="connsiteX21" fmla="*/ 31528 w 224028"/>
                <a:gd name="connsiteY21" fmla="*/ 82010 h 233838"/>
                <a:gd name="connsiteX22" fmla="*/ 34004 w 224028"/>
                <a:gd name="connsiteY22" fmla="*/ 65437 h 233838"/>
                <a:gd name="connsiteX23" fmla="*/ 45815 w 224028"/>
                <a:gd name="connsiteY23" fmla="*/ 54864 h 233838"/>
                <a:gd name="connsiteX24" fmla="*/ 47054 w 224028"/>
                <a:gd name="connsiteY24" fmla="*/ 46863 h 233838"/>
                <a:gd name="connsiteX25" fmla="*/ 37719 w 224028"/>
                <a:gd name="connsiteY25" fmla="*/ 46863 h 233838"/>
                <a:gd name="connsiteX26" fmla="*/ 35243 w 224028"/>
                <a:gd name="connsiteY26" fmla="*/ 37529 h 233838"/>
                <a:gd name="connsiteX27" fmla="*/ 44577 w 224028"/>
                <a:gd name="connsiteY27" fmla="*/ 28766 h 233838"/>
                <a:gd name="connsiteX28" fmla="*/ 46387 w 224028"/>
                <a:gd name="connsiteY28" fmla="*/ 18860 h 233838"/>
                <a:gd name="connsiteX29" fmla="*/ 71247 w 224028"/>
                <a:gd name="connsiteY29" fmla="*/ 30004 h 233838"/>
                <a:gd name="connsiteX30" fmla="*/ 76867 w 224028"/>
                <a:gd name="connsiteY30" fmla="*/ 37529 h 233838"/>
                <a:gd name="connsiteX31" fmla="*/ 94202 w 224028"/>
                <a:gd name="connsiteY31" fmla="*/ 53626 h 233838"/>
                <a:gd name="connsiteX32" fmla="*/ 109156 w 224028"/>
                <a:gd name="connsiteY32" fmla="*/ 40577 h 233838"/>
                <a:gd name="connsiteX33" fmla="*/ 107918 w 224028"/>
                <a:gd name="connsiteY33" fmla="*/ 32576 h 233838"/>
                <a:gd name="connsiteX34" fmla="*/ 116586 w 224028"/>
                <a:gd name="connsiteY34" fmla="*/ 26956 h 233838"/>
                <a:gd name="connsiteX35" fmla="*/ 112871 w 224028"/>
                <a:gd name="connsiteY35" fmla="*/ 22574 h 233838"/>
                <a:gd name="connsiteX36" fmla="*/ 116015 w 224028"/>
                <a:gd name="connsiteY36" fmla="*/ 18860 h 233838"/>
                <a:gd name="connsiteX37" fmla="*/ 125921 w 224028"/>
                <a:gd name="connsiteY37" fmla="*/ 18860 h 233838"/>
                <a:gd name="connsiteX38" fmla="*/ 124682 w 224028"/>
                <a:gd name="connsiteY38" fmla="*/ 10763 h 233838"/>
                <a:gd name="connsiteX39" fmla="*/ 130302 w 224028"/>
                <a:gd name="connsiteY39" fmla="*/ 5239 h 233838"/>
                <a:gd name="connsiteX40" fmla="*/ 136493 w 224028"/>
                <a:gd name="connsiteY40" fmla="*/ 0 h 233838"/>
                <a:gd name="connsiteX41" fmla="*/ 141446 w 224028"/>
                <a:gd name="connsiteY41" fmla="*/ 7049 h 233838"/>
                <a:gd name="connsiteX42" fmla="*/ 147542 w 224028"/>
                <a:gd name="connsiteY42" fmla="*/ 10763 h 233838"/>
                <a:gd name="connsiteX43" fmla="*/ 160687 w 224028"/>
                <a:gd name="connsiteY43" fmla="*/ 22574 h 233838"/>
                <a:gd name="connsiteX44" fmla="*/ 170021 w 224028"/>
                <a:gd name="connsiteY44" fmla="*/ 30004 h 233838"/>
                <a:gd name="connsiteX45" fmla="*/ 170021 w 224028"/>
                <a:gd name="connsiteY45" fmla="*/ 40577 h 233838"/>
                <a:gd name="connsiteX46" fmla="*/ 187452 w 224028"/>
                <a:gd name="connsiteY46" fmla="*/ 43720 h 233838"/>
                <a:gd name="connsiteX47" fmla="*/ 191167 w 224028"/>
                <a:gd name="connsiteY47" fmla="*/ 56102 h 233838"/>
                <a:gd name="connsiteX48" fmla="*/ 201740 w 224028"/>
                <a:gd name="connsiteY48" fmla="*/ 60484 h 233838"/>
                <a:gd name="connsiteX49" fmla="*/ 197358 w 224028"/>
                <a:gd name="connsiteY49" fmla="*/ 66104 h 233838"/>
                <a:gd name="connsiteX50" fmla="*/ 201740 w 224028"/>
                <a:gd name="connsiteY50" fmla="*/ 72295 h 233838"/>
                <a:gd name="connsiteX51" fmla="*/ 196120 w 224028"/>
                <a:gd name="connsiteY51" fmla="*/ 75248 h 233838"/>
                <a:gd name="connsiteX52" fmla="*/ 195453 w 224028"/>
                <a:gd name="connsiteY52" fmla="*/ 86582 h 233838"/>
                <a:gd name="connsiteX53" fmla="*/ 190500 w 224028"/>
                <a:gd name="connsiteY53" fmla="*/ 90964 h 233838"/>
                <a:gd name="connsiteX54" fmla="*/ 185547 w 224028"/>
                <a:gd name="connsiteY54" fmla="*/ 92774 h 233838"/>
                <a:gd name="connsiteX55" fmla="*/ 194881 w 224028"/>
                <a:gd name="connsiteY55" fmla="*/ 97155 h 233838"/>
                <a:gd name="connsiteX56" fmla="*/ 195453 w 224028"/>
                <a:gd name="connsiteY56" fmla="*/ 105251 h 233838"/>
                <a:gd name="connsiteX57" fmla="*/ 201740 w 224028"/>
                <a:gd name="connsiteY57" fmla="*/ 107728 h 233838"/>
                <a:gd name="connsiteX58" fmla="*/ 208502 w 224028"/>
                <a:gd name="connsiteY58" fmla="*/ 116967 h 233838"/>
                <a:gd name="connsiteX59" fmla="*/ 219075 w 224028"/>
                <a:gd name="connsiteY59" fmla="*/ 113252 h 233838"/>
                <a:gd name="connsiteX60" fmla="*/ 212884 w 224028"/>
                <a:gd name="connsiteY60" fmla="*/ 126302 h 233838"/>
                <a:gd name="connsiteX61" fmla="*/ 212884 w 224028"/>
                <a:gd name="connsiteY61" fmla="*/ 144971 h 233838"/>
                <a:gd name="connsiteX62" fmla="*/ 208502 w 224028"/>
                <a:gd name="connsiteY62" fmla="*/ 153638 h 233838"/>
                <a:gd name="connsiteX63" fmla="*/ 219075 w 224028"/>
                <a:gd name="connsiteY63" fmla="*/ 165449 h 233838"/>
                <a:gd name="connsiteX64" fmla="*/ 217837 w 224028"/>
                <a:gd name="connsiteY64" fmla="*/ 179356 h 233838"/>
                <a:gd name="connsiteX65" fmla="*/ 224028 w 224028"/>
                <a:gd name="connsiteY65" fmla="*/ 190310 h 233838"/>
                <a:gd name="connsiteX66" fmla="*/ 212884 w 224028"/>
                <a:gd name="connsiteY66" fmla="*/ 196501 h 233838"/>
                <a:gd name="connsiteX67" fmla="*/ 205454 w 224028"/>
                <a:gd name="connsiteY67" fmla="*/ 192215 h 233838"/>
                <a:gd name="connsiteX68" fmla="*/ 197358 w 224028"/>
                <a:gd name="connsiteY68" fmla="*/ 196501 h 233838"/>
                <a:gd name="connsiteX69" fmla="*/ 189929 w 224028"/>
                <a:gd name="connsiteY69" fmla="*/ 189738 h 233838"/>
                <a:gd name="connsiteX70" fmla="*/ 179737 w 224028"/>
                <a:gd name="connsiteY70" fmla="*/ 196501 h 233838"/>
                <a:gd name="connsiteX71" fmla="*/ 184309 w 224028"/>
                <a:gd name="connsiteY71" fmla="*/ 223076 h 233838"/>
                <a:gd name="connsiteX72" fmla="*/ 174974 w 224028"/>
                <a:gd name="connsiteY72" fmla="*/ 230029 h 233838"/>
                <a:gd name="connsiteX73" fmla="*/ 167545 w 224028"/>
                <a:gd name="connsiteY73" fmla="*/ 223076 h 233838"/>
                <a:gd name="connsiteX74" fmla="*/ 160687 w 224028"/>
                <a:gd name="connsiteY74" fmla="*/ 230029 h 23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24028" h="233838">
                  <a:moveTo>
                    <a:pt x="160687" y="230029"/>
                  </a:moveTo>
                  <a:lnTo>
                    <a:pt x="150781" y="230029"/>
                  </a:lnTo>
                  <a:lnTo>
                    <a:pt x="141446" y="233839"/>
                  </a:lnTo>
                  <a:lnTo>
                    <a:pt x="141446" y="223076"/>
                  </a:lnTo>
                  <a:lnTo>
                    <a:pt x="119729" y="213265"/>
                  </a:lnTo>
                  <a:lnTo>
                    <a:pt x="99251" y="215741"/>
                  </a:lnTo>
                  <a:lnTo>
                    <a:pt x="99251" y="207074"/>
                  </a:lnTo>
                  <a:lnTo>
                    <a:pt x="78677" y="186595"/>
                  </a:lnTo>
                  <a:lnTo>
                    <a:pt x="19050" y="186595"/>
                  </a:lnTo>
                  <a:lnTo>
                    <a:pt x="16574" y="179356"/>
                  </a:lnTo>
                  <a:lnTo>
                    <a:pt x="19717" y="170402"/>
                  </a:lnTo>
                  <a:lnTo>
                    <a:pt x="11621" y="173546"/>
                  </a:lnTo>
                  <a:lnTo>
                    <a:pt x="0" y="173546"/>
                  </a:lnTo>
                  <a:lnTo>
                    <a:pt x="11621" y="155829"/>
                  </a:lnTo>
                  <a:lnTo>
                    <a:pt x="6953" y="148209"/>
                  </a:lnTo>
                  <a:lnTo>
                    <a:pt x="0" y="128207"/>
                  </a:lnTo>
                  <a:lnTo>
                    <a:pt x="6953" y="122587"/>
                  </a:lnTo>
                  <a:lnTo>
                    <a:pt x="3524" y="113252"/>
                  </a:lnTo>
                  <a:lnTo>
                    <a:pt x="22193" y="113252"/>
                  </a:lnTo>
                  <a:lnTo>
                    <a:pt x="27146" y="100203"/>
                  </a:lnTo>
                  <a:lnTo>
                    <a:pt x="23432" y="87154"/>
                  </a:lnTo>
                  <a:lnTo>
                    <a:pt x="31528" y="82010"/>
                  </a:lnTo>
                  <a:lnTo>
                    <a:pt x="34004" y="65437"/>
                  </a:lnTo>
                  <a:lnTo>
                    <a:pt x="45815" y="54864"/>
                  </a:lnTo>
                  <a:lnTo>
                    <a:pt x="47054" y="46863"/>
                  </a:lnTo>
                  <a:lnTo>
                    <a:pt x="37719" y="46863"/>
                  </a:lnTo>
                  <a:lnTo>
                    <a:pt x="35243" y="37529"/>
                  </a:lnTo>
                  <a:lnTo>
                    <a:pt x="44577" y="28766"/>
                  </a:lnTo>
                  <a:lnTo>
                    <a:pt x="46387" y="18860"/>
                  </a:lnTo>
                  <a:lnTo>
                    <a:pt x="71247" y="30004"/>
                  </a:lnTo>
                  <a:lnTo>
                    <a:pt x="76867" y="37529"/>
                  </a:lnTo>
                  <a:lnTo>
                    <a:pt x="94202" y="53626"/>
                  </a:lnTo>
                  <a:lnTo>
                    <a:pt x="109156" y="40577"/>
                  </a:lnTo>
                  <a:lnTo>
                    <a:pt x="107918" y="32576"/>
                  </a:lnTo>
                  <a:lnTo>
                    <a:pt x="116586" y="26956"/>
                  </a:lnTo>
                  <a:lnTo>
                    <a:pt x="112871" y="22574"/>
                  </a:lnTo>
                  <a:lnTo>
                    <a:pt x="116015" y="18860"/>
                  </a:lnTo>
                  <a:lnTo>
                    <a:pt x="125921" y="18860"/>
                  </a:lnTo>
                  <a:lnTo>
                    <a:pt x="124682" y="10763"/>
                  </a:lnTo>
                  <a:lnTo>
                    <a:pt x="130302" y="5239"/>
                  </a:lnTo>
                  <a:lnTo>
                    <a:pt x="136493" y="0"/>
                  </a:lnTo>
                  <a:lnTo>
                    <a:pt x="141446" y="7049"/>
                  </a:lnTo>
                  <a:lnTo>
                    <a:pt x="147542" y="10763"/>
                  </a:lnTo>
                  <a:lnTo>
                    <a:pt x="160687" y="22574"/>
                  </a:lnTo>
                  <a:lnTo>
                    <a:pt x="170021" y="30004"/>
                  </a:lnTo>
                  <a:lnTo>
                    <a:pt x="170021" y="40577"/>
                  </a:lnTo>
                  <a:lnTo>
                    <a:pt x="187452" y="43720"/>
                  </a:lnTo>
                  <a:lnTo>
                    <a:pt x="191167" y="56102"/>
                  </a:lnTo>
                  <a:lnTo>
                    <a:pt x="201740" y="60484"/>
                  </a:lnTo>
                  <a:lnTo>
                    <a:pt x="197358" y="66104"/>
                  </a:lnTo>
                  <a:lnTo>
                    <a:pt x="201740" y="72295"/>
                  </a:lnTo>
                  <a:lnTo>
                    <a:pt x="196120" y="75248"/>
                  </a:lnTo>
                  <a:lnTo>
                    <a:pt x="195453" y="86582"/>
                  </a:lnTo>
                  <a:lnTo>
                    <a:pt x="190500" y="90964"/>
                  </a:lnTo>
                  <a:lnTo>
                    <a:pt x="185547" y="92774"/>
                  </a:lnTo>
                  <a:lnTo>
                    <a:pt x="194881" y="97155"/>
                  </a:lnTo>
                  <a:lnTo>
                    <a:pt x="195453" y="105251"/>
                  </a:lnTo>
                  <a:lnTo>
                    <a:pt x="201740" y="107728"/>
                  </a:lnTo>
                  <a:lnTo>
                    <a:pt x="208502" y="116967"/>
                  </a:lnTo>
                  <a:lnTo>
                    <a:pt x="219075" y="113252"/>
                  </a:lnTo>
                  <a:lnTo>
                    <a:pt x="212884" y="126302"/>
                  </a:lnTo>
                  <a:lnTo>
                    <a:pt x="212884" y="144971"/>
                  </a:lnTo>
                  <a:lnTo>
                    <a:pt x="208502" y="153638"/>
                  </a:lnTo>
                  <a:lnTo>
                    <a:pt x="219075" y="165449"/>
                  </a:lnTo>
                  <a:lnTo>
                    <a:pt x="217837" y="179356"/>
                  </a:lnTo>
                  <a:lnTo>
                    <a:pt x="224028" y="190310"/>
                  </a:lnTo>
                  <a:lnTo>
                    <a:pt x="212884" y="196501"/>
                  </a:lnTo>
                  <a:lnTo>
                    <a:pt x="205454" y="192215"/>
                  </a:lnTo>
                  <a:lnTo>
                    <a:pt x="197358" y="196501"/>
                  </a:lnTo>
                  <a:lnTo>
                    <a:pt x="189929" y="189738"/>
                  </a:lnTo>
                  <a:lnTo>
                    <a:pt x="179737" y="196501"/>
                  </a:lnTo>
                  <a:lnTo>
                    <a:pt x="184309" y="223076"/>
                  </a:lnTo>
                  <a:lnTo>
                    <a:pt x="174974" y="230029"/>
                  </a:lnTo>
                  <a:lnTo>
                    <a:pt x="167545" y="223076"/>
                  </a:lnTo>
                  <a:lnTo>
                    <a:pt x="160687" y="230029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9">
              <a:extLst>
                <a:ext uri="{FF2B5EF4-FFF2-40B4-BE49-F238E27FC236}">
                  <a16:creationId xmlns="" xmlns:a16="http://schemas.microsoft.com/office/drawing/2014/main" id="{EFA73748-C9AF-1C85-ED09-39420812F36D}"/>
                </a:ext>
              </a:extLst>
            </p:cNvPr>
            <p:cNvSpPr/>
            <p:nvPr/>
          </p:nvSpPr>
          <p:spPr>
            <a:xfrm>
              <a:off x="1646965" y="4379879"/>
              <a:ext cx="248507" cy="238506"/>
            </a:xfrm>
            <a:custGeom>
              <a:avLst/>
              <a:gdLst>
                <a:gd name="connsiteX0" fmla="*/ 247841 w 248507"/>
                <a:gd name="connsiteY0" fmla="*/ 74676 h 238506"/>
                <a:gd name="connsiteX1" fmla="*/ 246031 w 248507"/>
                <a:gd name="connsiteY1" fmla="*/ 84582 h 238506"/>
                <a:gd name="connsiteX2" fmla="*/ 236696 w 248507"/>
                <a:gd name="connsiteY2" fmla="*/ 93345 h 238506"/>
                <a:gd name="connsiteX3" fmla="*/ 239173 w 248507"/>
                <a:gd name="connsiteY3" fmla="*/ 102680 h 238506"/>
                <a:gd name="connsiteX4" fmla="*/ 248507 w 248507"/>
                <a:gd name="connsiteY4" fmla="*/ 102680 h 238506"/>
                <a:gd name="connsiteX5" fmla="*/ 247269 w 248507"/>
                <a:gd name="connsiteY5" fmla="*/ 110681 h 238506"/>
                <a:gd name="connsiteX6" fmla="*/ 235458 w 248507"/>
                <a:gd name="connsiteY6" fmla="*/ 121253 h 238506"/>
                <a:gd name="connsiteX7" fmla="*/ 232982 w 248507"/>
                <a:gd name="connsiteY7" fmla="*/ 137827 h 238506"/>
                <a:gd name="connsiteX8" fmla="*/ 224885 w 248507"/>
                <a:gd name="connsiteY8" fmla="*/ 142970 h 238506"/>
                <a:gd name="connsiteX9" fmla="*/ 228600 w 248507"/>
                <a:gd name="connsiteY9" fmla="*/ 156020 h 238506"/>
                <a:gd name="connsiteX10" fmla="*/ 223647 w 248507"/>
                <a:gd name="connsiteY10" fmla="*/ 169069 h 238506"/>
                <a:gd name="connsiteX11" fmla="*/ 204978 w 248507"/>
                <a:gd name="connsiteY11" fmla="*/ 169069 h 238506"/>
                <a:gd name="connsiteX12" fmla="*/ 208407 w 248507"/>
                <a:gd name="connsiteY12" fmla="*/ 178403 h 238506"/>
                <a:gd name="connsiteX13" fmla="*/ 201454 w 248507"/>
                <a:gd name="connsiteY13" fmla="*/ 184023 h 238506"/>
                <a:gd name="connsiteX14" fmla="*/ 208407 w 248507"/>
                <a:gd name="connsiteY14" fmla="*/ 204026 h 238506"/>
                <a:gd name="connsiteX15" fmla="*/ 213074 w 248507"/>
                <a:gd name="connsiteY15" fmla="*/ 211646 h 238506"/>
                <a:gd name="connsiteX16" fmla="*/ 201454 w 248507"/>
                <a:gd name="connsiteY16" fmla="*/ 229362 h 238506"/>
                <a:gd name="connsiteX17" fmla="*/ 187738 w 248507"/>
                <a:gd name="connsiteY17" fmla="*/ 226886 h 238506"/>
                <a:gd name="connsiteX18" fmla="*/ 187738 w 248507"/>
                <a:gd name="connsiteY18" fmla="*/ 220313 h 238506"/>
                <a:gd name="connsiteX19" fmla="*/ 179832 w 248507"/>
                <a:gd name="connsiteY19" fmla="*/ 222218 h 238506"/>
                <a:gd name="connsiteX20" fmla="*/ 174212 w 248507"/>
                <a:gd name="connsiteY20" fmla="*/ 229362 h 238506"/>
                <a:gd name="connsiteX21" fmla="*/ 164497 w 248507"/>
                <a:gd name="connsiteY21" fmla="*/ 238506 h 238506"/>
                <a:gd name="connsiteX22" fmla="*/ 156972 w 248507"/>
                <a:gd name="connsiteY22" fmla="*/ 238506 h 238506"/>
                <a:gd name="connsiteX23" fmla="*/ 156972 w 248507"/>
                <a:gd name="connsiteY23" fmla="*/ 232505 h 238506"/>
                <a:gd name="connsiteX24" fmla="*/ 166783 w 248507"/>
                <a:gd name="connsiteY24" fmla="*/ 225457 h 238506"/>
                <a:gd name="connsiteX25" fmla="*/ 169164 w 248507"/>
                <a:gd name="connsiteY25" fmla="*/ 218980 h 238506"/>
                <a:gd name="connsiteX26" fmla="*/ 158877 w 248507"/>
                <a:gd name="connsiteY26" fmla="*/ 211646 h 238506"/>
                <a:gd name="connsiteX27" fmla="*/ 151924 w 248507"/>
                <a:gd name="connsiteY27" fmla="*/ 222218 h 238506"/>
                <a:gd name="connsiteX28" fmla="*/ 144875 w 248507"/>
                <a:gd name="connsiteY28" fmla="*/ 215265 h 238506"/>
                <a:gd name="connsiteX29" fmla="*/ 149066 w 248507"/>
                <a:gd name="connsiteY29" fmla="*/ 211646 h 238506"/>
                <a:gd name="connsiteX30" fmla="*/ 148590 w 248507"/>
                <a:gd name="connsiteY30" fmla="*/ 196120 h 238506"/>
                <a:gd name="connsiteX31" fmla="*/ 139732 w 248507"/>
                <a:gd name="connsiteY31" fmla="*/ 196120 h 238506"/>
                <a:gd name="connsiteX32" fmla="*/ 144875 w 248507"/>
                <a:gd name="connsiteY32" fmla="*/ 175165 h 238506"/>
                <a:gd name="connsiteX33" fmla="*/ 134207 w 248507"/>
                <a:gd name="connsiteY33" fmla="*/ 178403 h 238506"/>
                <a:gd name="connsiteX34" fmla="*/ 129921 w 248507"/>
                <a:gd name="connsiteY34" fmla="*/ 181261 h 238506"/>
                <a:gd name="connsiteX35" fmla="*/ 125635 w 248507"/>
                <a:gd name="connsiteY35" fmla="*/ 168783 h 238506"/>
                <a:gd name="connsiteX36" fmla="*/ 125635 w 248507"/>
                <a:gd name="connsiteY36" fmla="*/ 164878 h 238506"/>
                <a:gd name="connsiteX37" fmla="*/ 117919 w 248507"/>
                <a:gd name="connsiteY37" fmla="*/ 163068 h 238506"/>
                <a:gd name="connsiteX38" fmla="*/ 117919 w 248507"/>
                <a:gd name="connsiteY38" fmla="*/ 152305 h 238506"/>
                <a:gd name="connsiteX39" fmla="*/ 109061 w 248507"/>
                <a:gd name="connsiteY39" fmla="*/ 156591 h 238506"/>
                <a:gd name="connsiteX40" fmla="*/ 91345 w 248507"/>
                <a:gd name="connsiteY40" fmla="*/ 154210 h 238506"/>
                <a:gd name="connsiteX41" fmla="*/ 79629 w 248507"/>
                <a:gd name="connsiteY41" fmla="*/ 153734 h 238506"/>
                <a:gd name="connsiteX42" fmla="*/ 79629 w 248507"/>
                <a:gd name="connsiteY42" fmla="*/ 147257 h 238506"/>
                <a:gd name="connsiteX43" fmla="*/ 74105 w 248507"/>
                <a:gd name="connsiteY43" fmla="*/ 137827 h 238506"/>
                <a:gd name="connsiteX44" fmla="*/ 83439 w 248507"/>
                <a:gd name="connsiteY44" fmla="*/ 126683 h 238506"/>
                <a:gd name="connsiteX45" fmla="*/ 67056 w 248507"/>
                <a:gd name="connsiteY45" fmla="*/ 126683 h 238506"/>
                <a:gd name="connsiteX46" fmla="*/ 67056 w 248507"/>
                <a:gd name="connsiteY46" fmla="*/ 120206 h 238506"/>
                <a:gd name="connsiteX47" fmla="*/ 58198 w 248507"/>
                <a:gd name="connsiteY47" fmla="*/ 121539 h 238506"/>
                <a:gd name="connsiteX48" fmla="*/ 36767 w 248507"/>
                <a:gd name="connsiteY48" fmla="*/ 96393 h 238506"/>
                <a:gd name="connsiteX49" fmla="*/ 27527 w 248507"/>
                <a:gd name="connsiteY49" fmla="*/ 93631 h 238506"/>
                <a:gd name="connsiteX50" fmla="*/ 15812 w 248507"/>
                <a:gd name="connsiteY50" fmla="*/ 84296 h 238506"/>
                <a:gd name="connsiteX51" fmla="*/ 20955 w 248507"/>
                <a:gd name="connsiteY51" fmla="*/ 72676 h 238506"/>
                <a:gd name="connsiteX52" fmla="*/ 15812 w 248507"/>
                <a:gd name="connsiteY52" fmla="*/ 66580 h 238506"/>
                <a:gd name="connsiteX53" fmla="*/ 18193 w 248507"/>
                <a:gd name="connsiteY53" fmla="*/ 55816 h 238506"/>
                <a:gd name="connsiteX54" fmla="*/ 8382 w 248507"/>
                <a:gd name="connsiteY54" fmla="*/ 47054 h 238506"/>
                <a:gd name="connsiteX55" fmla="*/ 0 w 248507"/>
                <a:gd name="connsiteY55" fmla="*/ 37243 h 238506"/>
                <a:gd name="connsiteX56" fmla="*/ 3238 w 248507"/>
                <a:gd name="connsiteY56" fmla="*/ 32099 h 238506"/>
                <a:gd name="connsiteX57" fmla="*/ 9811 w 248507"/>
                <a:gd name="connsiteY57" fmla="*/ 32099 h 238506"/>
                <a:gd name="connsiteX58" fmla="*/ 16764 w 248507"/>
                <a:gd name="connsiteY58" fmla="*/ 41434 h 238506"/>
                <a:gd name="connsiteX59" fmla="*/ 21431 w 248507"/>
                <a:gd name="connsiteY59" fmla="*/ 46101 h 238506"/>
                <a:gd name="connsiteX60" fmla="*/ 28004 w 248507"/>
                <a:gd name="connsiteY60" fmla="*/ 46101 h 238506"/>
                <a:gd name="connsiteX61" fmla="*/ 33528 w 248507"/>
                <a:gd name="connsiteY61" fmla="*/ 40481 h 238506"/>
                <a:gd name="connsiteX62" fmla="*/ 28861 w 248507"/>
                <a:gd name="connsiteY62" fmla="*/ 32099 h 238506"/>
                <a:gd name="connsiteX63" fmla="*/ 22860 w 248507"/>
                <a:gd name="connsiteY63" fmla="*/ 27432 h 238506"/>
                <a:gd name="connsiteX64" fmla="*/ 21431 w 248507"/>
                <a:gd name="connsiteY64" fmla="*/ 19526 h 238506"/>
                <a:gd name="connsiteX65" fmla="*/ 8382 w 248507"/>
                <a:gd name="connsiteY65" fmla="*/ 14859 h 238506"/>
                <a:gd name="connsiteX66" fmla="*/ 9335 w 248507"/>
                <a:gd name="connsiteY66" fmla="*/ 0 h 238506"/>
                <a:gd name="connsiteX67" fmla="*/ 20479 w 248507"/>
                <a:gd name="connsiteY67" fmla="*/ 5143 h 238506"/>
                <a:gd name="connsiteX68" fmla="*/ 28385 w 248507"/>
                <a:gd name="connsiteY68" fmla="*/ 18669 h 238506"/>
                <a:gd name="connsiteX69" fmla="*/ 34957 w 248507"/>
                <a:gd name="connsiteY69" fmla="*/ 29337 h 238506"/>
                <a:gd name="connsiteX70" fmla="*/ 41910 w 248507"/>
                <a:gd name="connsiteY70" fmla="*/ 38672 h 238506"/>
                <a:gd name="connsiteX71" fmla="*/ 48006 w 248507"/>
                <a:gd name="connsiteY71" fmla="*/ 43339 h 238506"/>
                <a:gd name="connsiteX72" fmla="*/ 49816 w 248507"/>
                <a:gd name="connsiteY72" fmla="*/ 50292 h 238506"/>
                <a:gd name="connsiteX73" fmla="*/ 51721 w 248507"/>
                <a:gd name="connsiteY73" fmla="*/ 58198 h 238506"/>
                <a:gd name="connsiteX74" fmla="*/ 67056 w 248507"/>
                <a:gd name="connsiteY74" fmla="*/ 55816 h 238506"/>
                <a:gd name="connsiteX75" fmla="*/ 60579 w 248507"/>
                <a:gd name="connsiteY75" fmla="*/ 47054 h 238506"/>
                <a:gd name="connsiteX76" fmla="*/ 56864 w 248507"/>
                <a:gd name="connsiteY76" fmla="*/ 41434 h 238506"/>
                <a:gd name="connsiteX77" fmla="*/ 60103 w 248507"/>
                <a:gd name="connsiteY77" fmla="*/ 38195 h 238506"/>
                <a:gd name="connsiteX78" fmla="*/ 48959 w 248507"/>
                <a:gd name="connsiteY78" fmla="*/ 30290 h 238506"/>
                <a:gd name="connsiteX79" fmla="*/ 47530 w 248507"/>
                <a:gd name="connsiteY79" fmla="*/ 16288 h 238506"/>
                <a:gd name="connsiteX80" fmla="*/ 51245 w 248507"/>
                <a:gd name="connsiteY80" fmla="*/ 8858 h 238506"/>
                <a:gd name="connsiteX81" fmla="*/ 63151 w 248507"/>
                <a:gd name="connsiteY81" fmla="*/ 20479 h 238506"/>
                <a:gd name="connsiteX82" fmla="*/ 72676 w 248507"/>
                <a:gd name="connsiteY82" fmla="*/ 17240 h 238506"/>
                <a:gd name="connsiteX83" fmla="*/ 74581 w 248507"/>
                <a:gd name="connsiteY83" fmla="*/ 29337 h 238506"/>
                <a:gd name="connsiteX84" fmla="*/ 81058 w 248507"/>
                <a:gd name="connsiteY84" fmla="*/ 24670 h 238506"/>
                <a:gd name="connsiteX85" fmla="*/ 89916 w 248507"/>
                <a:gd name="connsiteY85" fmla="*/ 34004 h 238506"/>
                <a:gd name="connsiteX86" fmla="*/ 95060 w 248507"/>
                <a:gd name="connsiteY86" fmla="*/ 31242 h 238506"/>
                <a:gd name="connsiteX87" fmla="*/ 104870 w 248507"/>
                <a:gd name="connsiteY87" fmla="*/ 39148 h 238506"/>
                <a:gd name="connsiteX88" fmla="*/ 101060 w 248507"/>
                <a:gd name="connsiteY88" fmla="*/ 48863 h 238506"/>
                <a:gd name="connsiteX89" fmla="*/ 109442 w 248507"/>
                <a:gd name="connsiteY89" fmla="*/ 51245 h 238506"/>
                <a:gd name="connsiteX90" fmla="*/ 116015 w 248507"/>
                <a:gd name="connsiteY90" fmla="*/ 47054 h 238506"/>
                <a:gd name="connsiteX91" fmla="*/ 124206 w 248507"/>
                <a:gd name="connsiteY91" fmla="*/ 55816 h 238506"/>
                <a:gd name="connsiteX92" fmla="*/ 127540 w 248507"/>
                <a:gd name="connsiteY92" fmla="*/ 48482 h 238506"/>
                <a:gd name="connsiteX93" fmla="*/ 136493 w 248507"/>
                <a:gd name="connsiteY93" fmla="*/ 51721 h 238506"/>
                <a:gd name="connsiteX94" fmla="*/ 138398 w 248507"/>
                <a:gd name="connsiteY94" fmla="*/ 44291 h 238506"/>
                <a:gd name="connsiteX95" fmla="*/ 135160 w 248507"/>
                <a:gd name="connsiteY95" fmla="*/ 31623 h 238506"/>
                <a:gd name="connsiteX96" fmla="*/ 146304 w 248507"/>
                <a:gd name="connsiteY96" fmla="*/ 28861 h 238506"/>
                <a:gd name="connsiteX97" fmla="*/ 157448 w 248507"/>
                <a:gd name="connsiteY97" fmla="*/ 35814 h 238506"/>
                <a:gd name="connsiteX98" fmla="*/ 171926 w 248507"/>
                <a:gd name="connsiteY98" fmla="*/ 21431 h 238506"/>
                <a:gd name="connsiteX99" fmla="*/ 173355 w 248507"/>
                <a:gd name="connsiteY99" fmla="*/ 11621 h 238506"/>
                <a:gd name="connsiteX100" fmla="*/ 178403 w 248507"/>
                <a:gd name="connsiteY100" fmla="*/ 16764 h 238506"/>
                <a:gd name="connsiteX101" fmla="*/ 188214 w 248507"/>
                <a:gd name="connsiteY101" fmla="*/ 7429 h 238506"/>
                <a:gd name="connsiteX102" fmla="*/ 189643 w 248507"/>
                <a:gd name="connsiteY102" fmla="*/ 0 h 238506"/>
                <a:gd name="connsiteX103" fmla="*/ 201454 w 248507"/>
                <a:gd name="connsiteY103" fmla="*/ 16764 h 238506"/>
                <a:gd name="connsiteX104" fmla="*/ 193834 w 248507"/>
                <a:gd name="connsiteY104" fmla="*/ 25146 h 238506"/>
                <a:gd name="connsiteX105" fmla="*/ 214789 w 248507"/>
                <a:gd name="connsiteY105" fmla="*/ 27051 h 238506"/>
                <a:gd name="connsiteX106" fmla="*/ 214789 w 248507"/>
                <a:gd name="connsiteY106" fmla="*/ 43339 h 238506"/>
                <a:gd name="connsiteX107" fmla="*/ 232982 w 248507"/>
                <a:gd name="connsiteY107" fmla="*/ 55816 h 238506"/>
                <a:gd name="connsiteX108" fmla="*/ 241840 w 248507"/>
                <a:gd name="connsiteY108" fmla="*/ 62865 h 238506"/>
                <a:gd name="connsiteX109" fmla="*/ 247841 w 248507"/>
                <a:gd name="connsiteY109" fmla="*/ 74676 h 2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8507" h="238506">
                  <a:moveTo>
                    <a:pt x="247841" y="74676"/>
                  </a:moveTo>
                  <a:lnTo>
                    <a:pt x="246031" y="84582"/>
                  </a:lnTo>
                  <a:lnTo>
                    <a:pt x="236696" y="93345"/>
                  </a:lnTo>
                  <a:lnTo>
                    <a:pt x="239173" y="102680"/>
                  </a:lnTo>
                  <a:lnTo>
                    <a:pt x="248507" y="102680"/>
                  </a:lnTo>
                  <a:lnTo>
                    <a:pt x="247269" y="110681"/>
                  </a:lnTo>
                  <a:lnTo>
                    <a:pt x="235458" y="121253"/>
                  </a:lnTo>
                  <a:lnTo>
                    <a:pt x="232982" y="137827"/>
                  </a:lnTo>
                  <a:lnTo>
                    <a:pt x="224885" y="142970"/>
                  </a:lnTo>
                  <a:lnTo>
                    <a:pt x="228600" y="156020"/>
                  </a:lnTo>
                  <a:lnTo>
                    <a:pt x="223647" y="169069"/>
                  </a:lnTo>
                  <a:lnTo>
                    <a:pt x="204978" y="169069"/>
                  </a:lnTo>
                  <a:lnTo>
                    <a:pt x="208407" y="178403"/>
                  </a:lnTo>
                  <a:lnTo>
                    <a:pt x="201454" y="184023"/>
                  </a:lnTo>
                  <a:lnTo>
                    <a:pt x="208407" y="204026"/>
                  </a:lnTo>
                  <a:lnTo>
                    <a:pt x="213074" y="211646"/>
                  </a:lnTo>
                  <a:lnTo>
                    <a:pt x="201454" y="229362"/>
                  </a:lnTo>
                  <a:lnTo>
                    <a:pt x="187738" y="226886"/>
                  </a:lnTo>
                  <a:lnTo>
                    <a:pt x="187738" y="220313"/>
                  </a:lnTo>
                  <a:lnTo>
                    <a:pt x="179832" y="222218"/>
                  </a:lnTo>
                  <a:lnTo>
                    <a:pt x="174212" y="229362"/>
                  </a:lnTo>
                  <a:lnTo>
                    <a:pt x="164497" y="238506"/>
                  </a:lnTo>
                  <a:lnTo>
                    <a:pt x="156972" y="238506"/>
                  </a:lnTo>
                  <a:lnTo>
                    <a:pt x="156972" y="232505"/>
                  </a:lnTo>
                  <a:lnTo>
                    <a:pt x="166783" y="225457"/>
                  </a:lnTo>
                  <a:lnTo>
                    <a:pt x="169164" y="218980"/>
                  </a:lnTo>
                  <a:lnTo>
                    <a:pt x="158877" y="211646"/>
                  </a:lnTo>
                  <a:lnTo>
                    <a:pt x="151924" y="222218"/>
                  </a:lnTo>
                  <a:lnTo>
                    <a:pt x="144875" y="215265"/>
                  </a:lnTo>
                  <a:lnTo>
                    <a:pt x="149066" y="211646"/>
                  </a:lnTo>
                  <a:lnTo>
                    <a:pt x="148590" y="196120"/>
                  </a:lnTo>
                  <a:lnTo>
                    <a:pt x="139732" y="196120"/>
                  </a:lnTo>
                  <a:lnTo>
                    <a:pt x="144875" y="175165"/>
                  </a:lnTo>
                  <a:lnTo>
                    <a:pt x="134207" y="178403"/>
                  </a:lnTo>
                  <a:lnTo>
                    <a:pt x="129921" y="181261"/>
                  </a:lnTo>
                  <a:lnTo>
                    <a:pt x="125635" y="168783"/>
                  </a:lnTo>
                  <a:lnTo>
                    <a:pt x="125635" y="164878"/>
                  </a:lnTo>
                  <a:lnTo>
                    <a:pt x="117919" y="163068"/>
                  </a:lnTo>
                  <a:lnTo>
                    <a:pt x="117919" y="152305"/>
                  </a:lnTo>
                  <a:lnTo>
                    <a:pt x="109061" y="156591"/>
                  </a:lnTo>
                  <a:lnTo>
                    <a:pt x="91345" y="154210"/>
                  </a:lnTo>
                  <a:lnTo>
                    <a:pt x="79629" y="153734"/>
                  </a:lnTo>
                  <a:lnTo>
                    <a:pt x="79629" y="147257"/>
                  </a:lnTo>
                  <a:lnTo>
                    <a:pt x="74105" y="137827"/>
                  </a:lnTo>
                  <a:lnTo>
                    <a:pt x="83439" y="126683"/>
                  </a:lnTo>
                  <a:lnTo>
                    <a:pt x="67056" y="126683"/>
                  </a:lnTo>
                  <a:lnTo>
                    <a:pt x="67056" y="120206"/>
                  </a:lnTo>
                  <a:lnTo>
                    <a:pt x="58198" y="121539"/>
                  </a:lnTo>
                  <a:lnTo>
                    <a:pt x="36767" y="96393"/>
                  </a:lnTo>
                  <a:lnTo>
                    <a:pt x="27527" y="93631"/>
                  </a:lnTo>
                  <a:lnTo>
                    <a:pt x="15812" y="84296"/>
                  </a:lnTo>
                  <a:lnTo>
                    <a:pt x="20955" y="72676"/>
                  </a:lnTo>
                  <a:lnTo>
                    <a:pt x="15812" y="66580"/>
                  </a:lnTo>
                  <a:lnTo>
                    <a:pt x="18193" y="55816"/>
                  </a:lnTo>
                  <a:lnTo>
                    <a:pt x="8382" y="47054"/>
                  </a:lnTo>
                  <a:lnTo>
                    <a:pt x="0" y="37243"/>
                  </a:lnTo>
                  <a:lnTo>
                    <a:pt x="3238" y="32099"/>
                  </a:lnTo>
                  <a:lnTo>
                    <a:pt x="9811" y="32099"/>
                  </a:lnTo>
                  <a:lnTo>
                    <a:pt x="16764" y="41434"/>
                  </a:lnTo>
                  <a:lnTo>
                    <a:pt x="21431" y="46101"/>
                  </a:lnTo>
                  <a:lnTo>
                    <a:pt x="28004" y="46101"/>
                  </a:lnTo>
                  <a:lnTo>
                    <a:pt x="33528" y="40481"/>
                  </a:lnTo>
                  <a:lnTo>
                    <a:pt x="28861" y="32099"/>
                  </a:lnTo>
                  <a:lnTo>
                    <a:pt x="22860" y="27432"/>
                  </a:lnTo>
                  <a:lnTo>
                    <a:pt x="21431" y="19526"/>
                  </a:lnTo>
                  <a:lnTo>
                    <a:pt x="8382" y="14859"/>
                  </a:lnTo>
                  <a:lnTo>
                    <a:pt x="9335" y="0"/>
                  </a:lnTo>
                  <a:lnTo>
                    <a:pt x="20479" y="5143"/>
                  </a:lnTo>
                  <a:lnTo>
                    <a:pt x="28385" y="18669"/>
                  </a:lnTo>
                  <a:lnTo>
                    <a:pt x="34957" y="29337"/>
                  </a:lnTo>
                  <a:lnTo>
                    <a:pt x="41910" y="38672"/>
                  </a:lnTo>
                  <a:lnTo>
                    <a:pt x="48006" y="43339"/>
                  </a:lnTo>
                  <a:lnTo>
                    <a:pt x="49816" y="50292"/>
                  </a:lnTo>
                  <a:lnTo>
                    <a:pt x="51721" y="58198"/>
                  </a:lnTo>
                  <a:lnTo>
                    <a:pt x="67056" y="55816"/>
                  </a:lnTo>
                  <a:lnTo>
                    <a:pt x="60579" y="47054"/>
                  </a:lnTo>
                  <a:lnTo>
                    <a:pt x="56864" y="41434"/>
                  </a:lnTo>
                  <a:lnTo>
                    <a:pt x="60103" y="38195"/>
                  </a:lnTo>
                  <a:lnTo>
                    <a:pt x="48959" y="30290"/>
                  </a:lnTo>
                  <a:lnTo>
                    <a:pt x="47530" y="16288"/>
                  </a:lnTo>
                  <a:lnTo>
                    <a:pt x="51245" y="8858"/>
                  </a:lnTo>
                  <a:lnTo>
                    <a:pt x="63151" y="20479"/>
                  </a:lnTo>
                  <a:lnTo>
                    <a:pt x="72676" y="17240"/>
                  </a:lnTo>
                  <a:lnTo>
                    <a:pt x="74581" y="29337"/>
                  </a:lnTo>
                  <a:lnTo>
                    <a:pt x="81058" y="24670"/>
                  </a:lnTo>
                  <a:lnTo>
                    <a:pt x="89916" y="34004"/>
                  </a:lnTo>
                  <a:lnTo>
                    <a:pt x="95060" y="31242"/>
                  </a:lnTo>
                  <a:lnTo>
                    <a:pt x="104870" y="39148"/>
                  </a:lnTo>
                  <a:lnTo>
                    <a:pt x="101060" y="48863"/>
                  </a:lnTo>
                  <a:lnTo>
                    <a:pt x="109442" y="51245"/>
                  </a:lnTo>
                  <a:lnTo>
                    <a:pt x="116015" y="47054"/>
                  </a:lnTo>
                  <a:lnTo>
                    <a:pt x="124206" y="55816"/>
                  </a:lnTo>
                  <a:lnTo>
                    <a:pt x="127540" y="48482"/>
                  </a:lnTo>
                  <a:lnTo>
                    <a:pt x="136493" y="51721"/>
                  </a:lnTo>
                  <a:lnTo>
                    <a:pt x="138398" y="44291"/>
                  </a:lnTo>
                  <a:lnTo>
                    <a:pt x="135160" y="31623"/>
                  </a:lnTo>
                  <a:lnTo>
                    <a:pt x="146304" y="28861"/>
                  </a:lnTo>
                  <a:lnTo>
                    <a:pt x="157448" y="35814"/>
                  </a:lnTo>
                  <a:lnTo>
                    <a:pt x="171926" y="21431"/>
                  </a:lnTo>
                  <a:lnTo>
                    <a:pt x="173355" y="11621"/>
                  </a:lnTo>
                  <a:lnTo>
                    <a:pt x="178403" y="16764"/>
                  </a:lnTo>
                  <a:lnTo>
                    <a:pt x="188214" y="7429"/>
                  </a:lnTo>
                  <a:lnTo>
                    <a:pt x="189643" y="0"/>
                  </a:lnTo>
                  <a:lnTo>
                    <a:pt x="201454" y="16764"/>
                  </a:lnTo>
                  <a:lnTo>
                    <a:pt x="193834" y="25146"/>
                  </a:lnTo>
                  <a:lnTo>
                    <a:pt x="214789" y="27051"/>
                  </a:lnTo>
                  <a:lnTo>
                    <a:pt x="214789" y="43339"/>
                  </a:lnTo>
                  <a:lnTo>
                    <a:pt x="232982" y="55816"/>
                  </a:lnTo>
                  <a:lnTo>
                    <a:pt x="241840" y="62865"/>
                  </a:lnTo>
                  <a:lnTo>
                    <a:pt x="247841" y="74676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46A754D3-CDF8-2813-0127-64D41EB2C674}"/>
              </a:ext>
            </a:extLst>
          </p:cNvPr>
          <p:cNvSpPr txBox="1"/>
          <p:nvPr/>
        </p:nvSpPr>
        <p:spPr>
          <a:xfrm>
            <a:off x="3911941" y="3185567"/>
            <a:ext cx="3904551" cy="73250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СПАСИБО </a:t>
            </a:r>
            <a:br>
              <a:rPr lang="ru-RU" sz="2800" b="1" cap="all" spc="-150" dirty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</a:br>
            <a:r>
              <a:rPr lang="ru-RU" sz="2800" b="1" cap="all" spc="-15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ЗА </a:t>
            </a:r>
            <a:r>
              <a:rPr lang="ru-RU" sz="2800" b="1" cap="all" spc="-150" smtClean="0">
                <a:ln w="22225">
                  <a:noFill/>
                </a:ln>
                <a:solidFill>
                  <a:schemeClr val="accent4">
                    <a:lumMod val="25000"/>
                  </a:schemeClr>
                </a:solidFill>
                <a:ea typeface="Golos Text" panose="020B0503020202020204" pitchFamily="34" charset="0"/>
              </a:rPr>
              <a:t>ВНИМАНИЕ</a:t>
            </a:r>
            <a:endParaRPr lang="ru-RU" sz="2800" b="1" cap="all" spc="-150" dirty="0" smtClean="0">
              <a:ln w="22225">
                <a:noFill/>
              </a:ln>
              <a:solidFill>
                <a:schemeClr val="accent4">
                  <a:lumMod val="25000"/>
                </a:schemeClr>
              </a:solidFill>
              <a:ea typeface="Golos Text" panose="020B0503020202020204" pitchFamily="34" charset="0"/>
            </a:endParaRPr>
          </a:p>
        </p:txBody>
      </p:sp>
      <p:grpSp>
        <p:nvGrpSpPr>
          <p:cNvPr id="91" name="Group 21">
            <a:extLst>
              <a:ext uri="{FF2B5EF4-FFF2-40B4-BE49-F238E27FC236}">
                <a16:creationId xmlns="" xmlns:a16="http://schemas.microsoft.com/office/drawing/2014/main" id="{5BD210D2-FC0F-0064-6D90-43496A94B580}"/>
              </a:ext>
            </a:extLst>
          </p:cNvPr>
          <p:cNvGrpSpPr/>
          <p:nvPr/>
        </p:nvGrpSpPr>
        <p:grpSpPr>
          <a:xfrm>
            <a:off x="921370" y="3158242"/>
            <a:ext cx="1721962" cy="626727"/>
            <a:chOff x="1699404" y="761224"/>
            <a:chExt cx="1721962" cy="626727"/>
          </a:xfrm>
        </p:grpSpPr>
        <p:pic>
          <p:nvPicPr>
            <p:cNvPr id="92" name="Graphic 2">
              <a:extLst>
                <a:ext uri="{FF2B5EF4-FFF2-40B4-BE49-F238E27FC236}">
                  <a16:creationId xmlns="" xmlns:a16="http://schemas.microsoft.com/office/drawing/2014/main" id="{5B3FDE6E-C821-B9EB-9146-C8B781C3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77"/>
            <a:stretch>
              <a:fillRect/>
            </a:stretch>
          </p:blipFill>
          <p:spPr>
            <a:xfrm>
              <a:off x="2309614" y="791827"/>
              <a:ext cx="1111752" cy="565520"/>
            </a:xfrm>
            <a:prstGeom prst="rect">
              <a:avLst/>
            </a:prstGeom>
          </p:spPr>
        </p:pic>
        <p:pic>
          <p:nvPicPr>
            <p:cNvPr id="93" name="Рисунок 11">
              <a:extLst>
                <a:ext uri="{FF2B5EF4-FFF2-40B4-BE49-F238E27FC236}">
                  <a16:creationId xmlns="" xmlns:a16="http://schemas.microsoft.com/office/drawing/2014/main" id="{85A5ADE3-8F02-A038-C622-2B6FBC2D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9404" y="761224"/>
              <a:ext cx="548386" cy="626727"/>
            </a:xfrm>
            <a:prstGeom prst="rect">
              <a:avLst/>
            </a:prstGeom>
          </p:spPr>
        </p:pic>
      </p:grpSp>
      <p:sp>
        <p:nvSpPr>
          <p:cNvPr id="94" name="Subtitle 2">
            <a:extLst>
              <a:ext uri="{FF2B5EF4-FFF2-40B4-BE49-F238E27FC236}">
                <a16:creationId xmlns="" xmlns:a16="http://schemas.microsoft.com/office/drawing/2014/main" id="{D4412D55-F14E-7F0C-AEFF-C22BCBD57ABC}"/>
              </a:ext>
            </a:extLst>
          </p:cNvPr>
          <p:cNvSpPr txBox="1">
            <a:spLocks/>
          </p:cNvSpPr>
          <p:nvPr/>
        </p:nvSpPr>
        <p:spPr>
          <a:xfrm>
            <a:off x="10128397" y="3276005"/>
            <a:ext cx="1232063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Вместе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мы это точно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сделаем!</a:t>
            </a:r>
          </a:p>
        </p:txBody>
      </p:sp>
      <p:cxnSp>
        <p:nvCxnSpPr>
          <p:cNvPr id="183" name="Straight Connector 4">
            <a:extLst>
              <a:ext uri="{FF2B5EF4-FFF2-40B4-BE49-F238E27FC236}">
                <a16:creationId xmlns="" xmlns:a16="http://schemas.microsoft.com/office/drawing/2014/main" id="{CA77010F-22DC-71B3-F625-80E9BD999096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5492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7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E40446-3119-0AB4-C56B-DF4D5C4D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7">
            <a:extLst>
              <a:ext uri="{FF2B5EF4-FFF2-40B4-BE49-F238E27FC236}">
                <a16:creationId xmlns="" xmlns:a16="http://schemas.microsoft.com/office/drawing/2014/main" id="{8947046D-6536-EE13-7549-444863E8A6A6}"/>
              </a:ext>
            </a:extLst>
          </p:cNvPr>
          <p:cNvGrpSpPr/>
          <p:nvPr/>
        </p:nvGrpSpPr>
        <p:grpSpPr>
          <a:xfrm>
            <a:off x="606390" y="529046"/>
            <a:ext cx="11146971" cy="5799908"/>
            <a:chOff x="1563052" y="880570"/>
            <a:chExt cx="9064944" cy="5099223"/>
          </a:xfrm>
          <a:solidFill>
            <a:schemeClr val="accent5">
              <a:alpha val="46000"/>
            </a:schemeClr>
          </a:solidFill>
        </p:grpSpPr>
        <p:sp>
          <p:nvSpPr>
            <p:cNvPr id="96" name="Freeform: Shape 14">
              <a:extLst>
                <a:ext uri="{FF2B5EF4-FFF2-40B4-BE49-F238E27FC236}">
                  <a16:creationId xmlns="" xmlns:a16="http://schemas.microsoft.com/office/drawing/2014/main" id="{AED3342C-3400-8467-8696-EB67C1D357AD}"/>
                </a:ext>
              </a:extLst>
            </p:cNvPr>
            <p:cNvSpPr/>
            <p:nvPr/>
          </p:nvSpPr>
          <p:spPr>
            <a:xfrm>
              <a:off x="1968817" y="4986337"/>
              <a:ext cx="517207" cy="812482"/>
            </a:xfrm>
            <a:custGeom>
              <a:avLst/>
              <a:gdLst>
                <a:gd name="connsiteX0" fmla="*/ 508635 w 517207"/>
                <a:gd name="connsiteY0" fmla="*/ 458153 h 812482"/>
                <a:gd name="connsiteX1" fmla="*/ 493395 w 517207"/>
                <a:gd name="connsiteY1" fmla="*/ 442913 h 812482"/>
                <a:gd name="connsiteX2" fmla="*/ 493395 w 517207"/>
                <a:gd name="connsiteY2" fmla="*/ 420053 h 812482"/>
                <a:gd name="connsiteX3" fmla="*/ 507683 w 517207"/>
                <a:gd name="connsiteY3" fmla="*/ 405765 h 812482"/>
                <a:gd name="connsiteX4" fmla="*/ 509587 w 517207"/>
                <a:gd name="connsiteY4" fmla="*/ 381000 h 812482"/>
                <a:gd name="connsiteX5" fmla="*/ 502920 w 517207"/>
                <a:gd name="connsiteY5" fmla="*/ 362903 h 812482"/>
                <a:gd name="connsiteX6" fmla="*/ 488633 w 517207"/>
                <a:gd name="connsiteY6" fmla="*/ 357188 h 812482"/>
                <a:gd name="connsiteX7" fmla="*/ 479108 w 517207"/>
                <a:gd name="connsiteY7" fmla="*/ 342900 h 812482"/>
                <a:gd name="connsiteX8" fmla="*/ 460058 w 517207"/>
                <a:gd name="connsiteY8" fmla="*/ 328613 h 812482"/>
                <a:gd name="connsiteX9" fmla="*/ 460058 w 517207"/>
                <a:gd name="connsiteY9" fmla="*/ 296228 h 812482"/>
                <a:gd name="connsiteX10" fmla="*/ 447675 w 517207"/>
                <a:gd name="connsiteY10" fmla="*/ 278130 h 812482"/>
                <a:gd name="connsiteX11" fmla="*/ 443865 w 517207"/>
                <a:gd name="connsiteY11" fmla="*/ 256222 h 812482"/>
                <a:gd name="connsiteX12" fmla="*/ 428625 w 517207"/>
                <a:gd name="connsiteY12" fmla="*/ 240982 h 812482"/>
                <a:gd name="connsiteX13" fmla="*/ 428625 w 517207"/>
                <a:gd name="connsiteY13" fmla="*/ 223838 h 812482"/>
                <a:gd name="connsiteX14" fmla="*/ 418147 w 517207"/>
                <a:gd name="connsiteY14" fmla="*/ 209550 h 812482"/>
                <a:gd name="connsiteX15" fmla="*/ 403860 w 517207"/>
                <a:gd name="connsiteY15" fmla="*/ 195263 h 812482"/>
                <a:gd name="connsiteX16" fmla="*/ 393383 w 517207"/>
                <a:gd name="connsiteY16" fmla="*/ 175260 h 812482"/>
                <a:gd name="connsiteX17" fmla="*/ 402908 w 517207"/>
                <a:gd name="connsiteY17" fmla="*/ 156210 h 812482"/>
                <a:gd name="connsiteX18" fmla="*/ 393383 w 517207"/>
                <a:gd name="connsiteY18" fmla="*/ 130493 h 812482"/>
                <a:gd name="connsiteX19" fmla="*/ 380047 w 517207"/>
                <a:gd name="connsiteY19" fmla="*/ 117157 h 812482"/>
                <a:gd name="connsiteX20" fmla="*/ 376237 w 517207"/>
                <a:gd name="connsiteY20" fmla="*/ 99060 h 812482"/>
                <a:gd name="connsiteX21" fmla="*/ 362903 w 517207"/>
                <a:gd name="connsiteY21" fmla="*/ 83820 h 812482"/>
                <a:gd name="connsiteX22" fmla="*/ 360045 w 517207"/>
                <a:gd name="connsiteY22" fmla="*/ 63818 h 812482"/>
                <a:gd name="connsiteX23" fmla="*/ 343853 w 517207"/>
                <a:gd name="connsiteY23" fmla="*/ 57150 h 812482"/>
                <a:gd name="connsiteX24" fmla="*/ 319087 w 517207"/>
                <a:gd name="connsiteY24" fmla="*/ 61913 h 812482"/>
                <a:gd name="connsiteX25" fmla="*/ 307658 w 517207"/>
                <a:gd name="connsiteY25" fmla="*/ 50482 h 812482"/>
                <a:gd name="connsiteX26" fmla="*/ 300990 w 517207"/>
                <a:gd name="connsiteY26" fmla="*/ 32385 h 812482"/>
                <a:gd name="connsiteX27" fmla="*/ 289560 w 517207"/>
                <a:gd name="connsiteY27" fmla="*/ 36195 h 812482"/>
                <a:gd name="connsiteX28" fmla="*/ 275272 w 517207"/>
                <a:gd name="connsiteY28" fmla="*/ 36195 h 812482"/>
                <a:gd name="connsiteX29" fmla="*/ 268605 w 517207"/>
                <a:gd name="connsiteY29" fmla="*/ 18097 h 812482"/>
                <a:gd name="connsiteX30" fmla="*/ 252412 w 517207"/>
                <a:gd name="connsiteY30" fmla="*/ 10478 h 812482"/>
                <a:gd name="connsiteX31" fmla="*/ 241935 w 517207"/>
                <a:gd name="connsiteY31" fmla="*/ 0 h 812482"/>
                <a:gd name="connsiteX32" fmla="*/ 226695 w 517207"/>
                <a:gd name="connsiteY32" fmla="*/ 0 h 812482"/>
                <a:gd name="connsiteX33" fmla="*/ 214312 w 517207"/>
                <a:gd name="connsiteY33" fmla="*/ 12382 h 812482"/>
                <a:gd name="connsiteX34" fmla="*/ 194310 w 517207"/>
                <a:gd name="connsiteY34" fmla="*/ 15240 h 812482"/>
                <a:gd name="connsiteX35" fmla="*/ 186690 w 517207"/>
                <a:gd name="connsiteY35" fmla="*/ 3810 h 812482"/>
                <a:gd name="connsiteX36" fmla="*/ 175260 w 517207"/>
                <a:gd name="connsiteY36" fmla="*/ 0 h 812482"/>
                <a:gd name="connsiteX37" fmla="*/ 164783 w 517207"/>
                <a:gd name="connsiteY37" fmla="*/ 12382 h 812482"/>
                <a:gd name="connsiteX38" fmla="*/ 164783 w 517207"/>
                <a:gd name="connsiteY38" fmla="*/ 29528 h 812482"/>
                <a:gd name="connsiteX39" fmla="*/ 153352 w 517207"/>
                <a:gd name="connsiteY39" fmla="*/ 46672 h 812482"/>
                <a:gd name="connsiteX40" fmla="*/ 163830 w 517207"/>
                <a:gd name="connsiteY40" fmla="*/ 55245 h 812482"/>
                <a:gd name="connsiteX41" fmla="*/ 172402 w 517207"/>
                <a:gd name="connsiteY41" fmla="*/ 72390 h 812482"/>
                <a:gd name="connsiteX42" fmla="*/ 160972 w 517207"/>
                <a:gd name="connsiteY42" fmla="*/ 90488 h 812482"/>
                <a:gd name="connsiteX43" fmla="*/ 174308 w 517207"/>
                <a:gd name="connsiteY43" fmla="*/ 103822 h 812482"/>
                <a:gd name="connsiteX44" fmla="*/ 151447 w 517207"/>
                <a:gd name="connsiteY44" fmla="*/ 121920 h 812482"/>
                <a:gd name="connsiteX45" fmla="*/ 136208 w 517207"/>
                <a:gd name="connsiteY45" fmla="*/ 125730 h 812482"/>
                <a:gd name="connsiteX46" fmla="*/ 141922 w 517207"/>
                <a:gd name="connsiteY46" fmla="*/ 145732 h 812482"/>
                <a:gd name="connsiteX47" fmla="*/ 134302 w 517207"/>
                <a:gd name="connsiteY47" fmla="*/ 160972 h 812482"/>
                <a:gd name="connsiteX48" fmla="*/ 113347 w 517207"/>
                <a:gd name="connsiteY48" fmla="*/ 187643 h 812482"/>
                <a:gd name="connsiteX49" fmla="*/ 85725 w 517207"/>
                <a:gd name="connsiteY49" fmla="*/ 187643 h 812482"/>
                <a:gd name="connsiteX50" fmla="*/ 73343 w 517207"/>
                <a:gd name="connsiteY50" fmla="*/ 169545 h 812482"/>
                <a:gd name="connsiteX51" fmla="*/ 65722 w 517207"/>
                <a:gd name="connsiteY51" fmla="*/ 152400 h 812482"/>
                <a:gd name="connsiteX52" fmla="*/ 51435 w 517207"/>
                <a:gd name="connsiteY52" fmla="*/ 152400 h 812482"/>
                <a:gd name="connsiteX53" fmla="*/ 37147 w 517207"/>
                <a:gd name="connsiteY53" fmla="*/ 166688 h 812482"/>
                <a:gd name="connsiteX54" fmla="*/ 17145 w 517207"/>
                <a:gd name="connsiteY54" fmla="*/ 169545 h 812482"/>
                <a:gd name="connsiteX55" fmla="*/ 0 w 517207"/>
                <a:gd name="connsiteY55" fmla="*/ 186690 h 812482"/>
                <a:gd name="connsiteX56" fmla="*/ 6668 w 517207"/>
                <a:gd name="connsiteY56" fmla="*/ 215265 h 812482"/>
                <a:gd name="connsiteX57" fmla="*/ 27622 w 517207"/>
                <a:gd name="connsiteY57" fmla="*/ 247650 h 812482"/>
                <a:gd name="connsiteX58" fmla="*/ 37147 w 517207"/>
                <a:gd name="connsiteY58" fmla="*/ 281940 h 812482"/>
                <a:gd name="connsiteX59" fmla="*/ 68580 w 517207"/>
                <a:gd name="connsiteY59" fmla="*/ 302895 h 812482"/>
                <a:gd name="connsiteX60" fmla="*/ 89535 w 517207"/>
                <a:gd name="connsiteY60" fmla="*/ 312420 h 812482"/>
                <a:gd name="connsiteX61" fmla="*/ 101918 w 517207"/>
                <a:gd name="connsiteY61" fmla="*/ 344805 h 812482"/>
                <a:gd name="connsiteX62" fmla="*/ 125730 w 517207"/>
                <a:gd name="connsiteY62" fmla="*/ 364807 h 812482"/>
                <a:gd name="connsiteX63" fmla="*/ 120015 w 517207"/>
                <a:gd name="connsiteY63" fmla="*/ 393382 h 812482"/>
                <a:gd name="connsiteX64" fmla="*/ 140018 w 517207"/>
                <a:gd name="connsiteY64" fmla="*/ 411480 h 812482"/>
                <a:gd name="connsiteX65" fmla="*/ 145733 w 517207"/>
                <a:gd name="connsiteY65" fmla="*/ 456247 h 812482"/>
                <a:gd name="connsiteX66" fmla="*/ 165735 w 517207"/>
                <a:gd name="connsiteY66" fmla="*/ 476250 h 812482"/>
                <a:gd name="connsiteX67" fmla="*/ 197168 w 517207"/>
                <a:gd name="connsiteY67" fmla="*/ 480060 h 812482"/>
                <a:gd name="connsiteX68" fmla="*/ 215265 w 517207"/>
                <a:gd name="connsiteY68" fmla="*/ 498157 h 812482"/>
                <a:gd name="connsiteX69" fmla="*/ 220028 w 517207"/>
                <a:gd name="connsiteY69" fmla="*/ 513397 h 812482"/>
                <a:gd name="connsiteX70" fmla="*/ 243840 w 517207"/>
                <a:gd name="connsiteY70" fmla="*/ 516255 h 812482"/>
                <a:gd name="connsiteX71" fmla="*/ 250508 w 517207"/>
                <a:gd name="connsiteY71" fmla="*/ 541972 h 812482"/>
                <a:gd name="connsiteX72" fmla="*/ 271462 w 517207"/>
                <a:gd name="connsiteY72" fmla="*/ 564832 h 812482"/>
                <a:gd name="connsiteX73" fmla="*/ 262890 w 517207"/>
                <a:gd name="connsiteY73" fmla="*/ 588645 h 812482"/>
                <a:gd name="connsiteX74" fmla="*/ 250508 w 517207"/>
                <a:gd name="connsiteY74" fmla="*/ 609600 h 812482"/>
                <a:gd name="connsiteX75" fmla="*/ 270510 w 517207"/>
                <a:gd name="connsiteY75" fmla="*/ 635318 h 812482"/>
                <a:gd name="connsiteX76" fmla="*/ 281940 w 517207"/>
                <a:gd name="connsiteY76" fmla="*/ 664845 h 812482"/>
                <a:gd name="connsiteX77" fmla="*/ 281940 w 517207"/>
                <a:gd name="connsiteY77" fmla="*/ 682943 h 812482"/>
                <a:gd name="connsiteX78" fmla="*/ 304800 w 517207"/>
                <a:gd name="connsiteY78" fmla="*/ 698182 h 812482"/>
                <a:gd name="connsiteX79" fmla="*/ 307658 w 517207"/>
                <a:gd name="connsiteY79" fmla="*/ 732472 h 812482"/>
                <a:gd name="connsiteX80" fmla="*/ 322897 w 517207"/>
                <a:gd name="connsiteY80" fmla="*/ 779145 h 812482"/>
                <a:gd name="connsiteX81" fmla="*/ 326708 w 517207"/>
                <a:gd name="connsiteY81" fmla="*/ 805815 h 812482"/>
                <a:gd name="connsiteX82" fmla="*/ 358140 w 517207"/>
                <a:gd name="connsiteY82" fmla="*/ 812482 h 812482"/>
                <a:gd name="connsiteX83" fmla="*/ 390525 w 517207"/>
                <a:gd name="connsiteY83" fmla="*/ 801052 h 812482"/>
                <a:gd name="connsiteX84" fmla="*/ 413385 w 517207"/>
                <a:gd name="connsiteY84" fmla="*/ 810577 h 812482"/>
                <a:gd name="connsiteX85" fmla="*/ 447675 w 517207"/>
                <a:gd name="connsiteY85" fmla="*/ 795338 h 812482"/>
                <a:gd name="connsiteX86" fmla="*/ 444818 w 517207"/>
                <a:gd name="connsiteY86" fmla="*/ 750570 h 812482"/>
                <a:gd name="connsiteX87" fmla="*/ 450533 w 517207"/>
                <a:gd name="connsiteY87" fmla="*/ 713422 h 812482"/>
                <a:gd name="connsiteX88" fmla="*/ 441960 w 517207"/>
                <a:gd name="connsiteY88" fmla="*/ 665797 h 812482"/>
                <a:gd name="connsiteX89" fmla="*/ 441960 w 517207"/>
                <a:gd name="connsiteY89" fmla="*/ 626745 h 812482"/>
                <a:gd name="connsiteX90" fmla="*/ 473393 w 517207"/>
                <a:gd name="connsiteY90" fmla="*/ 576263 h 812482"/>
                <a:gd name="connsiteX91" fmla="*/ 487680 w 517207"/>
                <a:gd name="connsiteY91" fmla="*/ 563880 h 812482"/>
                <a:gd name="connsiteX92" fmla="*/ 487680 w 517207"/>
                <a:gd name="connsiteY92" fmla="*/ 554355 h 812482"/>
                <a:gd name="connsiteX93" fmla="*/ 503872 w 517207"/>
                <a:gd name="connsiteY93" fmla="*/ 538163 h 812482"/>
                <a:gd name="connsiteX94" fmla="*/ 510540 w 517207"/>
                <a:gd name="connsiteY94" fmla="*/ 513397 h 812482"/>
                <a:gd name="connsiteX95" fmla="*/ 517208 w 517207"/>
                <a:gd name="connsiteY95" fmla="*/ 486728 h 812482"/>
                <a:gd name="connsiteX96" fmla="*/ 508635 w 517207"/>
                <a:gd name="connsiteY96" fmla="*/ 458153 h 81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17207" h="812482">
                  <a:moveTo>
                    <a:pt x="508635" y="458153"/>
                  </a:moveTo>
                  <a:lnTo>
                    <a:pt x="493395" y="442913"/>
                  </a:lnTo>
                  <a:lnTo>
                    <a:pt x="493395" y="420053"/>
                  </a:lnTo>
                  <a:lnTo>
                    <a:pt x="507683" y="405765"/>
                  </a:lnTo>
                  <a:lnTo>
                    <a:pt x="509587" y="381000"/>
                  </a:lnTo>
                  <a:lnTo>
                    <a:pt x="502920" y="362903"/>
                  </a:lnTo>
                  <a:lnTo>
                    <a:pt x="488633" y="357188"/>
                  </a:lnTo>
                  <a:lnTo>
                    <a:pt x="479108" y="342900"/>
                  </a:lnTo>
                  <a:lnTo>
                    <a:pt x="460058" y="328613"/>
                  </a:lnTo>
                  <a:lnTo>
                    <a:pt x="460058" y="296228"/>
                  </a:lnTo>
                  <a:lnTo>
                    <a:pt x="447675" y="278130"/>
                  </a:lnTo>
                  <a:lnTo>
                    <a:pt x="443865" y="256222"/>
                  </a:lnTo>
                  <a:lnTo>
                    <a:pt x="428625" y="240982"/>
                  </a:lnTo>
                  <a:lnTo>
                    <a:pt x="428625" y="223838"/>
                  </a:lnTo>
                  <a:lnTo>
                    <a:pt x="418147" y="209550"/>
                  </a:lnTo>
                  <a:lnTo>
                    <a:pt x="403860" y="195263"/>
                  </a:lnTo>
                  <a:lnTo>
                    <a:pt x="393383" y="175260"/>
                  </a:lnTo>
                  <a:lnTo>
                    <a:pt x="402908" y="156210"/>
                  </a:lnTo>
                  <a:lnTo>
                    <a:pt x="393383" y="130493"/>
                  </a:lnTo>
                  <a:lnTo>
                    <a:pt x="380047" y="117157"/>
                  </a:lnTo>
                  <a:lnTo>
                    <a:pt x="376237" y="99060"/>
                  </a:lnTo>
                  <a:lnTo>
                    <a:pt x="362903" y="83820"/>
                  </a:lnTo>
                  <a:lnTo>
                    <a:pt x="360045" y="63818"/>
                  </a:lnTo>
                  <a:lnTo>
                    <a:pt x="343853" y="57150"/>
                  </a:lnTo>
                  <a:lnTo>
                    <a:pt x="319087" y="61913"/>
                  </a:lnTo>
                  <a:lnTo>
                    <a:pt x="307658" y="50482"/>
                  </a:lnTo>
                  <a:lnTo>
                    <a:pt x="300990" y="32385"/>
                  </a:lnTo>
                  <a:lnTo>
                    <a:pt x="289560" y="36195"/>
                  </a:lnTo>
                  <a:lnTo>
                    <a:pt x="275272" y="36195"/>
                  </a:lnTo>
                  <a:lnTo>
                    <a:pt x="268605" y="18097"/>
                  </a:lnTo>
                  <a:lnTo>
                    <a:pt x="252412" y="10478"/>
                  </a:lnTo>
                  <a:lnTo>
                    <a:pt x="241935" y="0"/>
                  </a:lnTo>
                  <a:lnTo>
                    <a:pt x="226695" y="0"/>
                  </a:lnTo>
                  <a:lnTo>
                    <a:pt x="214312" y="12382"/>
                  </a:lnTo>
                  <a:lnTo>
                    <a:pt x="194310" y="15240"/>
                  </a:lnTo>
                  <a:lnTo>
                    <a:pt x="186690" y="3810"/>
                  </a:lnTo>
                  <a:lnTo>
                    <a:pt x="175260" y="0"/>
                  </a:lnTo>
                  <a:lnTo>
                    <a:pt x="164783" y="12382"/>
                  </a:lnTo>
                  <a:lnTo>
                    <a:pt x="164783" y="29528"/>
                  </a:lnTo>
                  <a:lnTo>
                    <a:pt x="153352" y="46672"/>
                  </a:lnTo>
                  <a:lnTo>
                    <a:pt x="163830" y="55245"/>
                  </a:lnTo>
                  <a:lnTo>
                    <a:pt x="172402" y="72390"/>
                  </a:lnTo>
                  <a:lnTo>
                    <a:pt x="160972" y="90488"/>
                  </a:lnTo>
                  <a:lnTo>
                    <a:pt x="174308" y="103822"/>
                  </a:lnTo>
                  <a:lnTo>
                    <a:pt x="151447" y="121920"/>
                  </a:lnTo>
                  <a:lnTo>
                    <a:pt x="136208" y="125730"/>
                  </a:lnTo>
                  <a:lnTo>
                    <a:pt x="141922" y="145732"/>
                  </a:lnTo>
                  <a:lnTo>
                    <a:pt x="134302" y="160972"/>
                  </a:lnTo>
                  <a:lnTo>
                    <a:pt x="113347" y="187643"/>
                  </a:lnTo>
                  <a:lnTo>
                    <a:pt x="85725" y="187643"/>
                  </a:lnTo>
                  <a:lnTo>
                    <a:pt x="73343" y="169545"/>
                  </a:lnTo>
                  <a:lnTo>
                    <a:pt x="65722" y="152400"/>
                  </a:lnTo>
                  <a:lnTo>
                    <a:pt x="51435" y="152400"/>
                  </a:lnTo>
                  <a:lnTo>
                    <a:pt x="37147" y="166688"/>
                  </a:lnTo>
                  <a:lnTo>
                    <a:pt x="17145" y="169545"/>
                  </a:lnTo>
                  <a:lnTo>
                    <a:pt x="0" y="186690"/>
                  </a:lnTo>
                  <a:lnTo>
                    <a:pt x="6668" y="215265"/>
                  </a:lnTo>
                  <a:lnTo>
                    <a:pt x="27622" y="247650"/>
                  </a:lnTo>
                  <a:lnTo>
                    <a:pt x="37147" y="281940"/>
                  </a:lnTo>
                  <a:lnTo>
                    <a:pt x="68580" y="302895"/>
                  </a:lnTo>
                  <a:lnTo>
                    <a:pt x="89535" y="312420"/>
                  </a:lnTo>
                  <a:lnTo>
                    <a:pt x="101918" y="344805"/>
                  </a:lnTo>
                  <a:lnTo>
                    <a:pt x="125730" y="364807"/>
                  </a:lnTo>
                  <a:lnTo>
                    <a:pt x="120015" y="393382"/>
                  </a:lnTo>
                  <a:lnTo>
                    <a:pt x="140018" y="411480"/>
                  </a:lnTo>
                  <a:lnTo>
                    <a:pt x="145733" y="456247"/>
                  </a:lnTo>
                  <a:lnTo>
                    <a:pt x="165735" y="476250"/>
                  </a:lnTo>
                  <a:lnTo>
                    <a:pt x="197168" y="480060"/>
                  </a:lnTo>
                  <a:lnTo>
                    <a:pt x="215265" y="498157"/>
                  </a:lnTo>
                  <a:lnTo>
                    <a:pt x="220028" y="513397"/>
                  </a:lnTo>
                  <a:lnTo>
                    <a:pt x="243840" y="516255"/>
                  </a:lnTo>
                  <a:lnTo>
                    <a:pt x="250508" y="541972"/>
                  </a:lnTo>
                  <a:lnTo>
                    <a:pt x="271462" y="564832"/>
                  </a:lnTo>
                  <a:lnTo>
                    <a:pt x="262890" y="588645"/>
                  </a:lnTo>
                  <a:lnTo>
                    <a:pt x="250508" y="609600"/>
                  </a:lnTo>
                  <a:lnTo>
                    <a:pt x="270510" y="635318"/>
                  </a:lnTo>
                  <a:lnTo>
                    <a:pt x="281940" y="664845"/>
                  </a:lnTo>
                  <a:lnTo>
                    <a:pt x="281940" y="682943"/>
                  </a:lnTo>
                  <a:lnTo>
                    <a:pt x="304800" y="698182"/>
                  </a:lnTo>
                  <a:lnTo>
                    <a:pt x="307658" y="732472"/>
                  </a:lnTo>
                  <a:lnTo>
                    <a:pt x="322897" y="779145"/>
                  </a:lnTo>
                  <a:lnTo>
                    <a:pt x="326708" y="805815"/>
                  </a:lnTo>
                  <a:lnTo>
                    <a:pt x="358140" y="812482"/>
                  </a:lnTo>
                  <a:lnTo>
                    <a:pt x="390525" y="801052"/>
                  </a:lnTo>
                  <a:lnTo>
                    <a:pt x="413385" y="810577"/>
                  </a:lnTo>
                  <a:lnTo>
                    <a:pt x="447675" y="795338"/>
                  </a:lnTo>
                  <a:lnTo>
                    <a:pt x="444818" y="750570"/>
                  </a:lnTo>
                  <a:lnTo>
                    <a:pt x="450533" y="713422"/>
                  </a:lnTo>
                  <a:lnTo>
                    <a:pt x="441960" y="665797"/>
                  </a:lnTo>
                  <a:lnTo>
                    <a:pt x="441960" y="626745"/>
                  </a:lnTo>
                  <a:lnTo>
                    <a:pt x="473393" y="576263"/>
                  </a:lnTo>
                  <a:lnTo>
                    <a:pt x="487680" y="563880"/>
                  </a:lnTo>
                  <a:lnTo>
                    <a:pt x="487680" y="554355"/>
                  </a:lnTo>
                  <a:lnTo>
                    <a:pt x="503872" y="538163"/>
                  </a:lnTo>
                  <a:lnTo>
                    <a:pt x="510540" y="513397"/>
                  </a:lnTo>
                  <a:lnTo>
                    <a:pt x="517208" y="486728"/>
                  </a:lnTo>
                  <a:lnTo>
                    <a:pt x="508635" y="45815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7" name="Freeform: Shape 15">
              <a:extLst>
                <a:ext uri="{FF2B5EF4-FFF2-40B4-BE49-F238E27FC236}">
                  <a16:creationId xmlns="" xmlns:a16="http://schemas.microsoft.com/office/drawing/2014/main" id="{C7E4D156-5ED9-6C22-A1AB-8FBC8ACA9C77}"/>
                </a:ext>
              </a:extLst>
            </p:cNvPr>
            <p:cNvSpPr/>
            <p:nvPr/>
          </p:nvSpPr>
          <p:spPr>
            <a:xfrm>
              <a:off x="2169794" y="3466147"/>
              <a:ext cx="1386839" cy="1147762"/>
            </a:xfrm>
            <a:custGeom>
              <a:avLst/>
              <a:gdLst>
                <a:gd name="connsiteX0" fmla="*/ 1349693 w 1386839"/>
                <a:gd name="connsiteY0" fmla="*/ 424815 h 1147762"/>
                <a:gd name="connsiteX1" fmla="*/ 1332548 w 1386839"/>
                <a:gd name="connsiteY1" fmla="*/ 452438 h 1147762"/>
                <a:gd name="connsiteX2" fmla="*/ 1302068 w 1386839"/>
                <a:gd name="connsiteY2" fmla="*/ 444818 h 1147762"/>
                <a:gd name="connsiteX3" fmla="*/ 1288733 w 1386839"/>
                <a:gd name="connsiteY3" fmla="*/ 458153 h 1147762"/>
                <a:gd name="connsiteX4" fmla="*/ 1269683 w 1386839"/>
                <a:gd name="connsiteY4" fmla="*/ 430530 h 1147762"/>
                <a:gd name="connsiteX5" fmla="*/ 1217295 w 1386839"/>
                <a:gd name="connsiteY5" fmla="*/ 402908 h 1147762"/>
                <a:gd name="connsiteX6" fmla="*/ 1207770 w 1386839"/>
                <a:gd name="connsiteY6" fmla="*/ 375285 h 1147762"/>
                <a:gd name="connsiteX7" fmla="*/ 1180148 w 1386839"/>
                <a:gd name="connsiteY7" fmla="*/ 347663 h 1147762"/>
                <a:gd name="connsiteX8" fmla="*/ 1143953 w 1386839"/>
                <a:gd name="connsiteY8" fmla="*/ 340995 h 1147762"/>
                <a:gd name="connsiteX9" fmla="*/ 1125855 w 1386839"/>
                <a:gd name="connsiteY9" fmla="*/ 300990 h 1147762"/>
                <a:gd name="connsiteX10" fmla="*/ 1097280 w 1386839"/>
                <a:gd name="connsiteY10" fmla="*/ 314325 h 1147762"/>
                <a:gd name="connsiteX11" fmla="*/ 1066800 w 1386839"/>
                <a:gd name="connsiteY11" fmla="*/ 300990 h 1147762"/>
                <a:gd name="connsiteX12" fmla="*/ 1032510 w 1386839"/>
                <a:gd name="connsiteY12" fmla="*/ 309563 h 1147762"/>
                <a:gd name="connsiteX13" fmla="*/ 1002030 w 1386839"/>
                <a:gd name="connsiteY13" fmla="*/ 322897 h 1147762"/>
                <a:gd name="connsiteX14" fmla="*/ 968693 w 1386839"/>
                <a:gd name="connsiteY14" fmla="*/ 289560 h 1147762"/>
                <a:gd name="connsiteX15" fmla="*/ 968693 w 1386839"/>
                <a:gd name="connsiteY15" fmla="*/ 234315 h 1147762"/>
                <a:gd name="connsiteX16" fmla="*/ 942023 w 1386839"/>
                <a:gd name="connsiteY16" fmla="*/ 207645 h 1147762"/>
                <a:gd name="connsiteX17" fmla="*/ 928688 w 1386839"/>
                <a:gd name="connsiteY17" fmla="*/ 220980 h 1147762"/>
                <a:gd name="connsiteX18" fmla="*/ 893445 w 1386839"/>
                <a:gd name="connsiteY18" fmla="*/ 197168 h 1147762"/>
                <a:gd name="connsiteX19" fmla="*/ 878205 w 1386839"/>
                <a:gd name="connsiteY19" fmla="*/ 181928 h 1147762"/>
                <a:gd name="connsiteX20" fmla="*/ 852488 w 1386839"/>
                <a:gd name="connsiteY20" fmla="*/ 184785 h 1147762"/>
                <a:gd name="connsiteX21" fmla="*/ 835343 w 1386839"/>
                <a:gd name="connsiteY21" fmla="*/ 187643 h 1147762"/>
                <a:gd name="connsiteX22" fmla="*/ 819150 w 1386839"/>
                <a:gd name="connsiteY22" fmla="*/ 194310 h 1147762"/>
                <a:gd name="connsiteX23" fmla="*/ 835343 w 1386839"/>
                <a:gd name="connsiteY23" fmla="*/ 187643 h 1147762"/>
                <a:gd name="connsiteX24" fmla="*/ 835343 w 1386839"/>
                <a:gd name="connsiteY24" fmla="*/ 159068 h 1147762"/>
                <a:gd name="connsiteX25" fmla="*/ 842963 w 1386839"/>
                <a:gd name="connsiteY25" fmla="*/ 135255 h 1147762"/>
                <a:gd name="connsiteX26" fmla="*/ 822960 w 1386839"/>
                <a:gd name="connsiteY26" fmla="*/ 128588 h 1147762"/>
                <a:gd name="connsiteX27" fmla="*/ 800100 w 1386839"/>
                <a:gd name="connsiteY27" fmla="*/ 133350 h 1147762"/>
                <a:gd name="connsiteX28" fmla="*/ 783908 w 1386839"/>
                <a:gd name="connsiteY28" fmla="*/ 126683 h 1147762"/>
                <a:gd name="connsiteX29" fmla="*/ 771525 w 1386839"/>
                <a:gd name="connsiteY29" fmla="*/ 119063 h 1147762"/>
                <a:gd name="connsiteX30" fmla="*/ 751523 w 1386839"/>
                <a:gd name="connsiteY30" fmla="*/ 109538 h 1147762"/>
                <a:gd name="connsiteX31" fmla="*/ 728663 w 1386839"/>
                <a:gd name="connsiteY31" fmla="*/ 100013 h 1147762"/>
                <a:gd name="connsiteX32" fmla="*/ 717233 w 1386839"/>
                <a:gd name="connsiteY32" fmla="*/ 88583 h 1147762"/>
                <a:gd name="connsiteX33" fmla="*/ 713423 w 1386839"/>
                <a:gd name="connsiteY33" fmla="*/ 100013 h 1147762"/>
                <a:gd name="connsiteX34" fmla="*/ 695325 w 1386839"/>
                <a:gd name="connsiteY34" fmla="*/ 100013 h 1147762"/>
                <a:gd name="connsiteX35" fmla="*/ 681990 w 1386839"/>
                <a:gd name="connsiteY35" fmla="*/ 83820 h 1147762"/>
                <a:gd name="connsiteX36" fmla="*/ 661988 w 1386839"/>
                <a:gd name="connsiteY36" fmla="*/ 83820 h 1147762"/>
                <a:gd name="connsiteX37" fmla="*/ 657225 w 1386839"/>
                <a:gd name="connsiteY37" fmla="*/ 62865 h 1147762"/>
                <a:gd name="connsiteX38" fmla="*/ 645795 w 1386839"/>
                <a:gd name="connsiteY38" fmla="*/ 51435 h 1147762"/>
                <a:gd name="connsiteX39" fmla="*/ 630555 w 1386839"/>
                <a:gd name="connsiteY39" fmla="*/ 43815 h 1147762"/>
                <a:gd name="connsiteX40" fmla="*/ 611505 w 1386839"/>
                <a:gd name="connsiteY40" fmla="*/ 43815 h 1147762"/>
                <a:gd name="connsiteX41" fmla="*/ 596265 w 1386839"/>
                <a:gd name="connsiteY41" fmla="*/ 59055 h 1147762"/>
                <a:gd name="connsiteX42" fmla="*/ 572453 w 1386839"/>
                <a:gd name="connsiteY42" fmla="*/ 59055 h 1147762"/>
                <a:gd name="connsiteX43" fmla="*/ 561023 w 1386839"/>
                <a:gd name="connsiteY43" fmla="*/ 70485 h 1147762"/>
                <a:gd name="connsiteX44" fmla="*/ 541020 w 1386839"/>
                <a:gd name="connsiteY44" fmla="*/ 68580 h 1147762"/>
                <a:gd name="connsiteX45" fmla="*/ 524828 w 1386839"/>
                <a:gd name="connsiteY45" fmla="*/ 52388 h 1147762"/>
                <a:gd name="connsiteX46" fmla="*/ 494347 w 1386839"/>
                <a:gd name="connsiteY46" fmla="*/ 52388 h 1147762"/>
                <a:gd name="connsiteX47" fmla="*/ 478155 w 1386839"/>
                <a:gd name="connsiteY47" fmla="*/ 41910 h 1147762"/>
                <a:gd name="connsiteX48" fmla="*/ 456247 w 1386839"/>
                <a:gd name="connsiteY48" fmla="*/ 42863 h 1147762"/>
                <a:gd name="connsiteX49" fmla="*/ 443865 w 1386839"/>
                <a:gd name="connsiteY49" fmla="*/ 30480 h 1147762"/>
                <a:gd name="connsiteX50" fmla="*/ 419100 w 1386839"/>
                <a:gd name="connsiteY50" fmla="*/ 30480 h 1147762"/>
                <a:gd name="connsiteX51" fmla="*/ 406718 w 1386839"/>
                <a:gd name="connsiteY51" fmla="*/ 18097 h 1147762"/>
                <a:gd name="connsiteX52" fmla="*/ 398145 w 1386839"/>
                <a:gd name="connsiteY52" fmla="*/ 0 h 1147762"/>
                <a:gd name="connsiteX53" fmla="*/ 376238 w 1386839"/>
                <a:gd name="connsiteY53" fmla="*/ 18097 h 1147762"/>
                <a:gd name="connsiteX54" fmla="*/ 374333 w 1386839"/>
                <a:gd name="connsiteY54" fmla="*/ 36195 h 1147762"/>
                <a:gd name="connsiteX55" fmla="*/ 361950 w 1386839"/>
                <a:gd name="connsiteY55" fmla="*/ 48578 h 1147762"/>
                <a:gd name="connsiteX56" fmla="*/ 359093 w 1386839"/>
                <a:gd name="connsiteY56" fmla="*/ 78105 h 1147762"/>
                <a:gd name="connsiteX57" fmla="*/ 351472 w 1386839"/>
                <a:gd name="connsiteY57" fmla="*/ 95250 h 1147762"/>
                <a:gd name="connsiteX58" fmla="*/ 342900 w 1386839"/>
                <a:gd name="connsiteY58" fmla="*/ 110490 h 1147762"/>
                <a:gd name="connsiteX59" fmla="*/ 322897 w 1386839"/>
                <a:gd name="connsiteY59" fmla="*/ 110490 h 1147762"/>
                <a:gd name="connsiteX60" fmla="*/ 314325 w 1386839"/>
                <a:gd name="connsiteY60" fmla="*/ 134303 h 1147762"/>
                <a:gd name="connsiteX61" fmla="*/ 295275 w 1386839"/>
                <a:gd name="connsiteY61" fmla="*/ 111443 h 1147762"/>
                <a:gd name="connsiteX62" fmla="*/ 271463 w 1386839"/>
                <a:gd name="connsiteY62" fmla="*/ 113347 h 1147762"/>
                <a:gd name="connsiteX63" fmla="*/ 244793 w 1386839"/>
                <a:gd name="connsiteY63" fmla="*/ 136208 h 1147762"/>
                <a:gd name="connsiteX64" fmla="*/ 235268 w 1386839"/>
                <a:gd name="connsiteY64" fmla="*/ 157163 h 1147762"/>
                <a:gd name="connsiteX65" fmla="*/ 206693 w 1386839"/>
                <a:gd name="connsiteY65" fmla="*/ 165735 h 1147762"/>
                <a:gd name="connsiteX66" fmla="*/ 195263 w 1386839"/>
                <a:gd name="connsiteY66" fmla="*/ 197168 h 1147762"/>
                <a:gd name="connsiteX67" fmla="*/ 180022 w 1386839"/>
                <a:gd name="connsiteY67" fmla="*/ 234315 h 1147762"/>
                <a:gd name="connsiteX68" fmla="*/ 171450 w 1386839"/>
                <a:gd name="connsiteY68" fmla="*/ 268605 h 1147762"/>
                <a:gd name="connsiteX69" fmla="*/ 172403 w 1386839"/>
                <a:gd name="connsiteY69" fmla="*/ 292418 h 1147762"/>
                <a:gd name="connsiteX70" fmla="*/ 158115 w 1386839"/>
                <a:gd name="connsiteY70" fmla="*/ 301943 h 1147762"/>
                <a:gd name="connsiteX71" fmla="*/ 179070 w 1386839"/>
                <a:gd name="connsiteY71" fmla="*/ 322897 h 1147762"/>
                <a:gd name="connsiteX72" fmla="*/ 170497 w 1386839"/>
                <a:gd name="connsiteY72" fmla="*/ 354330 h 1147762"/>
                <a:gd name="connsiteX73" fmla="*/ 163830 w 1386839"/>
                <a:gd name="connsiteY73" fmla="*/ 382905 h 1147762"/>
                <a:gd name="connsiteX74" fmla="*/ 137160 w 1386839"/>
                <a:gd name="connsiteY74" fmla="*/ 391478 h 1147762"/>
                <a:gd name="connsiteX75" fmla="*/ 108585 w 1386839"/>
                <a:gd name="connsiteY75" fmla="*/ 381953 h 1147762"/>
                <a:gd name="connsiteX76" fmla="*/ 100013 w 1386839"/>
                <a:gd name="connsiteY76" fmla="*/ 360997 h 1147762"/>
                <a:gd name="connsiteX77" fmla="*/ 84772 w 1386839"/>
                <a:gd name="connsiteY77" fmla="*/ 343853 h 1147762"/>
                <a:gd name="connsiteX78" fmla="*/ 63818 w 1386839"/>
                <a:gd name="connsiteY78" fmla="*/ 344805 h 1147762"/>
                <a:gd name="connsiteX79" fmla="*/ 57150 w 1386839"/>
                <a:gd name="connsiteY79" fmla="*/ 370522 h 1147762"/>
                <a:gd name="connsiteX80" fmla="*/ 39053 w 1386839"/>
                <a:gd name="connsiteY80" fmla="*/ 391478 h 1147762"/>
                <a:gd name="connsiteX81" fmla="*/ 12382 w 1386839"/>
                <a:gd name="connsiteY81" fmla="*/ 418147 h 1147762"/>
                <a:gd name="connsiteX82" fmla="*/ 0 w 1386839"/>
                <a:gd name="connsiteY82" fmla="*/ 441008 h 1147762"/>
                <a:gd name="connsiteX83" fmla="*/ 12382 w 1386839"/>
                <a:gd name="connsiteY83" fmla="*/ 461963 h 1147762"/>
                <a:gd name="connsiteX84" fmla="*/ 27622 w 1386839"/>
                <a:gd name="connsiteY84" fmla="*/ 477203 h 1147762"/>
                <a:gd name="connsiteX85" fmla="*/ 46672 w 1386839"/>
                <a:gd name="connsiteY85" fmla="*/ 461010 h 1147762"/>
                <a:gd name="connsiteX86" fmla="*/ 59055 w 1386839"/>
                <a:gd name="connsiteY86" fmla="*/ 479108 h 1147762"/>
                <a:gd name="connsiteX87" fmla="*/ 74295 w 1386839"/>
                <a:gd name="connsiteY87" fmla="*/ 496253 h 1147762"/>
                <a:gd name="connsiteX88" fmla="*/ 95250 w 1386839"/>
                <a:gd name="connsiteY88" fmla="*/ 499110 h 1147762"/>
                <a:gd name="connsiteX89" fmla="*/ 110490 w 1386839"/>
                <a:gd name="connsiteY89" fmla="*/ 514350 h 1147762"/>
                <a:gd name="connsiteX90" fmla="*/ 121920 w 1386839"/>
                <a:gd name="connsiteY90" fmla="*/ 542925 h 1147762"/>
                <a:gd name="connsiteX91" fmla="*/ 119063 w 1386839"/>
                <a:gd name="connsiteY91" fmla="*/ 565785 h 1147762"/>
                <a:gd name="connsiteX92" fmla="*/ 109538 w 1386839"/>
                <a:gd name="connsiteY92" fmla="*/ 603885 h 1147762"/>
                <a:gd name="connsiteX93" fmla="*/ 97155 w 1386839"/>
                <a:gd name="connsiteY93" fmla="*/ 615315 h 1147762"/>
                <a:gd name="connsiteX94" fmla="*/ 80010 w 1386839"/>
                <a:gd name="connsiteY94" fmla="*/ 615315 h 1147762"/>
                <a:gd name="connsiteX95" fmla="*/ 71438 w 1386839"/>
                <a:gd name="connsiteY95" fmla="*/ 636270 h 1147762"/>
                <a:gd name="connsiteX96" fmla="*/ 57150 w 1386839"/>
                <a:gd name="connsiteY96" fmla="*/ 647700 h 1147762"/>
                <a:gd name="connsiteX97" fmla="*/ 72390 w 1386839"/>
                <a:gd name="connsiteY97" fmla="*/ 671513 h 1147762"/>
                <a:gd name="connsiteX98" fmla="*/ 87630 w 1386839"/>
                <a:gd name="connsiteY98" fmla="*/ 700088 h 1147762"/>
                <a:gd name="connsiteX99" fmla="*/ 87630 w 1386839"/>
                <a:gd name="connsiteY99" fmla="*/ 729615 h 1147762"/>
                <a:gd name="connsiteX100" fmla="*/ 73343 w 1386839"/>
                <a:gd name="connsiteY100" fmla="*/ 761047 h 1147762"/>
                <a:gd name="connsiteX101" fmla="*/ 55245 w 1386839"/>
                <a:gd name="connsiteY101" fmla="*/ 782003 h 1147762"/>
                <a:gd name="connsiteX102" fmla="*/ 61913 w 1386839"/>
                <a:gd name="connsiteY102" fmla="*/ 802005 h 1147762"/>
                <a:gd name="connsiteX103" fmla="*/ 82868 w 1386839"/>
                <a:gd name="connsiteY103" fmla="*/ 819150 h 1147762"/>
                <a:gd name="connsiteX104" fmla="*/ 92393 w 1386839"/>
                <a:gd name="connsiteY104" fmla="*/ 851535 h 1147762"/>
                <a:gd name="connsiteX105" fmla="*/ 123825 w 1386839"/>
                <a:gd name="connsiteY105" fmla="*/ 875347 h 1147762"/>
                <a:gd name="connsiteX106" fmla="*/ 150495 w 1386839"/>
                <a:gd name="connsiteY106" fmla="*/ 895350 h 1147762"/>
                <a:gd name="connsiteX107" fmla="*/ 159068 w 1386839"/>
                <a:gd name="connsiteY107" fmla="*/ 939165 h 1147762"/>
                <a:gd name="connsiteX108" fmla="*/ 150495 w 1386839"/>
                <a:gd name="connsiteY108" fmla="*/ 968693 h 1147762"/>
                <a:gd name="connsiteX109" fmla="*/ 173355 w 1386839"/>
                <a:gd name="connsiteY109" fmla="*/ 994410 h 1147762"/>
                <a:gd name="connsiteX110" fmla="*/ 194310 w 1386839"/>
                <a:gd name="connsiteY110" fmla="*/ 1006793 h 1147762"/>
                <a:gd name="connsiteX111" fmla="*/ 202883 w 1386839"/>
                <a:gd name="connsiteY111" fmla="*/ 1039178 h 1147762"/>
                <a:gd name="connsiteX112" fmla="*/ 206693 w 1386839"/>
                <a:gd name="connsiteY112" fmla="*/ 1043940 h 1147762"/>
                <a:gd name="connsiteX113" fmla="*/ 224790 w 1386839"/>
                <a:gd name="connsiteY113" fmla="*/ 1064895 h 1147762"/>
                <a:gd name="connsiteX114" fmla="*/ 224790 w 1386839"/>
                <a:gd name="connsiteY114" fmla="*/ 1094423 h 1147762"/>
                <a:gd name="connsiteX115" fmla="*/ 248603 w 1386839"/>
                <a:gd name="connsiteY115" fmla="*/ 1105853 h 1147762"/>
                <a:gd name="connsiteX116" fmla="*/ 259080 w 1386839"/>
                <a:gd name="connsiteY116" fmla="*/ 1116330 h 1147762"/>
                <a:gd name="connsiteX117" fmla="*/ 259080 w 1386839"/>
                <a:gd name="connsiteY117" fmla="*/ 1134428 h 1147762"/>
                <a:gd name="connsiteX118" fmla="*/ 283845 w 1386839"/>
                <a:gd name="connsiteY118" fmla="*/ 1134428 h 1147762"/>
                <a:gd name="connsiteX119" fmla="*/ 293370 w 1386839"/>
                <a:gd name="connsiteY119" fmla="*/ 1147763 h 1147762"/>
                <a:gd name="connsiteX120" fmla="*/ 313372 w 1386839"/>
                <a:gd name="connsiteY120" fmla="*/ 1147763 h 1147762"/>
                <a:gd name="connsiteX121" fmla="*/ 325755 w 1386839"/>
                <a:gd name="connsiteY121" fmla="*/ 1135380 h 1147762"/>
                <a:gd name="connsiteX122" fmla="*/ 361950 w 1386839"/>
                <a:gd name="connsiteY122" fmla="*/ 1135380 h 1147762"/>
                <a:gd name="connsiteX123" fmla="*/ 395288 w 1386839"/>
                <a:gd name="connsiteY123" fmla="*/ 1102043 h 1147762"/>
                <a:gd name="connsiteX124" fmla="*/ 405765 w 1386839"/>
                <a:gd name="connsiteY124" fmla="*/ 1067753 h 1147762"/>
                <a:gd name="connsiteX125" fmla="*/ 445770 w 1386839"/>
                <a:gd name="connsiteY125" fmla="*/ 1067753 h 1147762"/>
                <a:gd name="connsiteX126" fmla="*/ 465772 w 1386839"/>
                <a:gd name="connsiteY126" fmla="*/ 1049655 h 1147762"/>
                <a:gd name="connsiteX127" fmla="*/ 486728 w 1386839"/>
                <a:gd name="connsiteY127" fmla="*/ 1053465 h 1147762"/>
                <a:gd name="connsiteX128" fmla="*/ 491490 w 1386839"/>
                <a:gd name="connsiteY128" fmla="*/ 1069658 h 1147762"/>
                <a:gd name="connsiteX129" fmla="*/ 513397 w 1386839"/>
                <a:gd name="connsiteY129" fmla="*/ 1081088 h 1147762"/>
                <a:gd name="connsiteX130" fmla="*/ 541973 w 1386839"/>
                <a:gd name="connsiteY130" fmla="*/ 1081088 h 1147762"/>
                <a:gd name="connsiteX131" fmla="*/ 552450 w 1386839"/>
                <a:gd name="connsiteY131" fmla="*/ 1070610 h 1147762"/>
                <a:gd name="connsiteX132" fmla="*/ 541020 w 1386839"/>
                <a:gd name="connsiteY132" fmla="*/ 1042035 h 1147762"/>
                <a:gd name="connsiteX133" fmla="*/ 561023 w 1386839"/>
                <a:gd name="connsiteY133" fmla="*/ 1033463 h 1147762"/>
                <a:gd name="connsiteX134" fmla="*/ 574358 w 1386839"/>
                <a:gd name="connsiteY134" fmla="*/ 1032510 h 1147762"/>
                <a:gd name="connsiteX135" fmla="*/ 588645 w 1386839"/>
                <a:gd name="connsiteY135" fmla="*/ 1018222 h 1147762"/>
                <a:gd name="connsiteX136" fmla="*/ 613410 w 1386839"/>
                <a:gd name="connsiteY136" fmla="*/ 1004888 h 1147762"/>
                <a:gd name="connsiteX137" fmla="*/ 641033 w 1386839"/>
                <a:gd name="connsiteY137" fmla="*/ 987743 h 1147762"/>
                <a:gd name="connsiteX138" fmla="*/ 648652 w 1386839"/>
                <a:gd name="connsiteY138" fmla="*/ 973455 h 1147762"/>
                <a:gd name="connsiteX139" fmla="*/ 672465 w 1386839"/>
                <a:gd name="connsiteY139" fmla="*/ 973455 h 1147762"/>
                <a:gd name="connsiteX140" fmla="*/ 675323 w 1386839"/>
                <a:gd name="connsiteY140" fmla="*/ 928688 h 1147762"/>
                <a:gd name="connsiteX141" fmla="*/ 663893 w 1386839"/>
                <a:gd name="connsiteY141" fmla="*/ 907733 h 1147762"/>
                <a:gd name="connsiteX142" fmla="*/ 668655 w 1386839"/>
                <a:gd name="connsiteY142" fmla="*/ 870585 h 1147762"/>
                <a:gd name="connsiteX143" fmla="*/ 663893 w 1386839"/>
                <a:gd name="connsiteY143" fmla="*/ 848678 h 1147762"/>
                <a:gd name="connsiteX144" fmla="*/ 677227 w 1386839"/>
                <a:gd name="connsiteY144" fmla="*/ 835343 h 1147762"/>
                <a:gd name="connsiteX145" fmla="*/ 693420 w 1386839"/>
                <a:gd name="connsiteY145" fmla="*/ 817245 h 1147762"/>
                <a:gd name="connsiteX146" fmla="*/ 706755 w 1386839"/>
                <a:gd name="connsiteY146" fmla="*/ 823913 h 1147762"/>
                <a:gd name="connsiteX147" fmla="*/ 722948 w 1386839"/>
                <a:gd name="connsiteY147" fmla="*/ 812483 h 1147762"/>
                <a:gd name="connsiteX148" fmla="*/ 735330 w 1386839"/>
                <a:gd name="connsiteY148" fmla="*/ 800100 h 1147762"/>
                <a:gd name="connsiteX149" fmla="*/ 735330 w 1386839"/>
                <a:gd name="connsiteY149" fmla="*/ 788670 h 1147762"/>
                <a:gd name="connsiteX150" fmla="*/ 751523 w 1386839"/>
                <a:gd name="connsiteY150" fmla="*/ 788670 h 1147762"/>
                <a:gd name="connsiteX151" fmla="*/ 764858 w 1386839"/>
                <a:gd name="connsiteY151" fmla="*/ 775335 h 1147762"/>
                <a:gd name="connsiteX152" fmla="*/ 773430 w 1386839"/>
                <a:gd name="connsiteY152" fmla="*/ 766763 h 1147762"/>
                <a:gd name="connsiteX153" fmla="*/ 790575 w 1386839"/>
                <a:gd name="connsiteY153" fmla="*/ 762000 h 1147762"/>
                <a:gd name="connsiteX154" fmla="*/ 803910 w 1386839"/>
                <a:gd name="connsiteY154" fmla="*/ 748665 h 1147762"/>
                <a:gd name="connsiteX155" fmla="*/ 799148 w 1386839"/>
                <a:gd name="connsiteY155" fmla="*/ 735330 h 1147762"/>
                <a:gd name="connsiteX156" fmla="*/ 799148 w 1386839"/>
                <a:gd name="connsiteY156" fmla="*/ 721995 h 1147762"/>
                <a:gd name="connsiteX157" fmla="*/ 789623 w 1386839"/>
                <a:gd name="connsiteY157" fmla="*/ 712470 h 1147762"/>
                <a:gd name="connsiteX158" fmla="*/ 776288 w 1386839"/>
                <a:gd name="connsiteY158" fmla="*/ 702945 h 1147762"/>
                <a:gd name="connsiteX159" fmla="*/ 776288 w 1386839"/>
                <a:gd name="connsiteY159" fmla="*/ 677228 h 1147762"/>
                <a:gd name="connsiteX160" fmla="*/ 792480 w 1386839"/>
                <a:gd name="connsiteY160" fmla="*/ 661035 h 1147762"/>
                <a:gd name="connsiteX161" fmla="*/ 816293 w 1386839"/>
                <a:gd name="connsiteY161" fmla="*/ 656272 h 1147762"/>
                <a:gd name="connsiteX162" fmla="*/ 833438 w 1386839"/>
                <a:gd name="connsiteY162" fmla="*/ 639128 h 1147762"/>
                <a:gd name="connsiteX163" fmla="*/ 862013 w 1386839"/>
                <a:gd name="connsiteY163" fmla="*/ 634365 h 1147762"/>
                <a:gd name="connsiteX164" fmla="*/ 892493 w 1386839"/>
                <a:gd name="connsiteY164" fmla="*/ 624840 h 1147762"/>
                <a:gd name="connsiteX165" fmla="*/ 928688 w 1386839"/>
                <a:gd name="connsiteY165" fmla="*/ 620078 h 1147762"/>
                <a:gd name="connsiteX166" fmla="*/ 946785 w 1386839"/>
                <a:gd name="connsiteY166" fmla="*/ 601980 h 1147762"/>
                <a:gd name="connsiteX167" fmla="*/ 954405 w 1386839"/>
                <a:gd name="connsiteY167" fmla="*/ 572453 h 1147762"/>
                <a:gd name="connsiteX168" fmla="*/ 970598 w 1386839"/>
                <a:gd name="connsiteY168" fmla="*/ 556260 h 1147762"/>
                <a:gd name="connsiteX169" fmla="*/ 990600 w 1386839"/>
                <a:gd name="connsiteY169" fmla="*/ 576263 h 1147762"/>
                <a:gd name="connsiteX170" fmla="*/ 1019175 w 1386839"/>
                <a:gd name="connsiteY170" fmla="*/ 576263 h 1147762"/>
                <a:gd name="connsiteX171" fmla="*/ 1030605 w 1386839"/>
                <a:gd name="connsiteY171" fmla="*/ 547688 h 1147762"/>
                <a:gd name="connsiteX172" fmla="*/ 1059180 w 1386839"/>
                <a:gd name="connsiteY172" fmla="*/ 547688 h 1147762"/>
                <a:gd name="connsiteX173" fmla="*/ 1092518 w 1386839"/>
                <a:gd name="connsiteY173" fmla="*/ 555308 h 1147762"/>
                <a:gd name="connsiteX174" fmla="*/ 1135380 w 1386839"/>
                <a:gd name="connsiteY174" fmla="*/ 543878 h 1147762"/>
                <a:gd name="connsiteX175" fmla="*/ 1151573 w 1386839"/>
                <a:gd name="connsiteY175" fmla="*/ 527685 h 1147762"/>
                <a:gd name="connsiteX176" fmla="*/ 1176338 w 1386839"/>
                <a:gd name="connsiteY176" fmla="*/ 527685 h 1147762"/>
                <a:gd name="connsiteX177" fmla="*/ 1185863 w 1386839"/>
                <a:gd name="connsiteY177" fmla="*/ 551497 h 1147762"/>
                <a:gd name="connsiteX178" fmla="*/ 1201103 w 1386839"/>
                <a:gd name="connsiteY178" fmla="*/ 566738 h 1147762"/>
                <a:gd name="connsiteX179" fmla="*/ 1227773 w 1386839"/>
                <a:gd name="connsiteY179" fmla="*/ 566738 h 1147762"/>
                <a:gd name="connsiteX180" fmla="*/ 1237298 w 1386839"/>
                <a:gd name="connsiteY180" fmla="*/ 576263 h 1147762"/>
                <a:gd name="connsiteX181" fmla="*/ 1259205 w 1386839"/>
                <a:gd name="connsiteY181" fmla="*/ 554355 h 1147762"/>
                <a:gd name="connsiteX182" fmla="*/ 1293495 w 1386839"/>
                <a:gd name="connsiteY182" fmla="*/ 542925 h 1147762"/>
                <a:gd name="connsiteX183" fmla="*/ 1307783 w 1386839"/>
                <a:gd name="connsiteY183" fmla="*/ 557213 h 1147762"/>
                <a:gd name="connsiteX184" fmla="*/ 1324928 w 1386839"/>
                <a:gd name="connsiteY184" fmla="*/ 539115 h 1147762"/>
                <a:gd name="connsiteX185" fmla="*/ 1364933 w 1386839"/>
                <a:gd name="connsiteY185" fmla="*/ 539115 h 1147762"/>
                <a:gd name="connsiteX186" fmla="*/ 1369695 w 1386839"/>
                <a:gd name="connsiteY186" fmla="*/ 472440 h 1147762"/>
                <a:gd name="connsiteX187" fmla="*/ 1386840 w 1386839"/>
                <a:gd name="connsiteY187" fmla="*/ 453390 h 1147762"/>
                <a:gd name="connsiteX188" fmla="*/ 1349693 w 1386839"/>
                <a:gd name="connsiteY188" fmla="*/ 424815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386839" h="1147762">
                  <a:moveTo>
                    <a:pt x="1349693" y="424815"/>
                  </a:moveTo>
                  <a:lnTo>
                    <a:pt x="1332548" y="452438"/>
                  </a:lnTo>
                  <a:lnTo>
                    <a:pt x="1302068" y="444818"/>
                  </a:lnTo>
                  <a:lnTo>
                    <a:pt x="1288733" y="458153"/>
                  </a:lnTo>
                  <a:lnTo>
                    <a:pt x="1269683" y="430530"/>
                  </a:lnTo>
                  <a:lnTo>
                    <a:pt x="1217295" y="402908"/>
                  </a:lnTo>
                  <a:lnTo>
                    <a:pt x="1207770" y="375285"/>
                  </a:lnTo>
                  <a:lnTo>
                    <a:pt x="1180148" y="347663"/>
                  </a:lnTo>
                  <a:lnTo>
                    <a:pt x="1143953" y="340995"/>
                  </a:lnTo>
                  <a:lnTo>
                    <a:pt x="1125855" y="300990"/>
                  </a:lnTo>
                  <a:lnTo>
                    <a:pt x="1097280" y="314325"/>
                  </a:lnTo>
                  <a:lnTo>
                    <a:pt x="1066800" y="300990"/>
                  </a:lnTo>
                  <a:lnTo>
                    <a:pt x="1032510" y="309563"/>
                  </a:lnTo>
                  <a:lnTo>
                    <a:pt x="1002030" y="322897"/>
                  </a:lnTo>
                  <a:lnTo>
                    <a:pt x="968693" y="289560"/>
                  </a:lnTo>
                  <a:lnTo>
                    <a:pt x="968693" y="234315"/>
                  </a:lnTo>
                  <a:lnTo>
                    <a:pt x="942023" y="207645"/>
                  </a:lnTo>
                  <a:lnTo>
                    <a:pt x="928688" y="220980"/>
                  </a:lnTo>
                  <a:lnTo>
                    <a:pt x="893445" y="197168"/>
                  </a:lnTo>
                  <a:lnTo>
                    <a:pt x="878205" y="181928"/>
                  </a:lnTo>
                  <a:lnTo>
                    <a:pt x="852488" y="184785"/>
                  </a:lnTo>
                  <a:lnTo>
                    <a:pt x="835343" y="187643"/>
                  </a:lnTo>
                  <a:lnTo>
                    <a:pt x="819150" y="194310"/>
                  </a:lnTo>
                  <a:lnTo>
                    <a:pt x="835343" y="187643"/>
                  </a:lnTo>
                  <a:lnTo>
                    <a:pt x="835343" y="159068"/>
                  </a:lnTo>
                  <a:lnTo>
                    <a:pt x="842963" y="135255"/>
                  </a:lnTo>
                  <a:lnTo>
                    <a:pt x="822960" y="128588"/>
                  </a:lnTo>
                  <a:lnTo>
                    <a:pt x="800100" y="133350"/>
                  </a:lnTo>
                  <a:lnTo>
                    <a:pt x="783908" y="126683"/>
                  </a:lnTo>
                  <a:lnTo>
                    <a:pt x="771525" y="119063"/>
                  </a:lnTo>
                  <a:cubicBezTo>
                    <a:pt x="771525" y="119063"/>
                    <a:pt x="755333" y="109538"/>
                    <a:pt x="751523" y="109538"/>
                  </a:cubicBezTo>
                  <a:cubicBezTo>
                    <a:pt x="747713" y="109538"/>
                    <a:pt x="728663" y="100013"/>
                    <a:pt x="728663" y="100013"/>
                  </a:cubicBezTo>
                  <a:lnTo>
                    <a:pt x="717233" y="88583"/>
                  </a:lnTo>
                  <a:lnTo>
                    <a:pt x="713423" y="100013"/>
                  </a:lnTo>
                  <a:lnTo>
                    <a:pt x="695325" y="100013"/>
                  </a:lnTo>
                  <a:lnTo>
                    <a:pt x="681990" y="83820"/>
                  </a:lnTo>
                  <a:lnTo>
                    <a:pt x="661988" y="83820"/>
                  </a:lnTo>
                  <a:cubicBezTo>
                    <a:pt x="661988" y="83820"/>
                    <a:pt x="661035" y="62865"/>
                    <a:pt x="657225" y="62865"/>
                  </a:cubicBezTo>
                  <a:cubicBezTo>
                    <a:pt x="653415" y="62865"/>
                    <a:pt x="645795" y="51435"/>
                    <a:pt x="645795" y="51435"/>
                  </a:cubicBezTo>
                  <a:lnTo>
                    <a:pt x="630555" y="43815"/>
                  </a:lnTo>
                  <a:lnTo>
                    <a:pt x="611505" y="43815"/>
                  </a:lnTo>
                  <a:lnTo>
                    <a:pt x="596265" y="59055"/>
                  </a:lnTo>
                  <a:lnTo>
                    <a:pt x="572453" y="59055"/>
                  </a:lnTo>
                  <a:lnTo>
                    <a:pt x="561023" y="70485"/>
                  </a:lnTo>
                  <a:lnTo>
                    <a:pt x="541020" y="68580"/>
                  </a:lnTo>
                  <a:lnTo>
                    <a:pt x="524828" y="52388"/>
                  </a:lnTo>
                  <a:lnTo>
                    <a:pt x="494347" y="52388"/>
                  </a:lnTo>
                  <a:lnTo>
                    <a:pt x="478155" y="41910"/>
                  </a:lnTo>
                  <a:lnTo>
                    <a:pt x="456247" y="42863"/>
                  </a:lnTo>
                  <a:lnTo>
                    <a:pt x="443865" y="30480"/>
                  </a:lnTo>
                  <a:lnTo>
                    <a:pt x="419100" y="30480"/>
                  </a:lnTo>
                  <a:lnTo>
                    <a:pt x="406718" y="18097"/>
                  </a:lnTo>
                  <a:lnTo>
                    <a:pt x="398145" y="0"/>
                  </a:lnTo>
                  <a:lnTo>
                    <a:pt x="376238" y="18097"/>
                  </a:lnTo>
                  <a:lnTo>
                    <a:pt x="374333" y="36195"/>
                  </a:lnTo>
                  <a:lnTo>
                    <a:pt x="361950" y="48578"/>
                  </a:lnTo>
                  <a:lnTo>
                    <a:pt x="359093" y="78105"/>
                  </a:lnTo>
                  <a:lnTo>
                    <a:pt x="351472" y="95250"/>
                  </a:lnTo>
                  <a:lnTo>
                    <a:pt x="342900" y="110490"/>
                  </a:lnTo>
                  <a:lnTo>
                    <a:pt x="322897" y="110490"/>
                  </a:lnTo>
                  <a:lnTo>
                    <a:pt x="314325" y="134303"/>
                  </a:lnTo>
                  <a:lnTo>
                    <a:pt x="295275" y="111443"/>
                  </a:lnTo>
                  <a:lnTo>
                    <a:pt x="271463" y="113347"/>
                  </a:lnTo>
                  <a:lnTo>
                    <a:pt x="244793" y="136208"/>
                  </a:lnTo>
                  <a:lnTo>
                    <a:pt x="235268" y="157163"/>
                  </a:lnTo>
                  <a:lnTo>
                    <a:pt x="206693" y="165735"/>
                  </a:lnTo>
                  <a:lnTo>
                    <a:pt x="195263" y="197168"/>
                  </a:lnTo>
                  <a:lnTo>
                    <a:pt x="180022" y="234315"/>
                  </a:lnTo>
                  <a:lnTo>
                    <a:pt x="171450" y="268605"/>
                  </a:lnTo>
                  <a:lnTo>
                    <a:pt x="172403" y="292418"/>
                  </a:lnTo>
                  <a:lnTo>
                    <a:pt x="158115" y="301943"/>
                  </a:lnTo>
                  <a:lnTo>
                    <a:pt x="179070" y="322897"/>
                  </a:lnTo>
                  <a:lnTo>
                    <a:pt x="170497" y="354330"/>
                  </a:lnTo>
                  <a:lnTo>
                    <a:pt x="163830" y="382905"/>
                  </a:lnTo>
                  <a:lnTo>
                    <a:pt x="137160" y="391478"/>
                  </a:lnTo>
                  <a:lnTo>
                    <a:pt x="108585" y="381953"/>
                  </a:lnTo>
                  <a:lnTo>
                    <a:pt x="100013" y="360997"/>
                  </a:lnTo>
                  <a:lnTo>
                    <a:pt x="84772" y="343853"/>
                  </a:lnTo>
                  <a:lnTo>
                    <a:pt x="63818" y="344805"/>
                  </a:lnTo>
                  <a:lnTo>
                    <a:pt x="57150" y="370522"/>
                  </a:lnTo>
                  <a:lnTo>
                    <a:pt x="39053" y="391478"/>
                  </a:lnTo>
                  <a:lnTo>
                    <a:pt x="12382" y="418147"/>
                  </a:lnTo>
                  <a:lnTo>
                    <a:pt x="0" y="441008"/>
                  </a:lnTo>
                  <a:lnTo>
                    <a:pt x="12382" y="461963"/>
                  </a:lnTo>
                  <a:lnTo>
                    <a:pt x="27622" y="477203"/>
                  </a:lnTo>
                  <a:lnTo>
                    <a:pt x="46672" y="461010"/>
                  </a:lnTo>
                  <a:lnTo>
                    <a:pt x="59055" y="479108"/>
                  </a:lnTo>
                  <a:lnTo>
                    <a:pt x="74295" y="496253"/>
                  </a:lnTo>
                  <a:lnTo>
                    <a:pt x="95250" y="499110"/>
                  </a:lnTo>
                  <a:lnTo>
                    <a:pt x="110490" y="514350"/>
                  </a:lnTo>
                  <a:lnTo>
                    <a:pt x="121920" y="542925"/>
                  </a:lnTo>
                  <a:lnTo>
                    <a:pt x="119063" y="565785"/>
                  </a:lnTo>
                  <a:lnTo>
                    <a:pt x="109538" y="603885"/>
                  </a:lnTo>
                  <a:lnTo>
                    <a:pt x="97155" y="615315"/>
                  </a:lnTo>
                  <a:lnTo>
                    <a:pt x="80010" y="615315"/>
                  </a:lnTo>
                  <a:lnTo>
                    <a:pt x="71438" y="636270"/>
                  </a:lnTo>
                  <a:lnTo>
                    <a:pt x="57150" y="647700"/>
                  </a:lnTo>
                  <a:lnTo>
                    <a:pt x="72390" y="671513"/>
                  </a:lnTo>
                  <a:lnTo>
                    <a:pt x="87630" y="700088"/>
                  </a:lnTo>
                  <a:lnTo>
                    <a:pt x="87630" y="729615"/>
                  </a:lnTo>
                  <a:lnTo>
                    <a:pt x="73343" y="761047"/>
                  </a:lnTo>
                  <a:lnTo>
                    <a:pt x="55245" y="782003"/>
                  </a:lnTo>
                  <a:lnTo>
                    <a:pt x="61913" y="802005"/>
                  </a:lnTo>
                  <a:lnTo>
                    <a:pt x="82868" y="819150"/>
                  </a:lnTo>
                  <a:lnTo>
                    <a:pt x="92393" y="851535"/>
                  </a:lnTo>
                  <a:lnTo>
                    <a:pt x="123825" y="875347"/>
                  </a:lnTo>
                  <a:lnTo>
                    <a:pt x="150495" y="895350"/>
                  </a:lnTo>
                  <a:lnTo>
                    <a:pt x="159068" y="939165"/>
                  </a:lnTo>
                  <a:lnTo>
                    <a:pt x="150495" y="968693"/>
                  </a:lnTo>
                  <a:lnTo>
                    <a:pt x="173355" y="994410"/>
                  </a:lnTo>
                  <a:lnTo>
                    <a:pt x="194310" y="1006793"/>
                  </a:lnTo>
                  <a:lnTo>
                    <a:pt x="202883" y="1039178"/>
                  </a:lnTo>
                  <a:lnTo>
                    <a:pt x="206693" y="1043940"/>
                  </a:lnTo>
                  <a:lnTo>
                    <a:pt x="224790" y="1064895"/>
                  </a:lnTo>
                  <a:lnTo>
                    <a:pt x="224790" y="1094423"/>
                  </a:lnTo>
                  <a:lnTo>
                    <a:pt x="248603" y="1105853"/>
                  </a:lnTo>
                  <a:lnTo>
                    <a:pt x="259080" y="1116330"/>
                  </a:lnTo>
                  <a:lnTo>
                    <a:pt x="259080" y="1134428"/>
                  </a:lnTo>
                  <a:lnTo>
                    <a:pt x="283845" y="1134428"/>
                  </a:lnTo>
                  <a:lnTo>
                    <a:pt x="293370" y="1147763"/>
                  </a:lnTo>
                  <a:lnTo>
                    <a:pt x="313372" y="1147763"/>
                  </a:lnTo>
                  <a:lnTo>
                    <a:pt x="325755" y="1135380"/>
                  </a:lnTo>
                  <a:lnTo>
                    <a:pt x="361950" y="1135380"/>
                  </a:lnTo>
                  <a:lnTo>
                    <a:pt x="395288" y="1102043"/>
                  </a:lnTo>
                  <a:lnTo>
                    <a:pt x="405765" y="1067753"/>
                  </a:lnTo>
                  <a:lnTo>
                    <a:pt x="445770" y="1067753"/>
                  </a:lnTo>
                  <a:lnTo>
                    <a:pt x="465772" y="1049655"/>
                  </a:lnTo>
                  <a:lnTo>
                    <a:pt x="486728" y="1053465"/>
                  </a:lnTo>
                  <a:lnTo>
                    <a:pt x="491490" y="1069658"/>
                  </a:lnTo>
                  <a:lnTo>
                    <a:pt x="513397" y="1081088"/>
                  </a:lnTo>
                  <a:lnTo>
                    <a:pt x="541973" y="1081088"/>
                  </a:lnTo>
                  <a:lnTo>
                    <a:pt x="552450" y="1070610"/>
                  </a:lnTo>
                  <a:lnTo>
                    <a:pt x="541020" y="1042035"/>
                  </a:lnTo>
                  <a:lnTo>
                    <a:pt x="561023" y="1033463"/>
                  </a:lnTo>
                  <a:lnTo>
                    <a:pt x="574358" y="1032510"/>
                  </a:lnTo>
                  <a:lnTo>
                    <a:pt x="588645" y="1018222"/>
                  </a:lnTo>
                  <a:lnTo>
                    <a:pt x="613410" y="1004888"/>
                  </a:lnTo>
                  <a:lnTo>
                    <a:pt x="641033" y="987743"/>
                  </a:lnTo>
                  <a:lnTo>
                    <a:pt x="648652" y="973455"/>
                  </a:lnTo>
                  <a:lnTo>
                    <a:pt x="672465" y="973455"/>
                  </a:lnTo>
                  <a:lnTo>
                    <a:pt x="675323" y="928688"/>
                  </a:lnTo>
                  <a:lnTo>
                    <a:pt x="663893" y="907733"/>
                  </a:lnTo>
                  <a:lnTo>
                    <a:pt x="668655" y="870585"/>
                  </a:lnTo>
                  <a:lnTo>
                    <a:pt x="663893" y="848678"/>
                  </a:lnTo>
                  <a:lnTo>
                    <a:pt x="677227" y="835343"/>
                  </a:lnTo>
                  <a:lnTo>
                    <a:pt x="693420" y="817245"/>
                  </a:lnTo>
                  <a:lnTo>
                    <a:pt x="706755" y="823913"/>
                  </a:lnTo>
                  <a:lnTo>
                    <a:pt x="722948" y="812483"/>
                  </a:lnTo>
                  <a:lnTo>
                    <a:pt x="735330" y="800100"/>
                  </a:lnTo>
                  <a:lnTo>
                    <a:pt x="735330" y="788670"/>
                  </a:lnTo>
                  <a:lnTo>
                    <a:pt x="751523" y="788670"/>
                  </a:lnTo>
                  <a:lnTo>
                    <a:pt x="764858" y="775335"/>
                  </a:lnTo>
                  <a:lnTo>
                    <a:pt x="773430" y="766763"/>
                  </a:lnTo>
                  <a:lnTo>
                    <a:pt x="790575" y="762000"/>
                  </a:lnTo>
                  <a:lnTo>
                    <a:pt x="803910" y="748665"/>
                  </a:lnTo>
                  <a:lnTo>
                    <a:pt x="799148" y="735330"/>
                  </a:lnTo>
                  <a:lnTo>
                    <a:pt x="799148" y="721995"/>
                  </a:lnTo>
                  <a:lnTo>
                    <a:pt x="789623" y="712470"/>
                  </a:lnTo>
                  <a:lnTo>
                    <a:pt x="776288" y="702945"/>
                  </a:lnTo>
                  <a:lnTo>
                    <a:pt x="776288" y="677228"/>
                  </a:lnTo>
                  <a:lnTo>
                    <a:pt x="792480" y="661035"/>
                  </a:lnTo>
                  <a:lnTo>
                    <a:pt x="816293" y="656272"/>
                  </a:lnTo>
                  <a:lnTo>
                    <a:pt x="833438" y="639128"/>
                  </a:lnTo>
                  <a:lnTo>
                    <a:pt x="862013" y="634365"/>
                  </a:lnTo>
                  <a:lnTo>
                    <a:pt x="892493" y="624840"/>
                  </a:lnTo>
                  <a:lnTo>
                    <a:pt x="928688" y="620078"/>
                  </a:lnTo>
                  <a:lnTo>
                    <a:pt x="946785" y="601980"/>
                  </a:lnTo>
                  <a:lnTo>
                    <a:pt x="954405" y="572453"/>
                  </a:lnTo>
                  <a:lnTo>
                    <a:pt x="970598" y="556260"/>
                  </a:lnTo>
                  <a:lnTo>
                    <a:pt x="990600" y="576263"/>
                  </a:lnTo>
                  <a:lnTo>
                    <a:pt x="1019175" y="576263"/>
                  </a:lnTo>
                  <a:lnTo>
                    <a:pt x="1030605" y="547688"/>
                  </a:lnTo>
                  <a:lnTo>
                    <a:pt x="1059180" y="547688"/>
                  </a:lnTo>
                  <a:lnTo>
                    <a:pt x="1092518" y="555308"/>
                  </a:lnTo>
                  <a:lnTo>
                    <a:pt x="1135380" y="543878"/>
                  </a:lnTo>
                  <a:lnTo>
                    <a:pt x="1151573" y="527685"/>
                  </a:lnTo>
                  <a:lnTo>
                    <a:pt x="1176338" y="527685"/>
                  </a:lnTo>
                  <a:lnTo>
                    <a:pt x="1185863" y="551497"/>
                  </a:lnTo>
                  <a:lnTo>
                    <a:pt x="1201103" y="566738"/>
                  </a:lnTo>
                  <a:lnTo>
                    <a:pt x="1227773" y="566738"/>
                  </a:lnTo>
                  <a:lnTo>
                    <a:pt x="1237298" y="576263"/>
                  </a:lnTo>
                  <a:lnTo>
                    <a:pt x="1259205" y="554355"/>
                  </a:lnTo>
                  <a:lnTo>
                    <a:pt x="1293495" y="542925"/>
                  </a:lnTo>
                  <a:lnTo>
                    <a:pt x="1307783" y="557213"/>
                  </a:lnTo>
                  <a:lnTo>
                    <a:pt x="1324928" y="539115"/>
                  </a:lnTo>
                  <a:lnTo>
                    <a:pt x="1364933" y="539115"/>
                  </a:lnTo>
                  <a:lnTo>
                    <a:pt x="1369695" y="472440"/>
                  </a:lnTo>
                  <a:lnTo>
                    <a:pt x="1386840" y="453390"/>
                  </a:lnTo>
                  <a:lnTo>
                    <a:pt x="1349693" y="424815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8" name="Freeform: Shape 16">
              <a:extLst>
                <a:ext uri="{FF2B5EF4-FFF2-40B4-BE49-F238E27FC236}">
                  <a16:creationId xmlns="" xmlns:a16="http://schemas.microsoft.com/office/drawing/2014/main" id="{6754F5AB-F460-5CCB-E454-BCF82DEEF450}"/>
                </a:ext>
              </a:extLst>
            </p:cNvPr>
            <p:cNvSpPr/>
            <p:nvPr/>
          </p:nvSpPr>
          <p:spPr>
            <a:xfrm>
              <a:off x="2705100" y="3778567"/>
              <a:ext cx="1612582" cy="1556384"/>
            </a:xfrm>
            <a:custGeom>
              <a:avLst/>
              <a:gdLst>
                <a:gd name="connsiteX0" fmla="*/ 1563053 w 1612582"/>
                <a:gd name="connsiteY0" fmla="*/ 286702 h 1556384"/>
                <a:gd name="connsiteX1" fmla="*/ 1526857 w 1612582"/>
                <a:gd name="connsiteY1" fmla="*/ 273367 h 1556384"/>
                <a:gd name="connsiteX2" fmla="*/ 1495425 w 1612582"/>
                <a:gd name="connsiteY2" fmla="*/ 256222 h 1556384"/>
                <a:gd name="connsiteX3" fmla="*/ 1463040 w 1612582"/>
                <a:gd name="connsiteY3" fmla="*/ 234315 h 1556384"/>
                <a:gd name="connsiteX4" fmla="*/ 1447800 w 1612582"/>
                <a:gd name="connsiteY4" fmla="*/ 234315 h 1556384"/>
                <a:gd name="connsiteX5" fmla="*/ 1439228 w 1612582"/>
                <a:gd name="connsiteY5" fmla="*/ 252413 h 1556384"/>
                <a:gd name="connsiteX6" fmla="*/ 1424940 w 1612582"/>
                <a:gd name="connsiteY6" fmla="*/ 257175 h 1556384"/>
                <a:gd name="connsiteX7" fmla="*/ 1414463 w 1612582"/>
                <a:gd name="connsiteY7" fmla="*/ 246697 h 1556384"/>
                <a:gd name="connsiteX8" fmla="*/ 1400175 w 1612582"/>
                <a:gd name="connsiteY8" fmla="*/ 241935 h 1556384"/>
                <a:gd name="connsiteX9" fmla="*/ 1385888 w 1612582"/>
                <a:gd name="connsiteY9" fmla="*/ 256222 h 1556384"/>
                <a:gd name="connsiteX10" fmla="*/ 1360170 w 1612582"/>
                <a:gd name="connsiteY10" fmla="*/ 246697 h 1556384"/>
                <a:gd name="connsiteX11" fmla="*/ 1338263 w 1612582"/>
                <a:gd name="connsiteY11" fmla="*/ 258127 h 1556384"/>
                <a:gd name="connsiteX12" fmla="*/ 1318260 w 1612582"/>
                <a:gd name="connsiteY12" fmla="*/ 238125 h 1556384"/>
                <a:gd name="connsiteX13" fmla="*/ 1287780 w 1612582"/>
                <a:gd name="connsiteY13" fmla="*/ 224790 h 1556384"/>
                <a:gd name="connsiteX14" fmla="*/ 1269683 w 1612582"/>
                <a:gd name="connsiteY14" fmla="*/ 231457 h 1556384"/>
                <a:gd name="connsiteX15" fmla="*/ 1254443 w 1612582"/>
                <a:gd name="connsiteY15" fmla="*/ 213360 h 1556384"/>
                <a:gd name="connsiteX16" fmla="*/ 1257300 w 1612582"/>
                <a:gd name="connsiteY16" fmla="*/ 195263 h 1556384"/>
                <a:gd name="connsiteX17" fmla="*/ 1249680 w 1612582"/>
                <a:gd name="connsiteY17" fmla="*/ 183832 h 1556384"/>
                <a:gd name="connsiteX18" fmla="*/ 1231583 w 1612582"/>
                <a:gd name="connsiteY18" fmla="*/ 177165 h 1556384"/>
                <a:gd name="connsiteX19" fmla="*/ 1218248 w 1612582"/>
                <a:gd name="connsiteY19" fmla="*/ 190500 h 1556384"/>
                <a:gd name="connsiteX20" fmla="*/ 1207770 w 1612582"/>
                <a:gd name="connsiteY20" fmla="*/ 180022 h 1556384"/>
                <a:gd name="connsiteX21" fmla="*/ 1197293 w 1612582"/>
                <a:gd name="connsiteY21" fmla="*/ 190500 h 1556384"/>
                <a:gd name="connsiteX22" fmla="*/ 1168718 w 1612582"/>
                <a:gd name="connsiteY22" fmla="*/ 174307 h 1556384"/>
                <a:gd name="connsiteX23" fmla="*/ 1155383 w 1612582"/>
                <a:gd name="connsiteY23" fmla="*/ 200025 h 1556384"/>
                <a:gd name="connsiteX24" fmla="*/ 1169670 w 1612582"/>
                <a:gd name="connsiteY24" fmla="*/ 214313 h 1556384"/>
                <a:gd name="connsiteX25" fmla="*/ 1169670 w 1612582"/>
                <a:gd name="connsiteY25" fmla="*/ 231457 h 1556384"/>
                <a:gd name="connsiteX26" fmla="*/ 1147763 w 1612582"/>
                <a:gd name="connsiteY26" fmla="*/ 240030 h 1556384"/>
                <a:gd name="connsiteX27" fmla="*/ 1124903 w 1612582"/>
                <a:gd name="connsiteY27" fmla="*/ 240030 h 1556384"/>
                <a:gd name="connsiteX28" fmla="*/ 1111568 w 1612582"/>
                <a:gd name="connsiteY28" fmla="*/ 253365 h 1556384"/>
                <a:gd name="connsiteX29" fmla="*/ 1090613 w 1612582"/>
                <a:gd name="connsiteY29" fmla="*/ 256222 h 1556384"/>
                <a:gd name="connsiteX30" fmla="*/ 1085850 w 1612582"/>
                <a:gd name="connsiteY30" fmla="*/ 240982 h 1556384"/>
                <a:gd name="connsiteX31" fmla="*/ 1074420 w 1612582"/>
                <a:gd name="connsiteY31" fmla="*/ 229552 h 1556384"/>
                <a:gd name="connsiteX32" fmla="*/ 1052513 w 1612582"/>
                <a:gd name="connsiteY32" fmla="*/ 250507 h 1556384"/>
                <a:gd name="connsiteX33" fmla="*/ 1036320 w 1612582"/>
                <a:gd name="connsiteY33" fmla="*/ 234315 h 1556384"/>
                <a:gd name="connsiteX34" fmla="*/ 1010603 w 1612582"/>
                <a:gd name="connsiteY34" fmla="*/ 221932 h 1556384"/>
                <a:gd name="connsiteX35" fmla="*/ 985838 w 1612582"/>
                <a:gd name="connsiteY35" fmla="*/ 227647 h 1556384"/>
                <a:gd name="connsiteX36" fmla="*/ 976313 w 1612582"/>
                <a:gd name="connsiteY36" fmla="*/ 256222 h 1556384"/>
                <a:gd name="connsiteX37" fmla="*/ 960120 w 1612582"/>
                <a:gd name="connsiteY37" fmla="*/ 276225 h 1556384"/>
                <a:gd name="connsiteX38" fmla="*/ 950595 w 1612582"/>
                <a:gd name="connsiteY38" fmla="*/ 266700 h 1556384"/>
                <a:gd name="connsiteX39" fmla="*/ 959168 w 1612582"/>
                <a:gd name="connsiteY39" fmla="*/ 246697 h 1556384"/>
                <a:gd name="connsiteX40" fmla="*/ 953453 w 1612582"/>
                <a:gd name="connsiteY40" fmla="*/ 224790 h 1556384"/>
                <a:gd name="connsiteX41" fmla="*/ 953453 w 1612582"/>
                <a:gd name="connsiteY41" fmla="*/ 202882 h 1556384"/>
                <a:gd name="connsiteX42" fmla="*/ 938213 w 1612582"/>
                <a:gd name="connsiteY42" fmla="*/ 187642 h 1556384"/>
                <a:gd name="connsiteX43" fmla="*/ 938213 w 1612582"/>
                <a:gd name="connsiteY43" fmla="*/ 166688 h 1556384"/>
                <a:gd name="connsiteX44" fmla="*/ 956310 w 1612582"/>
                <a:gd name="connsiteY44" fmla="*/ 148590 h 1556384"/>
                <a:gd name="connsiteX45" fmla="*/ 956310 w 1612582"/>
                <a:gd name="connsiteY45" fmla="*/ 130492 h 1556384"/>
                <a:gd name="connsiteX46" fmla="*/ 983933 w 1612582"/>
                <a:gd name="connsiteY46" fmla="*/ 124777 h 1556384"/>
                <a:gd name="connsiteX47" fmla="*/ 983933 w 1612582"/>
                <a:gd name="connsiteY47" fmla="*/ 96202 h 1556384"/>
                <a:gd name="connsiteX48" fmla="*/ 1001078 w 1612582"/>
                <a:gd name="connsiteY48" fmla="*/ 79057 h 1556384"/>
                <a:gd name="connsiteX49" fmla="*/ 998220 w 1612582"/>
                <a:gd name="connsiteY49" fmla="*/ 57150 h 1556384"/>
                <a:gd name="connsiteX50" fmla="*/ 985838 w 1612582"/>
                <a:gd name="connsiteY50" fmla="*/ 50482 h 1556384"/>
                <a:gd name="connsiteX51" fmla="*/ 990600 w 1612582"/>
                <a:gd name="connsiteY51" fmla="*/ 35242 h 1556384"/>
                <a:gd name="connsiteX52" fmla="*/ 963930 w 1612582"/>
                <a:gd name="connsiteY52" fmla="*/ 3810 h 1556384"/>
                <a:gd name="connsiteX53" fmla="*/ 953453 w 1612582"/>
                <a:gd name="connsiteY53" fmla="*/ 0 h 1556384"/>
                <a:gd name="connsiteX54" fmla="*/ 938213 w 1612582"/>
                <a:gd name="connsiteY54" fmla="*/ 13335 h 1556384"/>
                <a:gd name="connsiteX55" fmla="*/ 887730 w 1612582"/>
                <a:gd name="connsiteY55" fmla="*/ 63817 h 1556384"/>
                <a:gd name="connsiteX56" fmla="*/ 861060 w 1612582"/>
                <a:gd name="connsiteY56" fmla="*/ 52388 h 1556384"/>
                <a:gd name="connsiteX57" fmla="*/ 845820 w 1612582"/>
                <a:gd name="connsiteY57" fmla="*/ 65722 h 1556384"/>
                <a:gd name="connsiteX58" fmla="*/ 876300 w 1612582"/>
                <a:gd name="connsiteY58" fmla="*/ 98107 h 1556384"/>
                <a:gd name="connsiteX59" fmla="*/ 856297 w 1612582"/>
                <a:gd name="connsiteY59" fmla="*/ 107632 h 1556384"/>
                <a:gd name="connsiteX60" fmla="*/ 856297 w 1612582"/>
                <a:gd name="connsiteY60" fmla="*/ 133350 h 1556384"/>
                <a:gd name="connsiteX61" fmla="*/ 846772 w 1612582"/>
                <a:gd name="connsiteY61" fmla="*/ 142875 h 1556384"/>
                <a:gd name="connsiteX62" fmla="*/ 829628 w 1612582"/>
                <a:gd name="connsiteY62" fmla="*/ 161925 h 1556384"/>
                <a:gd name="connsiteX63" fmla="*/ 824865 w 1612582"/>
                <a:gd name="connsiteY63" fmla="*/ 228600 h 1556384"/>
                <a:gd name="connsiteX64" fmla="*/ 784860 w 1612582"/>
                <a:gd name="connsiteY64" fmla="*/ 228600 h 1556384"/>
                <a:gd name="connsiteX65" fmla="*/ 767715 w 1612582"/>
                <a:gd name="connsiteY65" fmla="*/ 246697 h 1556384"/>
                <a:gd name="connsiteX66" fmla="*/ 753428 w 1612582"/>
                <a:gd name="connsiteY66" fmla="*/ 232410 h 1556384"/>
                <a:gd name="connsiteX67" fmla="*/ 719138 w 1612582"/>
                <a:gd name="connsiteY67" fmla="*/ 243840 h 1556384"/>
                <a:gd name="connsiteX68" fmla="*/ 697230 w 1612582"/>
                <a:gd name="connsiteY68" fmla="*/ 265747 h 1556384"/>
                <a:gd name="connsiteX69" fmla="*/ 687705 w 1612582"/>
                <a:gd name="connsiteY69" fmla="*/ 256222 h 1556384"/>
                <a:gd name="connsiteX70" fmla="*/ 661035 w 1612582"/>
                <a:gd name="connsiteY70" fmla="*/ 256222 h 1556384"/>
                <a:gd name="connsiteX71" fmla="*/ 645795 w 1612582"/>
                <a:gd name="connsiteY71" fmla="*/ 240982 h 1556384"/>
                <a:gd name="connsiteX72" fmla="*/ 636270 w 1612582"/>
                <a:gd name="connsiteY72" fmla="*/ 217170 h 1556384"/>
                <a:gd name="connsiteX73" fmla="*/ 611505 w 1612582"/>
                <a:gd name="connsiteY73" fmla="*/ 217170 h 1556384"/>
                <a:gd name="connsiteX74" fmla="*/ 595313 w 1612582"/>
                <a:gd name="connsiteY74" fmla="*/ 233363 h 1556384"/>
                <a:gd name="connsiteX75" fmla="*/ 552450 w 1612582"/>
                <a:gd name="connsiteY75" fmla="*/ 244792 h 1556384"/>
                <a:gd name="connsiteX76" fmla="*/ 519113 w 1612582"/>
                <a:gd name="connsiteY76" fmla="*/ 237172 h 1556384"/>
                <a:gd name="connsiteX77" fmla="*/ 490538 w 1612582"/>
                <a:gd name="connsiteY77" fmla="*/ 237172 h 1556384"/>
                <a:gd name="connsiteX78" fmla="*/ 479108 w 1612582"/>
                <a:gd name="connsiteY78" fmla="*/ 265747 h 1556384"/>
                <a:gd name="connsiteX79" fmla="*/ 450533 w 1612582"/>
                <a:gd name="connsiteY79" fmla="*/ 265747 h 1556384"/>
                <a:gd name="connsiteX80" fmla="*/ 430530 w 1612582"/>
                <a:gd name="connsiteY80" fmla="*/ 245745 h 1556384"/>
                <a:gd name="connsiteX81" fmla="*/ 414338 w 1612582"/>
                <a:gd name="connsiteY81" fmla="*/ 261938 h 1556384"/>
                <a:gd name="connsiteX82" fmla="*/ 406717 w 1612582"/>
                <a:gd name="connsiteY82" fmla="*/ 291465 h 1556384"/>
                <a:gd name="connsiteX83" fmla="*/ 388620 w 1612582"/>
                <a:gd name="connsiteY83" fmla="*/ 309563 h 1556384"/>
                <a:gd name="connsiteX84" fmla="*/ 352425 w 1612582"/>
                <a:gd name="connsiteY84" fmla="*/ 314325 h 1556384"/>
                <a:gd name="connsiteX85" fmla="*/ 321945 w 1612582"/>
                <a:gd name="connsiteY85" fmla="*/ 323850 h 1556384"/>
                <a:gd name="connsiteX86" fmla="*/ 293370 w 1612582"/>
                <a:gd name="connsiteY86" fmla="*/ 328613 h 1556384"/>
                <a:gd name="connsiteX87" fmla="*/ 276225 w 1612582"/>
                <a:gd name="connsiteY87" fmla="*/ 345757 h 1556384"/>
                <a:gd name="connsiteX88" fmla="*/ 252413 w 1612582"/>
                <a:gd name="connsiteY88" fmla="*/ 350520 h 1556384"/>
                <a:gd name="connsiteX89" fmla="*/ 236220 w 1612582"/>
                <a:gd name="connsiteY89" fmla="*/ 366713 h 1556384"/>
                <a:gd name="connsiteX90" fmla="*/ 236220 w 1612582"/>
                <a:gd name="connsiteY90" fmla="*/ 392430 h 1556384"/>
                <a:gd name="connsiteX91" fmla="*/ 259080 w 1612582"/>
                <a:gd name="connsiteY91" fmla="*/ 411480 h 1556384"/>
                <a:gd name="connsiteX92" fmla="*/ 259080 w 1612582"/>
                <a:gd name="connsiteY92" fmla="*/ 424815 h 1556384"/>
                <a:gd name="connsiteX93" fmla="*/ 263842 w 1612582"/>
                <a:gd name="connsiteY93" fmla="*/ 438150 h 1556384"/>
                <a:gd name="connsiteX94" fmla="*/ 250508 w 1612582"/>
                <a:gd name="connsiteY94" fmla="*/ 451485 h 1556384"/>
                <a:gd name="connsiteX95" fmla="*/ 233363 w 1612582"/>
                <a:gd name="connsiteY95" fmla="*/ 456247 h 1556384"/>
                <a:gd name="connsiteX96" fmla="*/ 211455 w 1612582"/>
                <a:gd name="connsiteY96" fmla="*/ 478155 h 1556384"/>
                <a:gd name="connsiteX97" fmla="*/ 195263 w 1612582"/>
                <a:gd name="connsiteY97" fmla="*/ 478155 h 1556384"/>
                <a:gd name="connsiteX98" fmla="*/ 195263 w 1612582"/>
                <a:gd name="connsiteY98" fmla="*/ 489585 h 1556384"/>
                <a:gd name="connsiteX99" fmla="*/ 182880 w 1612582"/>
                <a:gd name="connsiteY99" fmla="*/ 501967 h 1556384"/>
                <a:gd name="connsiteX100" fmla="*/ 166688 w 1612582"/>
                <a:gd name="connsiteY100" fmla="*/ 513397 h 1556384"/>
                <a:gd name="connsiteX101" fmla="*/ 153353 w 1612582"/>
                <a:gd name="connsiteY101" fmla="*/ 506730 h 1556384"/>
                <a:gd name="connsiteX102" fmla="*/ 123825 w 1612582"/>
                <a:gd name="connsiteY102" fmla="*/ 538163 h 1556384"/>
                <a:gd name="connsiteX103" fmla="*/ 128588 w 1612582"/>
                <a:gd name="connsiteY103" fmla="*/ 560070 h 1556384"/>
                <a:gd name="connsiteX104" fmla="*/ 123825 w 1612582"/>
                <a:gd name="connsiteY104" fmla="*/ 597217 h 1556384"/>
                <a:gd name="connsiteX105" fmla="*/ 135255 w 1612582"/>
                <a:gd name="connsiteY105" fmla="*/ 618172 h 1556384"/>
                <a:gd name="connsiteX106" fmla="*/ 132397 w 1612582"/>
                <a:gd name="connsiteY106" fmla="*/ 662940 h 1556384"/>
                <a:gd name="connsiteX107" fmla="*/ 108585 w 1612582"/>
                <a:gd name="connsiteY107" fmla="*/ 662940 h 1556384"/>
                <a:gd name="connsiteX108" fmla="*/ 100965 w 1612582"/>
                <a:gd name="connsiteY108" fmla="*/ 677227 h 1556384"/>
                <a:gd name="connsiteX109" fmla="*/ 73342 w 1612582"/>
                <a:gd name="connsiteY109" fmla="*/ 694372 h 1556384"/>
                <a:gd name="connsiteX110" fmla="*/ 48577 w 1612582"/>
                <a:gd name="connsiteY110" fmla="*/ 707707 h 1556384"/>
                <a:gd name="connsiteX111" fmla="*/ 34290 w 1612582"/>
                <a:gd name="connsiteY111" fmla="*/ 721995 h 1556384"/>
                <a:gd name="connsiteX112" fmla="*/ 20955 w 1612582"/>
                <a:gd name="connsiteY112" fmla="*/ 722947 h 1556384"/>
                <a:gd name="connsiteX113" fmla="*/ 952 w 1612582"/>
                <a:gd name="connsiteY113" fmla="*/ 731520 h 1556384"/>
                <a:gd name="connsiteX114" fmla="*/ 12383 w 1612582"/>
                <a:gd name="connsiteY114" fmla="*/ 760095 h 1556384"/>
                <a:gd name="connsiteX115" fmla="*/ 1905 w 1612582"/>
                <a:gd name="connsiteY115" fmla="*/ 770572 h 1556384"/>
                <a:gd name="connsiteX116" fmla="*/ 0 w 1612582"/>
                <a:gd name="connsiteY116" fmla="*/ 795338 h 1556384"/>
                <a:gd name="connsiteX117" fmla="*/ 8573 w 1612582"/>
                <a:gd name="connsiteY117" fmla="*/ 828675 h 1556384"/>
                <a:gd name="connsiteX118" fmla="*/ 40005 w 1612582"/>
                <a:gd name="connsiteY118" fmla="*/ 832485 h 1556384"/>
                <a:gd name="connsiteX119" fmla="*/ 59055 w 1612582"/>
                <a:gd name="connsiteY119" fmla="*/ 842010 h 1556384"/>
                <a:gd name="connsiteX120" fmla="*/ 59055 w 1612582"/>
                <a:gd name="connsiteY120" fmla="*/ 859155 h 1556384"/>
                <a:gd name="connsiteX121" fmla="*/ 87630 w 1612582"/>
                <a:gd name="connsiteY121" fmla="*/ 858202 h 1556384"/>
                <a:gd name="connsiteX122" fmla="*/ 120967 w 1612582"/>
                <a:gd name="connsiteY122" fmla="*/ 890588 h 1556384"/>
                <a:gd name="connsiteX123" fmla="*/ 124778 w 1612582"/>
                <a:gd name="connsiteY123" fmla="*/ 929640 h 1556384"/>
                <a:gd name="connsiteX124" fmla="*/ 99060 w 1612582"/>
                <a:gd name="connsiteY124" fmla="*/ 954405 h 1556384"/>
                <a:gd name="connsiteX125" fmla="*/ 118110 w 1612582"/>
                <a:gd name="connsiteY125" fmla="*/ 972502 h 1556384"/>
                <a:gd name="connsiteX126" fmla="*/ 128588 w 1612582"/>
                <a:gd name="connsiteY126" fmla="*/ 962025 h 1556384"/>
                <a:gd name="connsiteX127" fmla="*/ 148590 w 1612582"/>
                <a:gd name="connsiteY127" fmla="*/ 969645 h 1556384"/>
                <a:gd name="connsiteX128" fmla="*/ 154305 w 1612582"/>
                <a:gd name="connsiteY128" fmla="*/ 998220 h 1556384"/>
                <a:gd name="connsiteX129" fmla="*/ 167640 w 1612582"/>
                <a:gd name="connsiteY129" fmla="*/ 1011555 h 1556384"/>
                <a:gd name="connsiteX130" fmla="*/ 187642 w 1612582"/>
                <a:gd name="connsiteY130" fmla="*/ 1011555 h 1556384"/>
                <a:gd name="connsiteX131" fmla="*/ 191453 w 1612582"/>
                <a:gd name="connsiteY131" fmla="*/ 1032510 h 1556384"/>
                <a:gd name="connsiteX132" fmla="*/ 208597 w 1612582"/>
                <a:gd name="connsiteY132" fmla="*/ 1049655 h 1556384"/>
                <a:gd name="connsiteX133" fmla="*/ 209550 w 1612582"/>
                <a:gd name="connsiteY133" fmla="*/ 1078230 h 1556384"/>
                <a:gd name="connsiteX134" fmla="*/ 233363 w 1612582"/>
                <a:gd name="connsiteY134" fmla="*/ 1078230 h 1556384"/>
                <a:gd name="connsiteX135" fmla="*/ 248603 w 1612582"/>
                <a:gd name="connsiteY135" fmla="*/ 1093470 h 1556384"/>
                <a:gd name="connsiteX136" fmla="*/ 239078 w 1612582"/>
                <a:gd name="connsiteY136" fmla="*/ 1121092 h 1556384"/>
                <a:gd name="connsiteX137" fmla="*/ 239078 w 1612582"/>
                <a:gd name="connsiteY137" fmla="*/ 1149667 h 1556384"/>
                <a:gd name="connsiteX138" fmla="*/ 259080 w 1612582"/>
                <a:gd name="connsiteY138" fmla="*/ 1169670 h 1556384"/>
                <a:gd name="connsiteX139" fmla="*/ 293370 w 1612582"/>
                <a:gd name="connsiteY139" fmla="*/ 1176338 h 1556384"/>
                <a:gd name="connsiteX140" fmla="*/ 296228 w 1612582"/>
                <a:gd name="connsiteY140" fmla="*/ 1149667 h 1556384"/>
                <a:gd name="connsiteX141" fmla="*/ 314325 w 1612582"/>
                <a:gd name="connsiteY141" fmla="*/ 1131570 h 1556384"/>
                <a:gd name="connsiteX142" fmla="*/ 320992 w 1612582"/>
                <a:gd name="connsiteY142" fmla="*/ 1116330 h 1556384"/>
                <a:gd name="connsiteX143" fmla="*/ 353378 w 1612582"/>
                <a:gd name="connsiteY143" fmla="*/ 1116330 h 1556384"/>
                <a:gd name="connsiteX144" fmla="*/ 382905 w 1612582"/>
                <a:gd name="connsiteY144" fmla="*/ 1116330 h 1556384"/>
                <a:gd name="connsiteX145" fmla="*/ 397192 w 1612582"/>
                <a:gd name="connsiteY145" fmla="*/ 1095375 h 1556384"/>
                <a:gd name="connsiteX146" fmla="*/ 426720 w 1612582"/>
                <a:gd name="connsiteY146" fmla="*/ 1095375 h 1556384"/>
                <a:gd name="connsiteX147" fmla="*/ 455295 w 1612582"/>
                <a:gd name="connsiteY147" fmla="*/ 1110615 h 1556384"/>
                <a:gd name="connsiteX148" fmla="*/ 487680 w 1612582"/>
                <a:gd name="connsiteY148" fmla="*/ 1099185 h 1556384"/>
                <a:gd name="connsiteX149" fmla="*/ 505778 w 1612582"/>
                <a:gd name="connsiteY149" fmla="*/ 1081088 h 1556384"/>
                <a:gd name="connsiteX150" fmla="*/ 540068 w 1612582"/>
                <a:gd name="connsiteY150" fmla="*/ 1087755 h 1556384"/>
                <a:gd name="connsiteX151" fmla="*/ 549593 w 1612582"/>
                <a:gd name="connsiteY151" fmla="*/ 1116330 h 1556384"/>
                <a:gd name="connsiteX152" fmla="*/ 549593 w 1612582"/>
                <a:gd name="connsiteY152" fmla="*/ 1143000 h 1556384"/>
                <a:gd name="connsiteX153" fmla="*/ 569595 w 1612582"/>
                <a:gd name="connsiteY153" fmla="*/ 1143000 h 1556384"/>
                <a:gd name="connsiteX154" fmla="*/ 603885 w 1612582"/>
                <a:gd name="connsiteY154" fmla="*/ 1137285 h 1556384"/>
                <a:gd name="connsiteX155" fmla="*/ 621983 w 1612582"/>
                <a:gd name="connsiteY155" fmla="*/ 1155382 h 1556384"/>
                <a:gd name="connsiteX156" fmla="*/ 631508 w 1612582"/>
                <a:gd name="connsiteY156" fmla="*/ 1179195 h 1556384"/>
                <a:gd name="connsiteX157" fmla="*/ 665797 w 1612582"/>
                <a:gd name="connsiteY157" fmla="*/ 1191577 h 1556384"/>
                <a:gd name="connsiteX158" fmla="*/ 686753 w 1612582"/>
                <a:gd name="connsiteY158" fmla="*/ 1217295 h 1556384"/>
                <a:gd name="connsiteX159" fmla="*/ 692468 w 1612582"/>
                <a:gd name="connsiteY159" fmla="*/ 1255395 h 1556384"/>
                <a:gd name="connsiteX160" fmla="*/ 706755 w 1612582"/>
                <a:gd name="connsiteY160" fmla="*/ 1292542 h 1556384"/>
                <a:gd name="connsiteX161" fmla="*/ 718185 w 1612582"/>
                <a:gd name="connsiteY161" fmla="*/ 1316355 h 1556384"/>
                <a:gd name="connsiteX162" fmla="*/ 701040 w 1612582"/>
                <a:gd name="connsiteY162" fmla="*/ 1333500 h 1556384"/>
                <a:gd name="connsiteX163" fmla="*/ 701040 w 1612582"/>
                <a:gd name="connsiteY163" fmla="*/ 1356360 h 1556384"/>
                <a:gd name="connsiteX164" fmla="*/ 719138 w 1612582"/>
                <a:gd name="connsiteY164" fmla="*/ 1356360 h 1556384"/>
                <a:gd name="connsiteX165" fmla="*/ 736283 w 1612582"/>
                <a:gd name="connsiteY165" fmla="*/ 1327785 h 1556384"/>
                <a:gd name="connsiteX166" fmla="*/ 760095 w 1612582"/>
                <a:gd name="connsiteY166" fmla="*/ 1348740 h 1556384"/>
                <a:gd name="connsiteX167" fmla="*/ 777240 w 1612582"/>
                <a:gd name="connsiteY167" fmla="*/ 1381125 h 1556384"/>
                <a:gd name="connsiteX168" fmla="*/ 801053 w 1612582"/>
                <a:gd name="connsiteY168" fmla="*/ 1387792 h 1556384"/>
                <a:gd name="connsiteX169" fmla="*/ 830580 w 1612582"/>
                <a:gd name="connsiteY169" fmla="*/ 1383982 h 1556384"/>
                <a:gd name="connsiteX170" fmla="*/ 862965 w 1612582"/>
                <a:gd name="connsiteY170" fmla="*/ 1368742 h 1556384"/>
                <a:gd name="connsiteX171" fmla="*/ 886778 w 1612582"/>
                <a:gd name="connsiteY171" fmla="*/ 1381125 h 1556384"/>
                <a:gd name="connsiteX172" fmla="*/ 913447 w 1612582"/>
                <a:gd name="connsiteY172" fmla="*/ 1402080 h 1556384"/>
                <a:gd name="connsiteX173" fmla="*/ 922972 w 1612582"/>
                <a:gd name="connsiteY173" fmla="*/ 1423035 h 1556384"/>
                <a:gd name="connsiteX174" fmla="*/ 949643 w 1612582"/>
                <a:gd name="connsiteY174" fmla="*/ 1413510 h 1556384"/>
                <a:gd name="connsiteX175" fmla="*/ 982028 w 1612582"/>
                <a:gd name="connsiteY175" fmla="*/ 1413510 h 1556384"/>
                <a:gd name="connsiteX176" fmla="*/ 1000125 w 1612582"/>
                <a:gd name="connsiteY176" fmla="*/ 1431607 h 1556384"/>
                <a:gd name="connsiteX177" fmla="*/ 1000125 w 1612582"/>
                <a:gd name="connsiteY177" fmla="*/ 1467802 h 1556384"/>
                <a:gd name="connsiteX178" fmla="*/ 1021080 w 1612582"/>
                <a:gd name="connsiteY178" fmla="*/ 1488757 h 1556384"/>
                <a:gd name="connsiteX179" fmla="*/ 1026795 w 1612582"/>
                <a:gd name="connsiteY179" fmla="*/ 1504950 h 1556384"/>
                <a:gd name="connsiteX180" fmla="*/ 1054418 w 1612582"/>
                <a:gd name="connsiteY180" fmla="*/ 1532573 h 1556384"/>
                <a:gd name="connsiteX181" fmla="*/ 1079183 w 1612582"/>
                <a:gd name="connsiteY181" fmla="*/ 1532573 h 1556384"/>
                <a:gd name="connsiteX182" fmla="*/ 1094423 w 1612582"/>
                <a:gd name="connsiteY182" fmla="*/ 1517332 h 1556384"/>
                <a:gd name="connsiteX183" fmla="*/ 1108710 w 1612582"/>
                <a:gd name="connsiteY183" fmla="*/ 1517332 h 1556384"/>
                <a:gd name="connsiteX184" fmla="*/ 1120140 w 1612582"/>
                <a:gd name="connsiteY184" fmla="*/ 1540192 h 1556384"/>
                <a:gd name="connsiteX185" fmla="*/ 1136333 w 1612582"/>
                <a:gd name="connsiteY185" fmla="*/ 1556385 h 1556384"/>
                <a:gd name="connsiteX186" fmla="*/ 1167765 w 1612582"/>
                <a:gd name="connsiteY186" fmla="*/ 1554480 h 1556384"/>
                <a:gd name="connsiteX187" fmla="*/ 1199198 w 1612582"/>
                <a:gd name="connsiteY187" fmla="*/ 1554480 h 1556384"/>
                <a:gd name="connsiteX188" fmla="*/ 1217295 w 1612582"/>
                <a:gd name="connsiteY188" fmla="*/ 1536382 h 1556384"/>
                <a:gd name="connsiteX189" fmla="*/ 1237298 w 1612582"/>
                <a:gd name="connsiteY189" fmla="*/ 1509713 h 1556384"/>
                <a:gd name="connsiteX190" fmla="*/ 1217295 w 1612582"/>
                <a:gd name="connsiteY190" fmla="*/ 1489710 h 1556384"/>
                <a:gd name="connsiteX191" fmla="*/ 1211580 w 1612582"/>
                <a:gd name="connsiteY191" fmla="*/ 1465898 h 1556384"/>
                <a:gd name="connsiteX192" fmla="*/ 1198245 w 1612582"/>
                <a:gd name="connsiteY192" fmla="*/ 1452563 h 1556384"/>
                <a:gd name="connsiteX193" fmla="*/ 1178243 w 1612582"/>
                <a:gd name="connsiteY193" fmla="*/ 1432560 h 1556384"/>
                <a:gd name="connsiteX194" fmla="*/ 1168718 w 1612582"/>
                <a:gd name="connsiteY194" fmla="*/ 1412557 h 1556384"/>
                <a:gd name="connsiteX195" fmla="*/ 1164908 w 1612582"/>
                <a:gd name="connsiteY195" fmla="*/ 1390650 h 1556384"/>
                <a:gd name="connsiteX196" fmla="*/ 1149668 w 1612582"/>
                <a:gd name="connsiteY196" fmla="*/ 1390650 h 1556384"/>
                <a:gd name="connsiteX197" fmla="*/ 1147763 w 1612582"/>
                <a:gd name="connsiteY197" fmla="*/ 1372552 h 1556384"/>
                <a:gd name="connsiteX198" fmla="*/ 1174433 w 1612582"/>
                <a:gd name="connsiteY198" fmla="*/ 1359217 h 1556384"/>
                <a:gd name="connsiteX199" fmla="*/ 1182053 w 1612582"/>
                <a:gd name="connsiteY199" fmla="*/ 1341120 h 1556384"/>
                <a:gd name="connsiteX200" fmla="*/ 1171575 w 1612582"/>
                <a:gd name="connsiteY200" fmla="*/ 1323023 h 1556384"/>
                <a:gd name="connsiteX201" fmla="*/ 1157288 w 1612582"/>
                <a:gd name="connsiteY201" fmla="*/ 1323023 h 1556384"/>
                <a:gd name="connsiteX202" fmla="*/ 1134428 w 1612582"/>
                <a:gd name="connsiteY202" fmla="*/ 1312545 h 1556384"/>
                <a:gd name="connsiteX203" fmla="*/ 1118235 w 1612582"/>
                <a:gd name="connsiteY203" fmla="*/ 1319213 h 1556384"/>
                <a:gd name="connsiteX204" fmla="*/ 1090613 w 1612582"/>
                <a:gd name="connsiteY204" fmla="*/ 1319213 h 1556384"/>
                <a:gd name="connsiteX205" fmla="*/ 1067753 w 1612582"/>
                <a:gd name="connsiteY205" fmla="*/ 1319213 h 1556384"/>
                <a:gd name="connsiteX206" fmla="*/ 1076325 w 1612582"/>
                <a:gd name="connsiteY206" fmla="*/ 1303973 h 1556384"/>
                <a:gd name="connsiteX207" fmla="*/ 1098233 w 1612582"/>
                <a:gd name="connsiteY207" fmla="*/ 1293495 h 1556384"/>
                <a:gd name="connsiteX208" fmla="*/ 1102043 w 1612582"/>
                <a:gd name="connsiteY208" fmla="*/ 1272540 h 1556384"/>
                <a:gd name="connsiteX209" fmla="*/ 1121093 w 1612582"/>
                <a:gd name="connsiteY209" fmla="*/ 1237298 h 1556384"/>
                <a:gd name="connsiteX210" fmla="*/ 1136333 w 1612582"/>
                <a:gd name="connsiteY210" fmla="*/ 1237298 h 1556384"/>
                <a:gd name="connsiteX211" fmla="*/ 1136333 w 1612582"/>
                <a:gd name="connsiteY211" fmla="*/ 1212532 h 1556384"/>
                <a:gd name="connsiteX212" fmla="*/ 1155383 w 1612582"/>
                <a:gd name="connsiteY212" fmla="*/ 1187767 h 1556384"/>
                <a:gd name="connsiteX213" fmla="*/ 1155383 w 1612582"/>
                <a:gd name="connsiteY213" fmla="*/ 1171575 h 1556384"/>
                <a:gd name="connsiteX214" fmla="*/ 1183958 w 1612582"/>
                <a:gd name="connsiteY214" fmla="*/ 1143000 h 1556384"/>
                <a:gd name="connsiteX215" fmla="*/ 1205865 w 1612582"/>
                <a:gd name="connsiteY215" fmla="*/ 1135380 h 1556384"/>
                <a:gd name="connsiteX216" fmla="*/ 1205865 w 1612582"/>
                <a:gd name="connsiteY216" fmla="*/ 1124902 h 1556384"/>
                <a:gd name="connsiteX217" fmla="*/ 1229678 w 1612582"/>
                <a:gd name="connsiteY217" fmla="*/ 1122998 h 1556384"/>
                <a:gd name="connsiteX218" fmla="*/ 1240155 w 1612582"/>
                <a:gd name="connsiteY218" fmla="*/ 1136332 h 1556384"/>
                <a:gd name="connsiteX219" fmla="*/ 1256348 w 1612582"/>
                <a:gd name="connsiteY219" fmla="*/ 1136332 h 1556384"/>
                <a:gd name="connsiteX220" fmla="*/ 1256348 w 1612582"/>
                <a:gd name="connsiteY220" fmla="*/ 1108710 h 1556384"/>
                <a:gd name="connsiteX221" fmla="*/ 1245870 w 1612582"/>
                <a:gd name="connsiteY221" fmla="*/ 1078230 h 1556384"/>
                <a:gd name="connsiteX222" fmla="*/ 1211580 w 1612582"/>
                <a:gd name="connsiteY222" fmla="*/ 1067752 h 1556384"/>
                <a:gd name="connsiteX223" fmla="*/ 1196340 w 1612582"/>
                <a:gd name="connsiteY223" fmla="*/ 1078230 h 1556384"/>
                <a:gd name="connsiteX224" fmla="*/ 1161098 w 1612582"/>
                <a:gd name="connsiteY224" fmla="*/ 1074420 h 1556384"/>
                <a:gd name="connsiteX225" fmla="*/ 1143000 w 1612582"/>
                <a:gd name="connsiteY225" fmla="*/ 1045845 h 1556384"/>
                <a:gd name="connsiteX226" fmla="*/ 1138238 w 1612582"/>
                <a:gd name="connsiteY226" fmla="*/ 1007745 h 1556384"/>
                <a:gd name="connsiteX227" fmla="*/ 1124903 w 1612582"/>
                <a:gd name="connsiteY227" fmla="*/ 994410 h 1556384"/>
                <a:gd name="connsiteX228" fmla="*/ 1119188 w 1612582"/>
                <a:gd name="connsiteY228" fmla="*/ 966788 h 1556384"/>
                <a:gd name="connsiteX229" fmla="*/ 1149668 w 1612582"/>
                <a:gd name="connsiteY229" fmla="*/ 943927 h 1556384"/>
                <a:gd name="connsiteX230" fmla="*/ 1171575 w 1612582"/>
                <a:gd name="connsiteY230" fmla="*/ 950595 h 1556384"/>
                <a:gd name="connsiteX231" fmla="*/ 1194435 w 1612582"/>
                <a:gd name="connsiteY231" fmla="*/ 962025 h 1556384"/>
                <a:gd name="connsiteX232" fmla="*/ 1210628 w 1612582"/>
                <a:gd name="connsiteY232" fmla="*/ 978217 h 1556384"/>
                <a:gd name="connsiteX233" fmla="*/ 1210628 w 1612582"/>
                <a:gd name="connsiteY233" fmla="*/ 997267 h 1556384"/>
                <a:gd name="connsiteX234" fmla="*/ 1240155 w 1612582"/>
                <a:gd name="connsiteY234" fmla="*/ 1007745 h 1556384"/>
                <a:gd name="connsiteX235" fmla="*/ 1259205 w 1612582"/>
                <a:gd name="connsiteY235" fmla="*/ 988695 h 1556384"/>
                <a:gd name="connsiteX236" fmla="*/ 1290638 w 1612582"/>
                <a:gd name="connsiteY236" fmla="*/ 981075 h 1556384"/>
                <a:gd name="connsiteX237" fmla="*/ 1290638 w 1612582"/>
                <a:gd name="connsiteY237" fmla="*/ 963930 h 1556384"/>
                <a:gd name="connsiteX238" fmla="*/ 1307782 w 1612582"/>
                <a:gd name="connsiteY238" fmla="*/ 932497 h 1556384"/>
                <a:gd name="connsiteX239" fmla="*/ 1314450 w 1612582"/>
                <a:gd name="connsiteY239" fmla="*/ 910590 h 1556384"/>
                <a:gd name="connsiteX240" fmla="*/ 1308735 w 1612582"/>
                <a:gd name="connsiteY240" fmla="*/ 886777 h 1556384"/>
                <a:gd name="connsiteX241" fmla="*/ 1290638 w 1612582"/>
                <a:gd name="connsiteY241" fmla="*/ 904875 h 1556384"/>
                <a:gd name="connsiteX242" fmla="*/ 1273493 w 1612582"/>
                <a:gd name="connsiteY242" fmla="*/ 880110 h 1556384"/>
                <a:gd name="connsiteX243" fmla="*/ 1257300 w 1612582"/>
                <a:gd name="connsiteY243" fmla="*/ 880110 h 1556384"/>
                <a:gd name="connsiteX244" fmla="*/ 1224915 w 1612582"/>
                <a:gd name="connsiteY244" fmla="*/ 856297 h 1556384"/>
                <a:gd name="connsiteX245" fmla="*/ 1206818 w 1612582"/>
                <a:gd name="connsiteY245" fmla="*/ 831532 h 1556384"/>
                <a:gd name="connsiteX246" fmla="*/ 1224915 w 1612582"/>
                <a:gd name="connsiteY246" fmla="*/ 811530 h 1556384"/>
                <a:gd name="connsiteX247" fmla="*/ 1236345 w 1612582"/>
                <a:gd name="connsiteY247" fmla="*/ 800100 h 1556384"/>
                <a:gd name="connsiteX248" fmla="*/ 1236345 w 1612582"/>
                <a:gd name="connsiteY248" fmla="*/ 774382 h 1556384"/>
                <a:gd name="connsiteX249" fmla="*/ 1245870 w 1612582"/>
                <a:gd name="connsiteY249" fmla="*/ 755332 h 1556384"/>
                <a:gd name="connsiteX250" fmla="*/ 1254443 w 1612582"/>
                <a:gd name="connsiteY250" fmla="*/ 763905 h 1556384"/>
                <a:gd name="connsiteX251" fmla="*/ 1282065 w 1612582"/>
                <a:gd name="connsiteY251" fmla="*/ 763905 h 1556384"/>
                <a:gd name="connsiteX252" fmla="*/ 1304925 w 1612582"/>
                <a:gd name="connsiteY252" fmla="*/ 752475 h 1556384"/>
                <a:gd name="connsiteX253" fmla="*/ 1311593 w 1612582"/>
                <a:gd name="connsiteY253" fmla="*/ 725805 h 1556384"/>
                <a:gd name="connsiteX254" fmla="*/ 1326832 w 1612582"/>
                <a:gd name="connsiteY254" fmla="*/ 701040 h 1556384"/>
                <a:gd name="connsiteX255" fmla="*/ 1345882 w 1612582"/>
                <a:gd name="connsiteY255" fmla="*/ 701040 h 1556384"/>
                <a:gd name="connsiteX256" fmla="*/ 1363028 w 1612582"/>
                <a:gd name="connsiteY256" fmla="*/ 726757 h 1556384"/>
                <a:gd name="connsiteX257" fmla="*/ 1373505 w 1612582"/>
                <a:gd name="connsiteY257" fmla="*/ 716280 h 1556384"/>
                <a:gd name="connsiteX258" fmla="*/ 1388745 w 1612582"/>
                <a:gd name="connsiteY258" fmla="*/ 701040 h 1556384"/>
                <a:gd name="connsiteX259" fmla="*/ 1377315 w 1612582"/>
                <a:gd name="connsiteY259" fmla="*/ 689610 h 1556384"/>
                <a:gd name="connsiteX260" fmla="*/ 1376363 w 1612582"/>
                <a:gd name="connsiteY260" fmla="*/ 676275 h 1556384"/>
                <a:gd name="connsiteX261" fmla="*/ 1402080 w 1612582"/>
                <a:gd name="connsiteY261" fmla="*/ 659130 h 1556384"/>
                <a:gd name="connsiteX262" fmla="*/ 1426845 w 1612582"/>
                <a:gd name="connsiteY262" fmla="*/ 664845 h 1556384"/>
                <a:gd name="connsiteX263" fmla="*/ 1443990 w 1612582"/>
                <a:gd name="connsiteY263" fmla="*/ 650557 h 1556384"/>
                <a:gd name="connsiteX264" fmla="*/ 1461135 w 1612582"/>
                <a:gd name="connsiteY264" fmla="*/ 633413 h 1556384"/>
                <a:gd name="connsiteX265" fmla="*/ 1445895 w 1612582"/>
                <a:gd name="connsiteY265" fmla="*/ 617220 h 1556384"/>
                <a:gd name="connsiteX266" fmla="*/ 1445895 w 1612582"/>
                <a:gd name="connsiteY266" fmla="*/ 606742 h 1556384"/>
                <a:gd name="connsiteX267" fmla="*/ 1460182 w 1612582"/>
                <a:gd name="connsiteY267" fmla="*/ 592455 h 1556384"/>
                <a:gd name="connsiteX268" fmla="*/ 1469707 w 1612582"/>
                <a:gd name="connsiteY268" fmla="*/ 561022 h 1556384"/>
                <a:gd name="connsiteX269" fmla="*/ 1451610 w 1612582"/>
                <a:gd name="connsiteY269" fmla="*/ 532447 h 1556384"/>
                <a:gd name="connsiteX270" fmla="*/ 1451610 w 1612582"/>
                <a:gd name="connsiteY270" fmla="*/ 496252 h 1556384"/>
                <a:gd name="connsiteX271" fmla="*/ 1474470 w 1612582"/>
                <a:gd name="connsiteY271" fmla="*/ 476250 h 1556384"/>
                <a:gd name="connsiteX272" fmla="*/ 1499235 w 1612582"/>
                <a:gd name="connsiteY272" fmla="*/ 476250 h 1556384"/>
                <a:gd name="connsiteX273" fmla="*/ 1518285 w 1612582"/>
                <a:gd name="connsiteY273" fmla="*/ 457200 h 1556384"/>
                <a:gd name="connsiteX274" fmla="*/ 1539240 w 1612582"/>
                <a:gd name="connsiteY274" fmla="*/ 425767 h 1556384"/>
                <a:gd name="connsiteX275" fmla="*/ 1567815 w 1612582"/>
                <a:gd name="connsiteY275" fmla="*/ 400050 h 1556384"/>
                <a:gd name="connsiteX276" fmla="*/ 1584007 w 1612582"/>
                <a:gd name="connsiteY276" fmla="*/ 360997 h 1556384"/>
                <a:gd name="connsiteX277" fmla="*/ 1584007 w 1612582"/>
                <a:gd name="connsiteY277" fmla="*/ 332422 h 1556384"/>
                <a:gd name="connsiteX278" fmla="*/ 1612582 w 1612582"/>
                <a:gd name="connsiteY278" fmla="*/ 317182 h 1556384"/>
                <a:gd name="connsiteX279" fmla="*/ 1612582 w 1612582"/>
                <a:gd name="connsiteY279" fmla="*/ 295275 h 1556384"/>
                <a:gd name="connsiteX280" fmla="*/ 1563053 w 1612582"/>
                <a:gd name="connsiteY280" fmla="*/ 286702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612582" h="1556384">
                  <a:moveTo>
                    <a:pt x="1563053" y="286702"/>
                  </a:moveTo>
                  <a:lnTo>
                    <a:pt x="1526857" y="273367"/>
                  </a:lnTo>
                  <a:lnTo>
                    <a:pt x="1495425" y="256222"/>
                  </a:lnTo>
                  <a:lnTo>
                    <a:pt x="1463040" y="234315"/>
                  </a:lnTo>
                  <a:lnTo>
                    <a:pt x="1447800" y="234315"/>
                  </a:lnTo>
                  <a:lnTo>
                    <a:pt x="1439228" y="252413"/>
                  </a:lnTo>
                  <a:lnTo>
                    <a:pt x="1424940" y="257175"/>
                  </a:lnTo>
                  <a:lnTo>
                    <a:pt x="1414463" y="246697"/>
                  </a:lnTo>
                  <a:lnTo>
                    <a:pt x="1400175" y="241935"/>
                  </a:lnTo>
                  <a:lnTo>
                    <a:pt x="1385888" y="256222"/>
                  </a:lnTo>
                  <a:lnTo>
                    <a:pt x="1360170" y="246697"/>
                  </a:lnTo>
                  <a:lnTo>
                    <a:pt x="1338263" y="258127"/>
                  </a:lnTo>
                  <a:lnTo>
                    <a:pt x="1318260" y="238125"/>
                  </a:lnTo>
                  <a:lnTo>
                    <a:pt x="1287780" y="224790"/>
                  </a:lnTo>
                  <a:lnTo>
                    <a:pt x="1269683" y="231457"/>
                  </a:lnTo>
                  <a:lnTo>
                    <a:pt x="1254443" y="213360"/>
                  </a:lnTo>
                  <a:lnTo>
                    <a:pt x="1257300" y="195263"/>
                  </a:lnTo>
                  <a:lnTo>
                    <a:pt x="1249680" y="183832"/>
                  </a:lnTo>
                  <a:lnTo>
                    <a:pt x="1231583" y="177165"/>
                  </a:lnTo>
                  <a:lnTo>
                    <a:pt x="1218248" y="190500"/>
                  </a:lnTo>
                  <a:lnTo>
                    <a:pt x="1207770" y="180022"/>
                  </a:lnTo>
                  <a:lnTo>
                    <a:pt x="1197293" y="190500"/>
                  </a:lnTo>
                  <a:lnTo>
                    <a:pt x="1168718" y="174307"/>
                  </a:lnTo>
                  <a:lnTo>
                    <a:pt x="1155383" y="200025"/>
                  </a:lnTo>
                  <a:lnTo>
                    <a:pt x="1169670" y="214313"/>
                  </a:lnTo>
                  <a:lnTo>
                    <a:pt x="1169670" y="231457"/>
                  </a:lnTo>
                  <a:lnTo>
                    <a:pt x="1147763" y="240030"/>
                  </a:lnTo>
                  <a:lnTo>
                    <a:pt x="1124903" y="240030"/>
                  </a:lnTo>
                  <a:lnTo>
                    <a:pt x="1111568" y="253365"/>
                  </a:lnTo>
                  <a:lnTo>
                    <a:pt x="1090613" y="256222"/>
                  </a:lnTo>
                  <a:lnTo>
                    <a:pt x="1085850" y="240982"/>
                  </a:lnTo>
                  <a:lnTo>
                    <a:pt x="1074420" y="229552"/>
                  </a:lnTo>
                  <a:lnTo>
                    <a:pt x="1052513" y="250507"/>
                  </a:lnTo>
                  <a:lnTo>
                    <a:pt x="1036320" y="234315"/>
                  </a:lnTo>
                  <a:lnTo>
                    <a:pt x="1010603" y="221932"/>
                  </a:lnTo>
                  <a:lnTo>
                    <a:pt x="985838" y="227647"/>
                  </a:lnTo>
                  <a:lnTo>
                    <a:pt x="976313" y="256222"/>
                  </a:lnTo>
                  <a:lnTo>
                    <a:pt x="960120" y="276225"/>
                  </a:lnTo>
                  <a:lnTo>
                    <a:pt x="950595" y="266700"/>
                  </a:lnTo>
                  <a:lnTo>
                    <a:pt x="959168" y="246697"/>
                  </a:lnTo>
                  <a:lnTo>
                    <a:pt x="953453" y="224790"/>
                  </a:lnTo>
                  <a:lnTo>
                    <a:pt x="953453" y="202882"/>
                  </a:lnTo>
                  <a:lnTo>
                    <a:pt x="938213" y="187642"/>
                  </a:lnTo>
                  <a:lnTo>
                    <a:pt x="938213" y="166688"/>
                  </a:lnTo>
                  <a:lnTo>
                    <a:pt x="956310" y="148590"/>
                  </a:lnTo>
                  <a:lnTo>
                    <a:pt x="956310" y="130492"/>
                  </a:lnTo>
                  <a:lnTo>
                    <a:pt x="983933" y="124777"/>
                  </a:lnTo>
                  <a:lnTo>
                    <a:pt x="983933" y="96202"/>
                  </a:lnTo>
                  <a:lnTo>
                    <a:pt x="1001078" y="79057"/>
                  </a:lnTo>
                  <a:lnTo>
                    <a:pt x="998220" y="57150"/>
                  </a:lnTo>
                  <a:lnTo>
                    <a:pt x="985838" y="50482"/>
                  </a:lnTo>
                  <a:lnTo>
                    <a:pt x="990600" y="35242"/>
                  </a:lnTo>
                  <a:lnTo>
                    <a:pt x="963930" y="3810"/>
                  </a:lnTo>
                  <a:lnTo>
                    <a:pt x="953453" y="0"/>
                  </a:lnTo>
                  <a:lnTo>
                    <a:pt x="938213" y="13335"/>
                  </a:lnTo>
                  <a:lnTo>
                    <a:pt x="887730" y="63817"/>
                  </a:lnTo>
                  <a:lnTo>
                    <a:pt x="861060" y="52388"/>
                  </a:lnTo>
                  <a:lnTo>
                    <a:pt x="845820" y="65722"/>
                  </a:lnTo>
                  <a:lnTo>
                    <a:pt x="876300" y="98107"/>
                  </a:lnTo>
                  <a:lnTo>
                    <a:pt x="856297" y="107632"/>
                  </a:lnTo>
                  <a:lnTo>
                    <a:pt x="856297" y="133350"/>
                  </a:lnTo>
                  <a:lnTo>
                    <a:pt x="846772" y="142875"/>
                  </a:lnTo>
                  <a:lnTo>
                    <a:pt x="829628" y="161925"/>
                  </a:lnTo>
                  <a:lnTo>
                    <a:pt x="824865" y="228600"/>
                  </a:lnTo>
                  <a:lnTo>
                    <a:pt x="784860" y="228600"/>
                  </a:lnTo>
                  <a:lnTo>
                    <a:pt x="767715" y="246697"/>
                  </a:lnTo>
                  <a:lnTo>
                    <a:pt x="753428" y="232410"/>
                  </a:lnTo>
                  <a:lnTo>
                    <a:pt x="719138" y="243840"/>
                  </a:lnTo>
                  <a:lnTo>
                    <a:pt x="697230" y="265747"/>
                  </a:lnTo>
                  <a:lnTo>
                    <a:pt x="687705" y="256222"/>
                  </a:lnTo>
                  <a:lnTo>
                    <a:pt x="661035" y="256222"/>
                  </a:lnTo>
                  <a:lnTo>
                    <a:pt x="645795" y="240982"/>
                  </a:lnTo>
                  <a:lnTo>
                    <a:pt x="636270" y="217170"/>
                  </a:lnTo>
                  <a:lnTo>
                    <a:pt x="611505" y="217170"/>
                  </a:lnTo>
                  <a:lnTo>
                    <a:pt x="595313" y="233363"/>
                  </a:lnTo>
                  <a:lnTo>
                    <a:pt x="552450" y="244792"/>
                  </a:lnTo>
                  <a:lnTo>
                    <a:pt x="519113" y="237172"/>
                  </a:lnTo>
                  <a:lnTo>
                    <a:pt x="490538" y="237172"/>
                  </a:lnTo>
                  <a:lnTo>
                    <a:pt x="479108" y="265747"/>
                  </a:lnTo>
                  <a:lnTo>
                    <a:pt x="450533" y="265747"/>
                  </a:lnTo>
                  <a:lnTo>
                    <a:pt x="430530" y="245745"/>
                  </a:lnTo>
                  <a:lnTo>
                    <a:pt x="414338" y="261938"/>
                  </a:lnTo>
                  <a:lnTo>
                    <a:pt x="406717" y="291465"/>
                  </a:lnTo>
                  <a:lnTo>
                    <a:pt x="388620" y="309563"/>
                  </a:lnTo>
                  <a:lnTo>
                    <a:pt x="352425" y="314325"/>
                  </a:lnTo>
                  <a:lnTo>
                    <a:pt x="321945" y="323850"/>
                  </a:lnTo>
                  <a:lnTo>
                    <a:pt x="293370" y="328613"/>
                  </a:lnTo>
                  <a:lnTo>
                    <a:pt x="276225" y="345757"/>
                  </a:lnTo>
                  <a:lnTo>
                    <a:pt x="252413" y="350520"/>
                  </a:lnTo>
                  <a:lnTo>
                    <a:pt x="236220" y="366713"/>
                  </a:lnTo>
                  <a:lnTo>
                    <a:pt x="236220" y="392430"/>
                  </a:lnTo>
                  <a:lnTo>
                    <a:pt x="259080" y="411480"/>
                  </a:lnTo>
                  <a:lnTo>
                    <a:pt x="259080" y="424815"/>
                  </a:lnTo>
                  <a:lnTo>
                    <a:pt x="263842" y="438150"/>
                  </a:lnTo>
                  <a:lnTo>
                    <a:pt x="250508" y="451485"/>
                  </a:lnTo>
                  <a:lnTo>
                    <a:pt x="233363" y="456247"/>
                  </a:lnTo>
                  <a:lnTo>
                    <a:pt x="211455" y="478155"/>
                  </a:lnTo>
                  <a:lnTo>
                    <a:pt x="195263" y="478155"/>
                  </a:lnTo>
                  <a:lnTo>
                    <a:pt x="195263" y="489585"/>
                  </a:lnTo>
                  <a:lnTo>
                    <a:pt x="182880" y="501967"/>
                  </a:lnTo>
                  <a:lnTo>
                    <a:pt x="166688" y="513397"/>
                  </a:lnTo>
                  <a:lnTo>
                    <a:pt x="153353" y="506730"/>
                  </a:lnTo>
                  <a:lnTo>
                    <a:pt x="123825" y="538163"/>
                  </a:lnTo>
                  <a:lnTo>
                    <a:pt x="128588" y="560070"/>
                  </a:lnTo>
                  <a:lnTo>
                    <a:pt x="123825" y="597217"/>
                  </a:lnTo>
                  <a:lnTo>
                    <a:pt x="135255" y="618172"/>
                  </a:lnTo>
                  <a:lnTo>
                    <a:pt x="132397" y="662940"/>
                  </a:lnTo>
                  <a:lnTo>
                    <a:pt x="108585" y="662940"/>
                  </a:lnTo>
                  <a:lnTo>
                    <a:pt x="100965" y="677227"/>
                  </a:lnTo>
                  <a:lnTo>
                    <a:pt x="73342" y="694372"/>
                  </a:lnTo>
                  <a:lnTo>
                    <a:pt x="48577" y="707707"/>
                  </a:lnTo>
                  <a:lnTo>
                    <a:pt x="34290" y="721995"/>
                  </a:lnTo>
                  <a:lnTo>
                    <a:pt x="20955" y="722947"/>
                  </a:lnTo>
                  <a:lnTo>
                    <a:pt x="952" y="731520"/>
                  </a:lnTo>
                  <a:lnTo>
                    <a:pt x="12383" y="760095"/>
                  </a:lnTo>
                  <a:lnTo>
                    <a:pt x="1905" y="770572"/>
                  </a:lnTo>
                  <a:lnTo>
                    <a:pt x="0" y="795338"/>
                  </a:lnTo>
                  <a:lnTo>
                    <a:pt x="8573" y="828675"/>
                  </a:lnTo>
                  <a:lnTo>
                    <a:pt x="40005" y="832485"/>
                  </a:lnTo>
                  <a:lnTo>
                    <a:pt x="59055" y="842010"/>
                  </a:lnTo>
                  <a:lnTo>
                    <a:pt x="59055" y="859155"/>
                  </a:lnTo>
                  <a:lnTo>
                    <a:pt x="87630" y="858202"/>
                  </a:lnTo>
                  <a:lnTo>
                    <a:pt x="120967" y="890588"/>
                  </a:lnTo>
                  <a:lnTo>
                    <a:pt x="124778" y="929640"/>
                  </a:lnTo>
                  <a:lnTo>
                    <a:pt x="99060" y="954405"/>
                  </a:lnTo>
                  <a:lnTo>
                    <a:pt x="118110" y="972502"/>
                  </a:lnTo>
                  <a:lnTo>
                    <a:pt x="128588" y="962025"/>
                  </a:lnTo>
                  <a:lnTo>
                    <a:pt x="148590" y="969645"/>
                  </a:lnTo>
                  <a:lnTo>
                    <a:pt x="154305" y="998220"/>
                  </a:lnTo>
                  <a:lnTo>
                    <a:pt x="167640" y="1011555"/>
                  </a:lnTo>
                  <a:lnTo>
                    <a:pt x="187642" y="1011555"/>
                  </a:lnTo>
                  <a:lnTo>
                    <a:pt x="191453" y="1032510"/>
                  </a:lnTo>
                  <a:lnTo>
                    <a:pt x="208597" y="1049655"/>
                  </a:lnTo>
                  <a:lnTo>
                    <a:pt x="209550" y="1078230"/>
                  </a:lnTo>
                  <a:lnTo>
                    <a:pt x="233363" y="1078230"/>
                  </a:lnTo>
                  <a:lnTo>
                    <a:pt x="248603" y="1093470"/>
                  </a:lnTo>
                  <a:lnTo>
                    <a:pt x="239078" y="1121092"/>
                  </a:lnTo>
                  <a:lnTo>
                    <a:pt x="239078" y="1149667"/>
                  </a:lnTo>
                  <a:lnTo>
                    <a:pt x="259080" y="1169670"/>
                  </a:lnTo>
                  <a:lnTo>
                    <a:pt x="293370" y="1176338"/>
                  </a:lnTo>
                  <a:lnTo>
                    <a:pt x="296228" y="1149667"/>
                  </a:lnTo>
                  <a:lnTo>
                    <a:pt x="314325" y="1131570"/>
                  </a:lnTo>
                  <a:lnTo>
                    <a:pt x="320992" y="1116330"/>
                  </a:lnTo>
                  <a:lnTo>
                    <a:pt x="353378" y="1116330"/>
                  </a:lnTo>
                  <a:lnTo>
                    <a:pt x="382905" y="1116330"/>
                  </a:lnTo>
                  <a:lnTo>
                    <a:pt x="397192" y="1095375"/>
                  </a:lnTo>
                  <a:lnTo>
                    <a:pt x="426720" y="1095375"/>
                  </a:lnTo>
                  <a:lnTo>
                    <a:pt x="455295" y="1110615"/>
                  </a:lnTo>
                  <a:lnTo>
                    <a:pt x="487680" y="1099185"/>
                  </a:lnTo>
                  <a:lnTo>
                    <a:pt x="505778" y="1081088"/>
                  </a:lnTo>
                  <a:lnTo>
                    <a:pt x="540068" y="1087755"/>
                  </a:lnTo>
                  <a:lnTo>
                    <a:pt x="549593" y="1116330"/>
                  </a:lnTo>
                  <a:lnTo>
                    <a:pt x="549593" y="1143000"/>
                  </a:lnTo>
                  <a:lnTo>
                    <a:pt x="569595" y="1143000"/>
                  </a:lnTo>
                  <a:lnTo>
                    <a:pt x="603885" y="1137285"/>
                  </a:lnTo>
                  <a:lnTo>
                    <a:pt x="621983" y="1155382"/>
                  </a:lnTo>
                  <a:lnTo>
                    <a:pt x="631508" y="1179195"/>
                  </a:lnTo>
                  <a:lnTo>
                    <a:pt x="665797" y="1191577"/>
                  </a:lnTo>
                  <a:lnTo>
                    <a:pt x="686753" y="1217295"/>
                  </a:lnTo>
                  <a:lnTo>
                    <a:pt x="692468" y="1255395"/>
                  </a:lnTo>
                  <a:lnTo>
                    <a:pt x="706755" y="1292542"/>
                  </a:lnTo>
                  <a:lnTo>
                    <a:pt x="718185" y="1316355"/>
                  </a:lnTo>
                  <a:lnTo>
                    <a:pt x="701040" y="1333500"/>
                  </a:lnTo>
                  <a:lnTo>
                    <a:pt x="701040" y="1356360"/>
                  </a:lnTo>
                  <a:lnTo>
                    <a:pt x="719138" y="1356360"/>
                  </a:lnTo>
                  <a:lnTo>
                    <a:pt x="736283" y="1327785"/>
                  </a:lnTo>
                  <a:lnTo>
                    <a:pt x="760095" y="1348740"/>
                  </a:lnTo>
                  <a:lnTo>
                    <a:pt x="777240" y="1381125"/>
                  </a:lnTo>
                  <a:lnTo>
                    <a:pt x="801053" y="1387792"/>
                  </a:lnTo>
                  <a:lnTo>
                    <a:pt x="830580" y="1383982"/>
                  </a:lnTo>
                  <a:lnTo>
                    <a:pt x="862965" y="1368742"/>
                  </a:lnTo>
                  <a:lnTo>
                    <a:pt x="886778" y="1381125"/>
                  </a:lnTo>
                  <a:lnTo>
                    <a:pt x="913447" y="1402080"/>
                  </a:lnTo>
                  <a:lnTo>
                    <a:pt x="922972" y="1423035"/>
                  </a:lnTo>
                  <a:lnTo>
                    <a:pt x="949643" y="1413510"/>
                  </a:lnTo>
                  <a:lnTo>
                    <a:pt x="982028" y="1413510"/>
                  </a:lnTo>
                  <a:lnTo>
                    <a:pt x="1000125" y="1431607"/>
                  </a:lnTo>
                  <a:lnTo>
                    <a:pt x="1000125" y="1467802"/>
                  </a:lnTo>
                  <a:lnTo>
                    <a:pt x="1021080" y="1488757"/>
                  </a:lnTo>
                  <a:lnTo>
                    <a:pt x="1026795" y="1504950"/>
                  </a:lnTo>
                  <a:lnTo>
                    <a:pt x="1054418" y="1532573"/>
                  </a:lnTo>
                  <a:lnTo>
                    <a:pt x="1079183" y="1532573"/>
                  </a:lnTo>
                  <a:lnTo>
                    <a:pt x="1094423" y="1517332"/>
                  </a:lnTo>
                  <a:lnTo>
                    <a:pt x="1108710" y="1517332"/>
                  </a:lnTo>
                  <a:lnTo>
                    <a:pt x="1120140" y="1540192"/>
                  </a:lnTo>
                  <a:lnTo>
                    <a:pt x="1136333" y="1556385"/>
                  </a:lnTo>
                  <a:lnTo>
                    <a:pt x="1167765" y="1554480"/>
                  </a:lnTo>
                  <a:lnTo>
                    <a:pt x="1199198" y="1554480"/>
                  </a:lnTo>
                  <a:lnTo>
                    <a:pt x="1217295" y="1536382"/>
                  </a:lnTo>
                  <a:lnTo>
                    <a:pt x="1237298" y="1509713"/>
                  </a:lnTo>
                  <a:lnTo>
                    <a:pt x="1217295" y="1489710"/>
                  </a:lnTo>
                  <a:lnTo>
                    <a:pt x="1211580" y="1465898"/>
                  </a:lnTo>
                  <a:lnTo>
                    <a:pt x="1198245" y="1452563"/>
                  </a:lnTo>
                  <a:lnTo>
                    <a:pt x="1178243" y="1432560"/>
                  </a:lnTo>
                  <a:lnTo>
                    <a:pt x="1168718" y="1412557"/>
                  </a:lnTo>
                  <a:lnTo>
                    <a:pt x="1164908" y="1390650"/>
                  </a:lnTo>
                  <a:lnTo>
                    <a:pt x="1149668" y="1390650"/>
                  </a:lnTo>
                  <a:lnTo>
                    <a:pt x="1147763" y="1372552"/>
                  </a:lnTo>
                  <a:lnTo>
                    <a:pt x="1174433" y="1359217"/>
                  </a:lnTo>
                  <a:lnTo>
                    <a:pt x="1182053" y="1341120"/>
                  </a:lnTo>
                  <a:lnTo>
                    <a:pt x="1171575" y="1323023"/>
                  </a:lnTo>
                  <a:lnTo>
                    <a:pt x="1157288" y="1323023"/>
                  </a:lnTo>
                  <a:lnTo>
                    <a:pt x="1134428" y="1312545"/>
                  </a:lnTo>
                  <a:lnTo>
                    <a:pt x="1118235" y="1319213"/>
                  </a:lnTo>
                  <a:lnTo>
                    <a:pt x="1090613" y="1319213"/>
                  </a:lnTo>
                  <a:lnTo>
                    <a:pt x="1067753" y="1319213"/>
                  </a:lnTo>
                  <a:lnTo>
                    <a:pt x="1076325" y="1303973"/>
                  </a:lnTo>
                  <a:lnTo>
                    <a:pt x="1098233" y="1293495"/>
                  </a:lnTo>
                  <a:lnTo>
                    <a:pt x="1102043" y="1272540"/>
                  </a:lnTo>
                  <a:lnTo>
                    <a:pt x="1121093" y="1237298"/>
                  </a:lnTo>
                  <a:lnTo>
                    <a:pt x="1136333" y="1237298"/>
                  </a:lnTo>
                  <a:lnTo>
                    <a:pt x="1136333" y="1212532"/>
                  </a:lnTo>
                  <a:lnTo>
                    <a:pt x="1155383" y="1187767"/>
                  </a:lnTo>
                  <a:lnTo>
                    <a:pt x="1155383" y="1171575"/>
                  </a:lnTo>
                  <a:lnTo>
                    <a:pt x="1183958" y="1143000"/>
                  </a:lnTo>
                  <a:lnTo>
                    <a:pt x="1205865" y="1135380"/>
                  </a:lnTo>
                  <a:lnTo>
                    <a:pt x="1205865" y="1124902"/>
                  </a:lnTo>
                  <a:lnTo>
                    <a:pt x="1229678" y="1122998"/>
                  </a:lnTo>
                  <a:lnTo>
                    <a:pt x="1240155" y="1136332"/>
                  </a:lnTo>
                  <a:lnTo>
                    <a:pt x="1256348" y="1136332"/>
                  </a:lnTo>
                  <a:lnTo>
                    <a:pt x="1256348" y="1108710"/>
                  </a:lnTo>
                  <a:lnTo>
                    <a:pt x="1245870" y="1078230"/>
                  </a:lnTo>
                  <a:lnTo>
                    <a:pt x="1211580" y="1067752"/>
                  </a:lnTo>
                  <a:lnTo>
                    <a:pt x="1196340" y="1078230"/>
                  </a:lnTo>
                  <a:lnTo>
                    <a:pt x="1161098" y="1074420"/>
                  </a:lnTo>
                  <a:lnTo>
                    <a:pt x="1143000" y="1045845"/>
                  </a:lnTo>
                  <a:lnTo>
                    <a:pt x="1138238" y="1007745"/>
                  </a:lnTo>
                  <a:lnTo>
                    <a:pt x="1124903" y="994410"/>
                  </a:lnTo>
                  <a:lnTo>
                    <a:pt x="1119188" y="966788"/>
                  </a:lnTo>
                  <a:lnTo>
                    <a:pt x="1149668" y="943927"/>
                  </a:lnTo>
                  <a:lnTo>
                    <a:pt x="1171575" y="950595"/>
                  </a:lnTo>
                  <a:lnTo>
                    <a:pt x="1194435" y="962025"/>
                  </a:lnTo>
                  <a:lnTo>
                    <a:pt x="1210628" y="978217"/>
                  </a:lnTo>
                  <a:lnTo>
                    <a:pt x="1210628" y="997267"/>
                  </a:lnTo>
                  <a:lnTo>
                    <a:pt x="1240155" y="1007745"/>
                  </a:lnTo>
                  <a:lnTo>
                    <a:pt x="1259205" y="988695"/>
                  </a:lnTo>
                  <a:lnTo>
                    <a:pt x="1290638" y="981075"/>
                  </a:lnTo>
                  <a:lnTo>
                    <a:pt x="1290638" y="963930"/>
                  </a:lnTo>
                  <a:lnTo>
                    <a:pt x="1307782" y="932497"/>
                  </a:lnTo>
                  <a:lnTo>
                    <a:pt x="1314450" y="910590"/>
                  </a:lnTo>
                  <a:lnTo>
                    <a:pt x="1308735" y="886777"/>
                  </a:lnTo>
                  <a:lnTo>
                    <a:pt x="1290638" y="904875"/>
                  </a:lnTo>
                  <a:lnTo>
                    <a:pt x="1273493" y="880110"/>
                  </a:lnTo>
                  <a:lnTo>
                    <a:pt x="1257300" y="880110"/>
                  </a:lnTo>
                  <a:lnTo>
                    <a:pt x="1224915" y="856297"/>
                  </a:lnTo>
                  <a:lnTo>
                    <a:pt x="1206818" y="831532"/>
                  </a:lnTo>
                  <a:lnTo>
                    <a:pt x="1224915" y="811530"/>
                  </a:lnTo>
                  <a:lnTo>
                    <a:pt x="1236345" y="800100"/>
                  </a:lnTo>
                  <a:lnTo>
                    <a:pt x="1236345" y="774382"/>
                  </a:lnTo>
                  <a:lnTo>
                    <a:pt x="1245870" y="755332"/>
                  </a:lnTo>
                  <a:lnTo>
                    <a:pt x="1254443" y="763905"/>
                  </a:lnTo>
                  <a:lnTo>
                    <a:pt x="1282065" y="763905"/>
                  </a:lnTo>
                  <a:lnTo>
                    <a:pt x="1304925" y="752475"/>
                  </a:lnTo>
                  <a:lnTo>
                    <a:pt x="1311593" y="725805"/>
                  </a:lnTo>
                  <a:lnTo>
                    <a:pt x="1326832" y="701040"/>
                  </a:lnTo>
                  <a:lnTo>
                    <a:pt x="1345882" y="701040"/>
                  </a:lnTo>
                  <a:lnTo>
                    <a:pt x="1363028" y="726757"/>
                  </a:lnTo>
                  <a:lnTo>
                    <a:pt x="1373505" y="716280"/>
                  </a:lnTo>
                  <a:lnTo>
                    <a:pt x="1388745" y="701040"/>
                  </a:lnTo>
                  <a:lnTo>
                    <a:pt x="1377315" y="689610"/>
                  </a:lnTo>
                  <a:lnTo>
                    <a:pt x="1376363" y="676275"/>
                  </a:lnTo>
                  <a:lnTo>
                    <a:pt x="1402080" y="659130"/>
                  </a:lnTo>
                  <a:lnTo>
                    <a:pt x="1426845" y="664845"/>
                  </a:lnTo>
                  <a:lnTo>
                    <a:pt x="1443990" y="650557"/>
                  </a:lnTo>
                  <a:lnTo>
                    <a:pt x="1461135" y="633413"/>
                  </a:lnTo>
                  <a:lnTo>
                    <a:pt x="1445895" y="617220"/>
                  </a:lnTo>
                  <a:lnTo>
                    <a:pt x="1445895" y="606742"/>
                  </a:lnTo>
                  <a:lnTo>
                    <a:pt x="1460182" y="592455"/>
                  </a:lnTo>
                  <a:lnTo>
                    <a:pt x="1469707" y="561022"/>
                  </a:lnTo>
                  <a:lnTo>
                    <a:pt x="1451610" y="532447"/>
                  </a:lnTo>
                  <a:lnTo>
                    <a:pt x="1451610" y="496252"/>
                  </a:lnTo>
                  <a:lnTo>
                    <a:pt x="1474470" y="476250"/>
                  </a:lnTo>
                  <a:lnTo>
                    <a:pt x="1499235" y="476250"/>
                  </a:lnTo>
                  <a:lnTo>
                    <a:pt x="1518285" y="457200"/>
                  </a:lnTo>
                  <a:lnTo>
                    <a:pt x="1539240" y="425767"/>
                  </a:lnTo>
                  <a:lnTo>
                    <a:pt x="1567815" y="400050"/>
                  </a:lnTo>
                  <a:lnTo>
                    <a:pt x="1584007" y="360997"/>
                  </a:lnTo>
                  <a:lnTo>
                    <a:pt x="1584007" y="332422"/>
                  </a:lnTo>
                  <a:lnTo>
                    <a:pt x="1612582" y="317182"/>
                  </a:lnTo>
                  <a:lnTo>
                    <a:pt x="1612582" y="295275"/>
                  </a:lnTo>
                  <a:lnTo>
                    <a:pt x="1563053" y="286702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9" name="Рисунок 3">
              <a:extLst>
                <a:ext uri="{FF2B5EF4-FFF2-40B4-BE49-F238E27FC236}">
                  <a16:creationId xmlns="" xmlns:a16="http://schemas.microsoft.com/office/drawing/2014/main" id="{499105F8-1967-D36E-F007-F1A0A131EB9C}"/>
                </a:ext>
              </a:extLst>
            </p:cNvPr>
            <p:cNvGrpSpPr/>
            <p:nvPr/>
          </p:nvGrpSpPr>
          <p:grpSpPr>
            <a:xfrm>
              <a:off x="3775709" y="2869882"/>
              <a:ext cx="2063115" cy="2320289"/>
              <a:chOff x="3775709" y="2869882"/>
              <a:chExt cx="2063115" cy="2320289"/>
            </a:xfrm>
            <a:grpFill/>
          </p:grpSpPr>
          <p:sp>
            <p:nvSpPr>
              <p:cNvPr id="178" name="Freeform: Shape 180">
                <a:extLst>
                  <a:ext uri="{FF2B5EF4-FFF2-40B4-BE49-F238E27FC236}">
                    <a16:creationId xmlns="" xmlns:a16="http://schemas.microsoft.com/office/drawing/2014/main" id="{4F7FE903-5C89-D048-0252-AA8B4DC4824B}"/>
                  </a:ext>
                </a:extLst>
              </p:cNvPr>
              <p:cNvSpPr/>
              <p:nvPr/>
            </p:nvSpPr>
            <p:spPr>
              <a:xfrm>
                <a:off x="5538787" y="3043237"/>
                <a:ext cx="60007" cy="41909"/>
              </a:xfrm>
              <a:custGeom>
                <a:avLst/>
                <a:gdLst>
                  <a:gd name="connsiteX0" fmla="*/ 13335 w 60007"/>
                  <a:gd name="connsiteY0" fmla="*/ 41910 h 41909"/>
                  <a:gd name="connsiteX1" fmla="*/ 24765 w 60007"/>
                  <a:gd name="connsiteY1" fmla="*/ 31433 h 41909"/>
                  <a:gd name="connsiteX2" fmla="*/ 42863 w 60007"/>
                  <a:gd name="connsiteY2" fmla="*/ 31433 h 41909"/>
                  <a:gd name="connsiteX3" fmla="*/ 60007 w 60007"/>
                  <a:gd name="connsiteY3" fmla="*/ 16192 h 41909"/>
                  <a:gd name="connsiteX4" fmla="*/ 44768 w 60007"/>
                  <a:gd name="connsiteY4" fmla="*/ 0 h 41909"/>
                  <a:gd name="connsiteX5" fmla="*/ 29528 w 60007"/>
                  <a:gd name="connsiteY5" fmla="*/ 4763 h 41909"/>
                  <a:gd name="connsiteX6" fmla="*/ 15240 w 60007"/>
                  <a:gd name="connsiteY6" fmla="*/ 18097 h 41909"/>
                  <a:gd name="connsiteX7" fmla="*/ 0 w 60007"/>
                  <a:gd name="connsiteY7" fmla="*/ 31433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07" h="41909">
                    <a:moveTo>
                      <a:pt x="13335" y="41910"/>
                    </a:moveTo>
                    <a:lnTo>
                      <a:pt x="24765" y="31433"/>
                    </a:lnTo>
                    <a:lnTo>
                      <a:pt x="42863" y="31433"/>
                    </a:lnTo>
                    <a:lnTo>
                      <a:pt x="60007" y="16192"/>
                    </a:lnTo>
                    <a:lnTo>
                      <a:pt x="44768" y="0"/>
                    </a:lnTo>
                    <a:lnTo>
                      <a:pt x="29528" y="4763"/>
                    </a:lnTo>
                    <a:lnTo>
                      <a:pt x="15240" y="18097"/>
                    </a:lnTo>
                    <a:lnTo>
                      <a:pt x="0" y="314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: Shape 181">
                <a:extLst>
                  <a:ext uri="{FF2B5EF4-FFF2-40B4-BE49-F238E27FC236}">
                    <a16:creationId xmlns="" xmlns:a16="http://schemas.microsoft.com/office/drawing/2014/main" id="{DCDFB7A9-98EC-D7AE-9D78-248328D25F13}"/>
                  </a:ext>
                </a:extLst>
              </p:cNvPr>
              <p:cNvSpPr/>
              <p:nvPr/>
            </p:nvSpPr>
            <p:spPr>
              <a:xfrm>
                <a:off x="5510212" y="2905125"/>
                <a:ext cx="41909" cy="21907"/>
              </a:xfrm>
              <a:custGeom>
                <a:avLst/>
                <a:gdLst>
                  <a:gd name="connsiteX0" fmla="*/ 22860 w 41909"/>
                  <a:gd name="connsiteY0" fmla="*/ 11430 h 21907"/>
                  <a:gd name="connsiteX1" fmla="*/ 41910 w 41909"/>
                  <a:gd name="connsiteY1" fmla="*/ 17145 h 21907"/>
                  <a:gd name="connsiteX2" fmla="*/ 37147 w 41909"/>
                  <a:gd name="connsiteY2" fmla="*/ 5715 h 21907"/>
                  <a:gd name="connsiteX3" fmla="*/ 11430 w 41909"/>
                  <a:gd name="connsiteY3" fmla="*/ 0 h 21907"/>
                  <a:gd name="connsiteX4" fmla="*/ 0 w 41909"/>
                  <a:gd name="connsiteY4" fmla="*/ 10478 h 21907"/>
                  <a:gd name="connsiteX5" fmla="*/ 7620 w 41909"/>
                  <a:gd name="connsiteY5" fmla="*/ 21908 h 2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09" h="21907">
                    <a:moveTo>
                      <a:pt x="22860" y="11430"/>
                    </a:moveTo>
                    <a:lnTo>
                      <a:pt x="41910" y="17145"/>
                    </a:lnTo>
                    <a:lnTo>
                      <a:pt x="37147" y="5715"/>
                    </a:lnTo>
                    <a:lnTo>
                      <a:pt x="11430" y="0"/>
                    </a:lnTo>
                    <a:lnTo>
                      <a:pt x="0" y="10478"/>
                    </a:lnTo>
                    <a:lnTo>
                      <a:pt x="7620" y="21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: Shape 182">
                <a:extLst>
                  <a:ext uri="{FF2B5EF4-FFF2-40B4-BE49-F238E27FC236}">
                    <a16:creationId xmlns="" xmlns:a16="http://schemas.microsoft.com/office/drawing/2014/main" id="{DC5096E8-27C3-C0F1-0294-9E6C196DFB84}"/>
                  </a:ext>
                </a:extLst>
              </p:cNvPr>
              <p:cNvSpPr/>
              <p:nvPr/>
            </p:nvSpPr>
            <p:spPr>
              <a:xfrm>
                <a:off x="5456872" y="2956559"/>
                <a:ext cx="20955" cy="25717"/>
              </a:xfrm>
              <a:custGeom>
                <a:avLst/>
                <a:gdLst>
                  <a:gd name="connsiteX0" fmla="*/ 20955 w 20955"/>
                  <a:gd name="connsiteY0" fmla="*/ 11430 h 25717"/>
                  <a:gd name="connsiteX1" fmla="*/ 5715 w 20955"/>
                  <a:gd name="connsiteY1" fmla="*/ 0 h 25717"/>
                  <a:gd name="connsiteX2" fmla="*/ 0 w 20955"/>
                  <a:gd name="connsiteY2" fmla="*/ 17145 h 25717"/>
                  <a:gd name="connsiteX3" fmla="*/ 9525 w 20955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" h="25717">
                    <a:moveTo>
                      <a:pt x="20955" y="11430"/>
                    </a:moveTo>
                    <a:lnTo>
                      <a:pt x="5715" y="0"/>
                    </a:lnTo>
                    <a:lnTo>
                      <a:pt x="0" y="17145"/>
                    </a:lnTo>
                    <a:lnTo>
                      <a:pt x="9525" y="257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: Shape 183">
                <a:extLst>
                  <a:ext uri="{FF2B5EF4-FFF2-40B4-BE49-F238E27FC236}">
                    <a16:creationId xmlns="" xmlns:a16="http://schemas.microsoft.com/office/drawing/2014/main" id="{7BEE3276-92DF-4A57-D2F3-65D5D6F1A07E}"/>
                  </a:ext>
                </a:extLst>
              </p:cNvPr>
              <p:cNvSpPr/>
              <p:nvPr/>
            </p:nvSpPr>
            <p:spPr>
              <a:xfrm>
                <a:off x="5306377" y="2869882"/>
                <a:ext cx="60007" cy="54292"/>
              </a:xfrm>
              <a:custGeom>
                <a:avLst/>
                <a:gdLst>
                  <a:gd name="connsiteX0" fmla="*/ 2857 w 60007"/>
                  <a:gd name="connsiteY0" fmla="*/ 48577 h 54292"/>
                  <a:gd name="connsiteX1" fmla="*/ 25717 w 60007"/>
                  <a:gd name="connsiteY1" fmla="*/ 54292 h 54292"/>
                  <a:gd name="connsiteX2" fmla="*/ 47625 w 60007"/>
                  <a:gd name="connsiteY2" fmla="*/ 44767 h 54292"/>
                  <a:gd name="connsiteX3" fmla="*/ 60007 w 60007"/>
                  <a:gd name="connsiteY3" fmla="*/ 45720 h 54292"/>
                  <a:gd name="connsiteX4" fmla="*/ 60007 w 60007"/>
                  <a:gd name="connsiteY4" fmla="*/ 33338 h 54292"/>
                  <a:gd name="connsiteX5" fmla="*/ 40005 w 60007"/>
                  <a:gd name="connsiteY5" fmla="*/ 27622 h 54292"/>
                  <a:gd name="connsiteX6" fmla="*/ 50482 w 60007"/>
                  <a:gd name="connsiteY6" fmla="*/ 16192 h 54292"/>
                  <a:gd name="connsiteX7" fmla="*/ 39053 w 60007"/>
                  <a:gd name="connsiteY7" fmla="*/ 0 h 54292"/>
                  <a:gd name="connsiteX8" fmla="*/ 24765 w 60007"/>
                  <a:gd name="connsiteY8" fmla="*/ 4763 h 54292"/>
                  <a:gd name="connsiteX9" fmla="*/ 19050 w 60007"/>
                  <a:gd name="connsiteY9" fmla="*/ 3810 h 54292"/>
                  <a:gd name="connsiteX10" fmla="*/ 5715 w 60007"/>
                  <a:gd name="connsiteY10" fmla="*/ 13335 h 54292"/>
                  <a:gd name="connsiteX11" fmla="*/ 10478 w 60007"/>
                  <a:gd name="connsiteY11" fmla="*/ 25717 h 54292"/>
                  <a:gd name="connsiteX12" fmla="*/ 0 w 60007"/>
                  <a:gd name="connsiteY12" fmla="*/ 39052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007" h="54292">
                    <a:moveTo>
                      <a:pt x="2857" y="48577"/>
                    </a:moveTo>
                    <a:lnTo>
                      <a:pt x="25717" y="54292"/>
                    </a:lnTo>
                    <a:lnTo>
                      <a:pt x="47625" y="44767"/>
                    </a:lnTo>
                    <a:lnTo>
                      <a:pt x="60007" y="45720"/>
                    </a:lnTo>
                    <a:lnTo>
                      <a:pt x="60007" y="33338"/>
                    </a:lnTo>
                    <a:lnTo>
                      <a:pt x="40005" y="27622"/>
                    </a:lnTo>
                    <a:lnTo>
                      <a:pt x="50482" y="16192"/>
                    </a:lnTo>
                    <a:lnTo>
                      <a:pt x="39053" y="0"/>
                    </a:lnTo>
                    <a:lnTo>
                      <a:pt x="24765" y="4763"/>
                    </a:lnTo>
                    <a:lnTo>
                      <a:pt x="19050" y="3810"/>
                    </a:lnTo>
                    <a:lnTo>
                      <a:pt x="5715" y="13335"/>
                    </a:lnTo>
                    <a:lnTo>
                      <a:pt x="10478" y="25717"/>
                    </a:lnTo>
                    <a:lnTo>
                      <a:pt x="0" y="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: Shape 184">
                <a:extLst>
                  <a:ext uri="{FF2B5EF4-FFF2-40B4-BE49-F238E27FC236}">
                    <a16:creationId xmlns="" xmlns:a16="http://schemas.microsoft.com/office/drawing/2014/main" id="{AA397190-27F3-AE54-E389-F61FD49F4A9B}"/>
                  </a:ext>
                </a:extLst>
              </p:cNvPr>
              <p:cNvSpPr/>
              <p:nvPr/>
            </p:nvSpPr>
            <p:spPr>
              <a:xfrm>
                <a:off x="3775709" y="2924175"/>
                <a:ext cx="2063115" cy="2265997"/>
              </a:xfrm>
              <a:custGeom>
                <a:avLst/>
                <a:gdLst>
                  <a:gd name="connsiteX0" fmla="*/ 2044065 w 2063115"/>
                  <a:gd name="connsiteY0" fmla="*/ 1233488 h 2265997"/>
                  <a:gd name="connsiteX1" fmla="*/ 2063115 w 2063115"/>
                  <a:gd name="connsiteY1" fmla="*/ 1214438 h 2265997"/>
                  <a:gd name="connsiteX2" fmla="*/ 2053590 w 2063115"/>
                  <a:gd name="connsiteY2" fmla="*/ 1191578 h 2265997"/>
                  <a:gd name="connsiteX3" fmla="*/ 2059305 w 2063115"/>
                  <a:gd name="connsiteY3" fmla="*/ 1162050 h 2265997"/>
                  <a:gd name="connsiteX4" fmla="*/ 2053590 w 2063115"/>
                  <a:gd name="connsiteY4" fmla="*/ 1127760 h 2265997"/>
                  <a:gd name="connsiteX5" fmla="*/ 2037398 w 2063115"/>
                  <a:gd name="connsiteY5" fmla="*/ 1143953 h 2265997"/>
                  <a:gd name="connsiteX6" fmla="*/ 2021205 w 2063115"/>
                  <a:gd name="connsiteY6" fmla="*/ 1127760 h 2265997"/>
                  <a:gd name="connsiteX7" fmla="*/ 1988820 w 2063115"/>
                  <a:gd name="connsiteY7" fmla="*/ 1121093 h 2265997"/>
                  <a:gd name="connsiteX8" fmla="*/ 1982153 w 2063115"/>
                  <a:gd name="connsiteY8" fmla="*/ 1091565 h 2265997"/>
                  <a:gd name="connsiteX9" fmla="*/ 1996440 w 2063115"/>
                  <a:gd name="connsiteY9" fmla="*/ 1077278 h 2265997"/>
                  <a:gd name="connsiteX10" fmla="*/ 1993583 w 2063115"/>
                  <a:gd name="connsiteY10" fmla="*/ 1044893 h 2265997"/>
                  <a:gd name="connsiteX11" fmla="*/ 1981200 w 2063115"/>
                  <a:gd name="connsiteY11" fmla="*/ 1019175 h 2265997"/>
                  <a:gd name="connsiteX12" fmla="*/ 1964055 w 2063115"/>
                  <a:gd name="connsiteY12" fmla="*/ 1002030 h 2265997"/>
                  <a:gd name="connsiteX13" fmla="*/ 1946910 w 2063115"/>
                  <a:gd name="connsiteY13" fmla="*/ 1002030 h 2265997"/>
                  <a:gd name="connsiteX14" fmla="*/ 1931670 w 2063115"/>
                  <a:gd name="connsiteY14" fmla="*/ 973455 h 2265997"/>
                  <a:gd name="connsiteX15" fmla="*/ 1944053 w 2063115"/>
                  <a:gd name="connsiteY15" fmla="*/ 963930 h 2265997"/>
                  <a:gd name="connsiteX16" fmla="*/ 1944053 w 2063115"/>
                  <a:gd name="connsiteY16" fmla="*/ 938213 h 2265997"/>
                  <a:gd name="connsiteX17" fmla="*/ 1934528 w 2063115"/>
                  <a:gd name="connsiteY17" fmla="*/ 921068 h 2265997"/>
                  <a:gd name="connsiteX18" fmla="*/ 1934528 w 2063115"/>
                  <a:gd name="connsiteY18" fmla="*/ 906780 h 2265997"/>
                  <a:gd name="connsiteX19" fmla="*/ 1953578 w 2063115"/>
                  <a:gd name="connsiteY19" fmla="*/ 888682 h 2265997"/>
                  <a:gd name="connsiteX20" fmla="*/ 1941195 w 2063115"/>
                  <a:gd name="connsiteY20" fmla="*/ 863918 h 2265997"/>
                  <a:gd name="connsiteX21" fmla="*/ 1909763 w 2063115"/>
                  <a:gd name="connsiteY21" fmla="*/ 845820 h 2265997"/>
                  <a:gd name="connsiteX22" fmla="*/ 1909763 w 2063115"/>
                  <a:gd name="connsiteY22" fmla="*/ 825818 h 2265997"/>
                  <a:gd name="connsiteX23" fmla="*/ 1897380 w 2063115"/>
                  <a:gd name="connsiteY23" fmla="*/ 813435 h 2265997"/>
                  <a:gd name="connsiteX24" fmla="*/ 1909763 w 2063115"/>
                  <a:gd name="connsiteY24" fmla="*/ 792480 h 2265997"/>
                  <a:gd name="connsiteX25" fmla="*/ 1905000 w 2063115"/>
                  <a:gd name="connsiteY25" fmla="*/ 766763 h 2265997"/>
                  <a:gd name="connsiteX26" fmla="*/ 1891665 w 2063115"/>
                  <a:gd name="connsiteY26" fmla="*/ 753428 h 2265997"/>
                  <a:gd name="connsiteX27" fmla="*/ 1892618 w 2063115"/>
                  <a:gd name="connsiteY27" fmla="*/ 730568 h 2265997"/>
                  <a:gd name="connsiteX28" fmla="*/ 1912620 w 2063115"/>
                  <a:gd name="connsiteY28" fmla="*/ 734378 h 2265997"/>
                  <a:gd name="connsiteX29" fmla="*/ 1918335 w 2063115"/>
                  <a:gd name="connsiteY29" fmla="*/ 717232 h 2265997"/>
                  <a:gd name="connsiteX30" fmla="*/ 1933575 w 2063115"/>
                  <a:gd name="connsiteY30" fmla="*/ 701993 h 2265997"/>
                  <a:gd name="connsiteX31" fmla="*/ 1943100 w 2063115"/>
                  <a:gd name="connsiteY31" fmla="*/ 675322 h 2265997"/>
                  <a:gd name="connsiteX32" fmla="*/ 1931670 w 2063115"/>
                  <a:gd name="connsiteY32" fmla="*/ 654368 h 2265997"/>
                  <a:gd name="connsiteX33" fmla="*/ 1942148 w 2063115"/>
                  <a:gd name="connsiteY33" fmla="*/ 654368 h 2265997"/>
                  <a:gd name="connsiteX34" fmla="*/ 1949768 w 2063115"/>
                  <a:gd name="connsiteY34" fmla="*/ 634365 h 2265997"/>
                  <a:gd name="connsiteX35" fmla="*/ 1936433 w 2063115"/>
                  <a:gd name="connsiteY35" fmla="*/ 601980 h 2265997"/>
                  <a:gd name="connsiteX36" fmla="*/ 1936433 w 2063115"/>
                  <a:gd name="connsiteY36" fmla="*/ 581025 h 2265997"/>
                  <a:gd name="connsiteX37" fmla="*/ 1914525 w 2063115"/>
                  <a:gd name="connsiteY37" fmla="*/ 577215 h 2265997"/>
                  <a:gd name="connsiteX38" fmla="*/ 1915478 w 2063115"/>
                  <a:gd name="connsiteY38" fmla="*/ 549593 h 2265997"/>
                  <a:gd name="connsiteX39" fmla="*/ 1898333 w 2063115"/>
                  <a:gd name="connsiteY39" fmla="*/ 565785 h 2265997"/>
                  <a:gd name="connsiteX40" fmla="*/ 1889760 w 2063115"/>
                  <a:gd name="connsiteY40" fmla="*/ 557213 h 2265997"/>
                  <a:gd name="connsiteX41" fmla="*/ 1872615 w 2063115"/>
                  <a:gd name="connsiteY41" fmla="*/ 572453 h 2265997"/>
                  <a:gd name="connsiteX42" fmla="*/ 1863090 w 2063115"/>
                  <a:gd name="connsiteY42" fmla="*/ 562928 h 2265997"/>
                  <a:gd name="connsiteX43" fmla="*/ 1859280 w 2063115"/>
                  <a:gd name="connsiteY43" fmla="*/ 544830 h 2265997"/>
                  <a:gd name="connsiteX44" fmla="*/ 1832610 w 2063115"/>
                  <a:gd name="connsiteY44" fmla="*/ 541020 h 2265997"/>
                  <a:gd name="connsiteX45" fmla="*/ 1814513 w 2063115"/>
                  <a:gd name="connsiteY45" fmla="*/ 522922 h 2265997"/>
                  <a:gd name="connsiteX46" fmla="*/ 1810703 w 2063115"/>
                  <a:gd name="connsiteY46" fmla="*/ 507682 h 2265997"/>
                  <a:gd name="connsiteX47" fmla="*/ 1798320 w 2063115"/>
                  <a:gd name="connsiteY47" fmla="*/ 495300 h 2265997"/>
                  <a:gd name="connsiteX48" fmla="*/ 1797368 w 2063115"/>
                  <a:gd name="connsiteY48" fmla="*/ 469582 h 2265997"/>
                  <a:gd name="connsiteX49" fmla="*/ 1823085 w 2063115"/>
                  <a:gd name="connsiteY49" fmla="*/ 450532 h 2265997"/>
                  <a:gd name="connsiteX50" fmla="*/ 1844040 w 2063115"/>
                  <a:gd name="connsiteY50" fmla="*/ 429578 h 2265997"/>
                  <a:gd name="connsiteX51" fmla="*/ 1854518 w 2063115"/>
                  <a:gd name="connsiteY51" fmla="*/ 412432 h 2265997"/>
                  <a:gd name="connsiteX52" fmla="*/ 1883093 w 2063115"/>
                  <a:gd name="connsiteY52" fmla="*/ 412432 h 2265997"/>
                  <a:gd name="connsiteX53" fmla="*/ 1883093 w 2063115"/>
                  <a:gd name="connsiteY53" fmla="*/ 363855 h 2265997"/>
                  <a:gd name="connsiteX54" fmla="*/ 1885950 w 2063115"/>
                  <a:gd name="connsiteY54" fmla="*/ 329565 h 2265997"/>
                  <a:gd name="connsiteX55" fmla="*/ 1855470 w 2063115"/>
                  <a:gd name="connsiteY55" fmla="*/ 312420 h 2265997"/>
                  <a:gd name="connsiteX56" fmla="*/ 1846898 w 2063115"/>
                  <a:gd name="connsiteY56" fmla="*/ 296228 h 2265997"/>
                  <a:gd name="connsiteX57" fmla="*/ 1840230 w 2063115"/>
                  <a:gd name="connsiteY57" fmla="*/ 302895 h 2265997"/>
                  <a:gd name="connsiteX58" fmla="*/ 1831658 w 2063115"/>
                  <a:gd name="connsiteY58" fmla="*/ 283845 h 2265997"/>
                  <a:gd name="connsiteX59" fmla="*/ 1839278 w 2063115"/>
                  <a:gd name="connsiteY59" fmla="*/ 276225 h 2265997"/>
                  <a:gd name="connsiteX60" fmla="*/ 1851660 w 2063115"/>
                  <a:gd name="connsiteY60" fmla="*/ 263842 h 2265997"/>
                  <a:gd name="connsiteX61" fmla="*/ 1878330 w 2063115"/>
                  <a:gd name="connsiteY61" fmla="*/ 260033 h 2265997"/>
                  <a:gd name="connsiteX62" fmla="*/ 1875473 w 2063115"/>
                  <a:gd name="connsiteY62" fmla="*/ 244792 h 2265997"/>
                  <a:gd name="connsiteX63" fmla="*/ 1888808 w 2063115"/>
                  <a:gd name="connsiteY63" fmla="*/ 231458 h 2265997"/>
                  <a:gd name="connsiteX64" fmla="*/ 1884045 w 2063115"/>
                  <a:gd name="connsiteY64" fmla="*/ 213360 h 2265997"/>
                  <a:gd name="connsiteX65" fmla="*/ 1864043 w 2063115"/>
                  <a:gd name="connsiteY65" fmla="*/ 202883 h 2265997"/>
                  <a:gd name="connsiteX66" fmla="*/ 1844993 w 2063115"/>
                  <a:gd name="connsiteY66" fmla="*/ 198120 h 2265997"/>
                  <a:gd name="connsiteX67" fmla="*/ 1834515 w 2063115"/>
                  <a:gd name="connsiteY67" fmla="*/ 187642 h 2265997"/>
                  <a:gd name="connsiteX68" fmla="*/ 1828800 w 2063115"/>
                  <a:gd name="connsiteY68" fmla="*/ 172403 h 2265997"/>
                  <a:gd name="connsiteX69" fmla="*/ 1815465 w 2063115"/>
                  <a:gd name="connsiteY69" fmla="*/ 172403 h 2265997"/>
                  <a:gd name="connsiteX70" fmla="*/ 1814513 w 2063115"/>
                  <a:gd name="connsiteY70" fmla="*/ 155258 h 2265997"/>
                  <a:gd name="connsiteX71" fmla="*/ 1798320 w 2063115"/>
                  <a:gd name="connsiteY71" fmla="*/ 171450 h 2265997"/>
                  <a:gd name="connsiteX72" fmla="*/ 1800225 w 2063115"/>
                  <a:gd name="connsiteY72" fmla="*/ 187642 h 2265997"/>
                  <a:gd name="connsiteX73" fmla="*/ 1805940 w 2063115"/>
                  <a:gd name="connsiteY73" fmla="*/ 205740 h 2265997"/>
                  <a:gd name="connsiteX74" fmla="*/ 1788795 w 2063115"/>
                  <a:gd name="connsiteY74" fmla="*/ 220980 h 2265997"/>
                  <a:gd name="connsiteX75" fmla="*/ 1765935 w 2063115"/>
                  <a:gd name="connsiteY75" fmla="*/ 198120 h 2265997"/>
                  <a:gd name="connsiteX76" fmla="*/ 1751648 w 2063115"/>
                  <a:gd name="connsiteY76" fmla="*/ 183833 h 2265997"/>
                  <a:gd name="connsiteX77" fmla="*/ 1722120 w 2063115"/>
                  <a:gd name="connsiteY77" fmla="*/ 203835 h 2265997"/>
                  <a:gd name="connsiteX78" fmla="*/ 1731645 w 2063115"/>
                  <a:gd name="connsiteY78" fmla="*/ 235267 h 2265997"/>
                  <a:gd name="connsiteX79" fmla="*/ 1752600 w 2063115"/>
                  <a:gd name="connsiteY79" fmla="*/ 256222 h 2265997"/>
                  <a:gd name="connsiteX80" fmla="*/ 1752600 w 2063115"/>
                  <a:gd name="connsiteY80" fmla="*/ 267653 h 2265997"/>
                  <a:gd name="connsiteX81" fmla="*/ 1778318 w 2063115"/>
                  <a:gd name="connsiteY81" fmla="*/ 280035 h 2265997"/>
                  <a:gd name="connsiteX82" fmla="*/ 1794510 w 2063115"/>
                  <a:gd name="connsiteY82" fmla="*/ 296228 h 2265997"/>
                  <a:gd name="connsiteX83" fmla="*/ 1804035 w 2063115"/>
                  <a:gd name="connsiteY83" fmla="*/ 318135 h 2265997"/>
                  <a:gd name="connsiteX84" fmla="*/ 1804035 w 2063115"/>
                  <a:gd name="connsiteY84" fmla="*/ 335280 h 2265997"/>
                  <a:gd name="connsiteX85" fmla="*/ 1780223 w 2063115"/>
                  <a:gd name="connsiteY85" fmla="*/ 312420 h 2265997"/>
                  <a:gd name="connsiteX86" fmla="*/ 1758315 w 2063115"/>
                  <a:gd name="connsiteY86" fmla="*/ 290513 h 2265997"/>
                  <a:gd name="connsiteX87" fmla="*/ 1736408 w 2063115"/>
                  <a:gd name="connsiteY87" fmla="*/ 303847 h 2265997"/>
                  <a:gd name="connsiteX88" fmla="*/ 1719263 w 2063115"/>
                  <a:gd name="connsiteY88" fmla="*/ 289560 h 2265997"/>
                  <a:gd name="connsiteX89" fmla="*/ 1689735 w 2063115"/>
                  <a:gd name="connsiteY89" fmla="*/ 266700 h 2265997"/>
                  <a:gd name="connsiteX90" fmla="*/ 1689735 w 2063115"/>
                  <a:gd name="connsiteY90" fmla="*/ 240983 h 2265997"/>
                  <a:gd name="connsiteX91" fmla="*/ 1689735 w 2063115"/>
                  <a:gd name="connsiteY91" fmla="*/ 205740 h 2265997"/>
                  <a:gd name="connsiteX92" fmla="*/ 1715453 w 2063115"/>
                  <a:gd name="connsiteY92" fmla="*/ 180022 h 2265997"/>
                  <a:gd name="connsiteX93" fmla="*/ 1721168 w 2063115"/>
                  <a:gd name="connsiteY93" fmla="*/ 142875 h 2265997"/>
                  <a:gd name="connsiteX94" fmla="*/ 1721168 w 2063115"/>
                  <a:gd name="connsiteY94" fmla="*/ 101917 h 2265997"/>
                  <a:gd name="connsiteX95" fmla="*/ 1727835 w 2063115"/>
                  <a:gd name="connsiteY95" fmla="*/ 72390 h 2265997"/>
                  <a:gd name="connsiteX96" fmla="*/ 1704975 w 2063115"/>
                  <a:gd name="connsiteY96" fmla="*/ 72390 h 2265997"/>
                  <a:gd name="connsiteX97" fmla="*/ 1695450 w 2063115"/>
                  <a:gd name="connsiteY97" fmla="*/ 93345 h 2265997"/>
                  <a:gd name="connsiteX98" fmla="*/ 1704975 w 2063115"/>
                  <a:gd name="connsiteY98" fmla="*/ 117158 h 2265997"/>
                  <a:gd name="connsiteX99" fmla="*/ 1693545 w 2063115"/>
                  <a:gd name="connsiteY99" fmla="*/ 146685 h 2265997"/>
                  <a:gd name="connsiteX100" fmla="*/ 1676400 w 2063115"/>
                  <a:gd name="connsiteY100" fmla="*/ 173355 h 2265997"/>
                  <a:gd name="connsiteX101" fmla="*/ 1646873 w 2063115"/>
                  <a:gd name="connsiteY101" fmla="*/ 173355 h 2265997"/>
                  <a:gd name="connsiteX102" fmla="*/ 1611630 w 2063115"/>
                  <a:gd name="connsiteY102" fmla="*/ 208597 h 2265997"/>
                  <a:gd name="connsiteX103" fmla="*/ 1588770 w 2063115"/>
                  <a:gd name="connsiteY103" fmla="*/ 231458 h 2265997"/>
                  <a:gd name="connsiteX104" fmla="*/ 1608773 w 2063115"/>
                  <a:gd name="connsiteY104" fmla="*/ 251460 h 2265997"/>
                  <a:gd name="connsiteX105" fmla="*/ 1604963 w 2063115"/>
                  <a:gd name="connsiteY105" fmla="*/ 280035 h 2265997"/>
                  <a:gd name="connsiteX106" fmla="*/ 1613535 w 2063115"/>
                  <a:gd name="connsiteY106" fmla="*/ 306705 h 2265997"/>
                  <a:gd name="connsiteX107" fmla="*/ 1623060 w 2063115"/>
                  <a:gd name="connsiteY107" fmla="*/ 338138 h 2265997"/>
                  <a:gd name="connsiteX108" fmla="*/ 1594485 w 2063115"/>
                  <a:gd name="connsiteY108" fmla="*/ 366713 h 2265997"/>
                  <a:gd name="connsiteX109" fmla="*/ 1582103 w 2063115"/>
                  <a:gd name="connsiteY109" fmla="*/ 403860 h 2265997"/>
                  <a:gd name="connsiteX110" fmla="*/ 1562100 w 2063115"/>
                  <a:gd name="connsiteY110" fmla="*/ 435293 h 2265997"/>
                  <a:gd name="connsiteX111" fmla="*/ 1565910 w 2063115"/>
                  <a:gd name="connsiteY111" fmla="*/ 480060 h 2265997"/>
                  <a:gd name="connsiteX112" fmla="*/ 1548765 w 2063115"/>
                  <a:gd name="connsiteY112" fmla="*/ 497205 h 2265997"/>
                  <a:gd name="connsiteX113" fmla="*/ 1552575 w 2063115"/>
                  <a:gd name="connsiteY113" fmla="*/ 523875 h 2265997"/>
                  <a:gd name="connsiteX114" fmla="*/ 1578293 w 2063115"/>
                  <a:gd name="connsiteY114" fmla="*/ 523875 h 2265997"/>
                  <a:gd name="connsiteX115" fmla="*/ 1589723 w 2063115"/>
                  <a:gd name="connsiteY115" fmla="*/ 539115 h 2265997"/>
                  <a:gd name="connsiteX116" fmla="*/ 1610678 w 2063115"/>
                  <a:gd name="connsiteY116" fmla="*/ 529590 h 2265997"/>
                  <a:gd name="connsiteX117" fmla="*/ 1626870 w 2063115"/>
                  <a:gd name="connsiteY117" fmla="*/ 513397 h 2265997"/>
                  <a:gd name="connsiteX118" fmla="*/ 1646873 w 2063115"/>
                  <a:gd name="connsiteY118" fmla="*/ 533400 h 2265997"/>
                  <a:gd name="connsiteX119" fmla="*/ 1681163 w 2063115"/>
                  <a:gd name="connsiteY119" fmla="*/ 545782 h 2265997"/>
                  <a:gd name="connsiteX120" fmla="*/ 1692593 w 2063115"/>
                  <a:gd name="connsiteY120" fmla="*/ 557213 h 2265997"/>
                  <a:gd name="connsiteX121" fmla="*/ 1710690 w 2063115"/>
                  <a:gd name="connsiteY121" fmla="*/ 574357 h 2265997"/>
                  <a:gd name="connsiteX122" fmla="*/ 1724978 w 2063115"/>
                  <a:gd name="connsiteY122" fmla="*/ 602932 h 2265997"/>
                  <a:gd name="connsiteX123" fmla="*/ 1715453 w 2063115"/>
                  <a:gd name="connsiteY123" fmla="*/ 625793 h 2265997"/>
                  <a:gd name="connsiteX124" fmla="*/ 1724025 w 2063115"/>
                  <a:gd name="connsiteY124" fmla="*/ 652463 h 2265997"/>
                  <a:gd name="connsiteX125" fmla="*/ 1715453 w 2063115"/>
                  <a:gd name="connsiteY125" fmla="*/ 670560 h 2265997"/>
                  <a:gd name="connsiteX126" fmla="*/ 1692593 w 2063115"/>
                  <a:gd name="connsiteY126" fmla="*/ 677228 h 2265997"/>
                  <a:gd name="connsiteX127" fmla="*/ 1695450 w 2063115"/>
                  <a:gd name="connsiteY127" fmla="*/ 702945 h 2265997"/>
                  <a:gd name="connsiteX128" fmla="*/ 1695450 w 2063115"/>
                  <a:gd name="connsiteY128" fmla="*/ 720090 h 2265997"/>
                  <a:gd name="connsiteX129" fmla="*/ 1707833 w 2063115"/>
                  <a:gd name="connsiteY129" fmla="*/ 732472 h 2265997"/>
                  <a:gd name="connsiteX130" fmla="*/ 1739265 w 2063115"/>
                  <a:gd name="connsiteY130" fmla="*/ 741997 h 2265997"/>
                  <a:gd name="connsiteX131" fmla="*/ 1739265 w 2063115"/>
                  <a:gd name="connsiteY131" fmla="*/ 762000 h 2265997"/>
                  <a:gd name="connsiteX132" fmla="*/ 1706880 w 2063115"/>
                  <a:gd name="connsiteY132" fmla="*/ 755332 h 2265997"/>
                  <a:gd name="connsiteX133" fmla="*/ 1678305 w 2063115"/>
                  <a:gd name="connsiteY133" fmla="*/ 726757 h 2265997"/>
                  <a:gd name="connsiteX134" fmla="*/ 1678305 w 2063115"/>
                  <a:gd name="connsiteY134" fmla="*/ 705803 h 2265997"/>
                  <a:gd name="connsiteX135" fmla="*/ 1677353 w 2063115"/>
                  <a:gd name="connsiteY135" fmla="*/ 671513 h 2265997"/>
                  <a:gd name="connsiteX136" fmla="*/ 1700213 w 2063115"/>
                  <a:gd name="connsiteY136" fmla="*/ 648653 h 2265997"/>
                  <a:gd name="connsiteX137" fmla="*/ 1683068 w 2063115"/>
                  <a:gd name="connsiteY137" fmla="*/ 604838 h 2265997"/>
                  <a:gd name="connsiteX138" fmla="*/ 1669733 w 2063115"/>
                  <a:gd name="connsiteY138" fmla="*/ 591503 h 2265997"/>
                  <a:gd name="connsiteX139" fmla="*/ 1660208 w 2063115"/>
                  <a:gd name="connsiteY139" fmla="*/ 563880 h 2265997"/>
                  <a:gd name="connsiteX140" fmla="*/ 1627823 w 2063115"/>
                  <a:gd name="connsiteY140" fmla="*/ 567690 h 2265997"/>
                  <a:gd name="connsiteX141" fmla="*/ 1598295 w 2063115"/>
                  <a:gd name="connsiteY141" fmla="*/ 567690 h 2265997"/>
                  <a:gd name="connsiteX142" fmla="*/ 1579245 w 2063115"/>
                  <a:gd name="connsiteY142" fmla="*/ 586740 h 2265997"/>
                  <a:gd name="connsiteX143" fmla="*/ 1560195 w 2063115"/>
                  <a:gd name="connsiteY143" fmla="*/ 605790 h 2265997"/>
                  <a:gd name="connsiteX144" fmla="*/ 1563053 w 2063115"/>
                  <a:gd name="connsiteY144" fmla="*/ 632460 h 2265997"/>
                  <a:gd name="connsiteX145" fmla="*/ 1569720 w 2063115"/>
                  <a:gd name="connsiteY145" fmla="*/ 661988 h 2265997"/>
                  <a:gd name="connsiteX146" fmla="*/ 1561148 w 2063115"/>
                  <a:gd name="connsiteY146" fmla="*/ 696278 h 2265997"/>
                  <a:gd name="connsiteX147" fmla="*/ 1543050 w 2063115"/>
                  <a:gd name="connsiteY147" fmla="*/ 714375 h 2265997"/>
                  <a:gd name="connsiteX148" fmla="*/ 1521143 w 2063115"/>
                  <a:gd name="connsiteY148" fmla="*/ 736282 h 2265997"/>
                  <a:gd name="connsiteX149" fmla="*/ 1508760 w 2063115"/>
                  <a:gd name="connsiteY149" fmla="*/ 748665 h 2265997"/>
                  <a:gd name="connsiteX150" fmla="*/ 1508760 w 2063115"/>
                  <a:gd name="connsiteY150" fmla="*/ 778193 h 2265997"/>
                  <a:gd name="connsiteX151" fmla="*/ 1480185 w 2063115"/>
                  <a:gd name="connsiteY151" fmla="*/ 793432 h 2265997"/>
                  <a:gd name="connsiteX152" fmla="*/ 1444943 w 2063115"/>
                  <a:gd name="connsiteY152" fmla="*/ 802957 h 2265997"/>
                  <a:gd name="connsiteX153" fmla="*/ 1436370 w 2063115"/>
                  <a:gd name="connsiteY153" fmla="*/ 811530 h 2265997"/>
                  <a:gd name="connsiteX154" fmla="*/ 1418273 w 2063115"/>
                  <a:gd name="connsiteY154" fmla="*/ 811530 h 2265997"/>
                  <a:gd name="connsiteX155" fmla="*/ 1403033 w 2063115"/>
                  <a:gd name="connsiteY155" fmla="*/ 826770 h 2265997"/>
                  <a:gd name="connsiteX156" fmla="*/ 1398270 w 2063115"/>
                  <a:gd name="connsiteY156" fmla="*/ 851535 h 2265997"/>
                  <a:gd name="connsiteX157" fmla="*/ 1372553 w 2063115"/>
                  <a:gd name="connsiteY157" fmla="*/ 851535 h 2265997"/>
                  <a:gd name="connsiteX158" fmla="*/ 1355408 w 2063115"/>
                  <a:gd name="connsiteY158" fmla="*/ 827722 h 2265997"/>
                  <a:gd name="connsiteX159" fmla="*/ 1331595 w 2063115"/>
                  <a:gd name="connsiteY159" fmla="*/ 828675 h 2265997"/>
                  <a:gd name="connsiteX160" fmla="*/ 1303020 w 2063115"/>
                  <a:gd name="connsiteY160" fmla="*/ 808672 h 2265997"/>
                  <a:gd name="connsiteX161" fmla="*/ 1282065 w 2063115"/>
                  <a:gd name="connsiteY161" fmla="*/ 799147 h 2265997"/>
                  <a:gd name="connsiteX162" fmla="*/ 1261110 w 2063115"/>
                  <a:gd name="connsiteY162" fmla="*/ 766763 h 2265997"/>
                  <a:gd name="connsiteX163" fmla="*/ 1261110 w 2063115"/>
                  <a:gd name="connsiteY163" fmla="*/ 740093 h 2265997"/>
                  <a:gd name="connsiteX164" fmla="*/ 1282065 w 2063115"/>
                  <a:gd name="connsiteY164" fmla="*/ 746760 h 2265997"/>
                  <a:gd name="connsiteX165" fmla="*/ 1297305 w 2063115"/>
                  <a:gd name="connsiteY165" fmla="*/ 762000 h 2265997"/>
                  <a:gd name="connsiteX166" fmla="*/ 1320165 w 2063115"/>
                  <a:gd name="connsiteY166" fmla="*/ 777240 h 2265997"/>
                  <a:gd name="connsiteX167" fmla="*/ 1341120 w 2063115"/>
                  <a:gd name="connsiteY167" fmla="*/ 762953 h 2265997"/>
                  <a:gd name="connsiteX168" fmla="*/ 1376363 w 2063115"/>
                  <a:gd name="connsiteY168" fmla="*/ 769620 h 2265997"/>
                  <a:gd name="connsiteX169" fmla="*/ 1396365 w 2063115"/>
                  <a:gd name="connsiteY169" fmla="*/ 758190 h 2265997"/>
                  <a:gd name="connsiteX170" fmla="*/ 1417320 w 2063115"/>
                  <a:gd name="connsiteY170" fmla="*/ 726757 h 2265997"/>
                  <a:gd name="connsiteX171" fmla="*/ 1454468 w 2063115"/>
                  <a:gd name="connsiteY171" fmla="*/ 689610 h 2265997"/>
                  <a:gd name="connsiteX172" fmla="*/ 1485900 w 2063115"/>
                  <a:gd name="connsiteY172" fmla="*/ 681038 h 2265997"/>
                  <a:gd name="connsiteX173" fmla="*/ 1491615 w 2063115"/>
                  <a:gd name="connsiteY173" fmla="*/ 628650 h 2265997"/>
                  <a:gd name="connsiteX174" fmla="*/ 1523048 w 2063115"/>
                  <a:gd name="connsiteY174" fmla="*/ 604838 h 2265997"/>
                  <a:gd name="connsiteX175" fmla="*/ 1526858 w 2063115"/>
                  <a:gd name="connsiteY175" fmla="*/ 581978 h 2265997"/>
                  <a:gd name="connsiteX176" fmla="*/ 1502093 w 2063115"/>
                  <a:gd name="connsiteY176" fmla="*/ 557213 h 2265997"/>
                  <a:gd name="connsiteX177" fmla="*/ 1491615 w 2063115"/>
                  <a:gd name="connsiteY177" fmla="*/ 520065 h 2265997"/>
                  <a:gd name="connsiteX178" fmla="*/ 1503045 w 2063115"/>
                  <a:gd name="connsiteY178" fmla="*/ 493395 h 2265997"/>
                  <a:gd name="connsiteX179" fmla="*/ 1518285 w 2063115"/>
                  <a:gd name="connsiteY179" fmla="*/ 440055 h 2265997"/>
                  <a:gd name="connsiteX180" fmla="*/ 1527810 w 2063115"/>
                  <a:gd name="connsiteY180" fmla="*/ 379095 h 2265997"/>
                  <a:gd name="connsiteX181" fmla="*/ 1556385 w 2063115"/>
                  <a:gd name="connsiteY181" fmla="*/ 337185 h 2265997"/>
                  <a:gd name="connsiteX182" fmla="*/ 1563053 w 2063115"/>
                  <a:gd name="connsiteY182" fmla="*/ 299085 h 2265997"/>
                  <a:gd name="connsiteX183" fmla="*/ 1571625 w 2063115"/>
                  <a:gd name="connsiteY183" fmla="*/ 251460 h 2265997"/>
                  <a:gd name="connsiteX184" fmla="*/ 1547813 w 2063115"/>
                  <a:gd name="connsiteY184" fmla="*/ 230505 h 2265997"/>
                  <a:gd name="connsiteX185" fmla="*/ 1559243 w 2063115"/>
                  <a:gd name="connsiteY185" fmla="*/ 193358 h 2265997"/>
                  <a:gd name="connsiteX186" fmla="*/ 1599248 w 2063115"/>
                  <a:gd name="connsiteY186" fmla="*/ 153353 h 2265997"/>
                  <a:gd name="connsiteX187" fmla="*/ 1605915 w 2063115"/>
                  <a:gd name="connsiteY187" fmla="*/ 101917 h 2265997"/>
                  <a:gd name="connsiteX188" fmla="*/ 1620203 w 2063115"/>
                  <a:gd name="connsiteY188" fmla="*/ 87630 h 2265997"/>
                  <a:gd name="connsiteX189" fmla="*/ 1607820 w 2063115"/>
                  <a:gd name="connsiteY189" fmla="*/ 40005 h 2265997"/>
                  <a:gd name="connsiteX190" fmla="*/ 1578293 w 2063115"/>
                  <a:gd name="connsiteY190" fmla="*/ 40005 h 2265997"/>
                  <a:gd name="connsiteX191" fmla="*/ 1561148 w 2063115"/>
                  <a:gd name="connsiteY191" fmla="*/ 22860 h 2265997"/>
                  <a:gd name="connsiteX192" fmla="*/ 1526858 w 2063115"/>
                  <a:gd name="connsiteY192" fmla="*/ 22860 h 2265997"/>
                  <a:gd name="connsiteX193" fmla="*/ 1510665 w 2063115"/>
                  <a:gd name="connsiteY193" fmla="*/ 0 h 2265997"/>
                  <a:gd name="connsiteX194" fmla="*/ 1483995 w 2063115"/>
                  <a:gd name="connsiteY194" fmla="*/ 14288 h 2265997"/>
                  <a:gd name="connsiteX195" fmla="*/ 1468755 w 2063115"/>
                  <a:gd name="connsiteY195" fmla="*/ 48578 h 2265997"/>
                  <a:gd name="connsiteX196" fmla="*/ 1454468 w 2063115"/>
                  <a:gd name="connsiteY196" fmla="*/ 82867 h 2265997"/>
                  <a:gd name="connsiteX197" fmla="*/ 1436370 w 2063115"/>
                  <a:gd name="connsiteY197" fmla="*/ 123825 h 2265997"/>
                  <a:gd name="connsiteX198" fmla="*/ 1412558 w 2063115"/>
                  <a:gd name="connsiteY198" fmla="*/ 147638 h 2265997"/>
                  <a:gd name="connsiteX199" fmla="*/ 1402080 w 2063115"/>
                  <a:gd name="connsiteY199" fmla="*/ 158115 h 2265997"/>
                  <a:gd name="connsiteX200" fmla="*/ 1371600 w 2063115"/>
                  <a:gd name="connsiteY200" fmla="*/ 173355 h 2265997"/>
                  <a:gd name="connsiteX201" fmla="*/ 1343025 w 2063115"/>
                  <a:gd name="connsiteY201" fmla="*/ 182880 h 2265997"/>
                  <a:gd name="connsiteX202" fmla="*/ 1327785 w 2063115"/>
                  <a:gd name="connsiteY202" fmla="*/ 202883 h 2265997"/>
                  <a:gd name="connsiteX203" fmla="*/ 1318260 w 2063115"/>
                  <a:gd name="connsiteY203" fmla="*/ 231458 h 2265997"/>
                  <a:gd name="connsiteX204" fmla="*/ 1336358 w 2063115"/>
                  <a:gd name="connsiteY204" fmla="*/ 237172 h 2265997"/>
                  <a:gd name="connsiteX205" fmla="*/ 1336358 w 2063115"/>
                  <a:gd name="connsiteY205" fmla="*/ 258128 h 2265997"/>
                  <a:gd name="connsiteX206" fmla="*/ 1323975 w 2063115"/>
                  <a:gd name="connsiteY206" fmla="*/ 275272 h 2265997"/>
                  <a:gd name="connsiteX207" fmla="*/ 1317308 w 2063115"/>
                  <a:gd name="connsiteY207" fmla="*/ 309563 h 2265997"/>
                  <a:gd name="connsiteX208" fmla="*/ 1317308 w 2063115"/>
                  <a:gd name="connsiteY208" fmla="*/ 332422 h 2265997"/>
                  <a:gd name="connsiteX209" fmla="*/ 1288733 w 2063115"/>
                  <a:gd name="connsiteY209" fmla="*/ 346710 h 2265997"/>
                  <a:gd name="connsiteX210" fmla="*/ 1275398 w 2063115"/>
                  <a:gd name="connsiteY210" fmla="*/ 360045 h 2265997"/>
                  <a:gd name="connsiteX211" fmla="*/ 1290638 w 2063115"/>
                  <a:gd name="connsiteY211" fmla="*/ 390525 h 2265997"/>
                  <a:gd name="connsiteX212" fmla="*/ 1317308 w 2063115"/>
                  <a:gd name="connsiteY212" fmla="*/ 408622 h 2265997"/>
                  <a:gd name="connsiteX213" fmla="*/ 1311593 w 2063115"/>
                  <a:gd name="connsiteY213" fmla="*/ 447675 h 2265997"/>
                  <a:gd name="connsiteX214" fmla="*/ 1326833 w 2063115"/>
                  <a:gd name="connsiteY214" fmla="*/ 484822 h 2265997"/>
                  <a:gd name="connsiteX215" fmla="*/ 1349693 w 2063115"/>
                  <a:gd name="connsiteY215" fmla="*/ 491490 h 2265997"/>
                  <a:gd name="connsiteX216" fmla="*/ 1317308 w 2063115"/>
                  <a:gd name="connsiteY216" fmla="*/ 521018 h 2265997"/>
                  <a:gd name="connsiteX217" fmla="*/ 1317308 w 2063115"/>
                  <a:gd name="connsiteY217" fmla="*/ 550545 h 2265997"/>
                  <a:gd name="connsiteX218" fmla="*/ 1288733 w 2063115"/>
                  <a:gd name="connsiteY218" fmla="*/ 567690 h 2265997"/>
                  <a:gd name="connsiteX219" fmla="*/ 1268730 w 2063115"/>
                  <a:gd name="connsiteY219" fmla="*/ 536257 h 2265997"/>
                  <a:gd name="connsiteX220" fmla="*/ 1268730 w 2063115"/>
                  <a:gd name="connsiteY220" fmla="*/ 507682 h 2265997"/>
                  <a:gd name="connsiteX221" fmla="*/ 1244918 w 2063115"/>
                  <a:gd name="connsiteY221" fmla="*/ 475297 h 2265997"/>
                  <a:gd name="connsiteX222" fmla="*/ 1222058 w 2063115"/>
                  <a:gd name="connsiteY222" fmla="*/ 440055 h 2265997"/>
                  <a:gd name="connsiteX223" fmla="*/ 1188720 w 2063115"/>
                  <a:gd name="connsiteY223" fmla="*/ 406718 h 2265997"/>
                  <a:gd name="connsiteX224" fmla="*/ 1177290 w 2063115"/>
                  <a:gd name="connsiteY224" fmla="*/ 383858 h 2265997"/>
                  <a:gd name="connsiteX225" fmla="*/ 1165860 w 2063115"/>
                  <a:gd name="connsiteY225" fmla="*/ 401003 h 2265997"/>
                  <a:gd name="connsiteX226" fmla="*/ 1143953 w 2063115"/>
                  <a:gd name="connsiteY226" fmla="*/ 422910 h 2265997"/>
                  <a:gd name="connsiteX227" fmla="*/ 1157288 w 2063115"/>
                  <a:gd name="connsiteY227" fmla="*/ 436245 h 2265997"/>
                  <a:gd name="connsiteX228" fmla="*/ 1160145 w 2063115"/>
                  <a:gd name="connsiteY228" fmla="*/ 446722 h 2265997"/>
                  <a:gd name="connsiteX229" fmla="*/ 1170623 w 2063115"/>
                  <a:gd name="connsiteY229" fmla="*/ 450532 h 2265997"/>
                  <a:gd name="connsiteX230" fmla="*/ 1170623 w 2063115"/>
                  <a:gd name="connsiteY230" fmla="*/ 498157 h 2265997"/>
                  <a:gd name="connsiteX231" fmla="*/ 1157288 w 2063115"/>
                  <a:gd name="connsiteY231" fmla="*/ 498157 h 2265997"/>
                  <a:gd name="connsiteX232" fmla="*/ 1150620 w 2063115"/>
                  <a:gd name="connsiteY232" fmla="*/ 513397 h 2265997"/>
                  <a:gd name="connsiteX233" fmla="*/ 1139190 w 2063115"/>
                  <a:gd name="connsiteY233" fmla="*/ 519113 h 2265997"/>
                  <a:gd name="connsiteX234" fmla="*/ 1137285 w 2063115"/>
                  <a:gd name="connsiteY234" fmla="*/ 534353 h 2265997"/>
                  <a:gd name="connsiteX235" fmla="*/ 1135380 w 2063115"/>
                  <a:gd name="connsiteY235" fmla="*/ 544830 h 2265997"/>
                  <a:gd name="connsiteX236" fmla="*/ 1163955 w 2063115"/>
                  <a:gd name="connsiteY236" fmla="*/ 559118 h 2265997"/>
                  <a:gd name="connsiteX237" fmla="*/ 1163955 w 2063115"/>
                  <a:gd name="connsiteY237" fmla="*/ 577215 h 2265997"/>
                  <a:gd name="connsiteX238" fmla="*/ 1138238 w 2063115"/>
                  <a:gd name="connsiteY238" fmla="*/ 587693 h 2265997"/>
                  <a:gd name="connsiteX239" fmla="*/ 1160145 w 2063115"/>
                  <a:gd name="connsiteY239" fmla="*/ 609600 h 2265997"/>
                  <a:gd name="connsiteX240" fmla="*/ 1125855 w 2063115"/>
                  <a:gd name="connsiteY240" fmla="*/ 626745 h 2265997"/>
                  <a:gd name="connsiteX241" fmla="*/ 1100138 w 2063115"/>
                  <a:gd name="connsiteY241" fmla="*/ 652463 h 2265997"/>
                  <a:gd name="connsiteX242" fmla="*/ 1073468 w 2063115"/>
                  <a:gd name="connsiteY242" fmla="*/ 652463 h 2265997"/>
                  <a:gd name="connsiteX243" fmla="*/ 1063943 w 2063115"/>
                  <a:gd name="connsiteY243" fmla="*/ 683895 h 2265997"/>
                  <a:gd name="connsiteX244" fmla="*/ 1016318 w 2063115"/>
                  <a:gd name="connsiteY244" fmla="*/ 683895 h 2265997"/>
                  <a:gd name="connsiteX245" fmla="*/ 971550 w 2063115"/>
                  <a:gd name="connsiteY245" fmla="*/ 693420 h 2265997"/>
                  <a:gd name="connsiteX246" fmla="*/ 926783 w 2063115"/>
                  <a:gd name="connsiteY246" fmla="*/ 719138 h 2265997"/>
                  <a:gd name="connsiteX247" fmla="*/ 889635 w 2063115"/>
                  <a:gd name="connsiteY247" fmla="*/ 748665 h 2265997"/>
                  <a:gd name="connsiteX248" fmla="*/ 862965 w 2063115"/>
                  <a:gd name="connsiteY248" fmla="*/ 752475 h 2265997"/>
                  <a:gd name="connsiteX249" fmla="*/ 847725 w 2063115"/>
                  <a:gd name="connsiteY249" fmla="*/ 769620 h 2265997"/>
                  <a:gd name="connsiteX250" fmla="*/ 821055 w 2063115"/>
                  <a:gd name="connsiteY250" fmla="*/ 782955 h 2265997"/>
                  <a:gd name="connsiteX251" fmla="*/ 794385 w 2063115"/>
                  <a:gd name="connsiteY251" fmla="*/ 809625 h 2265997"/>
                  <a:gd name="connsiteX252" fmla="*/ 769620 w 2063115"/>
                  <a:gd name="connsiteY252" fmla="*/ 812482 h 2265997"/>
                  <a:gd name="connsiteX253" fmla="*/ 769620 w 2063115"/>
                  <a:gd name="connsiteY253" fmla="*/ 790575 h 2265997"/>
                  <a:gd name="connsiteX254" fmla="*/ 751522 w 2063115"/>
                  <a:gd name="connsiteY254" fmla="*/ 783907 h 2265997"/>
                  <a:gd name="connsiteX255" fmla="*/ 729615 w 2063115"/>
                  <a:gd name="connsiteY255" fmla="*/ 805815 h 2265997"/>
                  <a:gd name="connsiteX256" fmla="*/ 700088 w 2063115"/>
                  <a:gd name="connsiteY256" fmla="*/ 835343 h 2265997"/>
                  <a:gd name="connsiteX257" fmla="*/ 687705 w 2063115"/>
                  <a:gd name="connsiteY257" fmla="*/ 860107 h 2265997"/>
                  <a:gd name="connsiteX258" fmla="*/ 693420 w 2063115"/>
                  <a:gd name="connsiteY258" fmla="*/ 890588 h 2265997"/>
                  <a:gd name="connsiteX259" fmla="*/ 659130 w 2063115"/>
                  <a:gd name="connsiteY259" fmla="*/ 911543 h 2265997"/>
                  <a:gd name="connsiteX260" fmla="*/ 656272 w 2063115"/>
                  <a:gd name="connsiteY260" fmla="*/ 937260 h 2265997"/>
                  <a:gd name="connsiteX261" fmla="*/ 627697 w 2063115"/>
                  <a:gd name="connsiteY261" fmla="*/ 955357 h 2265997"/>
                  <a:gd name="connsiteX262" fmla="*/ 608647 w 2063115"/>
                  <a:gd name="connsiteY262" fmla="*/ 991553 h 2265997"/>
                  <a:gd name="connsiteX263" fmla="*/ 614363 w 2063115"/>
                  <a:gd name="connsiteY263" fmla="*/ 1016318 h 2265997"/>
                  <a:gd name="connsiteX264" fmla="*/ 602933 w 2063115"/>
                  <a:gd name="connsiteY264" fmla="*/ 1038225 h 2265997"/>
                  <a:gd name="connsiteX265" fmla="*/ 602933 w 2063115"/>
                  <a:gd name="connsiteY265" fmla="*/ 1057275 h 2265997"/>
                  <a:gd name="connsiteX266" fmla="*/ 567690 w 2063115"/>
                  <a:gd name="connsiteY266" fmla="*/ 1092518 h 2265997"/>
                  <a:gd name="connsiteX267" fmla="*/ 562928 w 2063115"/>
                  <a:gd name="connsiteY267" fmla="*/ 1117282 h 2265997"/>
                  <a:gd name="connsiteX268" fmla="*/ 574358 w 2063115"/>
                  <a:gd name="connsiteY268" fmla="*/ 1124903 h 2265997"/>
                  <a:gd name="connsiteX269" fmla="*/ 562928 w 2063115"/>
                  <a:gd name="connsiteY269" fmla="*/ 1117282 h 2265997"/>
                  <a:gd name="connsiteX270" fmla="*/ 549593 w 2063115"/>
                  <a:gd name="connsiteY270" fmla="*/ 1130618 h 2265997"/>
                  <a:gd name="connsiteX271" fmla="*/ 541972 w 2063115"/>
                  <a:gd name="connsiteY271" fmla="*/ 1150620 h 2265997"/>
                  <a:gd name="connsiteX272" fmla="*/ 541972 w 2063115"/>
                  <a:gd name="connsiteY272" fmla="*/ 1172528 h 2265997"/>
                  <a:gd name="connsiteX273" fmla="*/ 513397 w 2063115"/>
                  <a:gd name="connsiteY273" fmla="*/ 1187768 h 2265997"/>
                  <a:gd name="connsiteX274" fmla="*/ 513397 w 2063115"/>
                  <a:gd name="connsiteY274" fmla="*/ 1216343 h 2265997"/>
                  <a:gd name="connsiteX275" fmla="*/ 497205 w 2063115"/>
                  <a:gd name="connsiteY275" fmla="*/ 1255395 h 2265997"/>
                  <a:gd name="connsiteX276" fmla="*/ 468630 w 2063115"/>
                  <a:gd name="connsiteY276" fmla="*/ 1281113 h 2265997"/>
                  <a:gd name="connsiteX277" fmla="*/ 447675 w 2063115"/>
                  <a:gd name="connsiteY277" fmla="*/ 1312545 h 2265997"/>
                  <a:gd name="connsiteX278" fmla="*/ 428625 w 2063115"/>
                  <a:gd name="connsiteY278" fmla="*/ 1331595 h 2265997"/>
                  <a:gd name="connsiteX279" fmla="*/ 403860 w 2063115"/>
                  <a:gd name="connsiteY279" fmla="*/ 1331595 h 2265997"/>
                  <a:gd name="connsiteX280" fmla="*/ 381000 w 2063115"/>
                  <a:gd name="connsiteY280" fmla="*/ 1351598 h 2265997"/>
                  <a:gd name="connsiteX281" fmla="*/ 381000 w 2063115"/>
                  <a:gd name="connsiteY281" fmla="*/ 1387793 h 2265997"/>
                  <a:gd name="connsiteX282" fmla="*/ 399097 w 2063115"/>
                  <a:gd name="connsiteY282" fmla="*/ 1416368 h 2265997"/>
                  <a:gd name="connsiteX283" fmla="*/ 389572 w 2063115"/>
                  <a:gd name="connsiteY283" fmla="*/ 1447800 h 2265997"/>
                  <a:gd name="connsiteX284" fmla="*/ 375285 w 2063115"/>
                  <a:gd name="connsiteY284" fmla="*/ 1462088 h 2265997"/>
                  <a:gd name="connsiteX285" fmla="*/ 375285 w 2063115"/>
                  <a:gd name="connsiteY285" fmla="*/ 1472565 h 2265997"/>
                  <a:gd name="connsiteX286" fmla="*/ 390525 w 2063115"/>
                  <a:gd name="connsiteY286" fmla="*/ 1488757 h 2265997"/>
                  <a:gd name="connsiteX287" fmla="*/ 373380 w 2063115"/>
                  <a:gd name="connsiteY287" fmla="*/ 1505903 h 2265997"/>
                  <a:gd name="connsiteX288" fmla="*/ 356235 w 2063115"/>
                  <a:gd name="connsiteY288" fmla="*/ 1520190 h 2265997"/>
                  <a:gd name="connsiteX289" fmla="*/ 331470 w 2063115"/>
                  <a:gd name="connsiteY289" fmla="*/ 1514475 h 2265997"/>
                  <a:gd name="connsiteX290" fmla="*/ 305753 w 2063115"/>
                  <a:gd name="connsiteY290" fmla="*/ 1531620 h 2265997"/>
                  <a:gd name="connsiteX291" fmla="*/ 306705 w 2063115"/>
                  <a:gd name="connsiteY291" fmla="*/ 1544955 h 2265997"/>
                  <a:gd name="connsiteX292" fmla="*/ 318135 w 2063115"/>
                  <a:gd name="connsiteY292" fmla="*/ 1556385 h 2265997"/>
                  <a:gd name="connsiteX293" fmla="*/ 302895 w 2063115"/>
                  <a:gd name="connsiteY293" fmla="*/ 1571625 h 2265997"/>
                  <a:gd name="connsiteX294" fmla="*/ 291465 w 2063115"/>
                  <a:gd name="connsiteY294" fmla="*/ 1581150 h 2265997"/>
                  <a:gd name="connsiteX295" fmla="*/ 274320 w 2063115"/>
                  <a:gd name="connsiteY295" fmla="*/ 1555432 h 2265997"/>
                  <a:gd name="connsiteX296" fmla="*/ 255270 w 2063115"/>
                  <a:gd name="connsiteY296" fmla="*/ 1555432 h 2265997"/>
                  <a:gd name="connsiteX297" fmla="*/ 240030 w 2063115"/>
                  <a:gd name="connsiteY297" fmla="*/ 1580198 h 2265997"/>
                  <a:gd name="connsiteX298" fmla="*/ 233363 w 2063115"/>
                  <a:gd name="connsiteY298" fmla="*/ 1606868 h 2265997"/>
                  <a:gd name="connsiteX299" fmla="*/ 210503 w 2063115"/>
                  <a:gd name="connsiteY299" fmla="*/ 1618298 h 2265997"/>
                  <a:gd name="connsiteX300" fmla="*/ 182880 w 2063115"/>
                  <a:gd name="connsiteY300" fmla="*/ 1618298 h 2265997"/>
                  <a:gd name="connsiteX301" fmla="*/ 174308 w 2063115"/>
                  <a:gd name="connsiteY301" fmla="*/ 1609725 h 2265997"/>
                  <a:gd name="connsiteX302" fmla="*/ 164783 w 2063115"/>
                  <a:gd name="connsiteY302" fmla="*/ 1628775 h 2265997"/>
                  <a:gd name="connsiteX303" fmla="*/ 164783 w 2063115"/>
                  <a:gd name="connsiteY303" fmla="*/ 1653540 h 2265997"/>
                  <a:gd name="connsiteX304" fmla="*/ 153353 w 2063115"/>
                  <a:gd name="connsiteY304" fmla="*/ 1664970 h 2265997"/>
                  <a:gd name="connsiteX305" fmla="*/ 135255 w 2063115"/>
                  <a:gd name="connsiteY305" fmla="*/ 1684973 h 2265997"/>
                  <a:gd name="connsiteX306" fmla="*/ 153353 w 2063115"/>
                  <a:gd name="connsiteY306" fmla="*/ 1709738 h 2265997"/>
                  <a:gd name="connsiteX307" fmla="*/ 185738 w 2063115"/>
                  <a:gd name="connsiteY307" fmla="*/ 1733550 h 2265997"/>
                  <a:gd name="connsiteX308" fmla="*/ 205740 w 2063115"/>
                  <a:gd name="connsiteY308" fmla="*/ 1733550 h 2265997"/>
                  <a:gd name="connsiteX309" fmla="*/ 222885 w 2063115"/>
                  <a:gd name="connsiteY309" fmla="*/ 1758315 h 2265997"/>
                  <a:gd name="connsiteX310" fmla="*/ 240983 w 2063115"/>
                  <a:gd name="connsiteY310" fmla="*/ 1740218 h 2265997"/>
                  <a:gd name="connsiteX311" fmla="*/ 246697 w 2063115"/>
                  <a:gd name="connsiteY311" fmla="*/ 1764030 h 2265997"/>
                  <a:gd name="connsiteX312" fmla="*/ 240030 w 2063115"/>
                  <a:gd name="connsiteY312" fmla="*/ 1785938 h 2265997"/>
                  <a:gd name="connsiteX313" fmla="*/ 222885 w 2063115"/>
                  <a:gd name="connsiteY313" fmla="*/ 1817370 h 2265997"/>
                  <a:gd name="connsiteX314" fmla="*/ 222885 w 2063115"/>
                  <a:gd name="connsiteY314" fmla="*/ 1834515 h 2265997"/>
                  <a:gd name="connsiteX315" fmla="*/ 191453 w 2063115"/>
                  <a:gd name="connsiteY315" fmla="*/ 1842135 h 2265997"/>
                  <a:gd name="connsiteX316" fmla="*/ 172403 w 2063115"/>
                  <a:gd name="connsiteY316" fmla="*/ 1861185 h 2265997"/>
                  <a:gd name="connsiteX317" fmla="*/ 142875 w 2063115"/>
                  <a:gd name="connsiteY317" fmla="*/ 1850707 h 2265997"/>
                  <a:gd name="connsiteX318" fmla="*/ 142875 w 2063115"/>
                  <a:gd name="connsiteY318" fmla="*/ 1831657 h 2265997"/>
                  <a:gd name="connsiteX319" fmla="*/ 126683 w 2063115"/>
                  <a:gd name="connsiteY319" fmla="*/ 1815465 h 2265997"/>
                  <a:gd name="connsiteX320" fmla="*/ 103823 w 2063115"/>
                  <a:gd name="connsiteY320" fmla="*/ 1804035 h 2265997"/>
                  <a:gd name="connsiteX321" fmla="*/ 81915 w 2063115"/>
                  <a:gd name="connsiteY321" fmla="*/ 1797368 h 2265997"/>
                  <a:gd name="connsiteX322" fmla="*/ 51435 w 2063115"/>
                  <a:gd name="connsiteY322" fmla="*/ 1820228 h 2265997"/>
                  <a:gd name="connsiteX323" fmla="*/ 57150 w 2063115"/>
                  <a:gd name="connsiteY323" fmla="*/ 1847850 h 2265997"/>
                  <a:gd name="connsiteX324" fmla="*/ 70485 w 2063115"/>
                  <a:gd name="connsiteY324" fmla="*/ 1861185 h 2265997"/>
                  <a:gd name="connsiteX325" fmla="*/ 75248 w 2063115"/>
                  <a:gd name="connsiteY325" fmla="*/ 1899285 h 2265997"/>
                  <a:gd name="connsiteX326" fmla="*/ 93345 w 2063115"/>
                  <a:gd name="connsiteY326" fmla="*/ 1927860 h 2265997"/>
                  <a:gd name="connsiteX327" fmla="*/ 128588 w 2063115"/>
                  <a:gd name="connsiteY327" fmla="*/ 1931670 h 2265997"/>
                  <a:gd name="connsiteX328" fmla="*/ 143828 w 2063115"/>
                  <a:gd name="connsiteY328" fmla="*/ 1921193 h 2265997"/>
                  <a:gd name="connsiteX329" fmla="*/ 178118 w 2063115"/>
                  <a:gd name="connsiteY329" fmla="*/ 1931670 h 2265997"/>
                  <a:gd name="connsiteX330" fmla="*/ 188595 w 2063115"/>
                  <a:gd name="connsiteY330" fmla="*/ 1962150 h 2265997"/>
                  <a:gd name="connsiteX331" fmla="*/ 188595 w 2063115"/>
                  <a:gd name="connsiteY331" fmla="*/ 1989773 h 2265997"/>
                  <a:gd name="connsiteX332" fmla="*/ 172403 w 2063115"/>
                  <a:gd name="connsiteY332" fmla="*/ 1989773 h 2265997"/>
                  <a:gd name="connsiteX333" fmla="*/ 161925 w 2063115"/>
                  <a:gd name="connsiteY333" fmla="*/ 1976438 h 2265997"/>
                  <a:gd name="connsiteX334" fmla="*/ 138113 w 2063115"/>
                  <a:gd name="connsiteY334" fmla="*/ 1978343 h 2265997"/>
                  <a:gd name="connsiteX335" fmla="*/ 138113 w 2063115"/>
                  <a:gd name="connsiteY335" fmla="*/ 1988820 h 2265997"/>
                  <a:gd name="connsiteX336" fmla="*/ 116205 w 2063115"/>
                  <a:gd name="connsiteY336" fmla="*/ 1996440 h 2265997"/>
                  <a:gd name="connsiteX337" fmla="*/ 87630 w 2063115"/>
                  <a:gd name="connsiteY337" fmla="*/ 2025015 h 2265997"/>
                  <a:gd name="connsiteX338" fmla="*/ 87630 w 2063115"/>
                  <a:gd name="connsiteY338" fmla="*/ 2041207 h 2265997"/>
                  <a:gd name="connsiteX339" fmla="*/ 68580 w 2063115"/>
                  <a:gd name="connsiteY339" fmla="*/ 2065973 h 2265997"/>
                  <a:gd name="connsiteX340" fmla="*/ 68580 w 2063115"/>
                  <a:gd name="connsiteY340" fmla="*/ 2090738 h 2265997"/>
                  <a:gd name="connsiteX341" fmla="*/ 53340 w 2063115"/>
                  <a:gd name="connsiteY341" fmla="*/ 2090738 h 2265997"/>
                  <a:gd name="connsiteX342" fmla="*/ 34290 w 2063115"/>
                  <a:gd name="connsiteY342" fmla="*/ 2125980 h 2265997"/>
                  <a:gd name="connsiteX343" fmla="*/ 30480 w 2063115"/>
                  <a:gd name="connsiteY343" fmla="*/ 2146935 h 2265997"/>
                  <a:gd name="connsiteX344" fmla="*/ 8573 w 2063115"/>
                  <a:gd name="connsiteY344" fmla="*/ 2157413 h 2265997"/>
                  <a:gd name="connsiteX345" fmla="*/ 0 w 2063115"/>
                  <a:gd name="connsiteY345" fmla="*/ 2172653 h 2265997"/>
                  <a:gd name="connsiteX346" fmla="*/ 50483 w 2063115"/>
                  <a:gd name="connsiteY346" fmla="*/ 2172653 h 2265997"/>
                  <a:gd name="connsiteX347" fmla="*/ 66675 w 2063115"/>
                  <a:gd name="connsiteY347" fmla="*/ 2165985 h 2265997"/>
                  <a:gd name="connsiteX348" fmla="*/ 89535 w 2063115"/>
                  <a:gd name="connsiteY348" fmla="*/ 2176463 h 2265997"/>
                  <a:gd name="connsiteX349" fmla="*/ 103823 w 2063115"/>
                  <a:gd name="connsiteY349" fmla="*/ 2176463 h 2265997"/>
                  <a:gd name="connsiteX350" fmla="*/ 114300 w 2063115"/>
                  <a:gd name="connsiteY350" fmla="*/ 2194560 h 2265997"/>
                  <a:gd name="connsiteX351" fmla="*/ 106680 w 2063115"/>
                  <a:gd name="connsiteY351" fmla="*/ 2212658 h 2265997"/>
                  <a:gd name="connsiteX352" fmla="*/ 80010 w 2063115"/>
                  <a:gd name="connsiteY352" fmla="*/ 2225993 h 2265997"/>
                  <a:gd name="connsiteX353" fmla="*/ 81915 w 2063115"/>
                  <a:gd name="connsiteY353" fmla="*/ 2244090 h 2265997"/>
                  <a:gd name="connsiteX354" fmla="*/ 97155 w 2063115"/>
                  <a:gd name="connsiteY354" fmla="*/ 2244090 h 2265997"/>
                  <a:gd name="connsiteX355" fmla="*/ 100965 w 2063115"/>
                  <a:gd name="connsiteY355" fmla="*/ 2265998 h 2265997"/>
                  <a:gd name="connsiteX356" fmla="*/ 112395 w 2063115"/>
                  <a:gd name="connsiteY356" fmla="*/ 2236470 h 2265997"/>
                  <a:gd name="connsiteX357" fmla="*/ 140970 w 2063115"/>
                  <a:gd name="connsiteY357" fmla="*/ 2243138 h 2265997"/>
                  <a:gd name="connsiteX358" fmla="*/ 164783 w 2063115"/>
                  <a:gd name="connsiteY358" fmla="*/ 2236470 h 2265997"/>
                  <a:gd name="connsiteX359" fmla="*/ 174308 w 2063115"/>
                  <a:gd name="connsiteY359" fmla="*/ 2210753 h 2265997"/>
                  <a:gd name="connsiteX360" fmla="*/ 164783 w 2063115"/>
                  <a:gd name="connsiteY360" fmla="*/ 2175510 h 2265997"/>
                  <a:gd name="connsiteX361" fmla="*/ 188595 w 2063115"/>
                  <a:gd name="connsiteY361" fmla="*/ 2165985 h 2265997"/>
                  <a:gd name="connsiteX362" fmla="*/ 225743 w 2063115"/>
                  <a:gd name="connsiteY362" fmla="*/ 2165033 h 2265997"/>
                  <a:gd name="connsiteX363" fmla="*/ 249555 w 2063115"/>
                  <a:gd name="connsiteY363" fmla="*/ 2188845 h 2265997"/>
                  <a:gd name="connsiteX364" fmla="*/ 269558 w 2063115"/>
                  <a:gd name="connsiteY364" fmla="*/ 2188845 h 2265997"/>
                  <a:gd name="connsiteX365" fmla="*/ 287655 w 2063115"/>
                  <a:gd name="connsiteY365" fmla="*/ 2170748 h 2265997"/>
                  <a:gd name="connsiteX366" fmla="*/ 268605 w 2063115"/>
                  <a:gd name="connsiteY366" fmla="*/ 2151698 h 2265997"/>
                  <a:gd name="connsiteX367" fmla="*/ 253365 w 2063115"/>
                  <a:gd name="connsiteY367" fmla="*/ 2136458 h 2265997"/>
                  <a:gd name="connsiteX368" fmla="*/ 238125 w 2063115"/>
                  <a:gd name="connsiteY368" fmla="*/ 2126933 h 2265997"/>
                  <a:gd name="connsiteX369" fmla="*/ 258128 w 2063115"/>
                  <a:gd name="connsiteY369" fmla="*/ 2106930 h 2265997"/>
                  <a:gd name="connsiteX370" fmla="*/ 248603 w 2063115"/>
                  <a:gd name="connsiteY370" fmla="*/ 2085975 h 2265997"/>
                  <a:gd name="connsiteX371" fmla="*/ 258128 w 2063115"/>
                  <a:gd name="connsiteY371" fmla="*/ 2054543 h 2265997"/>
                  <a:gd name="connsiteX372" fmla="*/ 287655 w 2063115"/>
                  <a:gd name="connsiteY372" fmla="*/ 2054543 h 2265997"/>
                  <a:gd name="connsiteX373" fmla="*/ 320040 w 2063115"/>
                  <a:gd name="connsiteY373" fmla="*/ 2071688 h 2265997"/>
                  <a:gd name="connsiteX374" fmla="*/ 342900 w 2063115"/>
                  <a:gd name="connsiteY374" fmla="*/ 2091690 h 2265997"/>
                  <a:gd name="connsiteX375" fmla="*/ 368618 w 2063115"/>
                  <a:gd name="connsiteY375" fmla="*/ 2085023 h 2265997"/>
                  <a:gd name="connsiteX376" fmla="*/ 403860 w 2063115"/>
                  <a:gd name="connsiteY376" fmla="*/ 2091690 h 2265997"/>
                  <a:gd name="connsiteX377" fmla="*/ 451485 w 2063115"/>
                  <a:gd name="connsiteY377" fmla="*/ 2090738 h 2265997"/>
                  <a:gd name="connsiteX378" fmla="*/ 483870 w 2063115"/>
                  <a:gd name="connsiteY378" fmla="*/ 2100263 h 2265997"/>
                  <a:gd name="connsiteX379" fmla="*/ 507683 w 2063115"/>
                  <a:gd name="connsiteY379" fmla="*/ 2100263 h 2265997"/>
                  <a:gd name="connsiteX380" fmla="*/ 534353 w 2063115"/>
                  <a:gd name="connsiteY380" fmla="*/ 2114550 h 2265997"/>
                  <a:gd name="connsiteX381" fmla="*/ 562928 w 2063115"/>
                  <a:gd name="connsiteY381" fmla="*/ 2108835 h 2265997"/>
                  <a:gd name="connsiteX382" fmla="*/ 579120 w 2063115"/>
                  <a:gd name="connsiteY382" fmla="*/ 2092643 h 2265997"/>
                  <a:gd name="connsiteX383" fmla="*/ 594360 w 2063115"/>
                  <a:gd name="connsiteY383" fmla="*/ 2092643 h 2265997"/>
                  <a:gd name="connsiteX384" fmla="*/ 631508 w 2063115"/>
                  <a:gd name="connsiteY384" fmla="*/ 2111693 h 2265997"/>
                  <a:gd name="connsiteX385" fmla="*/ 669608 w 2063115"/>
                  <a:gd name="connsiteY385" fmla="*/ 2111693 h 2265997"/>
                  <a:gd name="connsiteX386" fmla="*/ 701040 w 2063115"/>
                  <a:gd name="connsiteY386" fmla="*/ 2105978 h 2265997"/>
                  <a:gd name="connsiteX387" fmla="*/ 726758 w 2063115"/>
                  <a:gd name="connsiteY387" fmla="*/ 2120265 h 2265997"/>
                  <a:gd name="connsiteX388" fmla="*/ 758190 w 2063115"/>
                  <a:gd name="connsiteY388" fmla="*/ 2111693 h 2265997"/>
                  <a:gd name="connsiteX389" fmla="*/ 793433 w 2063115"/>
                  <a:gd name="connsiteY389" fmla="*/ 2111693 h 2265997"/>
                  <a:gd name="connsiteX390" fmla="*/ 810578 w 2063115"/>
                  <a:gd name="connsiteY390" fmla="*/ 2087880 h 2265997"/>
                  <a:gd name="connsiteX391" fmla="*/ 806768 w 2063115"/>
                  <a:gd name="connsiteY391" fmla="*/ 2045970 h 2265997"/>
                  <a:gd name="connsiteX392" fmla="*/ 810578 w 2063115"/>
                  <a:gd name="connsiteY392" fmla="*/ 2087880 h 2265997"/>
                  <a:gd name="connsiteX393" fmla="*/ 842010 w 2063115"/>
                  <a:gd name="connsiteY393" fmla="*/ 2090738 h 2265997"/>
                  <a:gd name="connsiteX394" fmla="*/ 870585 w 2063115"/>
                  <a:gd name="connsiteY394" fmla="*/ 2107883 h 2265997"/>
                  <a:gd name="connsiteX395" fmla="*/ 905828 w 2063115"/>
                  <a:gd name="connsiteY395" fmla="*/ 2107883 h 2265997"/>
                  <a:gd name="connsiteX396" fmla="*/ 918210 w 2063115"/>
                  <a:gd name="connsiteY396" fmla="*/ 2133600 h 2265997"/>
                  <a:gd name="connsiteX397" fmla="*/ 943928 w 2063115"/>
                  <a:gd name="connsiteY397" fmla="*/ 2133600 h 2265997"/>
                  <a:gd name="connsiteX398" fmla="*/ 943928 w 2063115"/>
                  <a:gd name="connsiteY398" fmla="*/ 2116455 h 2265997"/>
                  <a:gd name="connsiteX399" fmla="*/ 951547 w 2063115"/>
                  <a:gd name="connsiteY399" fmla="*/ 2100263 h 2265997"/>
                  <a:gd name="connsiteX400" fmla="*/ 965835 w 2063115"/>
                  <a:gd name="connsiteY400" fmla="*/ 2085975 h 2265997"/>
                  <a:gd name="connsiteX401" fmla="*/ 965835 w 2063115"/>
                  <a:gd name="connsiteY401" fmla="*/ 2066925 h 2265997"/>
                  <a:gd name="connsiteX402" fmla="*/ 977265 w 2063115"/>
                  <a:gd name="connsiteY402" fmla="*/ 2065020 h 2265997"/>
                  <a:gd name="connsiteX403" fmla="*/ 992505 w 2063115"/>
                  <a:gd name="connsiteY403" fmla="*/ 2049780 h 2265997"/>
                  <a:gd name="connsiteX404" fmla="*/ 998220 w 2063115"/>
                  <a:gd name="connsiteY404" fmla="*/ 2034540 h 2265997"/>
                  <a:gd name="connsiteX405" fmla="*/ 998220 w 2063115"/>
                  <a:gd name="connsiteY405" fmla="*/ 2009775 h 2265997"/>
                  <a:gd name="connsiteX406" fmla="*/ 1018222 w 2063115"/>
                  <a:gd name="connsiteY406" fmla="*/ 1989773 h 2265997"/>
                  <a:gd name="connsiteX407" fmla="*/ 1033463 w 2063115"/>
                  <a:gd name="connsiteY407" fmla="*/ 1974532 h 2265997"/>
                  <a:gd name="connsiteX408" fmla="*/ 1060133 w 2063115"/>
                  <a:gd name="connsiteY408" fmla="*/ 1969770 h 2265997"/>
                  <a:gd name="connsiteX409" fmla="*/ 1070610 w 2063115"/>
                  <a:gd name="connsiteY409" fmla="*/ 1959293 h 2265997"/>
                  <a:gd name="connsiteX410" fmla="*/ 1070610 w 2063115"/>
                  <a:gd name="connsiteY410" fmla="*/ 1940243 h 2265997"/>
                  <a:gd name="connsiteX411" fmla="*/ 1049655 w 2063115"/>
                  <a:gd name="connsiteY411" fmla="*/ 1928813 h 2265997"/>
                  <a:gd name="connsiteX412" fmla="*/ 1042988 w 2063115"/>
                  <a:gd name="connsiteY412" fmla="*/ 1912620 h 2265997"/>
                  <a:gd name="connsiteX413" fmla="*/ 1029653 w 2063115"/>
                  <a:gd name="connsiteY413" fmla="*/ 1899285 h 2265997"/>
                  <a:gd name="connsiteX414" fmla="*/ 1010603 w 2063115"/>
                  <a:gd name="connsiteY414" fmla="*/ 1889760 h 2265997"/>
                  <a:gd name="connsiteX415" fmla="*/ 1010603 w 2063115"/>
                  <a:gd name="connsiteY415" fmla="*/ 1873568 h 2265997"/>
                  <a:gd name="connsiteX416" fmla="*/ 1032510 w 2063115"/>
                  <a:gd name="connsiteY416" fmla="*/ 1863090 h 2265997"/>
                  <a:gd name="connsiteX417" fmla="*/ 1022985 w 2063115"/>
                  <a:gd name="connsiteY417" fmla="*/ 1834515 h 2265997"/>
                  <a:gd name="connsiteX418" fmla="*/ 1024890 w 2063115"/>
                  <a:gd name="connsiteY418" fmla="*/ 1812607 h 2265997"/>
                  <a:gd name="connsiteX419" fmla="*/ 1042035 w 2063115"/>
                  <a:gd name="connsiteY419" fmla="*/ 1795463 h 2265997"/>
                  <a:gd name="connsiteX420" fmla="*/ 1054418 w 2063115"/>
                  <a:gd name="connsiteY420" fmla="*/ 1774507 h 2265997"/>
                  <a:gd name="connsiteX421" fmla="*/ 1075373 w 2063115"/>
                  <a:gd name="connsiteY421" fmla="*/ 1759268 h 2265997"/>
                  <a:gd name="connsiteX422" fmla="*/ 1097280 w 2063115"/>
                  <a:gd name="connsiteY422" fmla="*/ 1781175 h 2265997"/>
                  <a:gd name="connsiteX423" fmla="*/ 1083945 w 2063115"/>
                  <a:gd name="connsiteY423" fmla="*/ 1794510 h 2265997"/>
                  <a:gd name="connsiteX424" fmla="*/ 1083945 w 2063115"/>
                  <a:gd name="connsiteY424" fmla="*/ 1811655 h 2265997"/>
                  <a:gd name="connsiteX425" fmla="*/ 1102995 w 2063115"/>
                  <a:gd name="connsiteY425" fmla="*/ 1818323 h 2265997"/>
                  <a:gd name="connsiteX426" fmla="*/ 1127760 w 2063115"/>
                  <a:gd name="connsiteY426" fmla="*/ 1825943 h 2265997"/>
                  <a:gd name="connsiteX427" fmla="*/ 1143953 w 2063115"/>
                  <a:gd name="connsiteY427" fmla="*/ 1833563 h 2265997"/>
                  <a:gd name="connsiteX428" fmla="*/ 1162050 w 2063115"/>
                  <a:gd name="connsiteY428" fmla="*/ 1844993 h 2265997"/>
                  <a:gd name="connsiteX429" fmla="*/ 1184910 w 2063115"/>
                  <a:gd name="connsiteY429" fmla="*/ 1844993 h 2265997"/>
                  <a:gd name="connsiteX430" fmla="*/ 1200150 w 2063115"/>
                  <a:gd name="connsiteY430" fmla="*/ 1831657 h 2265997"/>
                  <a:gd name="connsiteX431" fmla="*/ 1224915 w 2063115"/>
                  <a:gd name="connsiteY431" fmla="*/ 1844040 h 2265997"/>
                  <a:gd name="connsiteX432" fmla="*/ 1245870 w 2063115"/>
                  <a:gd name="connsiteY432" fmla="*/ 1850707 h 2265997"/>
                  <a:gd name="connsiteX433" fmla="*/ 1280160 w 2063115"/>
                  <a:gd name="connsiteY433" fmla="*/ 1850707 h 2265997"/>
                  <a:gd name="connsiteX434" fmla="*/ 1307783 w 2063115"/>
                  <a:gd name="connsiteY434" fmla="*/ 1837373 h 2265997"/>
                  <a:gd name="connsiteX435" fmla="*/ 1330643 w 2063115"/>
                  <a:gd name="connsiteY435" fmla="*/ 1814513 h 2265997"/>
                  <a:gd name="connsiteX436" fmla="*/ 1343025 w 2063115"/>
                  <a:gd name="connsiteY436" fmla="*/ 1796415 h 2265997"/>
                  <a:gd name="connsiteX437" fmla="*/ 1320165 w 2063115"/>
                  <a:gd name="connsiteY437" fmla="*/ 1796415 h 2265997"/>
                  <a:gd name="connsiteX438" fmla="*/ 1302068 w 2063115"/>
                  <a:gd name="connsiteY438" fmla="*/ 1780223 h 2265997"/>
                  <a:gd name="connsiteX439" fmla="*/ 1272540 w 2063115"/>
                  <a:gd name="connsiteY439" fmla="*/ 1780223 h 2265997"/>
                  <a:gd name="connsiteX440" fmla="*/ 1259205 w 2063115"/>
                  <a:gd name="connsiteY440" fmla="*/ 1766888 h 2265997"/>
                  <a:gd name="connsiteX441" fmla="*/ 1235393 w 2063115"/>
                  <a:gd name="connsiteY441" fmla="*/ 1759268 h 2265997"/>
                  <a:gd name="connsiteX442" fmla="*/ 1221105 w 2063115"/>
                  <a:gd name="connsiteY442" fmla="*/ 1744980 h 2265997"/>
                  <a:gd name="connsiteX443" fmla="*/ 1221105 w 2063115"/>
                  <a:gd name="connsiteY443" fmla="*/ 1744980 h 2265997"/>
                  <a:gd name="connsiteX444" fmla="*/ 1235393 w 2063115"/>
                  <a:gd name="connsiteY444" fmla="*/ 1759268 h 2265997"/>
                  <a:gd name="connsiteX445" fmla="*/ 1259205 w 2063115"/>
                  <a:gd name="connsiteY445" fmla="*/ 1766888 h 2265997"/>
                  <a:gd name="connsiteX446" fmla="*/ 1272540 w 2063115"/>
                  <a:gd name="connsiteY446" fmla="*/ 1780223 h 2265997"/>
                  <a:gd name="connsiteX447" fmla="*/ 1298258 w 2063115"/>
                  <a:gd name="connsiteY447" fmla="*/ 1780223 h 2265997"/>
                  <a:gd name="connsiteX448" fmla="*/ 1316355 w 2063115"/>
                  <a:gd name="connsiteY448" fmla="*/ 1796415 h 2265997"/>
                  <a:gd name="connsiteX449" fmla="*/ 1339215 w 2063115"/>
                  <a:gd name="connsiteY449" fmla="*/ 1796415 h 2265997"/>
                  <a:gd name="connsiteX450" fmla="*/ 1379220 w 2063115"/>
                  <a:gd name="connsiteY450" fmla="*/ 1772603 h 2265997"/>
                  <a:gd name="connsiteX451" fmla="*/ 1383983 w 2063115"/>
                  <a:gd name="connsiteY451" fmla="*/ 1743075 h 2265997"/>
                  <a:gd name="connsiteX452" fmla="*/ 1422083 w 2063115"/>
                  <a:gd name="connsiteY452" fmla="*/ 1715453 h 2265997"/>
                  <a:gd name="connsiteX453" fmla="*/ 1468755 w 2063115"/>
                  <a:gd name="connsiteY453" fmla="*/ 1702118 h 2265997"/>
                  <a:gd name="connsiteX454" fmla="*/ 1465898 w 2063115"/>
                  <a:gd name="connsiteY454" fmla="*/ 1657350 h 2265997"/>
                  <a:gd name="connsiteX455" fmla="*/ 1482090 w 2063115"/>
                  <a:gd name="connsiteY455" fmla="*/ 1616393 h 2265997"/>
                  <a:gd name="connsiteX456" fmla="*/ 1498283 w 2063115"/>
                  <a:gd name="connsiteY456" fmla="*/ 1583055 h 2265997"/>
                  <a:gd name="connsiteX457" fmla="*/ 1543050 w 2063115"/>
                  <a:gd name="connsiteY457" fmla="*/ 1576388 h 2265997"/>
                  <a:gd name="connsiteX458" fmla="*/ 1577340 w 2063115"/>
                  <a:gd name="connsiteY458" fmla="*/ 1591628 h 2265997"/>
                  <a:gd name="connsiteX459" fmla="*/ 1625918 w 2063115"/>
                  <a:gd name="connsiteY459" fmla="*/ 1591628 h 2265997"/>
                  <a:gd name="connsiteX460" fmla="*/ 1638300 w 2063115"/>
                  <a:gd name="connsiteY460" fmla="*/ 1609725 h 2265997"/>
                  <a:gd name="connsiteX461" fmla="*/ 1683068 w 2063115"/>
                  <a:gd name="connsiteY461" fmla="*/ 1614488 h 2265997"/>
                  <a:gd name="connsiteX462" fmla="*/ 1718310 w 2063115"/>
                  <a:gd name="connsiteY462" fmla="*/ 1601153 h 2265997"/>
                  <a:gd name="connsiteX463" fmla="*/ 1750695 w 2063115"/>
                  <a:gd name="connsiteY463" fmla="*/ 1633538 h 2265997"/>
                  <a:gd name="connsiteX464" fmla="*/ 1777365 w 2063115"/>
                  <a:gd name="connsiteY464" fmla="*/ 1626870 h 2265997"/>
                  <a:gd name="connsiteX465" fmla="*/ 1814513 w 2063115"/>
                  <a:gd name="connsiteY465" fmla="*/ 1645920 h 2265997"/>
                  <a:gd name="connsiteX466" fmla="*/ 1824990 w 2063115"/>
                  <a:gd name="connsiteY466" fmla="*/ 1611630 h 2265997"/>
                  <a:gd name="connsiteX467" fmla="*/ 1880235 w 2063115"/>
                  <a:gd name="connsiteY467" fmla="*/ 1587818 h 2265997"/>
                  <a:gd name="connsiteX468" fmla="*/ 1932623 w 2063115"/>
                  <a:gd name="connsiteY468" fmla="*/ 1625918 h 2265997"/>
                  <a:gd name="connsiteX469" fmla="*/ 1965008 w 2063115"/>
                  <a:gd name="connsiteY469" fmla="*/ 1593532 h 2265997"/>
                  <a:gd name="connsiteX470" fmla="*/ 2015490 w 2063115"/>
                  <a:gd name="connsiteY470" fmla="*/ 1571625 h 2265997"/>
                  <a:gd name="connsiteX471" fmla="*/ 2036445 w 2063115"/>
                  <a:gd name="connsiteY471" fmla="*/ 1537335 h 2265997"/>
                  <a:gd name="connsiteX472" fmla="*/ 1996440 w 2063115"/>
                  <a:gd name="connsiteY472" fmla="*/ 1520190 h 2265997"/>
                  <a:gd name="connsiteX473" fmla="*/ 1961198 w 2063115"/>
                  <a:gd name="connsiteY473" fmla="*/ 1496378 h 2265997"/>
                  <a:gd name="connsiteX474" fmla="*/ 1961198 w 2063115"/>
                  <a:gd name="connsiteY474" fmla="*/ 1453515 h 2265997"/>
                  <a:gd name="connsiteX475" fmla="*/ 1994535 w 2063115"/>
                  <a:gd name="connsiteY475" fmla="*/ 1420178 h 2265997"/>
                  <a:gd name="connsiteX476" fmla="*/ 2006918 w 2063115"/>
                  <a:gd name="connsiteY476" fmla="*/ 1407795 h 2265997"/>
                  <a:gd name="connsiteX477" fmla="*/ 2008823 w 2063115"/>
                  <a:gd name="connsiteY477" fmla="*/ 1376363 h 2265997"/>
                  <a:gd name="connsiteX478" fmla="*/ 2028825 w 2063115"/>
                  <a:gd name="connsiteY478" fmla="*/ 1356360 h 2265997"/>
                  <a:gd name="connsiteX479" fmla="*/ 2028825 w 2063115"/>
                  <a:gd name="connsiteY479" fmla="*/ 1321118 h 2265997"/>
                  <a:gd name="connsiteX480" fmla="*/ 2007870 w 2063115"/>
                  <a:gd name="connsiteY480" fmla="*/ 1291590 h 2265997"/>
                  <a:gd name="connsiteX481" fmla="*/ 2022158 w 2063115"/>
                  <a:gd name="connsiteY481" fmla="*/ 1264920 h 2265997"/>
                  <a:gd name="connsiteX482" fmla="*/ 2044065 w 2063115"/>
                  <a:gd name="connsiteY482" fmla="*/ 1233488 h 226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</a:cxnLst>
                <a:rect l="l" t="t" r="r" b="b"/>
                <a:pathLst>
                  <a:path w="2063115" h="2265997">
                    <a:moveTo>
                      <a:pt x="2044065" y="1233488"/>
                    </a:moveTo>
                    <a:lnTo>
                      <a:pt x="2063115" y="1214438"/>
                    </a:lnTo>
                    <a:lnTo>
                      <a:pt x="2053590" y="1191578"/>
                    </a:lnTo>
                    <a:lnTo>
                      <a:pt x="2059305" y="1162050"/>
                    </a:lnTo>
                    <a:lnTo>
                      <a:pt x="2053590" y="1127760"/>
                    </a:lnTo>
                    <a:lnTo>
                      <a:pt x="2037398" y="1143953"/>
                    </a:lnTo>
                    <a:lnTo>
                      <a:pt x="2021205" y="1127760"/>
                    </a:lnTo>
                    <a:lnTo>
                      <a:pt x="1988820" y="1121093"/>
                    </a:lnTo>
                    <a:lnTo>
                      <a:pt x="1982153" y="1091565"/>
                    </a:lnTo>
                    <a:lnTo>
                      <a:pt x="1996440" y="1077278"/>
                    </a:lnTo>
                    <a:lnTo>
                      <a:pt x="1993583" y="1044893"/>
                    </a:lnTo>
                    <a:lnTo>
                      <a:pt x="1981200" y="1019175"/>
                    </a:lnTo>
                    <a:lnTo>
                      <a:pt x="1964055" y="1002030"/>
                    </a:lnTo>
                    <a:lnTo>
                      <a:pt x="1946910" y="1002030"/>
                    </a:lnTo>
                    <a:lnTo>
                      <a:pt x="1931670" y="973455"/>
                    </a:lnTo>
                    <a:lnTo>
                      <a:pt x="1944053" y="963930"/>
                    </a:lnTo>
                    <a:lnTo>
                      <a:pt x="1944053" y="938213"/>
                    </a:lnTo>
                    <a:lnTo>
                      <a:pt x="1934528" y="921068"/>
                    </a:lnTo>
                    <a:lnTo>
                      <a:pt x="1934528" y="906780"/>
                    </a:lnTo>
                    <a:lnTo>
                      <a:pt x="1953578" y="888682"/>
                    </a:lnTo>
                    <a:lnTo>
                      <a:pt x="1941195" y="863918"/>
                    </a:lnTo>
                    <a:lnTo>
                      <a:pt x="1909763" y="845820"/>
                    </a:lnTo>
                    <a:lnTo>
                      <a:pt x="1909763" y="825818"/>
                    </a:lnTo>
                    <a:lnTo>
                      <a:pt x="1897380" y="813435"/>
                    </a:lnTo>
                    <a:lnTo>
                      <a:pt x="1909763" y="792480"/>
                    </a:lnTo>
                    <a:lnTo>
                      <a:pt x="1905000" y="766763"/>
                    </a:lnTo>
                    <a:lnTo>
                      <a:pt x="1891665" y="753428"/>
                    </a:lnTo>
                    <a:lnTo>
                      <a:pt x="1892618" y="730568"/>
                    </a:lnTo>
                    <a:lnTo>
                      <a:pt x="1912620" y="734378"/>
                    </a:lnTo>
                    <a:lnTo>
                      <a:pt x="1918335" y="717232"/>
                    </a:lnTo>
                    <a:lnTo>
                      <a:pt x="1933575" y="701993"/>
                    </a:lnTo>
                    <a:lnTo>
                      <a:pt x="1943100" y="675322"/>
                    </a:lnTo>
                    <a:lnTo>
                      <a:pt x="1931670" y="654368"/>
                    </a:lnTo>
                    <a:lnTo>
                      <a:pt x="1942148" y="654368"/>
                    </a:lnTo>
                    <a:lnTo>
                      <a:pt x="1949768" y="634365"/>
                    </a:lnTo>
                    <a:lnTo>
                      <a:pt x="1936433" y="601980"/>
                    </a:lnTo>
                    <a:lnTo>
                      <a:pt x="1936433" y="581025"/>
                    </a:lnTo>
                    <a:lnTo>
                      <a:pt x="1914525" y="577215"/>
                    </a:lnTo>
                    <a:lnTo>
                      <a:pt x="1915478" y="549593"/>
                    </a:lnTo>
                    <a:lnTo>
                      <a:pt x="1898333" y="565785"/>
                    </a:lnTo>
                    <a:lnTo>
                      <a:pt x="1889760" y="557213"/>
                    </a:lnTo>
                    <a:lnTo>
                      <a:pt x="1872615" y="572453"/>
                    </a:lnTo>
                    <a:lnTo>
                      <a:pt x="1863090" y="562928"/>
                    </a:lnTo>
                    <a:lnTo>
                      <a:pt x="1859280" y="544830"/>
                    </a:lnTo>
                    <a:lnTo>
                      <a:pt x="1832610" y="541020"/>
                    </a:lnTo>
                    <a:lnTo>
                      <a:pt x="1814513" y="522922"/>
                    </a:lnTo>
                    <a:lnTo>
                      <a:pt x="1810703" y="507682"/>
                    </a:lnTo>
                    <a:lnTo>
                      <a:pt x="1798320" y="495300"/>
                    </a:lnTo>
                    <a:lnTo>
                      <a:pt x="1797368" y="469582"/>
                    </a:lnTo>
                    <a:lnTo>
                      <a:pt x="1823085" y="450532"/>
                    </a:lnTo>
                    <a:lnTo>
                      <a:pt x="1844040" y="429578"/>
                    </a:lnTo>
                    <a:lnTo>
                      <a:pt x="1854518" y="412432"/>
                    </a:lnTo>
                    <a:lnTo>
                      <a:pt x="1883093" y="412432"/>
                    </a:lnTo>
                    <a:lnTo>
                      <a:pt x="1883093" y="363855"/>
                    </a:lnTo>
                    <a:lnTo>
                      <a:pt x="1885950" y="329565"/>
                    </a:lnTo>
                    <a:lnTo>
                      <a:pt x="1855470" y="312420"/>
                    </a:lnTo>
                    <a:lnTo>
                      <a:pt x="1846898" y="296228"/>
                    </a:lnTo>
                    <a:lnTo>
                      <a:pt x="1840230" y="302895"/>
                    </a:lnTo>
                    <a:lnTo>
                      <a:pt x="1831658" y="283845"/>
                    </a:lnTo>
                    <a:lnTo>
                      <a:pt x="1839278" y="276225"/>
                    </a:lnTo>
                    <a:lnTo>
                      <a:pt x="1851660" y="263842"/>
                    </a:lnTo>
                    <a:lnTo>
                      <a:pt x="1878330" y="260033"/>
                    </a:lnTo>
                    <a:lnTo>
                      <a:pt x="1875473" y="244792"/>
                    </a:lnTo>
                    <a:lnTo>
                      <a:pt x="1888808" y="231458"/>
                    </a:lnTo>
                    <a:lnTo>
                      <a:pt x="1884045" y="213360"/>
                    </a:lnTo>
                    <a:lnTo>
                      <a:pt x="1864043" y="202883"/>
                    </a:lnTo>
                    <a:lnTo>
                      <a:pt x="1844993" y="198120"/>
                    </a:lnTo>
                    <a:lnTo>
                      <a:pt x="1834515" y="187642"/>
                    </a:lnTo>
                    <a:lnTo>
                      <a:pt x="1828800" y="172403"/>
                    </a:lnTo>
                    <a:lnTo>
                      <a:pt x="1815465" y="172403"/>
                    </a:lnTo>
                    <a:lnTo>
                      <a:pt x="1814513" y="155258"/>
                    </a:lnTo>
                    <a:lnTo>
                      <a:pt x="1798320" y="171450"/>
                    </a:lnTo>
                    <a:lnTo>
                      <a:pt x="1800225" y="187642"/>
                    </a:lnTo>
                    <a:lnTo>
                      <a:pt x="1805940" y="205740"/>
                    </a:lnTo>
                    <a:lnTo>
                      <a:pt x="1788795" y="220980"/>
                    </a:lnTo>
                    <a:lnTo>
                      <a:pt x="1765935" y="198120"/>
                    </a:lnTo>
                    <a:lnTo>
                      <a:pt x="1751648" y="183833"/>
                    </a:lnTo>
                    <a:lnTo>
                      <a:pt x="1722120" y="203835"/>
                    </a:lnTo>
                    <a:lnTo>
                      <a:pt x="1731645" y="235267"/>
                    </a:lnTo>
                    <a:lnTo>
                      <a:pt x="1752600" y="256222"/>
                    </a:lnTo>
                    <a:lnTo>
                      <a:pt x="1752600" y="267653"/>
                    </a:lnTo>
                    <a:lnTo>
                      <a:pt x="1778318" y="280035"/>
                    </a:lnTo>
                    <a:lnTo>
                      <a:pt x="1794510" y="296228"/>
                    </a:lnTo>
                    <a:lnTo>
                      <a:pt x="1804035" y="318135"/>
                    </a:lnTo>
                    <a:lnTo>
                      <a:pt x="1804035" y="335280"/>
                    </a:lnTo>
                    <a:lnTo>
                      <a:pt x="1780223" y="312420"/>
                    </a:lnTo>
                    <a:lnTo>
                      <a:pt x="1758315" y="290513"/>
                    </a:lnTo>
                    <a:lnTo>
                      <a:pt x="1736408" y="303847"/>
                    </a:lnTo>
                    <a:lnTo>
                      <a:pt x="1719263" y="289560"/>
                    </a:lnTo>
                    <a:lnTo>
                      <a:pt x="1689735" y="266700"/>
                    </a:lnTo>
                    <a:lnTo>
                      <a:pt x="1689735" y="240983"/>
                    </a:lnTo>
                    <a:lnTo>
                      <a:pt x="1689735" y="205740"/>
                    </a:lnTo>
                    <a:lnTo>
                      <a:pt x="1715453" y="180022"/>
                    </a:lnTo>
                    <a:lnTo>
                      <a:pt x="1721168" y="142875"/>
                    </a:lnTo>
                    <a:lnTo>
                      <a:pt x="1721168" y="101917"/>
                    </a:lnTo>
                    <a:lnTo>
                      <a:pt x="1727835" y="72390"/>
                    </a:lnTo>
                    <a:lnTo>
                      <a:pt x="1704975" y="72390"/>
                    </a:lnTo>
                    <a:lnTo>
                      <a:pt x="1695450" y="93345"/>
                    </a:lnTo>
                    <a:lnTo>
                      <a:pt x="1704975" y="117158"/>
                    </a:lnTo>
                    <a:lnTo>
                      <a:pt x="1693545" y="146685"/>
                    </a:lnTo>
                    <a:lnTo>
                      <a:pt x="1676400" y="173355"/>
                    </a:lnTo>
                    <a:lnTo>
                      <a:pt x="1646873" y="173355"/>
                    </a:lnTo>
                    <a:lnTo>
                      <a:pt x="1611630" y="208597"/>
                    </a:lnTo>
                    <a:lnTo>
                      <a:pt x="1588770" y="231458"/>
                    </a:lnTo>
                    <a:lnTo>
                      <a:pt x="1608773" y="251460"/>
                    </a:lnTo>
                    <a:lnTo>
                      <a:pt x="1604963" y="280035"/>
                    </a:lnTo>
                    <a:lnTo>
                      <a:pt x="1613535" y="306705"/>
                    </a:lnTo>
                    <a:lnTo>
                      <a:pt x="1623060" y="338138"/>
                    </a:lnTo>
                    <a:lnTo>
                      <a:pt x="1594485" y="366713"/>
                    </a:lnTo>
                    <a:lnTo>
                      <a:pt x="1582103" y="403860"/>
                    </a:lnTo>
                    <a:lnTo>
                      <a:pt x="1562100" y="435293"/>
                    </a:lnTo>
                    <a:lnTo>
                      <a:pt x="1565910" y="480060"/>
                    </a:lnTo>
                    <a:lnTo>
                      <a:pt x="1548765" y="497205"/>
                    </a:lnTo>
                    <a:lnTo>
                      <a:pt x="1552575" y="523875"/>
                    </a:lnTo>
                    <a:lnTo>
                      <a:pt x="1578293" y="523875"/>
                    </a:lnTo>
                    <a:lnTo>
                      <a:pt x="1589723" y="539115"/>
                    </a:lnTo>
                    <a:lnTo>
                      <a:pt x="1610678" y="529590"/>
                    </a:lnTo>
                    <a:lnTo>
                      <a:pt x="1626870" y="513397"/>
                    </a:lnTo>
                    <a:lnTo>
                      <a:pt x="1646873" y="533400"/>
                    </a:lnTo>
                    <a:lnTo>
                      <a:pt x="1681163" y="545782"/>
                    </a:lnTo>
                    <a:lnTo>
                      <a:pt x="1692593" y="557213"/>
                    </a:lnTo>
                    <a:lnTo>
                      <a:pt x="1710690" y="574357"/>
                    </a:lnTo>
                    <a:lnTo>
                      <a:pt x="1724978" y="602932"/>
                    </a:lnTo>
                    <a:lnTo>
                      <a:pt x="1715453" y="625793"/>
                    </a:lnTo>
                    <a:lnTo>
                      <a:pt x="1724025" y="652463"/>
                    </a:lnTo>
                    <a:lnTo>
                      <a:pt x="1715453" y="670560"/>
                    </a:lnTo>
                    <a:lnTo>
                      <a:pt x="1692593" y="677228"/>
                    </a:lnTo>
                    <a:lnTo>
                      <a:pt x="1695450" y="702945"/>
                    </a:lnTo>
                    <a:lnTo>
                      <a:pt x="1695450" y="720090"/>
                    </a:lnTo>
                    <a:lnTo>
                      <a:pt x="1707833" y="732472"/>
                    </a:lnTo>
                    <a:lnTo>
                      <a:pt x="1739265" y="741997"/>
                    </a:lnTo>
                    <a:lnTo>
                      <a:pt x="1739265" y="762000"/>
                    </a:lnTo>
                    <a:lnTo>
                      <a:pt x="1706880" y="755332"/>
                    </a:lnTo>
                    <a:lnTo>
                      <a:pt x="1678305" y="726757"/>
                    </a:lnTo>
                    <a:lnTo>
                      <a:pt x="1678305" y="705803"/>
                    </a:lnTo>
                    <a:lnTo>
                      <a:pt x="1677353" y="671513"/>
                    </a:lnTo>
                    <a:lnTo>
                      <a:pt x="1700213" y="648653"/>
                    </a:lnTo>
                    <a:lnTo>
                      <a:pt x="1683068" y="604838"/>
                    </a:lnTo>
                    <a:lnTo>
                      <a:pt x="1669733" y="591503"/>
                    </a:lnTo>
                    <a:lnTo>
                      <a:pt x="1660208" y="563880"/>
                    </a:lnTo>
                    <a:lnTo>
                      <a:pt x="1627823" y="567690"/>
                    </a:lnTo>
                    <a:lnTo>
                      <a:pt x="1598295" y="567690"/>
                    </a:lnTo>
                    <a:lnTo>
                      <a:pt x="1579245" y="586740"/>
                    </a:lnTo>
                    <a:lnTo>
                      <a:pt x="1560195" y="605790"/>
                    </a:lnTo>
                    <a:lnTo>
                      <a:pt x="1563053" y="632460"/>
                    </a:lnTo>
                    <a:lnTo>
                      <a:pt x="1569720" y="661988"/>
                    </a:lnTo>
                    <a:lnTo>
                      <a:pt x="1561148" y="696278"/>
                    </a:lnTo>
                    <a:lnTo>
                      <a:pt x="1543050" y="714375"/>
                    </a:lnTo>
                    <a:lnTo>
                      <a:pt x="1521143" y="736282"/>
                    </a:lnTo>
                    <a:lnTo>
                      <a:pt x="1508760" y="748665"/>
                    </a:lnTo>
                    <a:lnTo>
                      <a:pt x="1508760" y="778193"/>
                    </a:lnTo>
                    <a:lnTo>
                      <a:pt x="1480185" y="793432"/>
                    </a:lnTo>
                    <a:lnTo>
                      <a:pt x="1444943" y="802957"/>
                    </a:lnTo>
                    <a:lnTo>
                      <a:pt x="1436370" y="811530"/>
                    </a:lnTo>
                    <a:lnTo>
                      <a:pt x="1418273" y="811530"/>
                    </a:lnTo>
                    <a:cubicBezTo>
                      <a:pt x="1418273" y="811530"/>
                      <a:pt x="1398270" y="821055"/>
                      <a:pt x="1403033" y="826770"/>
                    </a:cubicBezTo>
                    <a:cubicBezTo>
                      <a:pt x="1408748" y="832485"/>
                      <a:pt x="1398270" y="851535"/>
                      <a:pt x="1398270" y="851535"/>
                    </a:cubicBezTo>
                    <a:lnTo>
                      <a:pt x="1372553" y="851535"/>
                    </a:lnTo>
                    <a:lnTo>
                      <a:pt x="1355408" y="827722"/>
                    </a:lnTo>
                    <a:lnTo>
                      <a:pt x="1331595" y="828675"/>
                    </a:lnTo>
                    <a:lnTo>
                      <a:pt x="1303020" y="808672"/>
                    </a:lnTo>
                    <a:lnTo>
                      <a:pt x="1282065" y="799147"/>
                    </a:lnTo>
                    <a:lnTo>
                      <a:pt x="1261110" y="766763"/>
                    </a:lnTo>
                    <a:lnTo>
                      <a:pt x="1261110" y="740093"/>
                    </a:lnTo>
                    <a:lnTo>
                      <a:pt x="1282065" y="746760"/>
                    </a:lnTo>
                    <a:lnTo>
                      <a:pt x="1297305" y="762000"/>
                    </a:lnTo>
                    <a:lnTo>
                      <a:pt x="1320165" y="777240"/>
                    </a:lnTo>
                    <a:lnTo>
                      <a:pt x="1341120" y="762953"/>
                    </a:lnTo>
                    <a:lnTo>
                      <a:pt x="1376363" y="769620"/>
                    </a:lnTo>
                    <a:lnTo>
                      <a:pt x="1396365" y="758190"/>
                    </a:lnTo>
                    <a:lnTo>
                      <a:pt x="1417320" y="726757"/>
                    </a:lnTo>
                    <a:lnTo>
                      <a:pt x="1454468" y="689610"/>
                    </a:lnTo>
                    <a:lnTo>
                      <a:pt x="1485900" y="681038"/>
                    </a:lnTo>
                    <a:lnTo>
                      <a:pt x="1491615" y="628650"/>
                    </a:lnTo>
                    <a:lnTo>
                      <a:pt x="1523048" y="604838"/>
                    </a:lnTo>
                    <a:lnTo>
                      <a:pt x="1526858" y="581978"/>
                    </a:lnTo>
                    <a:lnTo>
                      <a:pt x="1502093" y="557213"/>
                    </a:lnTo>
                    <a:lnTo>
                      <a:pt x="1491615" y="520065"/>
                    </a:lnTo>
                    <a:lnTo>
                      <a:pt x="1503045" y="493395"/>
                    </a:lnTo>
                    <a:lnTo>
                      <a:pt x="1518285" y="440055"/>
                    </a:lnTo>
                    <a:lnTo>
                      <a:pt x="1527810" y="379095"/>
                    </a:lnTo>
                    <a:lnTo>
                      <a:pt x="1556385" y="337185"/>
                    </a:lnTo>
                    <a:lnTo>
                      <a:pt x="1563053" y="299085"/>
                    </a:lnTo>
                    <a:lnTo>
                      <a:pt x="1571625" y="251460"/>
                    </a:lnTo>
                    <a:lnTo>
                      <a:pt x="1547813" y="230505"/>
                    </a:lnTo>
                    <a:lnTo>
                      <a:pt x="1559243" y="193358"/>
                    </a:lnTo>
                    <a:lnTo>
                      <a:pt x="1599248" y="153353"/>
                    </a:lnTo>
                    <a:lnTo>
                      <a:pt x="1605915" y="101917"/>
                    </a:lnTo>
                    <a:lnTo>
                      <a:pt x="1620203" y="87630"/>
                    </a:lnTo>
                    <a:lnTo>
                      <a:pt x="1607820" y="40005"/>
                    </a:lnTo>
                    <a:lnTo>
                      <a:pt x="1578293" y="40005"/>
                    </a:lnTo>
                    <a:lnTo>
                      <a:pt x="1561148" y="22860"/>
                    </a:lnTo>
                    <a:lnTo>
                      <a:pt x="1526858" y="22860"/>
                    </a:lnTo>
                    <a:lnTo>
                      <a:pt x="1510665" y="0"/>
                    </a:lnTo>
                    <a:lnTo>
                      <a:pt x="1483995" y="14288"/>
                    </a:lnTo>
                    <a:lnTo>
                      <a:pt x="1468755" y="48578"/>
                    </a:lnTo>
                    <a:lnTo>
                      <a:pt x="1454468" y="82867"/>
                    </a:lnTo>
                    <a:lnTo>
                      <a:pt x="1436370" y="123825"/>
                    </a:lnTo>
                    <a:lnTo>
                      <a:pt x="1412558" y="147638"/>
                    </a:lnTo>
                    <a:lnTo>
                      <a:pt x="1402080" y="158115"/>
                    </a:lnTo>
                    <a:lnTo>
                      <a:pt x="1371600" y="173355"/>
                    </a:lnTo>
                    <a:lnTo>
                      <a:pt x="1343025" y="182880"/>
                    </a:lnTo>
                    <a:lnTo>
                      <a:pt x="1327785" y="202883"/>
                    </a:lnTo>
                    <a:lnTo>
                      <a:pt x="1318260" y="231458"/>
                    </a:lnTo>
                    <a:lnTo>
                      <a:pt x="1336358" y="237172"/>
                    </a:lnTo>
                    <a:lnTo>
                      <a:pt x="1336358" y="258128"/>
                    </a:lnTo>
                    <a:lnTo>
                      <a:pt x="1323975" y="275272"/>
                    </a:lnTo>
                    <a:lnTo>
                      <a:pt x="1317308" y="309563"/>
                    </a:lnTo>
                    <a:lnTo>
                      <a:pt x="1317308" y="332422"/>
                    </a:lnTo>
                    <a:lnTo>
                      <a:pt x="1288733" y="346710"/>
                    </a:lnTo>
                    <a:lnTo>
                      <a:pt x="1275398" y="360045"/>
                    </a:lnTo>
                    <a:lnTo>
                      <a:pt x="1290638" y="390525"/>
                    </a:lnTo>
                    <a:lnTo>
                      <a:pt x="1317308" y="408622"/>
                    </a:lnTo>
                    <a:lnTo>
                      <a:pt x="1311593" y="447675"/>
                    </a:lnTo>
                    <a:lnTo>
                      <a:pt x="1326833" y="484822"/>
                    </a:lnTo>
                    <a:lnTo>
                      <a:pt x="1349693" y="491490"/>
                    </a:lnTo>
                    <a:lnTo>
                      <a:pt x="1317308" y="521018"/>
                    </a:lnTo>
                    <a:lnTo>
                      <a:pt x="1317308" y="550545"/>
                    </a:lnTo>
                    <a:lnTo>
                      <a:pt x="1288733" y="567690"/>
                    </a:lnTo>
                    <a:lnTo>
                      <a:pt x="1268730" y="536257"/>
                    </a:lnTo>
                    <a:lnTo>
                      <a:pt x="1268730" y="507682"/>
                    </a:lnTo>
                    <a:lnTo>
                      <a:pt x="1244918" y="475297"/>
                    </a:lnTo>
                    <a:lnTo>
                      <a:pt x="1222058" y="440055"/>
                    </a:lnTo>
                    <a:lnTo>
                      <a:pt x="1188720" y="406718"/>
                    </a:lnTo>
                    <a:lnTo>
                      <a:pt x="1177290" y="383858"/>
                    </a:lnTo>
                    <a:lnTo>
                      <a:pt x="1165860" y="401003"/>
                    </a:lnTo>
                    <a:lnTo>
                      <a:pt x="1143953" y="422910"/>
                    </a:lnTo>
                    <a:lnTo>
                      <a:pt x="1157288" y="436245"/>
                    </a:lnTo>
                    <a:lnTo>
                      <a:pt x="1160145" y="446722"/>
                    </a:lnTo>
                    <a:lnTo>
                      <a:pt x="1170623" y="450532"/>
                    </a:lnTo>
                    <a:lnTo>
                      <a:pt x="1170623" y="498157"/>
                    </a:lnTo>
                    <a:lnTo>
                      <a:pt x="1157288" y="498157"/>
                    </a:lnTo>
                    <a:lnTo>
                      <a:pt x="1150620" y="513397"/>
                    </a:lnTo>
                    <a:lnTo>
                      <a:pt x="1139190" y="519113"/>
                    </a:lnTo>
                    <a:lnTo>
                      <a:pt x="1137285" y="534353"/>
                    </a:lnTo>
                    <a:lnTo>
                      <a:pt x="1135380" y="544830"/>
                    </a:lnTo>
                    <a:lnTo>
                      <a:pt x="1163955" y="559118"/>
                    </a:lnTo>
                    <a:lnTo>
                      <a:pt x="1163955" y="577215"/>
                    </a:lnTo>
                    <a:lnTo>
                      <a:pt x="1138238" y="587693"/>
                    </a:lnTo>
                    <a:lnTo>
                      <a:pt x="1160145" y="609600"/>
                    </a:lnTo>
                    <a:lnTo>
                      <a:pt x="1125855" y="626745"/>
                    </a:lnTo>
                    <a:lnTo>
                      <a:pt x="1100138" y="652463"/>
                    </a:lnTo>
                    <a:lnTo>
                      <a:pt x="1073468" y="652463"/>
                    </a:lnTo>
                    <a:lnTo>
                      <a:pt x="1063943" y="683895"/>
                    </a:lnTo>
                    <a:lnTo>
                      <a:pt x="1016318" y="683895"/>
                    </a:lnTo>
                    <a:lnTo>
                      <a:pt x="971550" y="693420"/>
                    </a:lnTo>
                    <a:lnTo>
                      <a:pt x="926783" y="719138"/>
                    </a:lnTo>
                    <a:lnTo>
                      <a:pt x="889635" y="748665"/>
                    </a:lnTo>
                    <a:lnTo>
                      <a:pt x="862965" y="752475"/>
                    </a:lnTo>
                    <a:lnTo>
                      <a:pt x="847725" y="769620"/>
                    </a:lnTo>
                    <a:lnTo>
                      <a:pt x="821055" y="782955"/>
                    </a:lnTo>
                    <a:lnTo>
                      <a:pt x="794385" y="809625"/>
                    </a:lnTo>
                    <a:lnTo>
                      <a:pt x="769620" y="812482"/>
                    </a:lnTo>
                    <a:lnTo>
                      <a:pt x="769620" y="790575"/>
                    </a:lnTo>
                    <a:lnTo>
                      <a:pt x="751522" y="783907"/>
                    </a:lnTo>
                    <a:lnTo>
                      <a:pt x="729615" y="805815"/>
                    </a:lnTo>
                    <a:lnTo>
                      <a:pt x="700088" y="835343"/>
                    </a:lnTo>
                    <a:lnTo>
                      <a:pt x="687705" y="860107"/>
                    </a:lnTo>
                    <a:lnTo>
                      <a:pt x="693420" y="890588"/>
                    </a:lnTo>
                    <a:lnTo>
                      <a:pt x="659130" y="911543"/>
                    </a:lnTo>
                    <a:lnTo>
                      <a:pt x="656272" y="937260"/>
                    </a:lnTo>
                    <a:lnTo>
                      <a:pt x="627697" y="955357"/>
                    </a:lnTo>
                    <a:lnTo>
                      <a:pt x="608647" y="991553"/>
                    </a:lnTo>
                    <a:lnTo>
                      <a:pt x="614363" y="1016318"/>
                    </a:lnTo>
                    <a:lnTo>
                      <a:pt x="602933" y="1038225"/>
                    </a:lnTo>
                    <a:lnTo>
                      <a:pt x="602933" y="1057275"/>
                    </a:lnTo>
                    <a:lnTo>
                      <a:pt x="567690" y="1092518"/>
                    </a:lnTo>
                    <a:lnTo>
                      <a:pt x="562928" y="1117282"/>
                    </a:lnTo>
                    <a:lnTo>
                      <a:pt x="574358" y="1124903"/>
                    </a:lnTo>
                    <a:lnTo>
                      <a:pt x="562928" y="1117282"/>
                    </a:lnTo>
                    <a:lnTo>
                      <a:pt x="549593" y="1130618"/>
                    </a:lnTo>
                    <a:lnTo>
                      <a:pt x="541972" y="1150620"/>
                    </a:lnTo>
                    <a:lnTo>
                      <a:pt x="541972" y="1172528"/>
                    </a:lnTo>
                    <a:lnTo>
                      <a:pt x="513397" y="1187768"/>
                    </a:lnTo>
                    <a:lnTo>
                      <a:pt x="513397" y="1216343"/>
                    </a:lnTo>
                    <a:lnTo>
                      <a:pt x="497205" y="1255395"/>
                    </a:lnTo>
                    <a:lnTo>
                      <a:pt x="468630" y="1281113"/>
                    </a:lnTo>
                    <a:lnTo>
                      <a:pt x="447675" y="1312545"/>
                    </a:lnTo>
                    <a:lnTo>
                      <a:pt x="428625" y="1331595"/>
                    </a:lnTo>
                    <a:lnTo>
                      <a:pt x="403860" y="1331595"/>
                    </a:lnTo>
                    <a:lnTo>
                      <a:pt x="381000" y="1351598"/>
                    </a:lnTo>
                    <a:lnTo>
                      <a:pt x="381000" y="1387793"/>
                    </a:lnTo>
                    <a:lnTo>
                      <a:pt x="399097" y="1416368"/>
                    </a:lnTo>
                    <a:lnTo>
                      <a:pt x="389572" y="1447800"/>
                    </a:lnTo>
                    <a:lnTo>
                      <a:pt x="375285" y="1462088"/>
                    </a:lnTo>
                    <a:lnTo>
                      <a:pt x="375285" y="1472565"/>
                    </a:lnTo>
                    <a:lnTo>
                      <a:pt x="390525" y="1488757"/>
                    </a:lnTo>
                    <a:lnTo>
                      <a:pt x="373380" y="1505903"/>
                    </a:lnTo>
                    <a:lnTo>
                      <a:pt x="356235" y="1520190"/>
                    </a:lnTo>
                    <a:lnTo>
                      <a:pt x="331470" y="1514475"/>
                    </a:lnTo>
                    <a:lnTo>
                      <a:pt x="305753" y="1531620"/>
                    </a:lnTo>
                    <a:lnTo>
                      <a:pt x="306705" y="1544955"/>
                    </a:lnTo>
                    <a:lnTo>
                      <a:pt x="318135" y="1556385"/>
                    </a:lnTo>
                    <a:lnTo>
                      <a:pt x="302895" y="1571625"/>
                    </a:lnTo>
                    <a:lnTo>
                      <a:pt x="291465" y="1581150"/>
                    </a:lnTo>
                    <a:lnTo>
                      <a:pt x="274320" y="1555432"/>
                    </a:lnTo>
                    <a:lnTo>
                      <a:pt x="255270" y="1555432"/>
                    </a:lnTo>
                    <a:lnTo>
                      <a:pt x="240030" y="1580198"/>
                    </a:lnTo>
                    <a:lnTo>
                      <a:pt x="233363" y="1606868"/>
                    </a:lnTo>
                    <a:lnTo>
                      <a:pt x="210503" y="1618298"/>
                    </a:lnTo>
                    <a:lnTo>
                      <a:pt x="182880" y="1618298"/>
                    </a:lnTo>
                    <a:lnTo>
                      <a:pt x="174308" y="1609725"/>
                    </a:lnTo>
                    <a:lnTo>
                      <a:pt x="164783" y="1628775"/>
                    </a:lnTo>
                    <a:lnTo>
                      <a:pt x="164783" y="1653540"/>
                    </a:lnTo>
                    <a:lnTo>
                      <a:pt x="153353" y="1664970"/>
                    </a:lnTo>
                    <a:lnTo>
                      <a:pt x="135255" y="1684973"/>
                    </a:lnTo>
                    <a:lnTo>
                      <a:pt x="153353" y="1709738"/>
                    </a:lnTo>
                    <a:lnTo>
                      <a:pt x="185738" y="1733550"/>
                    </a:lnTo>
                    <a:lnTo>
                      <a:pt x="205740" y="1733550"/>
                    </a:lnTo>
                    <a:lnTo>
                      <a:pt x="222885" y="1758315"/>
                    </a:lnTo>
                    <a:lnTo>
                      <a:pt x="240983" y="1740218"/>
                    </a:lnTo>
                    <a:lnTo>
                      <a:pt x="246697" y="1764030"/>
                    </a:lnTo>
                    <a:lnTo>
                      <a:pt x="240030" y="1785938"/>
                    </a:lnTo>
                    <a:lnTo>
                      <a:pt x="222885" y="1817370"/>
                    </a:lnTo>
                    <a:lnTo>
                      <a:pt x="222885" y="1834515"/>
                    </a:lnTo>
                    <a:lnTo>
                      <a:pt x="191453" y="1842135"/>
                    </a:lnTo>
                    <a:lnTo>
                      <a:pt x="172403" y="1861185"/>
                    </a:lnTo>
                    <a:lnTo>
                      <a:pt x="142875" y="1850707"/>
                    </a:lnTo>
                    <a:lnTo>
                      <a:pt x="142875" y="1831657"/>
                    </a:lnTo>
                    <a:lnTo>
                      <a:pt x="126683" y="1815465"/>
                    </a:lnTo>
                    <a:lnTo>
                      <a:pt x="103823" y="1804035"/>
                    </a:lnTo>
                    <a:lnTo>
                      <a:pt x="81915" y="1797368"/>
                    </a:lnTo>
                    <a:lnTo>
                      <a:pt x="51435" y="1820228"/>
                    </a:lnTo>
                    <a:lnTo>
                      <a:pt x="57150" y="1847850"/>
                    </a:lnTo>
                    <a:lnTo>
                      <a:pt x="70485" y="1861185"/>
                    </a:lnTo>
                    <a:lnTo>
                      <a:pt x="75248" y="1899285"/>
                    </a:lnTo>
                    <a:lnTo>
                      <a:pt x="93345" y="1927860"/>
                    </a:lnTo>
                    <a:lnTo>
                      <a:pt x="128588" y="1931670"/>
                    </a:lnTo>
                    <a:lnTo>
                      <a:pt x="143828" y="1921193"/>
                    </a:lnTo>
                    <a:lnTo>
                      <a:pt x="178118" y="1931670"/>
                    </a:lnTo>
                    <a:lnTo>
                      <a:pt x="188595" y="1962150"/>
                    </a:lnTo>
                    <a:lnTo>
                      <a:pt x="188595" y="1989773"/>
                    </a:lnTo>
                    <a:lnTo>
                      <a:pt x="172403" y="1989773"/>
                    </a:lnTo>
                    <a:lnTo>
                      <a:pt x="161925" y="1976438"/>
                    </a:lnTo>
                    <a:lnTo>
                      <a:pt x="138113" y="1978343"/>
                    </a:lnTo>
                    <a:lnTo>
                      <a:pt x="138113" y="1988820"/>
                    </a:lnTo>
                    <a:lnTo>
                      <a:pt x="116205" y="1996440"/>
                    </a:lnTo>
                    <a:lnTo>
                      <a:pt x="87630" y="2025015"/>
                    </a:lnTo>
                    <a:lnTo>
                      <a:pt x="87630" y="2041207"/>
                    </a:lnTo>
                    <a:lnTo>
                      <a:pt x="68580" y="2065973"/>
                    </a:lnTo>
                    <a:lnTo>
                      <a:pt x="68580" y="2090738"/>
                    </a:lnTo>
                    <a:lnTo>
                      <a:pt x="53340" y="2090738"/>
                    </a:lnTo>
                    <a:lnTo>
                      <a:pt x="34290" y="2125980"/>
                    </a:lnTo>
                    <a:lnTo>
                      <a:pt x="30480" y="2146935"/>
                    </a:lnTo>
                    <a:lnTo>
                      <a:pt x="8573" y="2157413"/>
                    </a:lnTo>
                    <a:lnTo>
                      <a:pt x="0" y="2172653"/>
                    </a:lnTo>
                    <a:lnTo>
                      <a:pt x="50483" y="2172653"/>
                    </a:lnTo>
                    <a:lnTo>
                      <a:pt x="66675" y="2165985"/>
                    </a:lnTo>
                    <a:lnTo>
                      <a:pt x="89535" y="2176463"/>
                    </a:lnTo>
                    <a:lnTo>
                      <a:pt x="103823" y="2176463"/>
                    </a:lnTo>
                    <a:lnTo>
                      <a:pt x="114300" y="2194560"/>
                    </a:lnTo>
                    <a:lnTo>
                      <a:pt x="106680" y="2212658"/>
                    </a:lnTo>
                    <a:lnTo>
                      <a:pt x="80010" y="2225993"/>
                    </a:lnTo>
                    <a:lnTo>
                      <a:pt x="81915" y="2244090"/>
                    </a:lnTo>
                    <a:lnTo>
                      <a:pt x="97155" y="2244090"/>
                    </a:lnTo>
                    <a:lnTo>
                      <a:pt x="100965" y="2265998"/>
                    </a:lnTo>
                    <a:lnTo>
                      <a:pt x="112395" y="2236470"/>
                    </a:lnTo>
                    <a:lnTo>
                      <a:pt x="140970" y="2243138"/>
                    </a:lnTo>
                    <a:lnTo>
                      <a:pt x="164783" y="2236470"/>
                    </a:lnTo>
                    <a:lnTo>
                      <a:pt x="174308" y="2210753"/>
                    </a:lnTo>
                    <a:lnTo>
                      <a:pt x="164783" y="2175510"/>
                    </a:lnTo>
                    <a:lnTo>
                      <a:pt x="188595" y="2165985"/>
                    </a:lnTo>
                    <a:lnTo>
                      <a:pt x="225743" y="2165033"/>
                    </a:lnTo>
                    <a:lnTo>
                      <a:pt x="249555" y="2188845"/>
                    </a:lnTo>
                    <a:lnTo>
                      <a:pt x="269558" y="2188845"/>
                    </a:lnTo>
                    <a:lnTo>
                      <a:pt x="287655" y="2170748"/>
                    </a:lnTo>
                    <a:lnTo>
                      <a:pt x="268605" y="2151698"/>
                    </a:lnTo>
                    <a:lnTo>
                      <a:pt x="253365" y="2136458"/>
                    </a:lnTo>
                    <a:lnTo>
                      <a:pt x="238125" y="2126933"/>
                    </a:lnTo>
                    <a:lnTo>
                      <a:pt x="258128" y="2106930"/>
                    </a:lnTo>
                    <a:lnTo>
                      <a:pt x="248603" y="2085975"/>
                    </a:lnTo>
                    <a:lnTo>
                      <a:pt x="258128" y="2054543"/>
                    </a:lnTo>
                    <a:lnTo>
                      <a:pt x="287655" y="2054543"/>
                    </a:lnTo>
                    <a:lnTo>
                      <a:pt x="320040" y="2071688"/>
                    </a:lnTo>
                    <a:lnTo>
                      <a:pt x="342900" y="2091690"/>
                    </a:lnTo>
                    <a:lnTo>
                      <a:pt x="368618" y="2085023"/>
                    </a:lnTo>
                    <a:lnTo>
                      <a:pt x="403860" y="2091690"/>
                    </a:lnTo>
                    <a:lnTo>
                      <a:pt x="451485" y="2090738"/>
                    </a:lnTo>
                    <a:lnTo>
                      <a:pt x="483870" y="2100263"/>
                    </a:lnTo>
                    <a:lnTo>
                      <a:pt x="507683" y="2100263"/>
                    </a:lnTo>
                    <a:lnTo>
                      <a:pt x="534353" y="2114550"/>
                    </a:lnTo>
                    <a:lnTo>
                      <a:pt x="562928" y="2108835"/>
                    </a:lnTo>
                    <a:lnTo>
                      <a:pt x="579120" y="2092643"/>
                    </a:lnTo>
                    <a:lnTo>
                      <a:pt x="594360" y="2092643"/>
                    </a:lnTo>
                    <a:lnTo>
                      <a:pt x="631508" y="2111693"/>
                    </a:lnTo>
                    <a:lnTo>
                      <a:pt x="669608" y="2111693"/>
                    </a:lnTo>
                    <a:lnTo>
                      <a:pt x="701040" y="2105978"/>
                    </a:lnTo>
                    <a:lnTo>
                      <a:pt x="726758" y="2120265"/>
                    </a:lnTo>
                    <a:lnTo>
                      <a:pt x="758190" y="2111693"/>
                    </a:lnTo>
                    <a:lnTo>
                      <a:pt x="793433" y="2111693"/>
                    </a:lnTo>
                    <a:lnTo>
                      <a:pt x="810578" y="2087880"/>
                    </a:lnTo>
                    <a:lnTo>
                      <a:pt x="806768" y="2045970"/>
                    </a:lnTo>
                    <a:lnTo>
                      <a:pt x="810578" y="2087880"/>
                    </a:lnTo>
                    <a:lnTo>
                      <a:pt x="842010" y="2090738"/>
                    </a:lnTo>
                    <a:lnTo>
                      <a:pt x="870585" y="2107883"/>
                    </a:lnTo>
                    <a:lnTo>
                      <a:pt x="905828" y="2107883"/>
                    </a:lnTo>
                    <a:lnTo>
                      <a:pt x="918210" y="2133600"/>
                    </a:lnTo>
                    <a:lnTo>
                      <a:pt x="943928" y="2133600"/>
                    </a:lnTo>
                    <a:lnTo>
                      <a:pt x="943928" y="2116455"/>
                    </a:lnTo>
                    <a:lnTo>
                      <a:pt x="951547" y="2100263"/>
                    </a:lnTo>
                    <a:lnTo>
                      <a:pt x="965835" y="2085975"/>
                    </a:lnTo>
                    <a:lnTo>
                      <a:pt x="965835" y="2066925"/>
                    </a:lnTo>
                    <a:lnTo>
                      <a:pt x="977265" y="2065020"/>
                    </a:lnTo>
                    <a:lnTo>
                      <a:pt x="992505" y="2049780"/>
                    </a:lnTo>
                    <a:lnTo>
                      <a:pt x="998220" y="2034540"/>
                    </a:lnTo>
                    <a:lnTo>
                      <a:pt x="998220" y="2009775"/>
                    </a:lnTo>
                    <a:lnTo>
                      <a:pt x="1018222" y="1989773"/>
                    </a:lnTo>
                    <a:lnTo>
                      <a:pt x="1033463" y="1974532"/>
                    </a:lnTo>
                    <a:lnTo>
                      <a:pt x="1060133" y="1969770"/>
                    </a:lnTo>
                    <a:lnTo>
                      <a:pt x="1070610" y="1959293"/>
                    </a:lnTo>
                    <a:lnTo>
                      <a:pt x="1070610" y="1940243"/>
                    </a:lnTo>
                    <a:lnTo>
                      <a:pt x="1049655" y="1928813"/>
                    </a:lnTo>
                    <a:lnTo>
                      <a:pt x="1042988" y="1912620"/>
                    </a:lnTo>
                    <a:lnTo>
                      <a:pt x="1029653" y="1899285"/>
                    </a:lnTo>
                    <a:lnTo>
                      <a:pt x="1010603" y="1889760"/>
                    </a:lnTo>
                    <a:lnTo>
                      <a:pt x="1010603" y="1873568"/>
                    </a:lnTo>
                    <a:lnTo>
                      <a:pt x="1032510" y="1863090"/>
                    </a:lnTo>
                    <a:lnTo>
                      <a:pt x="1022985" y="1834515"/>
                    </a:lnTo>
                    <a:lnTo>
                      <a:pt x="1024890" y="1812607"/>
                    </a:lnTo>
                    <a:lnTo>
                      <a:pt x="1042035" y="1795463"/>
                    </a:lnTo>
                    <a:lnTo>
                      <a:pt x="1054418" y="1774507"/>
                    </a:lnTo>
                    <a:lnTo>
                      <a:pt x="1075373" y="1759268"/>
                    </a:lnTo>
                    <a:lnTo>
                      <a:pt x="1097280" y="1781175"/>
                    </a:lnTo>
                    <a:lnTo>
                      <a:pt x="1083945" y="1794510"/>
                    </a:lnTo>
                    <a:lnTo>
                      <a:pt x="1083945" y="1811655"/>
                    </a:lnTo>
                    <a:lnTo>
                      <a:pt x="1102995" y="1818323"/>
                    </a:lnTo>
                    <a:lnTo>
                      <a:pt x="1127760" y="1825943"/>
                    </a:lnTo>
                    <a:lnTo>
                      <a:pt x="1143953" y="1833563"/>
                    </a:lnTo>
                    <a:lnTo>
                      <a:pt x="1162050" y="1844993"/>
                    </a:lnTo>
                    <a:lnTo>
                      <a:pt x="1184910" y="1844993"/>
                    </a:lnTo>
                    <a:lnTo>
                      <a:pt x="1200150" y="1831657"/>
                    </a:lnTo>
                    <a:lnTo>
                      <a:pt x="1224915" y="1844040"/>
                    </a:lnTo>
                    <a:lnTo>
                      <a:pt x="1245870" y="1850707"/>
                    </a:lnTo>
                    <a:lnTo>
                      <a:pt x="1280160" y="1850707"/>
                    </a:lnTo>
                    <a:lnTo>
                      <a:pt x="1307783" y="1837373"/>
                    </a:lnTo>
                    <a:lnTo>
                      <a:pt x="1330643" y="1814513"/>
                    </a:lnTo>
                    <a:lnTo>
                      <a:pt x="1343025" y="1796415"/>
                    </a:lnTo>
                    <a:lnTo>
                      <a:pt x="1320165" y="1796415"/>
                    </a:lnTo>
                    <a:lnTo>
                      <a:pt x="1302068" y="1780223"/>
                    </a:lnTo>
                    <a:lnTo>
                      <a:pt x="1272540" y="1780223"/>
                    </a:lnTo>
                    <a:lnTo>
                      <a:pt x="1259205" y="1766888"/>
                    </a:lnTo>
                    <a:lnTo>
                      <a:pt x="1235393" y="1759268"/>
                    </a:lnTo>
                    <a:lnTo>
                      <a:pt x="1221105" y="1744980"/>
                    </a:lnTo>
                    <a:lnTo>
                      <a:pt x="1221105" y="1744980"/>
                    </a:lnTo>
                    <a:lnTo>
                      <a:pt x="1235393" y="1759268"/>
                    </a:lnTo>
                    <a:lnTo>
                      <a:pt x="1259205" y="1766888"/>
                    </a:lnTo>
                    <a:lnTo>
                      <a:pt x="1272540" y="1780223"/>
                    </a:lnTo>
                    <a:lnTo>
                      <a:pt x="1298258" y="1780223"/>
                    </a:lnTo>
                    <a:lnTo>
                      <a:pt x="1316355" y="1796415"/>
                    </a:lnTo>
                    <a:lnTo>
                      <a:pt x="1339215" y="1796415"/>
                    </a:lnTo>
                    <a:lnTo>
                      <a:pt x="1379220" y="1772603"/>
                    </a:lnTo>
                    <a:lnTo>
                      <a:pt x="1383983" y="1743075"/>
                    </a:lnTo>
                    <a:lnTo>
                      <a:pt x="1422083" y="1715453"/>
                    </a:lnTo>
                    <a:lnTo>
                      <a:pt x="1468755" y="1702118"/>
                    </a:lnTo>
                    <a:lnTo>
                      <a:pt x="1465898" y="1657350"/>
                    </a:lnTo>
                    <a:lnTo>
                      <a:pt x="1482090" y="1616393"/>
                    </a:lnTo>
                    <a:lnTo>
                      <a:pt x="1498283" y="1583055"/>
                    </a:lnTo>
                    <a:lnTo>
                      <a:pt x="1543050" y="1576388"/>
                    </a:lnTo>
                    <a:lnTo>
                      <a:pt x="1577340" y="1591628"/>
                    </a:lnTo>
                    <a:lnTo>
                      <a:pt x="1625918" y="1591628"/>
                    </a:lnTo>
                    <a:lnTo>
                      <a:pt x="1638300" y="1609725"/>
                    </a:lnTo>
                    <a:lnTo>
                      <a:pt x="1683068" y="1614488"/>
                    </a:lnTo>
                    <a:lnTo>
                      <a:pt x="1718310" y="1601153"/>
                    </a:lnTo>
                    <a:lnTo>
                      <a:pt x="1750695" y="1633538"/>
                    </a:lnTo>
                    <a:lnTo>
                      <a:pt x="1777365" y="1626870"/>
                    </a:lnTo>
                    <a:lnTo>
                      <a:pt x="1814513" y="1645920"/>
                    </a:lnTo>
                    <a:lnTo>
                      <a:pt x="1824990" y="1611630"/>
                    </a:lnTo>
                    <a:lnTo>
                      <a:pt x="1880235" y="1587818"/>
                    </a:lnTo>
                    <a:lnTo>
                      <a:pt x="1932623" y="1625918"/>
                    </a:lnTo>
                    <a:lnTo>
                      <a:pt x="1965008" y="1593532"/>
                    </a:lnTo>
                    <a:lnTo>
                      <a:pt x="2015490" y="1571625"/>
                    </a:lnTo>
                    <a:lnTo>
                      <a:pt x="2036445" y="1537335"/>
                    </a:lnTo>
                    <a:lnTo>
                      <a:pt x="1996440" y="1520190"/>
                    </a:lnTo>
                    <a:lnTo>
                      <a:pt x="1961198" y="1496378"/>
                    </a:lnTo>
                    <a:lnTo>
                      <a:pt x="1961198" y="1453515"/>
                    </a:lnTo>
                    <a:lnTo>
                      <a:pt x="1994535" y="1420178"/>
                    </a:lnTo>
                    <a:lnTo>
                      <a:pt x="2006918" y="1407795"/>
                    </a:lnTo>
                    <a:lnTo>
                      <a:pt x="2008823" y="1376363"/>
                    </a:lnTo>
                    <a:lnTo>
                      <a:pt x="2028825" y="1356360"/>
                    </a:lnTo>
                    <a:lnTo>
                      <a:pt x="2028825" y="1321118"/>
                    </a:lnTo>
                    <a:lnTo>
                      <a:pt x="2007870" y="1291590"/>
                    </a:lnTo>
                    <a:lnTo>
                      <a:pt x="2022158" y="1264920"/>
                    </a:lnTo>
                    <a:lnTo>
                      <a:pt x="2044065" y="1233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" name="Рисунок 3">
              <a:extLst>
                <a:ext uri="{FF2B5EF4-FFF2-40B4-BE49-F238E27FC236}">
                  <a16:creationId xmlns="" xmlns:a16="http://schemas.microsoft.com/office/drawing/2014/main" id="{7393B683-C258-B102-33F5-78ABE0F30C58}"/>
                </a:ext>
              </a:extLst>
            </p:cNvPr>
            <p:cNvGrpSpPr/>
            <p:nvPr/>
          </p:nvGrpSpPr>
          <p:grpSpPr>
            <a:xfrm>
              <a:off x="4720591" y="1910714"/>
              <a:ext cx="3156584" cy="4069079"/>
              <a:chOff x="4711065" y="1910714"/>
              <a:chExt cx="3156584" cy="4069079"/>
            </a:xfrm>
            <a:grpFill/>
          </p:grpSpPr>
          <p:sp>
            <p:nvSpPr>
              <p:cNvPr id="161" name="Freeform: Shape 163">
                <a:extLst>
                  <a:ext uri="{FF2B5EF4-FFF2-40B4-BE49-F238E27FC236}">
                    <a16:creationId xmlns="" xmlns:a16="http://schemas.microsoft.com/office/drawing/2014/main" id="{10E6B01D-D3D9-F080-C5C4-0A1C705D1E16}"/>
                  </a:ext>
                </a:extLst>
              </p:cNvPr>
              <p:cNvSpPr/>
              <p:nvPr/>
            </p:nvSpPr>
            <p:spPr>
              <a:xfrm>
                <a:off x="4711065" y="2365057"/>
                <a:ext cx="3156584" cy="3614737"/>
              </a:xfrm>
              <a:custGeom>
                <a:avLst/>
                <a:gdLst>
                  <a:gd name="connsiteX0" fmla="*/ 3123248 w 3156584"/>
                  <a:gd name="connsiteY0" fmla="*/ 2081212 h 3614737"/>
                  <a:gd name="connsiteX1" fmla="*/ 3111817 w 3156584"/>
                  <a:gd name="connsiteY1" fmla="*/ 2049780 h 3614737"/>
                  <a:gd name="connsiteX2" fmla="*/ 3093720 w 3156584"/>
                  <a:gd name="connsiteY2" fmla="*/ 2047875 h 3614737"/>
                  <a:gd name="connsiteX3" fmla="*/ 3093720 w 3156584"/>
                  <a:gd name="connsiteY3" fmla="*/ 2027873 h 3614737"/>
                  <a:gd name="connsiteX4" fmla="*/ 3074670 w 3156584"/>
                  <a:gd name="connsiteY4" fmla="*/ 2006918 h 3614737"/>
                  <a:gd name="connsiteX5" fmla="*/ 3059430 w 3156584"/>
                  <a:gd name="connsiteY5" fmla="*/ 1991677 h 3614737"/>
                  <a:gd name="connsiteX6" fmla="*/ 3036570 w 3156584"/>
                  <a:gd name="connsiteY6" fmla="*/ 1991677 h 3614737"/>
                  <a:gd name="connsiteX7" fmla="*/ 3036570 w 3156584"/>
                  <a:gd name="connsiteY7" fmla="*/ 2013585 h 3614737"/>
                  <a:gd name="connsiteX8" fmla="*/ 3016567 w 3156584"/>
                  <a:gd name="connsiteY8" fmla="*/ 2033587 h 3614737"/>
                  <a:gd name="connsiteX9" fmla="*/ 2986087 w 3156584"/>
                  <a:gd name="connsiteY9" fmla="*/ 2028825 h 3614737"/>
                  <a:gd name="connsiteX10" fmla="*/ 2986087 w 3156584"/>
                  <a:gd name="connsiteY10" fmla="*/ 2008823 h 3614737"/>
                  <a:gd name="connsiteX11" fmla="*/ 2972753 w 3156584"/>
                  <a:gd name="connsiteY11" fmla="*/ 1997393 h 3614737"/>
                  <a:gd name="connsiteX12" fmla="*/ 2972753 w 3156584"/>
                  <a:gd name="connsiteY12" fmla="*/ 1971675 h 3614737"/>
                  <a:gd name="connsiteX13" fmla="*/ 2945130 w 3156584"/>
                  <a:gd name="connsiteY13" fmla="*/ 1967865 h 3614737"/>
                  <a:gd name="connsiteX14" fmla="*/ 2913698 w 3156584"/>
                  <a:gd name="connsiteY14" fmla="*/ 1952625 h 3614737"/>
                  <a:gd name="connsiteX15" fmla="*/ 2884170 w 3156584"/>
                  <a:gd name="connsiteY15" fmla="*/ 1956435 h 3614737"/>
                  <a:gd name="connsiteX16" fmla="*/ 2854642 w 3156584"/>
                  <a:gd name="connsiteY16" fmla="*/ 1951673 h 3614737"/>
                  <a:gd name="connsiteX17" fmla="*/ 2837498 w 3156584"/>
                  <a:gd name="connsiteY17" fmla="*/ 1971675 h 3614737"/>
                  <a:gd name="connsiteX18" fmla="*/ 2828925 w 3156584"/>
                  <a:gd name="connsiteY18" fmla="*/ 1999298 h 3614737"/>
                  <a:gd name="connsiteX19" fmla="*/ 2808923 w 3156584"/>
                  <a:gd name="connsiteY19" fmla="*/ 2019300 h 3614737"/>
                  <a:gd name="connsiteX20" fmla="*/ 2816542 w 3156584"/>
                  <a:gd name="connsiteY20" fmla="*/ 2046923 h 3614737"/>
                  <a:gd name="connsiteX21" fmla="*/ 2806065 w 3156584"/>
                  <a:gd name="connsiteY21" fmla="*/ 2078355 h 3614737"/>
                  <a:gd name="connsiteX22" fmla="*/ 2779395 w 3156584"/>
                  <a:gd name="connsiteY22" fmla="*/ 2105025 h 3614737"/>
                  <a:gd name="connsiteX23" fmla="*/ 2779395 w 3156584"/>
                  <a:gd name="connsiteY23" fmla="*/ 2154555 h 3614737"/>
                  <a:gd name="connsiteX24" fmla="*/ 2742248 w 3156584"/>
                  <a:gd name="connsiteY24" fmla="*/ 2180273 h 3614737"/>
                  <a:gd name="connsiteX25" fmla="*/ 2742248 w 3156584"/>
                  <a:gd name="connsiteY25" fmla="*/ 2209800 h 3614737"/>
                  <a:gd name="connsiteX26" fmla="*/ 2726055 w 3156584"/>
                  <a:gd name="connsiteY26" fmla="*/ 2187893 h 3614737"/>
                  <a:gd name="connsiteX27" fmla="*/ 2726055 w 3156584"/>
                  <a:gd name="connsiteY27" fmla="*/ 2163128 h 3614737"/>
                  <a:gd name="connsiteX28" fmla="*/ 2707958 w 3156584"/>
                  <a:gd name="connsiteY28" fmla="*/ 2145030 h 3614737"/>
                  <a:gd name="connsiteX29" fmla="*/ 2689860 w 3156584"/>
                  <a:gd name="connsiteY29" fmla="*/ 2152650 h 3614737"/>
                  <a:gd name="connsiteX30" fmla="*/ 2685098 w 3156584"/>
                  <a:gd name="connsiteY30" fmla="*/ 2175510 h 3614737"/>
                  <a:gd name="connsiteX31" fmla="*/ 2638425 w 3156584"/>
                  <a:gd name="connsiteY31" fmla="*/ 2193608 h 3614737"/>
                  <a:gd name="connsiteX32" fmla="*/ 2616517 w 3156584"/>
                  <a:gd name="connsiteY32" fmla="*/ 2193608 h 3614737"/>
                  <a:gd name="connsiteX33" fmla="*/ 2607945 w 3156584"/>
                  <a:gd name="connsiteY33" fmla="*/ 2220278 h 3614737"/>
                  <a:gd name="connsiteX34" fmla="*/ 2593658 w 3156584"/>
                  <a:gd name="connsiteY34" fmla="*/ 2241233 h 3614737"/>
                  <a:gd name="connsiteX35" fmla="*/ 2563178 w 3156584"/>
                  <a:gd name="connsiteY35" fmla="*/ 2243137 h 3614737"/>
                  <a:gd name="connsiteX36" fmla="*/ 2528887 w 3156584"/>
                  <a:gd name="connsiteY36" fmla="*/ 2208848 h 3614737"/>
                  <a:gd name="connsiteX37" fmla="*/ 2525078 w 3156584"/>
                  <a:gd name="connsiteY37" fmla="*/ 2138362 h 3614737"/>
                  <a:gd name="connsiteX38" fmla="*/ 2529840 w 3156584"/>
                  <a:gd name="connsiteY38" fmla="*/ 2096452 h 3614737"/>
                  <a:gd name="connsiteX39" fmla="*/ 2529840 w 3156584"/>
                  <a:gd name="connsiteY39" fmla="*/ 2056448 h 3614737"/>
                  <a:gd name="connsiteX40" fmla="*/ 2535555 w 3156584"/>
                  <a:gd name="connsiteY40" fmla="*/ 2021205 h 3614737"/>
                  <a:gd name="connsiteX41" fmla="*/ 2535555 w 3156584"/>
                  <a:gd name="connsiteY41" fmla="*/ 1986915 h 3614737"/>
                  <a:gd name="connsiteX42" fmla="*/ 2510790 w 3156584"/>
                  <a:gd name="connsiteY42" fmla="*/ 1976437 h 3614737"/>
                  <a:gd name="connsiteX43" fmla="*/ 2492692 w 3156584"/>
                  <a:gd name="connsiteY43" fmla="*/ 1970723 h 3614737"/>
                  <a:gd name="connsiteX44" fmla="*/ 2489835 w 3156584"/>
                  <a:gd name="connsiteY44" fmla="*/ 1953577 h 3614737"/>
                  <a:gd name="connsiteX45" fmla="*/ 2481262 w 3156584"/>
                  <a:gd name="connsiteY45" fmla="*/ 1934527 h 3614737"/>
                  <a:gd name="connsiteX46" fmla="*/ 2465070 w 3156584"/>
                  <a:gd name="connsiteY46" fmla="*/ 1918335 h 3614737"/>
                  <a:gd name="connsiteX47" fmla="*/ 2465070 w 3156584"/>
                  <a:gd name="connsiteY47" fmla="*/ 1899285 h 3614737"/>
                  <a:gd name="connsiteX48" fmla="*/ 2476500 w 3156584"/>
                  <a:gd name="connsiteY48" fmla="*/ 1887855 h 3614737"/>
                  <a:gd name="connsiteX49" fmla="*/ 2479358 w 3156584"/>
                  <a:gd name="connsiteY49" fmla="*/ 1862137 h 3614737"/>
                  <a:gd name="connsiteX50" fmla="*/ 2464117 w 3156584"/>
                  <a:gd name="connsiteY50" fmla="*/ 1846898 h 3614737"/>
                  <a:gd name="connsiteX51" fmla="*/ 2444115 w 3156584"/>
                  <a:gd name="connsiteY51" fmla="*/ 1846898 h 3614737"/>
                  <a:gd name="connsiteX52" fmla="*/ 2422208 w 3156584"/>
                  <a:gd name="connsiteY52" fmla="*/ 1836420 h 3614737"/>
                  <a:gd name="connsiteX53" fmla="*/ 2422208 w 3156584"/>
                  <a:gd name="connsiteY53" fmla="*/ 1816418 h 3614737"/>
                  <a:gd name="connsiteX54" fmla="*/ 2430780 w 3156584"/>
                  <a:gd name="connsiteY54" fmla="*/ 1807845 h 3614737"/>
                  <a:gd name="connsiteX55" fmla="*/ 2421255 w 3156584"/>
                  <a:gd name="connsiteY55" fmla="*/ 1798320 h 3614737"/>
                  <a:gd name="connsiteX56" fmla="*/ 2413635 w 3156584"/>
                  <a:gd name="connsiteY56" fmla="*/ 1767840 h 3614737"/>
                  <a:gd name="connsiteX57" fmla="*/ 2395537 w 3156584"/>
                  <a:gd name="connsiteY57" fmla="*/ 1736408 h 3614737"/>
                  <a:gd name="connsiteX58" fmla="*/ 2374583 w 3156584"/>
                  <a:gd name="connsiteY58" fmla="*/ 1721168 h 3614737"/>
                  <a:gd name="connsiteX59" fmla="*/ 2350770 w 3156584"/>
                  <a:gd name="connsiteY59" fmla="*/ 1727835 h 3614737"/>
                  <a:gd name="connsiteX60" fmla="*/ 2327910 w 3156584"/>
                  <a:gd name="connsiteY60" fmla="*/ 1729740 h 3614737"/>
                  <a:gd name="connsiteX61" fmla="*/ 2327910 w 3156584"/>
                  <a:gd name="connsiteY61" fmla="*/ 1702118 h 3614737"/>
                  <a:gd name="connsiteX62" fmla="*/ 2346960 w 3156584"/>
                  <a:gd name="connsiteY62" fmla="*/ 1696402 h 3614737"/>
                  <a:gd name="connsiteX63" fmla="*/ 2346960 w 3156584"/>
                  <a:gd name="connsiteY63" fmla="*/ 1678305 h 3614737"/>
                  <a:gd name="connsiteX64" fmla="*/ 2326958 w 3156584"/>
                  <a:gd name="connsiteY64" fmla="*/ 1658302 h 3614737"/>
                  <a:gd name="connsiteX65" fmla="*/ 2326005 w 3156584"/>
                  <a:gd name="connsiteY65" fmla="*/ 1641158 h 3614737"/>
                  <a:gd name="connsiteX66" fmla="*/ 2305050 w 3156584"/>
                  <a:gd name="connsiteY66" fmla="*/ 1640205 h 3614737"/>
                  <a:gd name="connsiteX67" fmla="*/ 2289810 w 3156584"/>
                  <a:gd name="connsiteY67" fmla="*/ 1655445 h 3614737"/>
                  <a:gd name="connsiteX68" fmla="*/ 2270760 w 3156584"/>
                  <a:gd name="connsiteY68" fmla="*/ 1646873 h 3614737"/>
                  <a:gd name="connsiteX69" fmla="*/ 2245042 w 3156584"/>
                  <a:gd name="connsiteY69" fmla="*/ 1656398 h 3614737"/>
                  <a:gd name="connsiteX70" fmla="*/ 2232660 w 3156584"/>
                  <a:gd name="connsiteY70" fmla="*/ 1641158 h 3614737"/>
                  <a:gd name="connsiteX71" fmla="*/ 2219325 w 3156584"/>
                  <a:gd name="connsiteY71" fmla="*/ 1641158 h 3614737"/>
                  <a:gd name="connsiteX72" fmla="*/ 2207895 w 3156584"/>
                  <a:gd name="connsiteY72" fmla="*/ 1652587 h 3614737"/>
                  <a:gd name="connsiteX73" fmla="*/ 2185035 w 3156584"/>
                  <a:gd name="connsiteY73" fmla="*/ 1652587 h 3614737"/>
                  <a:gd name="connsiteX74" fmla="*/ 2169795 w 3156584"/>
                  <a:gd name="connsiteY74" fmla="*/ 1645920 h 3614737"/>
                  <a:gd name="connsiteX75" fmla="*/ 2169795 w 3156584"/>
                  <a:gd name="connsiteY75" fmla="*/ 1617345 h 3614737"/>
                  <a:gd name="connsiteX76" fmla="*/ 2178367 w 3156584"/>
                  <a:gd name="connsiteY76" fmla="*/ 1608773 h 3614737"/>
                  <a:gd name="connsiteX77" fmla="*/ 2178367 w 3156584"/>
                  <a:gd name="connsiteY77" fmla="*/ 1590675 h 3614737"/>
                  <a:gd name="connsiteX78" fmla="*/ 2171700 w 3156584"/>
                  <a:gd name="connsiteY78" fmla="*/ 1569720 h 3614737"/>
                  <a:gd name="connsiteX79" fmla="*/ 2188845 w 3156584"/>
                  <a:gd name="connsiteY79" fmla="*/ 1543050 h 3614737"/>
                  <a:gd name="connsiteX80" fmla="*/ 2198370 w 3156584"/>
                  <a:gd name="connsiteY80" fmla="*/ 1515427 h 3614737"/>
                  <a:gd name="connsiteX81" fmla="*/ 2168842 w 3156584"/>
                  <a:gd name="connsiteY81" fmla="*/ 1485900 h 3614737"/>
                  <a:gd name="connsiteX82" fmla="*/ 2161223 w 3156584"/>
                  <a:gd name="connsiteY82" fmla="*/ 1446848 h 3614737"/>
                  <a:gd name="connsiteX83" fmla="*/ 2136458 w 3156584"/>
                  <a:gd name="connsiteY83" fmla="*/ 1433512 h 3614737"/>
                  <a:gd name="connsiteX84" fmla="*/ 2136458 w 3156584"/>
                  <a:gd name="connsiteY84" fmla="*/ 1408748 h 3614737"/>
                  <a:gd name="connsiteX85" fmla="*/ 2145983 w 3156584"/>
                  <a:gd name="connsiteY85" fmla="*/ 1400175 h 3614737"/>
                  <a:gd name="connsiteX86" fmla="*/ 2136458 w 3156584"/>
                  <a:gd name="connsiteY86" fmla="*/ 1390650 h 3614737"/>
                  <a:gd name="connsiteX87" fmla="*/ 2136458 w 3156584"/>
                  <a:gd name="connsiteY87" fmla="*/ 1367790 h 3614737"/>
                  <a:gd name="connsiteX88" fmla="*/ 2109787 w 3156584"/>
                  <a:gd name="connsiteY88" fmla="*/ 1357312 h 3614737"/>
                  <a:gd name="connsiteX89" fmla="*/ 2102167 w 3156584"/>
                  <a:gd name="connsiteY89" fmla="*/ 1364933 h 3614737"/>
                  <a:gd name="connsiteX90" fmla="*/ 2094548 w 3156584"/>
                  <a:gd name="connsiteY90" fmla="*/ 1341120 h 3614737"/>
                  <a:gd name="connsiteX91" fmla="*/ 2107883 w 3156584"/>
                  <a:gd name="connsiteY91" fmla="*/ 1327785 h 3614737"/>
                  <a:gd name="connsiteX92" fmla="*/ 2122170 w 3156584"/>
                  <a:gd name="connsiteY92" fmla="*/ 1304925 h 3614737"/>
                  <a:gd name="connsiteX93" fmla="*/ 2143125 w 3156584"/>
                  <a:gd name="connsiteY93" fmla="*/ 1299210 h 3614737"/>
                  <a:gd name="connsiteX94" fmla="*/ 2135505 w 3156584"/>
                  <a:gd name="connsiteY94" fmla="*/ 1244918 h 3614737"/>
                  <a:gd name="connsiteX95" fmla="*/ 2129790 w 3156584"/>
                  <a:gd name="connsiteY95" fmla="*/ 1209675 h 3614737"/>
                  <a:gd name="connsiteX96" fmla="*/ 2129790 w 3156584"/>
                  <a:gd name="connsiteY96" fmla="*/ 1191577 h 3614737"/>
                  <a:gd name="connsiteX97" fmla="*/ 2105025 w 3156584"/>
                  <a:gd name="connsiteY97" fmla="*/ 1146810 h 3614737"/>
                  <a:gd name="connsiteX98" fmla="*/ 2102167 w 3156584"/>
                  <a:gd name="connsiteY98" fmla="*/ 1100137 h 3614737"/>
                  <a:gd name="connsiteX99" fmla="*/ 2077403 w 3156584"/>
                  <a:gd name="connsiteY99" fmla="*/ 1082993 h 3614737"/>
                  <a:gd name="connsiteX100" fmla="*/ 2066925 w 3156584"/>
                  <a:gd name="connsiteY100" fmla="*/ 1058227 h 3614737"/>
                  <a:gd name="connsiteX101" fmla="*/ 2059305 w 3156584"/>
                  <a:gd name="connsiteY101" fmla="*/ 1039177 h 3614737"/>
                  <a:gd name="connsiteX102" fmla="*/ 2059305 w 3156584"/>
                  <a:gd name="connsiteY102" fmla="*/ 1039177 h 3614737"/>
                  <a:gd name="connsiteX103" fmla="*/ 2059305 w 3156584"/>
                  <a:gd name="connsiteY103" fmla="*/ 1027748 h 3614737"/>
                  <a:gd name="connsiteX104" fmla="*/ 2088833 w 3156584"/>
                  <a:gd name="connsiteY104" fmla="*/ 1016318 h 3614737"/>
                  <a:gd name="connsiteX105" fmla="*/ 2119312 w 3156584"/>
                  <a:gd name="connsiteY105" fmla="*/ 972502 h 3614737"/>
                  <a:gd name="connsiteX106" fmla="*/ 2140267 w 3156584"/>
                  <a:gd name="connsiteY106" fmla="*/ 965835 h 3614737"/>
                  <a:gd name="connsiteX107" fmla="*/ 2168842 w 3156584"/>
                  <a:gd name="connsiteY107" fmla="*/ 974408 h 3614737"/>
                  <a:gd name="connsiteX108" fmla="*/ 2177415 w 3156584"/>
                  <a:gd name="connsiteY108" fmla="*/ 955358 h 3614737"/>
                  <a:gd name="connsiteX109" fmla="*/ 2177415 w 3156584"/>
                  <a:gd name="connsiteY109" fmla="*/ 930593 h 3614737"/>
                  <a:gd name="connsiteX110" fmla="*/ 2161223 w 3156584"/>
                  <a:gd name="connsiteY110" fmla="*/ 914400 h 3614737"/>
                  <a:gd name="connsiteX111" fmla="*/ 2168842 w 3156584"/>
                  <a:gd name="connsiteY111" fmla="*/ 886777 h 3614737"/>
                  <a:gd name="connsiteX112" fmla="*/ 2189798 w 3156584"/>
                  <a:gd name="connsiteY112" fmla="*/ 879158 h 3614737"/>
                  <a:gd name="connsiteX113" fmla="*/ 2189798 w 3156584"/>
                  <a:gd name="connsiteY113" fmla="*/ 857250 h 3614737"/>
                  <a:gd name="connsiteX114" fmla="*/ 2188845 w 3156584"/>
                  <a:gd name="connsiteY114" fmla="*/ 828675 h 3614737"/>
                  <a:gd name="connsiteX115" fmla="*/ 2211705 w 3156584"/>
                  <a:gd name="connsiteY115" fmla="*/ 812483 h 3614737"/>
                  <a:gd name="connsiteX116" fmla="*/ 2238375 w 3156584"/>
                  <a:gd name="connsiteY116" fmla="*/ 785813 h 3614737"/>
                  <a:gd name="connsiteX117" fmla="*/ 2244090 w 3156584"/>
                  <a:gd name="connsiteY117" fmla="*/ 765810 h 3614737"/>
                  <a:gd name="connsiteX118" fmla="*/ 2255520 w 3156584"/>
                  <a:gd name="connsiteY118" fmla="*/ 765810 h 3614737"/>
                  <a:gd name="connsiteX119" fmla="*/ 2253615 w 3156584"/>
                  <a:gd name="connsiteY119" fmla="*/ 737235 h 3614737"/>
                  <a:gd name="connsiteX120" fmla="*/ 2231708 w 3156584"/>
                  <a:gd name="connsiteY120" fmla="*/ 737235 h 3614737"/>
                  <a:gd name="connsiteX121" fmla="*/ 2211705 w 3156584"/>
                  <a:gd name="connsiteY121" fmla="*/ 699135 h 3614737"/>
                  <a:gd name="connsiteX122" fmla="*/ 2211705 w 3156584"/>
                  <a:gd name="connsiteY122" fmla="*/ 663893 h 3614737"/>
                  <a:gd name="connsiteX123" fmla="*/ 2193608 w 3156584"/>
                  <a:gd name="connsiteY123" fmla="*/ 645795 h 3614737"/>
                  <a:gd name="connsiteX124" fmla="*/ 2155508 w 3156584"/>
                  <a:gd name="connsiteY124" fmla="*/ 618172 h 3614737"/>
                  <a:gd name="connsiteX125" fmla="*/ 2155508 w 3156584"/>
                  <a:gd name="connsiteY125" fmla="*/ 602933 h 3614737"/>
                  <a:gd name="connsiteX126" fmla="*/ 2126933 w 3156584"/>
                  <a:gd name="connsiteY126" fmla="*/ 592455 h 3614737"/>
                  <a:gd name="connsiteX127" fmla="*/ 2116455 w 3156584"/>
                  <a:gd name="connsiteY127" fmla="*/ 571500 h 3614737"/>
                  <a:gd name="connsiteX128" fmla="*/ 2121217 w 3156584"/>
                  <a:gd name="connsiteY128" fmla="*/ 542925 h 3614737"/>
                  <a:gd name="connsiteX129" fmla="*/ 2108835 w 3156584"/>
                  <a:gd name="connsiteY129" fmla="*/ 530543 h 3614737"/>
                  <a:gd name="connsiteX130" fmla="*/ 2096453 w 3156584"/>
                  <a:gd name="connsiteY130" fmla="*/ 511492 h 3614737"/>
                  <a:gd name="connsiteX131" fmla="*/ 2089785 w 3156584"/>
                  <a:gd name="connsiteY131" fmla="*/ 495300 h 3614737"/>
                  <a:gd name="connsiteX132" fmla="*/ 2099310 w 3156584"/>
                  <a:gd name="connsiteY132" fmla="*/ 484822 h 3614737"/>
                  <a:gd name="connsiteX133" fmla="*/ 2102167 w 3156584"/>
                  <a:gd name="connsiteY133" fmla="*/ 471488 h 3614737"/>
                  <a:gd name="connsiteX134" fmla="*/ 2090737 w 3156584"/>
                  <a:gd name="connsiteY134" fmla="*/ 462915 h 3614737"/>
                  <a:gd name="connsiteX135" fmla="*/ 2086928 w 3156584"/>
                  <a:gd name="connsiteY135" fmla="*/ 438150 h 3614737"/>
                  <a:gd name="connsiteX136" fmla="*/ 2069783 w 3156584"/>
                  <a:gd name="connsiteY136" fmla="*/ 438150 h 3614737"/>
                  <a:gd name="connsiteX137" fmla="*/ 2048828 w 3156584"/>
                  <a:gd name="connsiteY137" fmla="*/ 439102 h 3614737"/>
                  <a:gd name="connsiteX138" fmla="*/ 2049780 w 3156584"/>
                  <a:gd name="connsiteY138" fmla="*/ 461963 h 3614737"/>
                  <a:gd name="connsiteX139" fmla="*/ 2048828 w 3156584"/>
                  <a:gd name="connsiteY139" fmla="*/ 473392 h 3614737"/>
                  <a:gd name="connsiteX140" fmla="*/ 2065973 w 3156584"/>
                  <a:gd name="connsiteY140" fmla="*/ 474345 h 3614737"/>
                  <a:gd name="connsiteX141" fmla="*/ 2076450 w 3156584"/>
                  <a:gd name="connsiteY141" fmla="*/ 484822 h 3614737"/>
                  <a:gd name="connsiteX142" fmla="*/ 2063115 w 3156584"/>
                  <a:gd name="connsiteY142" fmla="*/ 510540 h 3614737"/>
                  <a:gd name="connsiteX143" fmla="*/ 2040255 w 3156584"/>
                  <a:gd name="connsiteY143" fmla="*/ 519113 h 3614737"/>
                  <a:gd name="connsiteX144" fmla="*/ 2016442 w 3156584"/>
                  <a:gd name="connsiteY144" fmla="*/ 539115 h 3614737"/>
                  <a:gd name="connsiteX145" fmla="*/ 1999298 w 3156584"/>
                  <a:gd name="connsiteY145" fmla="*/ 564833 h 3614737"/>
                  <a:gd name="connsiteX146" fmla="*/ 1964055 w 3156584"/>
                  <a:gd name="connsiteY146" fmla="*/ 571500 h 3614737"/>
                  <a:gd name="connsiteX147" fmla="*/ 1938337 w 3156584"/>
                  <a:gd name="connsiteY147" fmla="*/ 586740 h 3614737"/>
                  <a:gd name="connsiteX148" fmla="*/ 1944053 w 3156584"/>
                  <a:gd name="connsiteY148" fmla="*/ 615315 h 3614737"/>
                  <a:gd name="connsiteX149" fmla="*/ 1918335 w 3156584"/>
                  <a:gd name="connsiteY149" fmla="*/ 626745 h 3614737"/>
                  <a:gd name="connsiteX150" fmla="*/ 1925003 w 3156584"/>
                  <a:gd name="connsiteY150" fmla="*/ 601027 h 3614737"/>
                  <a:gd name="connsiteX151" fmla="*/ 1930717 w 3156584"/>
                  <a:gd name="connsiteY151" fmla="*/ 563880 h 3614737"/>
                  <a:gd name="connsiteX152" fmla="*/ 1953578 w 3156584"/>
                  <a:gd name="connsiteY152" fmla="*/ 541020 h 3614737"/>
                  <a:gd name="connsiteX153" fmla="*/ 1964055 w 3156584"/>
                  <a:gd name="connsiteY153" fmla="*/ 509588 h 3614737"/>
                  <a:gd name="connsiteX154" fmla="*/ 1998345 w 3156584"/>
                  <a:gd name="connsiteY154" fmla="*/ 501015 h 3614737"/>
                  <a:gd name="connsiteX155" fmla="*/ 2006917 w 3156584"/>
                  <a:gd name="connsiteY155" fmla="*/ 457200 h 3614737"/>
                  <a:gd name="connsiteX156" fmla="*/ 2027873 w 3156584"/>
                  <a:gd name="connsiteY156" fmla="*/ 436245 h 3614737"/>
                  <a:gd name="connsiteX157" fmla="*/ 2036445 w 3156584"/>
                  <a:gd name="connsiteY157" fmla="*/ 397192 h 3614737"/>
                  <a:gd name="connsiteX158" fmla="*/ 2036445 w 3156584"/>
                  <a:gd name="connsiteY158" fmla="*/ 382905 h 3614737"/>
                  <a:gd name="connsiteX159" fmla="*/ 2065020 w 3156584"/>
                  <a:gd name="connsiteY159" fmla="*/ 348615 h 3614737"/>
                  <a:gd name="connsiteX160" fmla="*/ 2081212 w 3156584"/>
                  <a:gd name="connsiteY160" fmla="*/ 332422 h 3614737"/>
                  <a:gd name="connsiteX161" fmla="*/ 2094548 w 3156584"/>
                  <a:gd name="connsiteY161" fmla="*/ 304800 h 3614737"/>
                  <a:gd name="connsiteX162" fmla="*/ 2108835 w 3156584"/>
                  <a:gd name="connsiteY162" fmla="*/ 284797 h 3614737"/>
                  <a:gd name="connsiteX163" fmla="*/ 2108835 w 3156584"/>
                  <a:gd name="connsiteY163" fmla="*/ 256222 h 3614737"/>
                  <a:gd name="connsiteX164" fmla="*/ 2125028 w 3156584"/>
                  <a:gd name="connsiteY164" fmla="*/ 240030 h 3614737"/>
                  <a:gd name="connsiteX165" fmla="*/ 2106930 w 3156584"/>
                  <a:gd name="connsiteY165" fmla="*/ 209550 h 3614737"/>
                  <a:gd name="connsiteX166" fmla="*/ 2078355 w 3156584"/>
                  <a:gd name="connsiteY166" fmla="*/ 194310 h 3614737"/>
                  <a:gd name="connsiteX167" fmla="*/ 2066925 w 3156584"/>
                  <a:gd name="connsiteY167" fmla="*/ 182880 h 3614737"/>
                  <a:gd name="connsiteX168" fmla="*/ 2095500 w 3156584"/>
                  <a:gd name="connsiteY168" fmla="*/ 188595 h 3614737"/>
                  <a:gd name="connsiteX169" fmla="*/ 2098358 w 3156584"/>
                  <a:gd name="connsiteY169" fmla="*/ 159067 h 3614737"/>
                  <a:gd name="connsiteX170" fmla="*/ 2079308 w 3156584"/>
                  <a:gd name="connsiteY170" fmla="*/ 140017 h 3614737"/>
                  <a:gd name="connsiteX171" fmla="*/ 2064067 w 3156584"/>
                  <a:gd name="connsiteY171" fmla="*/ 124777 h 3614737"/>
                  <a:gd name="connsiteX172" fmla="*/ 2054542 w 3156584"/>
                  <a:gd name="connsiteY172" fmla="*/ 136208 h 3614737"/>
                  <a:gd name="connsiteX173" fmla="*/ 2037398 w 3156584"/>
                  <a:gd name="connsiteY173" fmla="*/ 121920 h 3614737"/>
                  <a:gd name="connsiteX174" fmla="*/ 2023110 w 3156584"/>
                  <a:gd name="connsiteY174" fmla="*/ 93345 h 3614737"/>
                  <a:gd name="connsiteX175" fmla="*/ 2006917 w 3156584"/>
                  <a:gd name="connsiteY175" fmla="*/ 77152 h 3614737"/>
                  <a:gd name="connsiteX176" fmla="*/ 1985010 w 3156584"/>
                  <a:gd name="connsiteY176" fmla="*/ 87630 h 3614737"/>
                  <a:gd name="connsiteX177" fmla="*/ 1968817 w 3156584"/>
                  <a:gd name="connsiteY177" fmla="*/ 71438 h 3614737"/>
                  <a:gd name="connsiteX178" fmla="*/ 1940242 w 3156584"/>
                  <a:gd name="connsiteY178" fmla="*/ 91440 h 3614737"/>
                  <a:gd name="connsiteX179" fmla="*/ 1911667 w 3156584"/>
                  <a:gd name="connsiteY179" fmla="*/ 91440 h 3614737"/>
                  <a:gd name="connsiteX180" fmla="*/ 1880235 w 3156584"/>
                  <a:gd name="connsiteY180" fmla="*/ 108585 h 3614737"/>
                  <a:gd name="connsiteX181" fmla="*/ 1892617 w 3156584"/>
                  <a:gd name="connsiteY181" fmla="*/ 120967 h 3614737"/>
                  <a:gd name="connsiteX182" fmla="*/ 1885950 w 3156584"/>
                  <a:gd name="connsiteY182" fmla="*/ 144780 h 3614737"/>
                  <a:gd name="connsiteX183" fmla="*/ 1854517 w 3156584"/>
                  <a:gd name="connsiteY183" fmla="*/ 135255 h 3614737"/>
                  <a:gd name="connsiteX184" fmla="*/ 1847850 w 3156584"/>
                  <a:gd name="connsiteY184" fmla="*/ 117158 h 3614737"/>
                  <a:gd name="connsiteX185" fmla="*/ 1865948 w 3156584"/>
                  <a:gd name="connsiteY185" fmla="*/ 99060 h 3614737"/>
                  <a:gd name="connsiteX186" fmla="*/ 1851660 w 3156584"/>
                  <a:gd name="connsiteY186" fmla="*/ 82867 h 3614737"/>
                  <a:gd name="connsiteX187" fmla="*/ 1824037 w 3156584"/>
                  <a:gd name="connsiteY187" fmla="*/ 82867 h 3614737"/>
                  <a:gd name="connsiteX188" fmla="*/ 1815465 w 3156584"/>
                  <a:gd name="connsiteY188" fmla="*/ 91440 h 3614737"/>
                  <a:gd name="connsiteX189" fmla="*/ 1770698 w 3156584"/>
                  <a:gd name="connsiteY189" fmla="*/ 88583 h 3614737"/>
                  <a:gd name="connsiteX190" fmla="*/ 1788795 w 3156584"/>
                  <a:gd name="connsiteY190" fmla="*/ 64770 h 3614737"/>
                  <a:gd name="connsiteX191" fmla="*/ 1810703 w 3156584"/>
                  <a:gd name="connsiteY191" fmla="*/ 42863 h 3614737"/>
                  <a:gd name="connsiteX192" fmla="*/ 1804035 w 3156584"/>
                  <a:gd name="connsiteY192" fmla="*/ 14288 h 3614737"/>
                  <a:gd name="connsiteX193" fmla="*/ 1783080 w 3156584"/>
                  <a:gd name="connsiteY193" fmla="*/ 17145 h 3614737"/>
                  <a:gd name="connsiteX194" fmla="*/ 1754505 w 3156584"/>
                  <a:gd name="connsiteY194" fmla="*/ 0 h 3614737"/>
                  <a:gd name="connsiteX195" fmla="*/ 1731645 w 3156584"/>
                  <a:gd name="connsiteY195" fmla="*/ 23813 h 3614737"/>
                  <a:gd name="connsiteX196" fmla="*/ 1705928 w 3156584"/>
                  <a:gd name="connsiteY196" fmla="*/ 41910 h 3614737"/>
                  <a:gd name="connsiteX197" fmla="*/ 1684973 w 3156584"/>
                  <a:gd name="connsiteY197" fmla="*/ 94297 h 3614737"/>
                  <a:gd name="connsiteX198" fmla="*/ 1678305 w 3156584"/>
                  <a:gd name="connsiteY198" fmla="*/ 117158 h 3614737"/>
                  <a:gd name="connsiteX199" fmla="*/ 1678305 w 3156584"/>
                  <a:gd name="connsiteY199" fmla="*/ 151447 h 3614737"/>
                  <a:gd name="connsiteX200" fmla="*/ 1689735 w 3156584"/>
                  <a:gd name="connsiteY200" fmla="*/ 160020 h 3614737"/>
                  <a:gd name="connsiteX201" fmla="*/ 1692592 w 3156584"/>
                  <a:gd name="connsiteY201" fmla="*/ 183833 h 3614737"/>
                  <a:gd name="connsiteX202" fmla="*/ 1683067 w 3156584"/>
                  <a:gd name="connsiteY202" fmla="*/ 183833 h 3614737"/>
                  <a:gd name="connsiteX203" fmla="*/ 1650682 w 3156584"/>
                  <a:gd name="connsiteY203" fmla="*/ 193358 h 3614737"/>
                  <a:gd name="connsiteX204" fmla="*/ 1619250 w 3156584"/>
                  <a:gd name="connsiteY204" fmla="*/ 193358 h 3614737"/>
                  <a:gd name="connsiteX205" fmla="*/ 1627823 w 3156584"/>
                  <a:gd name="connsiteY205" fmla="*/ 208597 h 3614737"/>
                  <a:gd name="connsiteX206" fmla="*/ 1644967 w 3156584"/>
                  <a:gd name="connsiteY206" fmla="*/ 220980 h 3614737"/>
                  <a:gd name="connsiteX207" fmla="*/ 1657350 w 3156584"/>
                  <a:gd name="connsiteY207" fmla="*/ 238125 h 3614737"/>
                  <a:gd name="connsiteX208" fmla="*/ 1628775 w 3156584"/>
                  <a:gd name="connsiteY208" fmla="*/ 232410 h 3614737"/>
                  <a:gd name="connsiteX209" fmla="*/ 1600200 w 3156584"/>
                  <a:gd name="connsiteY209" fmla="*/ 238125 h 3614737"/>
                  <a:gd name="connsiteX210" fmla="*/ 1596390 w 3156584"/>
                  <a:gd name="connsiteY210" fmla="*/ 260985 h 3614737"/>
                  <a:gd name="connsiteX211" fmla="*/ 1552575 w 3156584"/>
                  <a:gd name="connsiteY211" fmla="*/ 260033 h 3614737"/>
                  <a:gd name="connsiteX212" fmla="*/ 1534478 w 3156584"/>
                  <a:gd name="connsiteY212" fmla="*/ 278130 h 3614737"/>
                  <a:gd name="connsiteX213" fmla="*/ 1534478 w 3156584"/>
                  <a:gd name="connsiteY213" fmla="*/ 258127 h 3614737"/>
                  <a:gd name="connsiteX214" fmla="*/ 1547813 w 3156584"/>
                  <a:gd name="connsiteY214" fmla="*/ 232410 h 3614737"/>
                  <a:gd name="connsiteX215" fmla="*/ 1522095 w 3156584"/>
                  <a:gd name="connsiteY215" fmla="*/ 236220 h 3614737"/>
                  <a:gd name="connsiteX216" fmla="*/ 1515428 w 3156584"/>
                  <a:gd name="connsiteY216" fmla="*/ 251460 h 3614737"/>
                  <a:gd name="connsiteX217" fmla="*/ 1483995 w 3156584"/>
                  <a:gd name="connsiteY217" fmla="*/ 255270 h 3614737"/>
                  <a:gd name="connsiteX218" fmla="*/ 1446848 w 3156584"/>
                  <a:gd name="connsiteY218" fmla="*/ 263842 h 3614737"/>
                  <a:gd name="connsiteX219" fmla="*/ 1432560 w 3156584"/>
                  <a:gd name="connsiteY219" fmla="*/ 278130 h 3614737"/>
                  <a:gd name="connsiteX220" fmla="*/ 1458278 w 3156584"/>
                  <a:gd name="connsiteY220" fmla="*/ 286702 h 3614737"/>
                  <a:gd name="connsiteX221" fmla="*/ 1449705 w 3156584"/>
                  <a:gd name="connsiteY221" fmla="*/ 296227 h 3614737"/>
                  <a:gd name="connsiteX222" fmla="*/ 1411605 w 3156584"/>
                  <a:gd name="connsiteY222" fmla="*/ 307658 h 3614737"/>
                  <a:gd name="connsiteX223" fmla="*/ 1398270 w 3156584"/>
                  <a:gd name="connsiteY223" fmla="*/ 320992 h 3614737"/>
                  <a:gd name="connsiteX224" fmla="*/ 1344930 w 3156584"/>
                  <a:gd name="connsiteY224" fmla="*/ 328613 h 3614737"/>
                  <a:gd name="connsiteX225" fmla="*/ 1329690 w 3156584"/>
                  <a:gd name="connsiteY225" fmla="*/ 343852 h 3614737"/>
                  <a:gd name="connsiteX226" fmla="*/ 1290638 w 3156584"/>
                  <a:gd name="connsiteY226" fmla="*/ 359092 h 3614737"/>
                  <a:gd name="connsiteX227" fmla="*/ 1275398 w 3156584"/>
                  <a:gd name="connsiteY227" fmla="*/ 391477 h 3614737"/>
                  <a:gd name="connsiteX228" fmla="*/ 1236345 w 3156584"/>
                  <a:gd name="connsiteY228" fmla="*/ 390525 h 3614737"/>
                  <a:gd name="connsiteX229" fmla="*/ 1237298 w 3156584"/>
                  <a:gd name="connsiteY229" fmla="*/ 411480 h 3614737"/>
                  <a:gd name="connsiteX230" fmla="*/ 1257300 w 3156584"/>
                  <a:gd name="connsiteY230" fmla="*/ 412433 h 3614737"/>
                  <a:gd name="connsiteX231" fmla="*/ 1237298 w 3156584"/>
                  <a:gd name="connsiteY231" fmla="*/ 427672 h 3614737"/>
                  <a:gd name="connsiteX232" fmla="*/ 1223010 w 3156584"/>
                  <a:gd name="connsiteY232" fmla="*/ 447675 h 3614737"/>
                  <a:gd name="connsiteX233" fmla="*/ 1235392 w 3156584"/>
                  <a:gd name="connsiteY233" fmla="*/ 460058 h 3614737"/>
                  <a:gd name="connsiteX234" fmla="*/ 1227773 w 3156584"/>
                  <a:gd name="connsiteY234" fmla="*/ 478155 h 3614737"/>
                  <a:gd name="connsiteX235" fmla="*/ 1239203 w 3156584"/>
                  <a:gd name="connsiteY235" fmla="*/ 490538 h 3614737"/>
                  <a:gd name="connsiteX236" fmla="*/ 1222057 w 3156584"/>
                  <a:gd name="connsiteY236" fmla="*/ 494347 h 3614737"/>
                  <a:gd name="connsiteX237" fmla="*/ 1211580 w 3156584"/>
                  <a:gd name="connsiteY237" fmla="*/ 483870 h 3614737"/>
                  <a:gd name="connsiteX238" fmla="*/ 1195388 w 3156584"/>
                  <a:gd name="connsiteY238" fmla="*/ 500063 h 3614737"/>
                  <a:gd name="connsiteX239" fmla="*/ 1209675 w 3156584"/>
                  <a:gd name="connsiteY239" fmla="*/ 514350 h 3614737"/>
                  <a:gd name="connsiteX240" fmla="*/ 1226820 w 3156584"/>
                  <a:gd name="connsiteY240" fmla="*/ 520065 h 3614737"/>
                  <a:gd name="connsiteX241" fmla="*/ 1241107 w 3156584"/>
                  <a:gd name="connsiteY241" fmla="*/ 541020 h 3614737"/>
                  <a:gd name="connsiteX242" fmla="*/ 1226820 w 3156584"/>
                  <a:gd name="connsiteY242" fmla="*/ 555308 h 3614737"/>
                  <a:gd name="connsiteX243" fmla="*/ 1200150 w 3156584"/>
                  <a:gd name="connsiteY243" fmla="*/ 555308 h 3614737"/>
                  <a:gd name="connsiteX244" fmla="*/ 1163003 w 3156584"/>
                  <a:gd name="connsiteY244" fmla="*/ 570547 h 3614737"/>
                  <a:gd name="connsiteX245" fmla="*/ 1107757 w 3156584"/>
                  <a:gd name="connsiteY245" fmla="*/ 570547 h 3614737"/>
                  <a:gd name="connsiteX246" fmla="*/ 1107757 w 3156584"/>
                  <a:gd name="connsiteY246" fmla="*/ 579120 h 3614737"/>
                  <a:gd name="connsiteX247" fmla="*/ 1073467 w 3156584"/>
                  <a:gd name="connsiteY247" fmla="*/ 566738 h 3614737"/>
                  <a:gd name="connsiteX248" fmla="*/ 1006792 w 3156584"/>
                  <a:gd name="connsiteY248" fmla="*/ 566738 h 3614737"/>
                  <a:gd name="connsiteX249" fmla="*/ 978217 w 3156584"/>
                  <a:gd name="connsiteY249" fmla="*/ 592455 h 3614737"/>
                  <a:gd name="connsiteX250" fmla="*/ 984885 w 3156584"/>
                  <a:gd name="connsiteY250" fmla="*/ 627697 h 3614737"/>
                  <a:gd name="connsiteX251" fmla="*/ 996315 w 3156584"/>
                  <a:gd name="connsiteY251" fmla="*/ 639127 h 3614737"/>
                  <a:gd name="connsiteX252" fmla="*/ 983932 w 3156584"/>
                  <a:gd name="connsiteY252" fmla="*/ 667702 h 3614737"/>
                  <a:gd name="connsiteX253" fmla="*/ 975360 w 3156584"/>
                  <a:gd name="connsiteY253" fmla="*/ 701993 h 3614737"/>
                  <a:gd name="connsiteX254" fmla="*/ 986790 w 3156584"/>
                  <a:gd name="connsiteY254" fmla="*/ 713422 h 3614737"/>
                  <a:gd name="connsiteX255" fmla="*/ 1006792 w 3156584"/>
                  <a:gd name="connsiteY255" fmla="*/ 745808 h 3614737"/>
                  <a:gd name="connsiteX256" fmla="*/ 1033463 w 3156584"/>
                  <a:gd name="connsiteY256" fmla="*/ 755333 h 3614737"/>
                  <a:gd name="connsiteX257" fmla="*/ 1032510 w 3156584"/>
                  <a:gd name="connsiteY257" fmla="*/ 775335 h 3614737"/>
                  <a:gd name="connsiteX258" fmla="*/ 1047750 w 3156584"/>
                  <a:gd name="connsiteY258" fmla="*/ 796290 h 3614737"/>
                  <a:gd name="connsiteX259" fmla="*/ 1042035 w 3156584"/>
                  <a:gd name="connsiteY259" fmla="*/ 819150 h 3614737"/>
                  <a:gd name="connsiteX260" fmla="*/ 1003935 w 3156584"/>
                  <a:gd name="connsiteY260" fmla="*/ 819150 h 3614737"/>
                  <a:gd name="connsiteX261" fmla="*/ 979170 w 3156584"/>
                  <a:gd name="connsiteY261" fmla="*/ 794385 h 3614737"/>
                  <a:gd name="connsiteX262" fmla="*/ 969645 w 3156584"/>
                  <a:gd name="connsiteY262" fmla="*/ 784860 h 3614737"/>
                  <a:gd name="connsiteX263" fmla="*/ 979170 w 3156584"/>
                  <a:gd name="connsiteY263" fmla="*/ 756285 h 3614737"/>
                  <a:gd name="connsiteX264" fmla="*/ 942022 w 3156584"/>
                  <a:gd name="connsiteY264" fmla="*/ 736283 h 3614737"/>
                  <a:gd name="connsiteX265" fmla="*/ 922972 w 3156584"/>
                  <a:gd name="connsiteY265" fmla="*/ 717233 h 3614737"/>
                  <a:gd name="connsiteX266" fmla="*/ 900113 w 3156584"/>
                  <a:gd name="connsiteY266" fmla="*/ 721043 h 3614737"/>
                  <a:gd name="connsiteX267" fmla="*/ 871538 w 3156584"/>
                  <a:gd name="connsiteY267" fmla="*/ 715327 h 3614737"/>
                  <a:gd name="connsiteX268" fmla="*/ 872490 w 3156584"/>
                  <a:gd name="connsiteY268" fmla="*/ 732472 h 3614737"/>
                  <a:gd name="connsiteX269" fmla="*/ 885825 w 3156584"/>
                  <a:gd name="connsiteY269" fmla="*/ 732472 h 3614737"/>
                  <a:gd name="connsiteX270" fmla="*/ 891540 w 3156584"/>
                  <a:gd name="connsiteY270" fmla="*/ 747713 h 3614737"/>
                  <a:gd name="connsiteX271" fmla="*/ 903922 w 3156584"/>
                  <a:gd name="connsiteY271" fmla="*/ 760095 h 3614737"/>
                  <a:gd name="connsiteX272" fmla="*/ 922020 w 3156584"/>
                  <a:gd name="connsiteY272" fmla="*/ 763905 h 3614737"/>
                  <a:gd name="connsiteX273" fmla="*/ 942022 w 3156584"/>
                  <a:gd name="connsiteY273" fmla="*/ 774383 h 3614737"/>
                  <a:gd name="connsiteX274" fmla="*/ 946785 w 3156584"/>
                  <a:gd name="connsiteY274" fmla="*/ 792480 h 3614737"/>
                  <a:gd name="connsiteX275" fmla="*/ 933450 w 3156584"/>
                  <a:gd name="connsiteY275" fmla="*/ 805815 h 3614737"/>
                  <a:gd name="connsiteX276" fmla="*/ 936307 w 3156584"/>
                  <a:gd name="connsiteY276" fmla="*/ 821055 h 3614737"/>
                  <a:gd name="connsiteX277" fmla="*/ 909638 w 3156584"/>
                  <a:gd name="connsiteY277" fmla="*/ 824865 h 3614737"/>
                  <a:gd name="connsiteX278" fmla="*/ 890588 w 3156584"/>
                  <a:gd name="connsiteY278" fmla="*/ 843915 h 3614737"/>
                  <a:gd name="connsiteX279" fmla="*/ 899160 w 3156584"/>
                  <a:gd name="connsiteY279" fmla="*/ 862965 h 3614737"/>
                  <a:gd name="connsiteX280" fmla="*/ 904875 w 3156584"/>
                  <a:gd name="connsiteY280" fmla="*/ 855345 h 3614737"/>
                  <a:gd name="connsiteX281" fmla="*/ 914400 w 3156584"/>
                  <a:gd name="connsiteY281" fmla="*/ 873443 h 3614737"/>
                  <a:gd name="connsiteX282" fmla="*/ 944880 w 3156584"/>
                  <a:gd name="connsiteY282" fmla="*/ 890588 h 3614737"/>
                  <a:gd name="connsiteX283" fmla="*/ 942022 w 3156584"/>
                  <a:gd name="connsiteY283" fmla="*/ 924877 h 3614737"/>
                  <a:gd name="connsiteX284" fmla="*/ 942022 w 3156584"/>
                  <a:gd name="connsiteY284" fmla="*/ 973455 h 3614737"/>
                  <a:gd name="connsiteX285" fmla="*/ 913447 w 3156584"/>
                  <a:gd name="connsiteY285" fmla="*/ 973455 h 3614737"/>
                  <a:gd name="connsiteX286" fmla="*/ 902970 w 3156584"/>
                  <a:gd name="connsiteY286" fmla="*/ 990600 h 3614737"/>
                  <a:gd name="connsiteX287" fmla="*/ 882015 w 3156584"/>
                  <a:gd name="connsiteY287" fmla="*/ 1011555 h 3614737"/>
                  <a:gd name="connsiteX288" fmla="*/ 856297 w 3156584"/>
                  <a:gd name="connsiteY288" fmla="*/ 1030605 h 3614737"/>
                  <a:gd name="connsiteX289" fmla="*/ 857250 w 3156584"/>
                  <a:gd name="connsiteY289" fmla="*/ 1056323 h 3614737"/>
                  <a:gd name="connsiteX290" fmla="*/ 869632 w 3156584"/>
                  <a:gd name="connsiteY290" fmla="*/ 1068705 h 3614737"/>
                  <a:gd name="connsiteX291" fmla="*/ 873442 w 3156584"/>
                  <a:gd name="connsiteY291" fmla="*/ 1083945 h 3614737"/>
                  <a:gd name="connsiteX292" fmla="*/ 891540 w 3156584"/>
                  <a:gd name="connsiteY292" fmla="*/ 1102043 h 3614737"/>
                  <a:gd name="connsiteX293" fmla="*/ 918210 w 3156584"/>
                  <a:gd name="connsiteY293" fmla="*/ 1105852 h 3614737"/>
                  <a:gd name="connsiteX294" fmla="*/ 922020 w 3156584"/>
                  <a:gd name="connsiteY294" fmla="*/ 1123950 h 3614737"/>
                  <a:gd name="connsiteX295" fmla="*/ 931545 w 3156584"/>
                  <a:gd name="connsiteY295" fmla="*/ 1133475 h 3614737"/>
                  <a:gd name="connsiteX296" fmla="*/ 948690 w 3156584"/>
                  <a:gd name="connsiteY296" fmla="*/ 1118235 h 3614737"/>
                  <a:gd name="connsiteX297" fmla="*/ 957263 w 3156584"/>
                  <a:gd name="connsiteY297" fmla="*/ 1126808 h 3614737"/>
                  <a:gd name="connsiteX298" fmla="*/ 974407 w 3156584"/>
                  <a:gd name="connsiteY298" fmla="*/ 1110615 h 3614737"/>
                  <a:gd name="connsiteX299" fmla="*/ 973455 w 3156584"/>
                  <a:gd name="connsiteY299" fmla="*/ 1138237 h 3614737"/>
                  <a:gd name="connsiteX300" fmla="*/ 995363 w 3156584"/>
                  <a:gd name="connsiteY300" fmla="*/ 1142048 h 3614737"/>
                  <a:gd name="connsiteX301" fmla="*/ 995363 w 3156584"/>
                  <a:gd name="connsiteY301" fmla="*/ 1163955 h 3614737"/>
                  <a:gd name="connsiteX302" fmla="*/ 1008697 w 3156584"/>
                  <a:gd name="connsiteY302" fmla="*/ 1196340 h 3614737"/>
                  <a:gd name="connsiteX303" fmla="*/ 1001078 w 3156584"/>
                  <a:gd name="connsiteY303" fmla="*/ 1216343 h 3614737"/>
                  <a:gd name="connsiteX304" fmla="*/ 990600 w 3156584"/>
                  <a:gd name="connsiteY304" fmla="*/ 1216343 h 3614737"/>
                  <a:gd name="connsiteX305" fmla="*/ 1002030 w 3156584"/>
                  <a:gd name="connsiteY305" fmla="*/ 1237298 h 3614737"/>
                  <a:gd name="connsiteX306" fmla="*/ 992505 w 3156584"/>
                  <a:gd name="connsiteY306" fmla="*/ 1263968 h 3614737"/>
                  <a:gd name="connsiteX307" fmla="*/ 977265 w 3156584"/>
                  <a:gd name="connsiteY307" fmla="*/ 1279208 h 3614737"/>
                  <a:gd name="connsiteX308" fmla="*/ 971550 w 3156584"/>
                  <a:gd name="connsiteY308" fmla="*/ 1296352 h 3614737"/>
                  <a:gd name="connsiteX309" fmla="*/ 951547 w 3156584"/>
                  <a:gd name="connsiteY309" fmla="*/ 1292543 h 3614737"/>
                  <a:gd name="connsiteX310" fmla="*/ 950595 w 3156584"/>
                  <a:gd name="connsiteY310" fmla="*/ 1315402 h 3614737"/>
                  <a:gd name="connsiteX311" fmla="*/ 963930 w 3156584"/>
                  <a:gd name="connsiteY311" fmla="*/ 1328737 h 3614737"/>
                  <a:gd name="connsiteX312" fmla="*/ 968692 w 3156584"/>
                  <a:gd name="connsiteY312" fmla="*/ 1354455 h 3614737"/>
                  <a:gd name="connsiteX313" fmla="*/ 956310 w 3156584"/>
                  <a:gd name="connsiteY313" fmla="*/ 1375410 h 3614737"/>
                  <a:gd name="connsiteX314" fmla="*/ 968692 w 3156584"/>
                  <a:gd name="connsiteY314" fmla="*/ 1387793 h 3614737"/>
                  <a:gd name="connsiteX315" fmla="*/ 968692 w 3156584"/>
                  <a:gd name="connsiteY315" fmla="*/ 1407795 h 3614737"/>
                  <a:gd name="connsiteX316" fmla="*/ 1000125 w 3156584"/>
                  <a:gd name="connsiteY316" fmla="*/ 1425893 h 3614737"/>
                  <a:gd name="connsiteX317" fmla="*/ 1012507 w 3156584"/>
                  <a:gd name="connsiteY317" fmla="*/ 1450658 h 3614737"/>
                  <a:gd name="connsiteX318" fmla="*/ 993457 w 3156584"/>
                  <a:gd name="connsiteY318" fmla="*/ 1468755 h 3614737"/>
                  <a:gd name="connsiteX319" fmla="*/ 993457 w 3156584"/>
                  <a:gd name="connsiteY319" fmla="*/ 1483043 h 3614737"/>
                  <a:gd name="connsiteX320" fmla="*/ 1002982 w 3156584"/>
                  <a:gd name="connsiteY320" fmla="*/ 1500187 h 3614737"/>
                  <a:gd name="connsiteX321" fmla="*/ 1002982 w 3156584"/>
                  <a:gd name="connsiteY321" fmla="*/ 1525905 h 3614737"/>
                  <a:gd name="connsiteX322" fmla="*/ 990600 w 3156584"/>
                  <a:gd name="connsiteY322" fmla="*/ 1535430 h 3614737"/>
                  <a:gd name="connsiteX323" fmla="*/ 1005840 w 3156584"/>
                  <a:gd name="connsiteY323" fmla="*/ 1564005 h 3614737"/>
                  <a:gd name="connsiteX324" fmla="*/ 1022985 w 3156584"/>
                  <a:gd name="connsiteY324" fmla="*/ 1564005 h 3614737"/>
                  <a:gd name="connsiteX325" fmla="*/ 1040130 w 3156584"/>
                  <a:gd name="connsiteY325" fmla="*/ 1581150 h 3614737"/>
                  <a:gd name="connsiteX326" fmla="*/ 1052513 w 3156584"/>
                  <a:gd name="connsiteY326" fmla="*/ 1606868 h 3614737"/>
                  <a:gd name="connsiteX327" fmla="*/ 1055370 w 3156584"/>
                  <a:gd name="connsiteY327" fmla="*/ 1639252 h 3614737"/>
                  <a:gd name="connsiteX328" fmla="*/ 1041082 w 3156584"/>
                  <a:gd name="connsiteY328" fmla="*/ 1653540 h 3614737"/>
                  <a:gd name="connsiteX329" fmla="*/ 1047750 w 3156584"/>
                  <a:gd name="connsiteY329" fmla="*/ 1683068 h 3614737"/>
                  <a:gd name="connsiteX330" fmla="*/ 1080135 w 3156584"/>
                  <a:gd name="connsiteY330" fmla="*/ 1689735 h 3614737"/>
                  <a:gd name="connsiteX331" fmla="*/ 1096328 w 3156584"/>
                  <a:gd name="connsiteY331" fmla="*/ 1705927 h 3614737"/>
                  <a:gd name="connsiteX332" fmla="*/ 1112520 w 3156584"/>
                  <a:gd name="connsiteY332" fmla="*/ 1689735 h 3614737"/>
                  <a:gd name="connsiteX333" fmla="*/ 1118235 w 3156584"/>
                  <a:gd name="connsiteY333" fmla="*/ 1724025 h 3614737"/>
                  <a:gd name="connsiteX334" fmla="*/ 1112520 w 3156584"/>
                  <a:gd name="connsiteY334" fmla="*/ 1753552 h 3614737"/>
                  <a:gd name="connsiteX335" fmla="*/ 1122045 w 3156584"/>
                  <a:gd name="connsiteY335" fmla="*/ 1776412 h 3614737"/>
                  <a:gd name="connsiteX336" fmla="*/ 1102995 w 3156584"/>
                  <a:gd name="connsiteY336" fmla="*/ 1795462 h 3614737"/>
                  <a:gd name="connsiteX337" fmla="*/ 1082992 w 3156584"/>
                  <a:gd name="connsiteY337" fmla="*/ 1821180 h 3614737"/>
                  <a:gd name="connsiteX338" fmla="*/ 1068705 w 3156584"/>
                  <a:gd name="connsiteY338" fmla="*/ 1847850 h 3614737"/>
                  <a:gd name="connsiteX339" fmla="*/ 1089660 w 3156584"/>
                  <a:gd name="connsiteY339" fmla="*/ 1877377 h 3614737"/>
                  <a:gd name="connsiteX340" fmla="*/ 1089660 w 3156584"/>
                  <a:gd name="connsiteY340" fmla="*/ 1912620 h 3614737"/>
                  <a:gd name="connsiteX341" fmla="*/ 1069657 w 3156584"/>
                  <a:gd name="connsiteY341" fmla="*/ 1932623 h 3614737"/>
                  <a:gd name="connsiteX342" fmla="*/ 1067753 w 3156584"/>
                  <a:gd name="connsiteY342" fmla="*/ 1964055 h 3614737"/>
                  <a:gd name="connsiteX343" fmla="*/ 1055370 w 3156584"/>
                  <a:gd name="connsiteY343" fmla="*/ 1976437 h 3614737"/>
                  <a:gd name="connsiteX344" fmla="*/ 1022032 w 3156584"/>
                  <a:gd name="connsiteY344" fmla="*/ 2009775 h 3614737"/>
                  <a:gd name="connsiteX345" fmla="*/ 1022032 w 3156584"/>
                  <a:gd name="connsiteY345" fmla="*/ 2052637 h 3614737"/>
                  <a:gd name="connsiteX346" fmla="*/ 1057275 w 3156584"/>
                  <a:gd name="connsiteY346" fmla="*/ 2076450 h 3614737"/>
                  <a:gd name="connsiteX347" fmla="*/ 1097280 w 3156584"/>
                  <a:gd name="connsiteY347" fmla="*/ 2093595 h 3614737"/>
                  <a:gd name="connsiteX348" fmla="*/ 1076325 w 3156584"/>
                  <a:gd name="connsiteY348" fmla="*/ 2127885 h 3614737"/>
                  <a:gd name="connsiteX349" fmla="*/ 1025842 w 3156584"/>
                  <a:gd name="connsiteY349" fmla="*/ 2149793 h 3614737"/>
                  <a:gd name="connsiteX350" fmla="*/ 993457 w 3156584"/>
                  <a:gd name="connsiteY350" fmla="*/ 2182178 h 3614737"/>
                  <a:gd name="connsiteX351" fmla="*/ 993457 w 3156584"/>
                  <a:gd name="connsiteY351" fmla="*/ 2182178 h 3614737"/>
                  <a:gd name="connsiteX352" fmla="*/ 941070 w 3156584"/>
                  <a:gd name="connsiteY352" fmla="*/ 2144078 h 3614737"/>
                  <a:gd name="connsiteX353" fmla="*/ 885825 w 3156584"/>
                  <a:gd name="connsiteY353" fmla="*/ 2167890 h 3614737"/>
                  <a:gd name="connsiteX354" fmla="*/ 875347 w 3156584"/>
                  <a:gd name="connsiteY354" fmla="*/ 2202180 h 3614737"/>
                  <a:gd name="connsiteX355" fmla="*/ 838200 w 3156584"/>
                  <a:gd name="connsiteY355" fmla="*/ 2183130 h 3614737"/>
                  <a:gd name="connsiteX356" fmla="*/ 811530 w 3156584"/>
                  <a:gd name="connsiteY356" fmla="*/ 2189798 h 3614737"/>
                  <a:gd name="connsiteX357" fmla="*/ 779145 w 3156584"/>
                  <a:gd name="connsiteY357" fmla="*/ 2157412 h 3614737"/>
                  <a:gd name="connsiteX358" fmla="*/ 743903 w 3156584"/>
                  <a:gd name="connsiteY358" fmla="*/ 2170748 h 3614737"/>
                  <a:gd name="connsiteX359" fmla="*/ 699135 w 3156584"/>
                  <a:gd name="connsiteY359" fmla="*/ 2165985 h 3614737"/>
                  <a:gd name="connsiteX360" fmla="*/ 686753 w 3156584"/>
                  <a:gd name="connsiteY360" fmla="*/ 2147887 h 3614737"/>
                  <a:gd name="connsiteX361" fmla="*/ 638175 w 3156584"/>
                  <a:gd name="connsiteY361" fmla="*/ 2147887 h 3614737"/>
                  <a:gd name="connsiteX362" fmla="*/ 603885 w 3156584"/>
                  <a:gd name="connsiteY362" fmla="*/ 2132648 h 3614737"/>
                  <a:gd name="connsiteX363" fmla="*/ 559117 w 3156584"/>
                  <a:gd name="connsiteY363" fmla="*/ 2139315 h 3614737"/>
                  <a:gd name="connsiteX364" fmla="*/ 525780 w 3156584"/>
                  <a:gd name="connsiteY364" fmla="*/ 2213610 h 3614737"/>
                  <a:gd name="connsiteX365" fmla="*/ 528638 w 3156584"/>
                  <a:gd name="connsiteY365" fmla="*/ 2258378 h 3614737"/>
                  <a:gd name="connsiteX366" fmla="*/ 481965 w 3156584"/>
                  <a:gd name="connsiteY366" fmla="*/ 2271712 h 3614737"/>
                  <a:gd name="connsiteX367" fmla="*/ 443865 w 3156584"/>
                  <a:gd name="connsiteY367" fmla="*/ 2299335 h 3614737"/>
                  <a:gd name="connsiteX368" fmla="*/ 439103 w 3156584"/>
                  <a:gd name="connsiteY368" fmla="*/ 2328862 h 3614737"/>
                  <a:gd name="connsiteX369" fmla="*/ 399097 w 3156584"/>
                  <a:gd name="connsiteY369" fmla="*/ 2352675 h 3614737"/>
                  <a:gd name="connsiteX370" fmla="*/ 386715 w 3156584"/>
                  <a:gd name="connsiteY370" fmla="*/ 2370773 h 3614737"/>
                  <a:gd name="connsiteX371" fmla="*/ 363855 w 3156584"/>
                  <a:gd name="connsiteY371" fmla="*/ 2393633 h 3614737"/>
                  <a:gd name="connsiteX372" fmla="*/ 336232 w 3156584"/>
                  <a:gd name="connsiteY372" fmla="*/ 2406968 h 3614737"/>
                  <a:gd name="connsiteX373" fmla="*/ 301942 w 3156584"/>
                  <a:gd name="connsiteY373" fmla="*/ 2406968 h 3614737"/>
                  <a:gd name="connsiteX374" fmla="*/ 280988 w 3156584"/>
                  <a:gd name="connsiteY374" fmla="*/ 2400300 h 3614737"/>
                  <a:gd name="connsiteX375" fmla="*/ 256222 w 3156584"/>
                  <a:gd name="connsiteY375" fmla="*/ 2387918 h 3614737"/>
                  <a:gd name="connsiteX376" fmla="*/ 246697 w 3156584"/>
                  <a:gd name="connsiteY376" fmla="*/ 2401253 h 3614737"/>
                  <a:gd name="connsiteX377" fmla="*/ 218122 w 3156584"/>
                  <a:gd name="connsiteY377" fmla="*/ 2401253 h 3614737"/>
                  <a:gd name="connsiteX378" fmla="*/ 200025 w 3156584"/>
                  <a:gd name="connsiteY378" fmla="*/ 2389823 h 3614737"/>
                  <a:gd name="connsiteX379" fmla="*/ 183832 w 3156584"/>
                  <a:gd name="connsiteY379" fmla="*/ 2382203 h 3614737"/>
                  <a:gd name="connsiteX380" fmla="*/ 159067 w 3156584"/>
                  <a:gd name="connsiteY380" fmla="*/ 2374583 h 3614737"/>
                  <a:gd name="connsiteX381" fmla="*/ 140017 w 3156584"/>
                  <a:gd name="connsiteY381" fmla="*/ 2367915 h 3614737"/>
                  <a:gd name="connsiteX382" fmla="*/ 140017 w 3156584"/>
                  <a:gd name="connsiteY382" fmla="*/ 2349818 h 3614737"/>
                  <a:gd name="connsiteX383" fmla="*/ 153353 w 3156584"/>
                  <a:gd name="connsiteY383" fmla="*/ 2336483 h 3614737"/>
                  <a:gd name="connsiteX384" fmla="*/ 131445 w 3156584"/>
                  <a:gd name="connsiteY384" fmla="*/ 2314575 h 3614737"/>
                  <a:gd name="connsiteX385" fmla="*/ 110490 w 3156584"/>
                  <a:gd name="connsiteY385" fmla="*/ 2329815 h 3614737"/>
                  <a:gd name="connsiteX386" fmla="*/ 100965 w 3156584"/>
                  <a:gd name="connsiteY386" fmla="*/ 2346008 h 3614737"/>
                  <a:gd name="connsiteX387" fmla="*/ 80963 w 3156584"/>
                  <a:gd name="connsiteY387" fmla="*/ 2367915 h 3614737"/>
                  <a:gd name="connsiteX388" fmla="*/ 79057 w 3156584"/>
                  <a:gd name="connsiteY388" fmla="*/ 2389823 h 3614737"/>
                  <a:gd name="connsiteX389" fmla="*/ 88582 w 3156584"/>
                  <a:gd name="connsiteY389" fmla="*/ 2418398 h 3614737"/>
                  <a:gd name="connsiteX390" fmla="*/ 66675 w 3156584"/>
                  <a:gd name="connsiteY390" fmla="*/ 2428875 h 3614737"/>
                  <a:gd name="connsiteX391" fmla="*/ 66675 w 3156584"/>
                  <a:gd name="connsiteY391" fmla="*/ 2445068 h 3614737"/>
                  <a:gd name="connsiteX392" fmla="*/ 85725 w 3156584"/>
                  <a:gd name="connsiteY392" fmla="*/ 2454593 h 3614737"/>
                  <a:gd name="connsiteX393" fmla="*/ 99060 w 3156584"/>
                  <a:gd name="connsiteY393" fmla="*/ 2467928 h 3614737"/>
                  <a:gd name="connsiteX394" fmla="*/ 105728 w 3156584"/>
                  <a:gd name="connsiteY394" fmla="*/ 2484120 h 3614737"/>
                  <a:gd name="connsiteX395" fmla="*/ 126682 w 3156584"/>
                  <a:gd name="connsiteY395" fmla="*/ 2495550 h 3614737"/>
                  <a:gd name="connsiteX396" fmla="*/ 126682 w 3156584"/>
                  <a:gd name="connsiteY396" fmla="*/ 2514600 h 3614737"/>
                  <a:gd name="connsiteX397" fmla="*/ 116205 w 3156584"/>
                  <a:gd name="connsiteY397" fmla="*/ 2525078 h 3614737"/>
                  <a:gd name="connsiteX398" fmla="*/ 89535 w 3156584"/>
                  <a:gd name="connsiteY398" fmla="*/ 2529840 h 3614737"/>
                  <a:gd name="connsiteX399" fmla="*/ 54292 w 3156584"/>
                  <a:gd name="connsiteY399" fmla="*/ 2565083 h 3614737"/>
                  <a:gd name="connsiteX400" fmla="*/ 54292 w 3156584"/>
                  <a:gd name="connsiteY400" fmla="*/ 2589848 h 3614737"/>
                  <a:gd name="connsiteX401" fmla="*/ 48578 w 3156584"/>
                  <a:gd name="connsiteY401" fmla="*/ 2605087 h 3614737"/>
                  <a:gd name="connsiteX402" fmla="*/ 33338 w 3156584"/>
                  <a:gd name="connsiteY402" fmla="*/ 2620328 h 3614737"/>
                  <a:gd name="connsiteX403" fmla="*/ 21907 w 3156584"/>
                  <a:gd name="connsiteY403" fmla="*/ 2622233 h 3614737"/>
                  <a:gd name="connsiteX404" fmla="*/ 21907 w 3156584"/>
                  <a:gd name="connsiteY404" fmla="*/ 2641283 h 3614737"/>
                  <a:gd name="connsiteX405" fmla="*/ 7620 w 3156584"/>
                  <a:gd name="connsiteY405" fmla="*/ 2655570 h 3614737"/>
                  <a:gd name="connsiteX406" fmla="*/ 0 w 3156584"/>
                  <a:gd name="connsiteY406" fmla="*/ 2671762 h 3614737"/>
                  <a:gd name="connsiteX407" fmla="*/ 0 w 3156584"/>
                  <a:gd name="connsiteY407" fmla="*/ 2688908 h 3614737"/>
                  <a:gd name="connsiteX408" fmla="*/ 20955 w 3156584"/>
                  <a:gd name="connsiteY408" fmla="*/ 2698433 h 3614737"/>
                  <a:gd name="connsiteX409" fmla="*/ 32385 w 3156584"/>
                  <a:gd name="connsiteY409" fmla="*/ 2733675 h 3614737"/>
                  <a:gd name="connsiteX410" fmla="*/ 25717 w 3156584"/>
                  <a:gd name="connsiteY410" fmla="*/ 2753678 h 3614737"/>
                  <a:gd name="connsiteX411" fmla="*/ 25717 w 3156584"/>
                  <a:gd name="connsiteY411" fmla="*/ 2780348 h 3614737"/>
                  <a:gd name="connsiteX412" fmla="*/ 7620 w 3156584"/>
                  <a:gd name="connsiteY412" fmla="*/ 2798445 h 3614737"/>
                  <a:gd name="connsiteX413" fmla="*/ 15240 w 3156584"/>
                  <a:gd name="connsiteY413" fmla="*/ 2823210 h 3614737"/>
                  <a:gd name="connsiteX414" fmla="*/ 46672 w 3156584"/>
                  <a:gd name="connsiteY414" fmla="*/ 2831783 h 3614737"/>
                  <a:gd name="connsiteX415" fmla="*/ 75247 w 3156584"/>
                  <a:gd name="connsiteY415" fmla="*/ 2814637 h 3614737"/>
                  <a:gd name="connsiteX416" fmla="*/ 95250 w 3156584"/>
                  <a:gd name="connsiteY416" fmla="*/ 2834640 h 3614737"/>
                  <a:gd name="connsiteX417" fmla="*/ 85725 w 3156584"/>
                  <a:gd name="connsiteY417" fmla="*/ 2867978 h 3614737"/>
                  <a:gd name="connsiteX418" fmla="*/ 114300 w 3156584"/>
                  <a:gd name="connsiteY418" fmla="*/ 2876550 h 3614737"/>
                  <a:gd name="connsiteX419" fmla="*/ 129540 w 3156584"/>
                  <a:gd name="connsiteY419" fmla="*/ 2861310 h 3614737"/>
                  <a:gd name="connsiteX420" fmla="*/ 155257 w 3156584"/>
                  <a:gd name="connsiteY420" fmla="*/ 2876550 h 3614737"/>
                  <a:gd name="connsiteX421" fmla="*/ 183832 w 3156584"/>
                  <a:gd name="connsiteY421" fmla="*/ 2876550 h 3614737"/>
                  <a:gd name="connsiteX422" fmla="*/ 183832 w 3156584"/>
                  <a:gd name="connsiteY422" fmla="*/ 2896553 h 3614737"/>
                  <a:gd name="connsiteX423" fmla="*/ 149542 w 3156584"/>
                  <a:gd name="connsiteY423" fmla="*/ 2911793 h 3614737"/>
                  <a:gd name="connsiteX424" fmla="*/ 140970 w 3156584"/>
                  <a:gd name="connsiteY424" fmla="*/ 2949893 h 3614737"/>
                  <a:gd name="connsiteX425" fmla="*/ 164782 w 3156584"/>
                  <a:gd name="connsiteY425" fmla="*/ 2949893 h 3614737"/>
                  <a:gd name="connsiteX426" fmla="*/ 194310 w 3156584"/>
                  <a:gd name="connsiteY426" fmla="*/ 2935605 h 3614737"/>
                  <a:gd name="connsiteX427" fmla="*/ 209550 w 3156584"/>
                  <a:gd name="connsiteY427" fmla="*/ 2958465 h 3614737"/>
                  <a:gd name="connsiteX428" fmla="*/ 243840 w 3156584"/>
                  <a:gd name="connsiteY428" fmla="*/ 2940368 h 3614737"/>
                  <a:gd name="connsiteX429" fmla="*/ 282892 w 3156584"/>
                  <a:gd name="connsiteY429" fmla="*/ 2928937 h 3614737"/>
                  <a:gd name="connsiteX430" fmla="*/ 305753 w 3156584"/>
                  <a:gd name="connsiteY430" fmla="*/ 2906078 h 3614737"/>
                  <a:gd name="connsiteX431" fmla="*/ 327660 w 3156584"/>
                  <a:gd name="connsiteY431" fmla="*/ 2905125 h 3614737"/>
                  <a:gd name="connsiteX432" fmla="*/ 357188 w 3156584"/>
                  <a:gd name="connsiteY432" fmla="*/ 2904173 h 3614737"/>
                  <a:gd name="connsiteX433" fmla="*/ 378142 w 3156584"/>
                  <a:gd name="connsiteY433" fmla="*/ 2883218 h 3614737"/>
                  <a:gd name="connsiteX434" fmla="*/ 403860 w 3156584"/>
                  <a:gd name="connsiteY434" fmla="*/ 2883218 h 3614737"/>
                  <a:gd name="connsiteX435" fmla="*/ 410528 w 3156584"/>
                  <a:gd name="connsiteY435" fmla="*/ 2903220 h 3614737"/>
                  <a:gd name="connsiteX436" fmla="*/ 393382 w 3156584"/>
                  <a:gd name="connsiteY436" fmla="*/ 2926080 h 3614737"/>
                  <a:gd name="connsiteX437" fmla="*/ 373380 w 3156584"/>
                  <a:gd name="connsiteY437" fmla="*/ 2926080 h 3614737"/>
                  <a:gd name="connsiteX438" fmla="*/ 373380 w 3156584"/>
                  <a:gd name="connsiteY438" fmla="*/ 2951798 h 3614737"/>
                  <a:gd name="connsiteX439" fmla="*/ 397192 w 3156584"/>
                  <a:gd name="connsiteY439" fmla="*/ 2961323 h 3614737"/>
                  <a:gd name="connsiteX440" fmla="*/ 415290 w 3156584"/>
                  <a:gd name="connsiteY440" fmla="*/ 2979420 h 3614737"/>
                  <a:gd name="connsiteX441" fmla="*/ 431482 w 3156584"/>
                  <a:gd name="connsiteY441" fmla="*/ 3013710 h 3614737"/>
                  <a:gd name="connsiteX442" fmla="*/ 446722 w 3156584"/>
                  <a:gd name="connsiteY442" fmla="*/ 3028950 h 3614737"/>
                  <a:gd name="connsiteX443" fmla="*/ 463867 w 3156584"/>
                  <a:gd name="connsiteY443" fmla="*/ 3020378 h 3614737"/>
                  <a:gd name="connsiteX444" fmla="*/ 463867 w 3156584"/>
                  <a:gd name="connsiteY444" fmla="*/ 3020378 h 3614737"/>
                  <a:gd name="connsiteX445" fmla="*/ 446722 w 3156584"/>
                  <a:gd name="connsiteY445" fmla="*/ 3028950 h 3614737"/>
                  <a:gd name="connsiteX446" fmla="*/ 470535 w 3156584"/>
                  <a:gd name="connsiteY446" fmla="*/ 3052762 h 3614737"/>
                  <a:gd name="connsiteX447" fmla="*/ 487680 w 3156584"/>
                  <a:gd name="connsiteY447" fmla="*/ 3108960 h 3614737"/>
                  <a:gd name="connsiteX448" fmla="*/ 487680 w 3156584"/>
                  <a:gd name="connsiteY448" fmla="*/ 3155633 h 3614737"/>
                  <a:gd name="connsiteX449" fmla="*/ 510540 w 3156584"/>
                  <a:gd name="connsiteY449" fmla="*/ 3176587 h 3614737"/>
                  <a:gd name="connsiteX450" fmla="*/ 510540 w 3156584"/>
                  <a:gd name="connsiteY450" fmla="*/ 3210878 h 3614737"/>
                  <a:gd name="connsiteX451" fmla="*/ 534353 w 3156584"/>
                  <a:gd name="connsiteY451" fmla="*/ 3252787 h 3614737"/>
                  <a:gd name="connsiteX452" fmla="*/ 541020 w 3156584"/>
                  <a:gd name="connsiteY452" fmla="*/ 3289935 h 3614737"/>
                  <a:gd name="connsiteX453" fmla="*/ 550545 w 3156584"/>
                  <a:gd name="connsiteY453" fmla="*/ 3322320 h 3614737"/>
                  <a:gd name="connsiteX454" fmla="*/ 568642 w 3156584"/>
                  <a:gd name="connsiteY454" fmla="*/ 3359468 h 3614737"/>
                  <a:gd name="connsiteX455" fmla="*/ 600075 w 3156584"/>
                  <a:gd name="connsiteY455" fmla="*/ 3353753 h 3614737"/>
                  <a:gd name="connsiteX456" fmla="*/ 615315 w 3156584"/>
                  <a:gd name="connsiteY456" fmla="*/ 3321368 h 3614737"/>
                  <a:gd name="connsiteX457" fmla="*/ 638175 w 3156584"/>
                  <a:gd name="connsiteY457" fmla="*/ 3314700 h 3614737"/>
                  <a:gd name="connsiteX458" fmla="*/ 653415 w 3156584"/>
                  <a:gd name="connsiteY458" fmla="*/ 3332798 h 3614737"/>
                  <a:gd name="connsiteX459" fmla="*/ 653415 w 3156584"/>
                  <a:gd name="connsiteY459" fmla="*/ 3353753 h 3614737"/>
                  <a:gd name="connsiteX460" fmla="*/ 668655 w 3156584"/>
                  <a:gd name="connsiteY460" fmla="*/ 3368993 h 3614737"/>
                  <a:gd name="connsiteX461" fmla="*/ 685800 w 3156584"/>
                  <a:gd name="connsiteY461" fmla="*/ 3386137 h 3614737"/>
                  <a:gd name="connsiteX462" fmla="*/ 717232 w 3156584"/>
                  <a:gd name="connsiteY462" fmla="*/ 3380423 h 3614737"/>
                  <a:gd name="connsiteX463" fmla="*/ 731520 w 3156584"/>
                  <a:gd name="connsiteY463" fmla="*/ 3394710 h 3614737"/>
                  <a:gd name="connsiteX464" fmla="*/ 766763 w 3156584"/>
                  <a:gd name="connsiteY464" fmla="*/ 3388995 h 3614737"/>
                  <a:gd name="connsiteX465" fmla="*/ 784860 w 3156584"/>
                  <a:gd name="connsiteY465" fmla="*/ 3370898 h 3614737"/>
                  <a:gd name="connsiteX466" fmla="*/ 821055 w 3156584"/>
                  <a:gd name="connsiteY466" fmla="*/ 3370898 h 3614737"/>
                  <a:gd name="connsiteX467" fmla="*/ 838200 w 3156584"/>
                  <a:gd name="connsiteY467" fmla="*/ 3388043 h 3614737"/>
                  <a:gd name="connsiteX468" fmla="*/ 864870 w 3156584"/>
                  <a:gd name="connsiteY468" fmla="*/ 3399473 h 3614737"/>
                  <a:gd name="connsiteX469" fmla="*/ 884872 w 3156584"/>
                  <a:gd name="connsiteY469" fmla="*/ 3417570 h 3614737"/>
                  <a:gd name="connsiteX470" fmla="*/ 890588 w 3156584"/>
                  <a:gd name="connsiteY470" fmla="*/ 3451860 h 3614737"/>
                  <a:gd name="connsiteX471" fmla="*/ 914400 w 3156584"/>
                  <a:gd name="connsiteY471" fmla="*/ 3467100 h 3614737"/>
                  <a:gd name="connsiteX472" fmla="*/ 925830 w 3156584"/>
                  <a:gd name="connsiteY472" fmla="*/ 3492818 h 3614737"/>
                  <a:gd name="connsiteX473" fmla="*/ 955357 w 3156584"/>
                  <a:gd name="connsiteY473" fmla="*/ 3510915 h 3614737"/>
                  <a:gd name="connsiteX474" fmla="*/ 955357 w 3156584"/>
                  <a:gd name="connsiteY474" fmla="*/ 3545205 h 3614737"/>
                  <a:gd name="connsiteX475" fmla="*/ 993457 w 3156584"/>
                  <a:gd name="connsiteY475" fmla="*/ 3554730 h 3614737"/>
                  <a:gd name="connsiteX476" fmla="*/ 1027747 w 3156584"/>
                  <a:gd name="connsiteY476" fmla="*/ 3566160 h 3614737"/>
                  <a:gd name="connsiteX477" fmla="*/ 1064895 w 3156584"/>
                  <a:gd name="connsiteY477" fmla="*/ 3551873 h 3614737"/>
                  <a:gd name="connsiteX478" fmla="*/ 1086803 w 3156584"/>
                  <a:gd name="connsiteY478" fmla="*/ 3529965 h 3614737"/>
                  <a:gd name="connsiteX479" fmla="*/ 1094423 w 3156584"/>
                  <a:gd name="connsiteY479" fmla="*/ 3558540 h 3614737"/>
                  <a:gd name="connsiteX480" fmla="*/ 1109663 w 3156584"/>
                  <a:gd name="connsiteY480" fmla="*/ 3587115 h 3614737"/>
                  <a:gd name="connsiteX481" fmla="*/ 1122045 w 3156584"/>
                  <a:gd name="connsiteY481" fmla="*/ 3608070 h 3614737"/>
                  <a:gd name="connsiteX482" fmla="*/ 1163003 w 3156584"/>
                  <a:gd name="connsiteY482" fmla="*/ 3614737 h 3614737"/>
                  <a:gd name="connsiteX483" fmla="*/ 1181100 w 3156584"/>
                  <a:gd name="connsiteY483" fmla="*/ 3596640 h 3614737"/>
                  <a:gd name="connsiteX484" fmla="*/ 1216342 w 3156584"/>
                  <a:gd name="connsiteY484" fmla="*/ 3576637 h 3614737"/>
                  <a:gd name="connsiteX485" fmla="*/ 1258253 w 3156584"/>
                  <a:gd name="connsiteY485" fmla="*/ 3577590 h 3614737"/>
                  <a:gd name="connsiteX486" fmla="*/ 1281113 w 3156584"/>
                  <a:gd name="connsiteY486" fmla="*/ 3554730 h 3614737"/>
                  <a:gd name="connsiteX487" fmla="*/ 1314450 w 3156584"/>
                  <a:gd name="connsiteY487" fmla="*/ 3547110 h 3614737"/>
                  <a:gd name="connsiteX488" fmla="*/ 1320165 w 3156584"/>
                  <a:gd name="connsiteY488" fmla="*/ 3517582 h 3614737"/>
                  <a:gd name="connsiteX489" fmla="*/ 1348740 w 3156584"/>
                  <a:gd name="connsiteY489" fmla="*/ 3517582 h 3614737"/>
                  <a:gd name="connsiteX490" fmla="*/ 1377315 w 3156584"/>
                  <a:gd name="connsiteY490" fmla="*/ 3489007 h 3614737"/>
                  <a:gd name="connsiteX491" fmla="*/ 1423988 w 3156584"/>
                  <a:gd name="connsiteY491" fmla="*/ 3459480 h 3614737"/>
                  <a:gd name="connsiteX492" fmla="*/ 1461135 w 3156584"/>
                  <a:gd name="connsiteY492" fmla="*/ 3459480 h 3614737"/>
                  <a:gd name="connsiteX493" fmla="*/ 1470660 w 3156584"/>
                  <a:gd name="connsiteY493" fmla="*/ 3429953 h 3614737"/>
                  <a:gd name="connsiteX494" fmla="*/ 1502092 w 3156584"/>
                  <a:gd name="connsiteY494" fmla="*/ 3429953 h 3614737"/>
                  <a:gd name="connsiteX495" fmla="*/ 1526857 w 3156584"/>
                  <a:gd name="connsiteY495" fmla="*/ 3405187 h 3614737"/>
                  <a:gd name="connsiteX496" fmla="*/ 1557338 w 3156584"/>
                  <a:gd name="connsiteY496" fmla="*/ 3418523 h 3614737"/>
                  <a:gd name="connsiteX497" fmla="*/ 1581150 w 3156584"/>
                  <a:gd name="connsiteY497" fmla="*/ 3442335 h 3614737"/>
                  <a:gd name="connsiteX498" fmla="*/ 1619250 w 3156584"/>
                  <a:gd name="connsiteY498" fmla="*/ 3427095 h 3614737"/>
                  <a:gd name="connsiteX499" fmla="*/ 1651635 w 3156584"/>
                  <a:gd name="connsiteY499" fmla="*/ 3436620 h 3614737"/>
                  <a:gd name="connsiteX500" fmla="*/ 1678305 w 3156584"/>
                  <a:gd name="connsiteY500" fmla="*/ 3463290 h 3614737"/>
                  <a:gd name="connsiteX501" fmla="*/ 1701165 w 3156584"/>
                  <a:gd name="connsiteY501" fmla="*/ 3486150 h 3614737"/>
                  <a:gd name="connsiteX502" fmla="*/ 1742123 w 3156584"/>
                  <a:gd name="connsiteY502" fmla="*/ 3500437 h 3614737"/>
                  <a:gd name="connsiteX503" fmla="*/ 1770698 w 3156584"/>
                  <a:gd name="connsiteY503" fmla="*/ 3509010 h 3614737"/>
                  <a:gd name="connsiteX504" fmla="*/ 1809750 w 3156584"/>
                  <a:gd name="connsiteY504" fmla="*/ 3502343 h 3614737"/>
                  <a:gd name="connsiteX505" fmla="*/ 1847850 w 3156584"/>
                  <a:gd name="connsiteY505" fmla="*/ 3511868 h 3614737"/>
                  <a:gd name="connsiteX506" fmla="*/ 1888808 w 3156584"/>
                  <a:gd name="connsiteY506" fmla="*/ 3511868 h 3614737"/>
                  <a:gd name="connsiteX507" fmla="*/ 1915478 w 3156584"/>
                  <a:gd name="connsiteY507" fmla="*/ 3511868 h 3614737"/>
                  <a:gd name="connsiteX508" fmla="*/ 1946910 w 3156584"/>
                  <a:gd name="connsiteY508" fmla="*/ 3480435 h 3614737"/>
                  <a:gd name="connsiteX509" fmla="*/ 1980248 w 3156584"/>
                  <a:gd name="connsiteY509" fmla="*/ 3458528 h 3614737"/>
                  <a:gd name="connsiteX510" fmla="*/ 1980248 w 3156584"/>
                  <a:gd name="connsiteY510" fmla="*/ 3424237 h 3614737"/>
                  <a:gd name="connsiteX511" fmla="*/ 1955483 w 3156584"/>
                  <a:gd name="connsiteY511" fmla="*/ 3399473 h 3614737"/>
                  <a:gd name="connsiteX512" fmla="*/ 1955483 w 3156584"/>
                  <a:gd name="connsiteY512" fmla="*/ 3368040 h 3614737"/>
                  <a:gd name="connsiteX513" fmla="*/ 1937385 w 3156584"/>
                  <a:gd name="connsiteY513" fmla="*/ 3347085 h 3614737"/>
                  <a:gd name="connsiteX514" fmla="*/ 1943100 w 3156584"/>
                  <a:gd name="connsiteY514" fmla="*/ 3309937 h 3614737"/>
                  <a:gd name="connsiteX515" fmla="*/ 1962150 w 3156584"/>
                  <a:gd name="connsiteY515" fmla="*/ 3290887 h 3614737"/>
                  <a:gd name="connsiteX516" fmla="*/ 1980248 w 3156584"/>
                  <a:gd name="connsiteY516" fmla="*/ 3254693 h 3614737"/>
                  <a:gd name="connsiteX517" fmla="*/ 2002155 w 3156584"/>
                  <a:gd name="connsiteY517" fmla="*/ 3232785 h 3614737"/>
                  <a:gd name="connsiteX518" fmla="*/ 2000250 w 3156584"/>
                  <a:gd name="connsiteY518" fmla="*/ 3206115 h 3614737"/>
                  <a:gd name="connsiteX519" fmla="*/ 1986915 w 3156584"/>
                  <a:gd name="connsiteY519" fmla="*/ 3192780 h 3614737"/>
                  <a:gd name="connsiteX520" fmla="*/ 1982153 w 3156584"/>
                  <a:gd name="connsiteY520" fmla="*/ 3168968 h 3614737"/>
                  <a:gd name="connsiteX521" fmla="*/ 1997392 w 3156584"/>
                  <a:gd name="connsiteY521" fmla="*/ 3153728 h 3614737"/>
                  <a:gd name="connsiteX522" fmla="*/ 1997392 w 3156584"/>
                  <a:gd name="connsiteY522" fmla="*/ 3128962 h 3614737"/>
                  <a:gd name="connsiteX523" fmla="*/ 2013585 w 3156584"/>
                  <a:gd name="connsiteY523" fmla="*/ 3112770 h 3614737"/>
                  <a:gd name="connsiteX524" fmla="*/ 2073592 w 3156584"/>
                  <a:gd name="connsiteY524" fmla="*/ 3052762 h 3614737"/>
                  <a:gd name="connsiteX525" fmla="*/ 2096453 w 3156584"/>
                  <a:gd name="connsiteY525" fmla="*/ 3068003 h 3614737"/>
                  <a:gd name="connsiteX526" fmla="*/ 2088833 w 3156584"/>
                  <a:gd name="connsiteY526" fmla="*/ 3084195 h 3614737"/>
                  <a:gd name="connsiteX527" fmla="*/ 2115503 w 3156584"/>
                  <a:gd name="connsiteY527" fmla="*/ 3096578 h 3614737"/>
                  <a:gd name="connsiteX528" fmla="*/ 2131695 w 3156584"/>
                  <a:gd name="connsiteY528" fmla="*/ 3111818 h 3614737"/>
                  <a:gd name="connsiteX529" fmla="*/ 2166937 w 3156584"/>
                  <a:gd name="connsiteY529" fmla="*/ 3122295 h 3614737"/>
                  <a:gd name="connsiteX530" fmla="*/ 2183130 w 3156584"/>
                  <a:gd name="connsiteY530" fmla="*/ 3138487 h 3614737"/>
                  <a:gd name="connsiteX531" fmla="*/ 2201228 w 3156584"/>
                  <a:gd name="connsiteY531" fmla="*/ 3148012 h 3614737"/>
                  <a:gd name="connsiteX532" fmla="*/ 2221230 w 3156584"/>
                  <a:gd name="connsiteY532" fmla="*/ 3168015 h 3614737"/>
                  <a:gd name="connsiteX533" fmla="*/ 2266950 w 3156584"/>
                  <a:gd name="connsiteY533" fmla="*/ 3158490 h 3614737"/>
                  <a:gd name="connsiteX534" fmla="*/ 2305050 w 3156584"/>
                  <a:gd name="connsiteY534" fmla="*/ 3194685 h 3614737"/>
                  <a:gd name="connsiteX535" fmla="*/ 2326958 w 3156584"/>
                  <a:gd name="connsiteY535" fmla="*/ 3194685 h 3614737"/>
                  <a:gd name="connsiteX536" fmla="*/ 2326958 w 3156584"/>
                  <a:gd name="connsiteY536" fmla="*/ 3214687 h 3614737"/>
                  <a:gd name="connsiteX537" fmla="*/ 2343150 w 3156584"/>
                  <a:gd name="connsiteY537" fmla="*/ 3240405 h 3614737"/>
                  <a:gd name="connsiteX538" fmla="*/ 2383155 w 3156584"/>
                  <a:gd name="connsiteY538" fmla="*/ 3240405 h 3614737"/>
                  <a:gd name="connsiteX539" fmla="*/ 2390775 w 3156584"/>
                  <a:gd name="connsiteY539" fmla="*/ 3266123 h 3614737"/>
                  <a:gd name="connsiteX540" fmla="*/ 2422208 w 3156584"/>
                  <a:gd name="connsiteY540" fmla="*/ 3248025 h 3614737"/>
                  <a:gd name="connsiteX541" fmla="*/ 2445067 w 3156584"/>
                  <a:gd name="connsiteY541" fmla="*/ 3248025 h 3614737"/>
                  <a:gd name="connsiteX542" fmla="*/ 2445067 w 3156584"/>
                  <a:gd name="connsiteY542" fmla="*/ 3207068 h 3614737"/>
                  <a:gd name="connsiteX543" fmla="*/ 2477453 w 3156584"/>
                  <a:gd name="connsiteY543" fmla="*/ 3174683 h 3614737"/>
                  <a:gd name="connsiteX544" fmla="*/ 2515553 w 3156584"/>
                  <a:gd name="connsiteY544" fmla="*/ 3128962 h 3614737"/>
                  <a:gd name="connsiteX545" fmla="*/ 2534603 w 3156584"/>
                  <a:gd name="connsiteY545" fmla="*/ 3080385 h 3614737"/>
                  <a:gd name="connsiteX546" fmla="*/ 2585085 w 3156584"/>
                  <a:gd name="connsiteY546" fmla="*/ 3029903 h 3614737"/>
                  <a:gd name="connsiteX547" fmla="*/ 2641283 w 3156584"/>
                  <a:gd name="connsiteY547" fmla="*/ 2961323 h 3614737"/>
                  <a:gd name="connsiteX548" fmla="*/ 2649855 w 3156584"/>
                  <a:gd name="connsiteY548" fmla="*/ 2860358 h 3614737"/>
                  <a:gd name="connsiteX549" fmla="*/ 2669858 w 3156584"/>
                  <a:gd name="connsiteY549" fmla="*/ 2793683 h 3614737"/>
                  <a:gd name="connsiteX550" fmla="*/ 2639378 w 3156584"/>
                  <a:gd name="connsiteY550" fmla="*/ 2784158 h 3614737"/>
                  <a:gd name="connsiteX551" fmla="*/ 2609850 w 3156584"/>
                  <a:gd name="connsiteY551" fmla="*/ 2645093 h 3614737"/>
                  <a:gd name="connsiteX552" fmla="*/ 2620328 w 3156584"/>
                  <a:gd name="connsiteY552" fmla="*/ 2625090 h 3614737"/>
                  <a:gd name="connsiteX553" fmla="*/ 2635567 w 3156584"/>
                  <a:gd name="connsiteY553" fmla="*/ 2609850 h 3614737"/>
                  <a:gd name="connsiteX554" fmla="*/ 2610803 w 3156584"/>
                  <a:gd name="connsiteY554" fmla="*/ 2592705 h 3614737"/>
                  <a:gd name="connsiteX555" fmla="*/ 2587942 w 3156584"/>
                  <a:gd name="connsiteY555" fmla="*/ 2585085 h 3614737"/>
                  <a:gd name="connsiteX556" fmla="*/ 2579370 w 3156584"/>
                  <a:gd name="connsiteY556" fmla="*/ 2546985 h 3614737"/>
                  <a:gd name="connsiteX557" fmla="*/ 2624137 w 3156584"/>
                  <a:gd name="connsiteY557" fmla="*/ 2514600 h 3614737"/>
                  <a:gd name="connsiteX558" fmla="*/ 2646045 w 3156584"/>
                  <a:gd name="connsiteY558" fmla="*/ 2514600 h 3614737"/>
                  <a:gd name="connsiteX559" fmla="*/ 2646045 w 3156584"/>
                  <a:gd name="connsiteY559" fmla="*/ 2486025 h 3614737"/>
                  <a:gd name="connsiteX560" fmla="*/ 2667000 w 3156584"/>
                  <a:gd name="connsiteY560" fmla="*/ 2476500 h 3614737"/>
                  <a:gd name="connsiteX561" fmla="*/ 2697480 w 3156584"/>
                  <a:gd name="connsiteY561" fmla="*/ 2486978 h 3614737"/>
                  <a:gd name="connsiteX562" fmla="*/ 2728912 w 3156584"/>
                  <a:gd name="connsiteY562" fmla="*/ 2475548 h 3614737"/>
                  <a:gd name="connsiteX563" fmla="*/ 2728912 w 3156584"/>
                  <a:gd name="connsiteY563" fmla="*/ 2447925 h 3614737"/>
                  <a:gd name="connsiteX564" fmla="*/ 2750820 w 3156584"/>
                  <a:gd name="connsiteY564" fmla="*/ 2431733 h 3614737"/>
                  <a:gd name="connsiteX565" fmla="*/ 2762250 w 3156584"/>
                  <a:gd name="connsiteY565" fmla="*/ 2444115 h 3614737"/>
                  <a:gd name="connsiteX566" fmla="*/ 2798445 w 3156584"/>
                  <a:gd name="connsiteY566" fmla="*/ 2444115 h 3614737"/>
                  <a:gd name="connsiteX567" fmla="*/ 2819400 w 3156584"/>
                  <a:gd name="connsiteY567" fmla="*/ 2428875 h 3614737"/>
                  <a:gd name="connsiteX568" fmla="*/ 2832735 w 3156584"/>
                  <a:gd name="connsiteY568" fmla="*/ 2442210 h 3614737"/>
                  <a:gd name="connsiteX569" fmla="*/ 2876550 w 3156584"/>
                  <a:gd name="connsiteY569" fmla="*/ 2450783 h 3614737"/>
                  <a:gd name="connsiteX570" fmla="*/ 2894648 w 3156584"/>
                  <a:gd name="connsiteY570" fmla="*/ 2432685 h 3614737"/>
                  <a:gd name="connsiteX571" fmla="*/ 2913698 w 3156584"/>
                  <a:gd name="connsiteY571" fmla="*/ 2443162 h 3614737"/>
                  <a:gd name="connsiteX572" fmla="*/ 2941320 w 3156584"/>
                  <a:gd name="connsiteY572" fmla="*/ 2415540 h 3614737"/>
                  <a:gd name="connsiteX573" fmla="*/ 2963228 w 3156584"/>
                  <a:gd name="connsiteY573" fmla="*/ 2415540 h 3614737"/>
                  <a:gd name="connsiteX574" fmla="*/ 2963228 w 3156584"/>
                  <a:gd name="connsiteY574" fmla="*/ 2359343 h 3614737"/>
                  <a:gd name="connsiteX575" fmla="*/ 2988945 w 3156584"/>
                  <a:gd name="connsiteY575" fmla="*/ 2346960 h 3614737"/>
                  <a:gd name="connsiteX576" fmla="*/ 3005137 w 3156584"/>
                  <a:gd name="connsiteY576" fmla="*/ 2314575 h 3614737"/>
                  <a:gd name="connsiteX577" fmla="*/ 3031808 w 3156584"/>
                  <a:gd name="connsiteY577" fmla="*/ 2321243 h 3614737"/>
                  <a:gd name="connsiteX578" fmla="*/ 3044190 w 3156584"/>
                  <a:gd name="connsiteY578" fmla="*/ 2333625 h 3614737"/>
                  <a:gd name="connsiteX579" fmla="*/ 3013710 w 3156584"/>
                  <a:gd name="connsiteY579" fmla="*/ 2362200 h 3614737"/>
                  <a:gd name="connsiteX580" fmla="*/ 3039428 w 3156584"/>
                  <a:gd name="connsiteY580" fmla="*/ 2364105 h 3614737"/>
                  <a:gd name="connsiteX581" fmla="*/ 3060383 w 3156584"/>
                  <a:gd name="connsiteY581" fmla="*/ 2352675 h 3614737"/>
                  <a:gd name="connsiteX582" fmla="*/ 3091815 w 3156584"/>
                  <a:gd name="connsiteY582" fmla="*/ 2361248 h 3614737"/>
                  <a:gd name="connsiteX583" fmla="*/ 3104198 w 3156584"/>
                  <a:gd name="connsiteY583" fmla="*/ 2336483 h 3614737"/>
                  <a:gd name="connsiteX584" fmla="*/ 3126105 w 3156584"/>
                  <a:gd name="connsiteY584" fmla="*/ 2323148 h 3614737"/>
                  <a:gd name="connsiteX585" fmla="*/ 3131820 w 3156584"/>
                  <a:gd name="connsiteY585" fmla="*/ 2295525 h 3614737"/>
                  <a:gd name="connsiteX586" fmla="*/ 3121342 w 3156584"/>
                  <a:gd name="connsiteY586" fmla="*/ 2285048 h 3614737"/>
                  <a:gd name="connsiteX587" fmla="*/ 3121342 w 3156584"/>
                  <a:gd name="connsiteY587" fmla="*/ 2267903 h 3614737"/>
                  <a:gd name="connsiteX588" fmla="*/ 3098483 w 3156584"/>
                  <a:gd name="connsiteY588" fmla="*/ 2277428 h 3614737"/>
                  <a:gd name="connsiteX589" fmla="*/ 3057525 w 3156584"/>
                  <a:gd name="connsiteY589" fmla="*/ 2236470 h 3614737"/>
                  <a:gd name="connsiteX590" fmla="*/ 3068955 w 3156584"/>
                  <a:gd name="connsiteY590" fmla="*/ 2206943 h 3614737"/>
                  <a:gd name="connsiteX591" fmla="*/ 3056573 w 3156584"/>
                  <a:gd name="connsiteY591" fmla="*/ 2194560 h 3614737"/>
                  <a:gd name="connsiteX592" fmla="*/ 3067050 w 3156584"/>
                  <a:gd name="connsiteY592" fmla="*/ 2169795 h 3614737"/>
                  <a:gd name="connsiteX593" fmla="*/ 3056573 w 3156584"/>
                  <a:gd name="connsiteY593" fmla="*/ 2159318 h 3614737"/>
                  <a:gd name="connsiteX594" fmla="*/ 3081337 w 3156584"/>
                  <a:gd name="connsiteY594" fmla="*/ 2134553 h 3614737"/>
                  <a:gd name="connsiteX595" fmla="*/ 3104198 w 3156584"/>
                  <a:gd name="connsiteY595" fmla="*/ 2136458 h 3614737"/>
                  <a:gd name="connsiteX596" fmla="*/ 3117533 w 3156584"/>
                  <a:gd name="connsiteY596" fmla="*/ 2149793 h 3614737"/>
                  <a:gd name="connsiteX597" fmla="*/ 3134678 w 3156584"/>
                  <a:gd name="connsiteY597" fmla="*/ 2149793 h 3614737"/>
                  <a:gd name="connsiteX598" fmla="*/ 3151823 w 3156584"/>
                  <a:gd name="connsiteY598" fmla="*/ 2136458 h 3614737"/>
                  <a:gd name="connsiteX599" fmla="*/ 3156585 w 3156584"/>
                  <a:gd name="connsiteY599" fmla="*/ 2121218 h 3614737"/>
                  <a:gd name="connsiteX600" fmla="*/ 3123248 w 3156584"/>
                  <a:gd name="connsiteY600" fmla="*/ 2081212 h 361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</a:cxnLst>
                <a:rect l="l" t="t" r="r" b="b"/>
                <a:pathLst>
                  <a:path w="3156584" h="3614737">
                    <a:moveTo>
                      <a:pt x="3123248" y="2081212"/>
                    </a:moveTo>
                    <a:lnTo>
                      <a:pt x="3111817" y="2049780"/>
                    </a:lnTo>
                    <a:lnTo>
                      <a:pt x="3093720" y="2047875"/>
                    </a:lnTo>
                    <a:lnTo>
                      <a:pt x="3093720" y="2027873"/>
                    </a:lnTo>
                    <a:lnTo>
                      <a:pt x="3074670" y="2006918"/>
                    </a:lnTo>
                    <a:lnTo>
                      <a:pt x="3059430" y="1991677"/>
                    </a:lnTo>
                    <a:lnTo>
                      <a:pt x="3036570" y="1991677"/>
                    </a:lnTo>
                    <a:lnTo>
                      <a:pt x="3036570" y="2013585"/>
                    </a:lnTo>
                    <a:lnTo>
                      <a:pt x="3016567" y="2033587"/>
                    </a:lnTo>
                    <a:lnTo>
                      <a:pt x="2986087" y="2028825"/>
                    </a:lnTo>
                    <a:lnTo>
                      <a:pt x="2986087" y="2008823"/>
                    </a:lnTo>
                    <a:lnTo>
                      <a:pt x="2972753" y="1997393"/>
                    </a:lnTo>
                    <a:lnTo>
                      <a:pt x="2972753" y="1971675"/>
                    </a:lnTo>
                    <a:lnTo>
                      <a:pt x="2945130" y="1967865"/>
                    </a:lnTo>
                    <a:lnTo>
                      <a:pt x="2913698" y="1952625"/>
                    </a:lnTo>
                    <a:lnTo>
                      <a:pt x="2884170" y="1956435"/>
                    </a:lnTo>
                    <a:lnTo>
                      <a:pt x="2854642" y="1951673"/>
                    </a:lnTo>
                    <a:lnTo>
                      <a:pt x="2837498" y="1971675"/>
                    </a:lnTo>
                    <a:lnTo>
                      <a:pt x="2828925" y="1999298"/>
                    </a:lnTo>
                    <a:lnTo>
                      <a:pt x="2808923" y="2019300"/>
                    </a:lnTo>
                    <a:lnTo>
                      <a:pt x="2816542" y="2046923"/>
                    </a:lnTo>
                    <a:lnTo>
                      <a:pt x="2806065" y="2078355"/>
                    </a:lnTo>
                    <a:lnTo>
                      <a:pt x="2779395" y="2105025"/>
                    </a:lnTo>
                    <a:lnTo>
                      <a:pt x="2779395" y="2154555"/>
                    </a:lnTo>
                    <a:lnTo>
                      <a:pt x="2742248" y="2180273"/>
                    </a:lnTo>
                    <a:lnTo>
                      <a:pt x="2742248" y="2209800"/>
                    </a:lnTo>
                    <a:lnTo>
                      <a:pt x="2726055" y="2187893"/>
                    </a:lnTo>
                    <a:lnTo>
                      <a:pt x="2726055" y="2163128"/>
                    </a:lnTo>
                    <a:lnTo>
                      <a:pt x="2707958" y="2145030"/>
                    </a:lnTo>
                    <a:lnTo>
                      <a:pt x="2689860" y="2152650"/>
                    </a:lnTo>
                    <a:lnTo>
                      <a:pt x="2685098" y="2175510"/>
                    </a:lnTo>
                    <a:lnTo>
                      <a:pt x="2638425" y="2193608"/>
                    </a:lnTo>
                    <a:lnTo>
                      <a:pt x="2616517" y="2193608"/>
                    </a:lnTo>
                    <a:lnTo>
                      <a:pt x="2607945" y="2220278"/>
                    </a:lnTo>
                    <a:lnTo>
                      <a:pt x="2593658" y="2241233"/>
                    </a:lnTo>
                    <a:lnTo>
                      <a:pt x="2563178" y="2243137"/>
                    </a:lnTo>
                    <a:lnTo>
                      <a:pt x="2528887" y="2208848"/>
                    </a:lnTo>
                    <a:lnTo>
                      <a:pt x="2525078" y="2138362"/>
                    </a:lnTo>
                    <a:lnTo>
                      <a:pt x="2529840" y="2096452"/>
                    </a:lnTo>
                    <a:lnTo>
                      <a:pt x="2529840" y="2056448"/>
                    </a:lnTo>
                    <a:lnTo>
                      <a:pt x="2535555" y="2021205"/>
                    </a:lnTo>
                    <a:lnTo>
                      <a:pt x="2535555" y="1986915"/>
                    </a:lnTo>
                    <a:lnTo>
                      <a:pt x="2510790" y="1976437"/>
                    </a:lnTo>
                    <a:lnTo>
                      <a:pt x="2492692" y="1970723"/>
                    </a:lnTo>
                    <a:lnTo>
                      <a:pt x="2489835" y="1953577"/>
                    </a:lnTo>
                    <a:lnTo>
                      <a:pt x="2481262" y="1934527"/>
                    </a:lnTo>
                    <a:lnTo>
                      <a:pt x="2465070" y="1918335"/>
                    </a:lnTo>
                    <a:lnTo>
                      <a:pt x="2465070" y="1899285"/>
                    </a:lnTo>
                    <a:lnTo>
                      <a:pt x="2476500" y="1887855"/>
                    </a:lnTo>
                    <a:lnTo>
                      <a:pt x="2479358" y="1862137"/>
                    </a:lnTo>
                    <a:lnTo>
                      <a:pt x="2464117" y="1846898"/>
                    </a:lnTo>
                    <a:lnTo>
                      <a:pt x="2444115" y="1846898"/>
                    </a:lnTo>
                    <a:lnTo>
                      <a:pt x="2422208" y="1836420"/>
                    </a:lnTo>
                    <a:lnTo>
                      <a:pt x="2422208" y="1816418"/>
                    </a:lnTo>
                    <a:lnTo>
                      <a:pt x="2430780" y="1807845"/>
                    </a:lnTo>
                    <a:lnTo>
                      <a:pt x="2421255" y="1798320"/>
                    </a:lnTo>
                    <a:lnTo>
                      <a:pt x="2413635" y="1767840"/>
                    </a:lnTo>
                    <a:lnTo>
                      <a:pt x="2395537" y="1736408"/>
                    </a:lnTo>
                    <a:lnTo>
                      <a:pt x="2374583" y="1721168"/>
                    </a:lnTo>
                    <a:lnTo>
                      <a:pt x="2350770" y="1727835"/>
                    </a:lnTo>
                    <a:lnTo>
                      <a:pt x="2327910" y="1729740"/>
                    </a:lnTo>
                    <a:lnTo>
                      <a:pt x="2327910" y="1702118"/>
                    </a:lnTo>
                    <a:lnTo>
                      <a:pt x="2346960" y="1696402"/>
                    </a:lnTo>
                    <a:lnTo>
                      <a:pt x="2346960" y="1678305"/>
                    </a:lnTo>
                    <a:lnTo>
                      <a:pt x="2326958" y="1658302"/>
                    </a:lnTo>
                    <a:lnTo>
                      <a:pt x="2326005" y="1641158"/>
                    </a:lnTo>
                    <a:lnTo>
                      <a:pt x="2305050" y="1640205"/>
                    </a:lnTo>
                    <a:lnTo>
                      <a:pt x="2289810" y="1655445"/>
                    </a:lnTo>
                    <a:lnTo>
                      <a:pt x="2270760" y="1646873"/>
                    </a:lnTo>
                    <a:lnTo>
                      <a:pt x="2245042" y="1656398"/>
                    </a:lnTo>
                    <a:lnTo>
                      <a:pt x="2232660" y="1641158"/>
                    </a:lnTo>
                    <a:lnTo>
                      <a:pt x="2219325" y="1641158"/>
                    </a:lnTo>
                    <a:lnTo>
                      <a:pt x="2207895" y="1652587"/>
                    </a:lnTo>
                    <a:lnTo>
                      <a:pt x="2185035" y="1652587"/>
                    </a:lnTo>
                    <a:lnTo>
                      <a:pt x="2169795" y="1645920"/>
                    </a:lnTo>
                    <a:lnTo>
                      <a:pt x="2169795" y="1617345"/>
                    </a:lnTo>
                    <a:lnTo>
                      <a:pt x="2178367" y="1608773"/>
                    </a:lnTo>
                    <a:lnTo>
                      <a:pt x="2178367" y="1590675"/>
                    </a:lnTo>
                    <a:lnTo>
                      <a:pt x="2171700" y="1569720"/>
                    </a:lnTo>
                    <a:lnTo>
                      <a:pt x="2188845" y="1543050"/>
                    </a:lnTo>
                    <a:lnTo>
                      <a:pt x="2198370" y="1515427"/>
                    </a:lnTo>
                    <a:lnTo>
                      <a:pt x="2168842" y="1485900"/>
                    </a:lnTo>
                    <a:lnTo>
                      <a:pt x="2161223" y="1446848"/>
                    </a:lnTo>
                    <a:lnTo>
                      <a:pt x="2136458" y="1433512"/>
                    </a:lnTo>
                    <a:lnTo>
                      <a:pt x="2136458" y="1408748"/>
                    </a:lnTo>
                    <a:lnTo>
                      <a:pt x="2145983" y="1400175"/>
                    </a:lnTo>
                    <a:lnTo>
                      <a:pt x="2136458" y="1390650"/>
                    </a:lnTo>
                    <a:lnTo>
                      <a:pt x="2136458" y="1367790"/>
                    </a:lnTo>
                    <a:lnTo>
                      <a:pt x="2109787" y="1357312"/>
                    </a:lnTo>
                    <a:lnTo>
                      <a:pt x="2102167" y="1364933"/>
                    </a:lnTo>
                    <a:lnTo>
                      <a:pt x="2094548" y="1341120"/>
                    </a:lnTo>
                    <a:lnTo>
                      <a:pt x="2107883" y="1327785"/>
                    </a:lnTo>
                    <a:lnTo>
                      <a:pt x="2122170" y="1304925"/>
                    </a:lnTo>
                    <a:lnTo>
                      <a:pt x="2143125" y="1299210"/>
                    </a:lnTo>
                    <a:lnTo>
                      <a:pt x="2135505" y="1244918"/>
                    </a:lnTo>
                    <a:lnTo>
                      <a:pt x="2129790" y="1209675"/>
                    </a:lnTo>
                    <a:lnTo>
                      <a:pt x="2129790" y="1191577"/>
                    </a:lnTo>
                    <a:lnTo>
                      <a:pt x="2105025" y="1146810"/>
                    </a:lnTo>
                    <a:lnTo>
                      <a:pt x="2102167" y="1100137"/>
                    </a:lnTo>
                    <a:lnTo>
                      <a:pt x="2077403" y="1082993"/>
                    </a:lnTo>
                    <a:lnTo>
                      <a:pt x="2066925" y="1058227"/>
                    </a:lnTo>
                    <a:lnTo>
                      <a:pt x="2059305" y="1039177"/>
                    </a:lnTo>
                    <a:lnTo>
                      <a:pt x="2059305" y="1039177"/>
                    </a:lnTo>
                    <a:lnTo>
                      <a:pt x="2059305" y="1027748"/>
                    </a:lnTo>
                    <a:lnTo>
                      <a:pt x="2088833" y="1016318"/>
                    </a:lnTo>
                    <a:lnTo>
                      <a:pt x="2119312" y="972502"/>
                    </a:lnTo>
                    <a:lnTo>
                      <a:pt x="2140267" y="965835"/>
                    </a:lnTo>
                    <a:lnTo>
                      <a:pt x="2168842" y="974408"/>
                    </a:lnTo>
                    <a:lnTo>
                      <a:pt x="2177415" y="955358"/>
                    </a:lnTo>
                    <a:lnTo>
                      <a:pt x="2177415" y="930593"/>
                    </a:lnTo>
                    <a:lnTo>
                      <a:pt x="2161223" y="914400"/>
                    </a:lnTo>
                    <a:lnTo>
                      <a:pt x="2168842" y="886777"/>
                    </a:lnTo>
                    <a:lnTo>
                      <a:pt x="2189798" y="879158"/>
                    </a:lnTo>
                    <a:lnTo>
                      <a:pt x="2189798" y="857250"/>
                    </a:lnTo>
                    <a:lnTo>
                      <a:pt x="2188845" y="828675"/>
                    </a:lnTo>
                    <a:lnTo>
                      <a:pt x="2211705" y="812483"/>
                    </a:lnTo>
                    <a:lnTo>
                      <a:pt x="2238375" y="785813"/>
                    </a:lnTo>
                    <a:lnTo>
                      <a:pt x="2244090" y="765810"/>
                    </a:lnTo>
                    <a:lnTo>
                      <a:pt x="2255520" y="765810"/>
                    </a:lnTo>
                    <a:lnTo>
                      <a:pt x="2253615" y="737235"/>
                    </a:lnTo>
                    <a:lnTo>
                      <a:pt x="2231708" y="737235"/>
                    </a:lnTo>
                    <a:lnTo>
                      <a:pt x="2211705" y="699135"/>
                    </a:lnTo>
                    <a:lnTo>
                      <a:pt x="2211705" y="663893"/>
                    </a:lnTo>
                    <a:lnTo>
                      <a:pt x="2193608" y="645795"/>
                    </a:lnTo>
                    <a:lnTo>
                      <a:pt x="2155508" y="618172"/>
                    </a:lnTo>
                    <a:lnTo>
                      <a:pt x="2155508" y="602933"/>
                    </a:lnTo>
                    <a:lnTo>
                      <a:pt x="2126933" y="592455"/>
                    </a:lnTo>
                    <a:lnTo>
                      <a:pt x="2116455" y="571500"/>
                    </a:lnTo>
                    <a:lnTo>
                      <a:pt x="2121217" y="542925"/>
                    </a:lnTo>
                    <a:lnTo>
                      <a:pt x="2108835" y="530543"/>
                    </a:lnTo>
                    <a:lnTo>
                      <a:pt x="2096453" y="511492"/>
                    </a:lnTo>
                    <a:lnTo>
                      <a:pt x="2089785" y="495300"/>
                    </a:lnTo>
                    <a:lnTo>
                      <a:pt x="2099310" y="484822"/>
                    </a:lnTo>
                    <a:lnTo>
                      <a:pt x="2102167" y="471488"/>
                    </a:lnTo>
                    <a:lnTo>
                      <a:pt x="2090737" y="462915"/>
                    </a:lnTo>
                    <a:lnTo>
                      <a:pt x="2086928" y="438150"/>
                    </a:lnTo>
                    <a:lnTo>
                      <a:pt x="2069783" y="438150"/>
                    </a:lnTo>
                    <a:lnTo>
                      <a:pt x="2048828" y="439102"/>
                    </a:lnTo>
                    <a:lnTo>
                      <a:pt x="2049780" y="461963"/>
                    </a:lnTo>
                    <a:lnTo>
                      <a:pt x="2048828" y="473392"/>
                    </a:lnTo>
                    <a:lnTo>
                      <a:pt x="2065973" y="474345"/>
                    </a:lnTo>
                    <a:lnTo>
                      <a:pt x="2076450" y="484822"/>
                    </a:lnTo>
                    <a:lnTo>
                      <a:pt x="2063115" y="510540"/>
                    </a:lnTo>
                    <a:lnTo>
                      <a:pt x="2040255" y="519113"/>
                    </a:lnTo>
                    <a:lnTo>
                      <a:pt x="2016442" y="539115"/>
                    </a:lnTo>
                    <a:cubicBezTo>
                      <a:pt x="2016442" y="539115"/>
                      <a:pt x="2012633" y="564833"/>
                      <a:pt x="1999298" y="564833"/>
                    </a:cubicBezTo>
                    <a:cubicBezTo>
                      <a:pt x="1986915" y="564833"/>
                      <a:pt x="1964055" y="571500"/>
                      <a:pt x="1964055" y="571500"/>
                    </a:cubicBezTo>
                    <a:lnTo>
                      <a:pt x="1938337" y="586740"/>
                    </a:lnTo>
                    <a:lnTo>
                      <a:pt x="1944053" y="615315"/>
                    </a:lnTo>
                    <a:lnTo>
                      <a:pt x="1918335" y="626745"/>
                    </a:lnTo>
                    <a:lnTo>
                      <a:pt x="1925003" y="601027"/>
                    </a:lnTo>
                    <a:lnTo>
                      <a:pt x="1930717" y="563880"/>
                    </a:lnTo>
                    <a:lnTo>
                      <a:pt x="1953578" y="541020"/>
                    </a:lnTo>
                    <a:lnTo>
                      <a:pt x="1964055" y="509588"/>
                    </a:lnTo>
                    <a:lnTo>
                      <a:pt x="1998345" y="501015"/>
                    </a:lnTo>
                    <a:lnTo>
                      <a:pt x="2006917" y="457200"/>
                    </a:lnTo>
                    <a:lnTo>
                      <a:pt x="2027873" y="436245"/>
                    </a:lnTo>
                    <a:lnTo>
                      <a:pt x="2036445" y="397192"/>
                    </a:lnTo>
                    <a:lnTo>
                      <a:pt x="2036445" y="382905"/>
                    </a:lnTo>
                    <a:lnTo>
                      <a:pt x="2065020" y="348615"/>
                    </a:lnTo>
                    <a:lnTo>
                      <a:pt x="2081212" y="332422"/>
                    </a:lnTo>
                    <a:lnTo>
                      <a:pt x="2094548" y="304800"/>
                    </a:lnTo>
                    <a:lnTo>
                      <a:pt x="2108835" y="284797"/>
                    </a:lnTo>
                    <a:lnTo>
                      <a:pt x="2108835" y="256222"/>
                    </a:lnTo>
                    <a:lnTo>
                      <a:pt x="2125028" y="240030"/>
                    </a:lnTo>
                    <a:lnTo>
                      <a:pt x="2106930" y="209550"/>
                    </a:lnTo>
                    <a:lnTo>
                      <a:pt x="2078355" y="194310"/>
                    </a:lnTo>
                    <a:lnTo>
                      <a:pt x="2066925" y="182880"/>
                    </a:lnTo>
                    <a:lnTo>
                      <a:pt x="2095500" y="188595"/>
                    </a:lnTo>
                    <a:lnTo>
                      <a:pt x="2098358" y="159067"/>
                    </a:lnTo>
                    <a:lnTo>
                      <a:pt x="2079308" y="140017"/>
                    </a:lnTo>
                    <a:lnTo>
                      <a:pt x="2064067" y="124777"/>
                    </a:lnTo>
                    <a:lnTo>
                      <a:pt x="2054542" y="136208"/>
                    </a:lnTo>
                    <a:lnTo>
                      <a:pt x="2037398" y="121920"/>
                    </a:lnTo>
                    <a:lnTo>
                      <a:pt x="2023110" y="93345"/>
                    </a:lnTo>
                    <a:lnTo>
                      <a:pt x="2006917" y="77152"/>
                    </a:lnTo>
                    <a:lnTo>
                      <a:pt x="1985010" y="87630"/>
                    </a:lnTo>
                    <a:lnTo>
                      <a:pt x="1968817" y="71438"/>
                    </a:lnTo>
                    <a:lnTo>
                      <a:pt x="1940242" y="91440"/>
                    </a:lnTo>
                    <a:lnTo>
                      <a:pt x="1911667" y="91440"/>
                    </a:lnTo>
                    <a:lnTo>
                      <a:pt x="1880235" y="108585"/>
                    </a:lnTo>
                    <a:lnTo>
                      <a:pt x="1892617" y="120967"/>
                    </a:lnTo>
                    <a:lnTo>
                      <a:pt x="1885950" y="144780"/>
                    </a:lnTo>
                    <a:cubicBezTo>
                      <a:pt x="1885950" y="144780"/>
                      <a:pt x="1863090" y="135255"/>
                      <a:pt x="1854517" y="135255"/>
                    </a:cubicBezTo>
                    <a:cubicBezTo>
                      <a:pt x="1845945" y="135255"/>
                      <a:pt x="1847850" y="117158"/>
                      <a:pt x="1847850" y="117158"/>
                    </a:cubicBezTo>
                    <a:lnTo>
                      <a:pt x="1865948" y="99060"/>
                    </a:lnTo>
                    <a:lnTo>
                      <a:pt x="1851660" y="82867"/>
                    </a:lnTo>
                    <a:lnTo>
                      <a:pt x="1824037" y="82867"/>
                    </a:lnTo>
                    <a:lnTo>
                      <a:pt x="1815465" y="91440"/>
                    </a:lnTo>
                    <a:lnTo>
                      <a:pt x="1770698" y="88583"/>
                    </a:lnTo>
                    <a:lnTo>
                      <a:pt x="1788795" y="64770"/>
                    </a:lnTo>
                    <a:lnTo>
                      <a:pt x="1810703" y="42863"/>
                    </a:lnTo>
                    <a:lnTo>
                      <a:pt x="1804035" y="14288"/>
                    </a:lnTo>
                    <a:lnTo>
                      <a:pt x="1783080" y="17145"/>
                    </a:lnTo>
                    <a:lnTo>
                      <a:pt x="1754505" y="0"/>
                    </a:lnTo>
                    <a:lnTo>
                      <a:pt x="1731645" y="23813"/>
                    </a:lnTo>
                    <a:lnTo>
                      <a:pt x="1705928" y="41910"/>
                    </a:lnTo>
                    <a:lnTo>
                      <a:pt x="1684973" y="94297"/>
                    </a:lnTo>
                    <a:lnTo>
                      <a:pt x="1678305" y="117158"/>
                    </a:lnTo>
                    <a:lnTo>
                      <a:pt x="1678305" y="151447"/>
                    </a:lnTo>
                    <a:lnTo>
                      <a:pt x="1689735" y="160020"/>
                    </a:lnTo>
                    <a:lnTo>
                      <a:pt x="1692592" y="183833"/>
                    </a:lnTo>
                    <a:lnTo>
                      <a:pt x="1683067" y="183833"/>
                    </a:lnTo>
                    <a:lnTo>
                      <a:pt x="1650682" y="193358"/>
                    </a:lnTo>
                    <a:lnTo>
                      <a:pt x="1619250" y="193358"/>
                    </a:lnTo>
                    <a:lnTo>
                      <a:pt x="1627823" y="208597"/>
                    </a:lnTo>
                    <a:lnTo>
                      <a:pt x="1644967" y="220980"/>
                    </a:lnTo>
                    <a:lnTo>
                      <a:pt x="1657350" y="238125"/>
                    </a:lnTo>
                    <a:lnTo>
                      <a:pt x="1628775" y="232410"/>
                    </a:lnTo>
                    <a:lnTo>
                      <a:pt x="1600200" y="238125"/>
                    </a:lnTo>
                    <a:lnTo>
                      <a:pt x="1596390" y="260985"/>
                    </a:lnTo>
                    <a:lnTo>
                      <a:pt x="1552575" y="260033"/>
                    </a:lnTo>
                    <a:lnTo>
                      <a:pt x="1534478" y="278130"/>
                    </a:lnTo>
                    <a:lnTo>
                      <a:pt x="1534478" y="258127"/>
                    </a:lnTo>
                    <a:lnTo>
                      <a:pt x="1547813" y="232410"/>
                    </a:lnTo>
                    <a:lnTo>
                      <a:pt x="1522095" y="236220"/>
                    </a:lnTo>
                    <a:lnTo>
                      <a:pt x="1515428" y="251460"/>
                    </a:lnTo>
                    <a:lnTo>
                      <a:pt x="1483995" y="255270"/>
                    </a:lnTo>
                    <a:lnTo>
                      <a:pt x="1446848" y="263842"/>
                    </a:lnTo>
                    <a:lnTo>
                      <a:pt x="1432560" y="278130"/>
                    </a:lnTo>
                    <a:lnTo>
                      <a:pt x="1458278" y="286702"/>
                    </a:lnTo>
                    <a:lnTo>
                      <a:pt x="1449705" y="296227"/>
                    </a:lnTo>
                    <a:lnTo>
                      <a:pt x="1411605" y="307658"/>
                    </a:lnTo>
                    <a:lnTo>
                      <a:pt x="1398270" y="320992"/>
                    </a:lnTo>
                    <a:lnTo>
                      <a:pt x="1344930" y="328613"/>
                    </a:lnTo>
                    <a:lnTo>
                      <a:pt x="1329690" y="343852"/>
                    </a:lnTo>
                    <a:lnTo>
                      <a:pt x="1290638" y="359092"/>
                    </a:lnTo>
                    <a:lnTo>
                      <a:pt x="1275398" y="391477"/>
                    </a:lnTo>
                    <a:lnTo>
                      <a:pt x="1236345" y="390525"/>
                    </a:lnTo>
                    <a:lnTo>
                      <a:pt x="1237298" y="411480"/>
                    </a:lnTo>
                    <a:lnTo>
                      <a:pt x="1257300" y="412433"/>
                    </a:lnTo>
                    <a:lnTo>
                      <a:pt x="1237298" y="427672"/>
                    </a:lnTo>
                    <a:lnTo>
                      <a:pt x="1223010" y="447675"/>
                    </a:lnTo>
                    <a:lnTo>
                      <a:pt x="1235392" y="460058"/>
                    </a:lnTo>
                    <a:lnTo>
                      <a:pt x="1227773" y="478155"/>
                    </a:lnTo>
                    <a:lnTo>
                      <a:pt x="1239203" y="490538"/>
                    </a:lnTo>
                    <a:lnTo>
                      <a:pt x="1222057" y="494347"/>
                    </a:lnTo>
                    <a:cubicBezTo>
                      <a:pt x="1222057" y="494347"/>
                      <a:pt x="1222057" y="473392"/>
                      <a:pt x="1211580" y="483870"/>
                    </a:cubicBezTo>
                    <a:cubicBezTo>
                      <a:pt x="1201103" y="494347"/>
                      <a:pt x="1195388" y="500063"/>
                      <a:pt x="1195388" y="500063"/>
                    </a:cubicBezTo>
                    <a:lnTo>
                      <a:pt x="1209675" y="514350"/>
                    </a:lnTo>
                    <a:lnTo>
                      <a:pt x="1226820" y="520065"/>
                    </a:lnTo>
                    <a:lnTo>
                      <a:pt x="1241107" y="541020"/>
                    </a:lnTo>
                    <a:lnTo>
                      <a:pt x="1226820" y="555308"/>
                    </a:lnTo>
                    <a:lnTo>
                      <a:pt x="1200150" y="555308"/>
                    </a:lnTo>
                    <a:lnTo>
                      <a:pt x="1163003" y="570547"/>
                    </a:lnTo>
                    <a:lnTo>
                      <a:pt x="1107757" y="570547"/>
                    </a:lnTo>
                    <a:lnTo>
                      <a:pt x="1107757" y="579120"/>
                    </a:lnTo>
                    <a:lnTo>
                      <a:pt x="1073467" y="566738"/>
                    </a:lnTo>
                    <a:lnTo>
                      <a:pt x="1006792" y="566738"/>
                    </a:lnTo>
                    <a:lnTo>
                      <a:pt x="978217" y="592455"/>
                    </a:lnTo>
                    <a:lnTo>
                      <a:pt x="984885" y="627697"/>
                    </a:lnTo>
                    <a:lnTo>
                      <a:pt x="996315" y="639127"/>
                    </a:lnTo>
                    <a:lnTo>
                      <a:pt x="983932" y="667702"/>
                    </a:lnTo>
                    <a:lnTo>
                      <a:pt x="975360" y="701993"/>
                    </a:lnTo>
                    <a:lnTo>
                      <a:pt x="986790" y="713422"/>
                    </a:lnTo>
                    <a:lnTo>
                      <a:pt x="1006792" y="745808"/>
                    </a:lnTo>
                    <a:lnTo>
                      <a:pt x="1033463" y="755333"/>
                    </a:lnTo>
                    <a:lnTo>
                      <a:pt x="1032510" y="775335"/>
                    </a:lnTo>
                    <a:lnTo>
                      <a:pt x="1047750" y="796290"/>
                    </a:lnTo>
                    <a:lnTo>
                      <a:pt x="1042035" y="819150"/>
                    </a:lnTo>
                    <a:lnTo>
                      <a:pt x="1003935" y="819150"/>
                    </a:lnTo>
                    <a:lnTo>
                      <a:pt x="979170" y="794385"/>
                    </a:lnTo>
                    <a:lnTo>
                      <a:pt x="969645" y="784860"/>
                    </a:lnTo>
                    <a:lnTo>
                      <a:pt x="979170" y="756285"/>
                    </a:lnTo>
                    <a:lnTo>
                      <a:pt x="942022" y="736283"/>
                    </a:lnTo>
                    <a:lnTo>
                      <a:pt x="922972" y="717233"/>
                    </a:lnTo>
                    <a:lnTo>
                      <a:pt x="900113" y="721043"/>
                    </a:lnTo>
                    <a:lnTo>
                      <a:pt x="871538" y="715327"/>
                    </a:lnTo>
                    <a:lnTo>
                      <a:pt x="872490" y="732472"/>
                    </a:lnTo>
                    <a:lnTo>
                      <a:pt x="885825" y="732472"/>
                    </a:lnTo>
                    <a:lnTo>
                      <a:pt x="891540" y="747713"/>
                    </a:lnTo>
                    <a:lnTo>
                      <a:pt x="903922" y="760095"/>
                    </a:lnTo>
                    <a:lnTo>
                      <a:pt x="922020" y="763905"/>
                    </a:lnTo>
                    <a:lnTo>
                      <a:pt x="942022" y="774383"/>
                    </a:lnTo>
                    <a:lnTo>
                      <a:pt x="946785" y="792480"/>
                    </a:lnTo>
                    <a:lnTo>
                      <a:pt x="933450" y="805815"/>
                    </a:lnTo>
                    <a:lnTo>
                      <a:pt x="936307" y="821055"/>
                    </a:lnTo>
                    <a:lnTo>
                      <a:pt x="909638" y="824865"/>
                    </a:lnTo>
                    <a:lnTo>
                      <a:pt x="890588" y="843915"/>
                    </a:lnTo>
                    <a:lnTo>
                      <a:pt x="899160" y="862965"/>
                    </a:lnTo>
                    <a:lnTo>
                      <a:pt x="904875" y="855345"/>
                    </a:lnTo>
                    <a:lnTo>
                      <a:pt x="914400" y="873443"/>
                    </a:lnTo>
                    <a:lnTo>
                      <a:pt x="944880" y="890588"/>
                    </a:lnTo>
                    <a:lnTo>
                      <a:pt x="942022" y="924877"/>
                    </a:lnTo>
                    <a:lnTo>
                      <a:pt x="942022" y="973455"/>
                    </a:lnTo>
                    <a:lnTo>
                      <a:pt x="913447" y="973455"/>
                    </a:lnTo>
                    <a:lnTo>
                      <a:pt x="902970" y="990600"/>
                    </a:lnTo>
                    <a:lnTo>
                      <a:pt x="882015" y="1011555"/>
                    </a:lnTo>
                    <a:lnTo>
                      <a:pt x="856297" y="1030605"/>
                    </a:lnTo>
                    <a:lnTo>
                      <a:pt x="857250" y="1056323"/>
                    </a:lnTo>
                    <a:lnTo>
                      <a:pt x="869632" y="1068705"/>
                    </a:lnTo>
                    <a:lnTo>
                      <a:pt x="873442" y="1083945"/>
                    </a:lnTo>
                    <a:lnTo>
                      <a:pt x="891540" y="1102043"/>
                    </a:lnTo>
                    <a:lnTo>
                      <a:pt x="918210" y="1105852"/>
                    </a:lnTo>
                    <a:lnTo>
                      <a:pt x="922020" y="1123950"/>
                    </a:lnTo>
                    <a:lnTo>
                      <a:pt x="931545" y="1133475"/>
                    </a:lnTo>
                    <a:lnTo>
                      <a:pt x="948690" y="1118235"/>
                    </a:lnTo>
                    <a:cubicBezTo>
                      <a:pt x="948690" y="1118235"/>
                      <a:pt x="954405" y="1128712"/>
                      <a:pt x="957263" y="1126808"/>
                    </a:cubicBezTo>
                    <a:cubicBezTo>
                      <a:pt x="959167" y="1124902"/>
                      <a:pt x="974407" y="1110615"/>
                      <a:pt x="974407" y="1110615"/>
                    </a:cubicBezTo>
                    <a:lnTo>
                      <a:pt x="973455" y="1138237"/>
                    </a:lnTo>
                    <a:lnTo>
                      <a:pt x="995363" y="1142048"/>
                    </a:lnTo>
                    <a:lnTo>
                      <a:pt x="995363" y="1163955"/>
                    </a:lnTo>
                    <a:lnTo>
                      <a:pt x="1008697" y="1196340"/>
                    </a:lnTo>
                    <a:lnTo>
                      <a:pt x="1001078" y="1216343"/>
                    </a:lnTo>
                    <a:lnTo>
                      <a:pt x="990600" y="1216343"/>
                    </a:lnTo>
                    <a:lnTo>
                      <a:pt x="1002030" y="1237298"/>
                    </a:lnTo>
                    <a:lnTo>
                      <a:pt x="992505" y="1263968"/>
                    </a:lnTo>
                    <a:lnTo>
                      <a:pt x="977265" y="1279208"/>
                    </a:lnTo>
                    <a:lnTo>
                      <a:pt x="971550" y="1296352"/>
                    </a:lnTo>
                    <a:lnTo>
                      <a:pt x="951547" y="1292543"/>
                    </a:lnTo>
                    <a:lnTo>
                      <a:pt x="950595" y="1315402"/>
                    </a:lnTo>
                    <a:lnTo>
                      <a:pt x="963930" y="1328737"/>
                    </a:lnTo>
                    <a:lnTo>
                      <a:pt x="968692" y="1354455"/>
                    </a:lnTo>
                    <a:lnTo>
                      <a:pt x="956310" y="1375410"/>
                    </a:lnTo>
                    <a:lnTo>
                      <a:pt x="968692" y="1387793"/>
                    </a:lnTo>
                    <a:lnTo>
                      <a:pt x="968692" y="1407795"/>
                    </a:lnTo>
                    <a:lnTo>
                      <a:pt x="1000125" y="1425893"/>
                    </a:lnTo>
                    <a:lnTo>
                      <a:pt x="1012507" y="1450658"/>
                    </a:lnTo>
                    <a:lnTo>
                      <a:pt x="993457" y="1468755"/>
                    </a:lnTo>
                    <a:lnTo>
                      <a:pt x="993457" y="1483043"/>
                    </a:lnTo>
                    <a:lnTo>
                      <a:pt x="1002982" y="1500187"/>
                    </a:lnTo>
                    <a:lnTo>
                      <a:pt x="1002982" y="1525905"/>
                    </a:lnTo>
                    <a:lnTo>
                      <a:pt x="990600" y="1535430"/>
                    </a:lnTo>
                    <a:lnTo>
                      <a:pt x="1005840" y="1564005"/>
                    </a:lnTo>
                    <a:lnTo>
                      <a:pt x="1022985" y="1564005"/>
                    </a:lnTo>
                    <a:lnTo>
                      <a:pt x="1040130" y="1581150"/>
                    </a:lnTo>
                    <a:lnTo>
                      <a:pt x="1052513" y="1606868"/>
                    </a:lnTo>
                    <a:lnTo>
                      <a:pt x="1055370" y="1639252"/>
                    </a:lnTo>
                    <a:lnTo>
                      <a:pt x="1041082" y="1653540"/>
                    </a:lnTo>
                    <a:lnTo>
                      <a:pt x="1047750" y="1683068"/>
                    </a:lnTo>
                    <a:lnTo>
                      <a:pt x="1080135" y="1689735"/>
                    </a:lnTo>
                    <a:lnTo>
                      <a:pt x="1096328" y="1705927"/>
                    </a:lnTo>
                    <a:lnTo>
                      <a:pt x="1112520" y="1689735"/>
                    </a:lnTo>
                    <a:lnTo>
                      <a:pt x="1118235" y="1724025"/>
                    </a:lnTo>
                    <a:lnTo>
                      <a:pt x="1112520" y="1753552"/>
                    </a:lnTo>
                    <a:lnTo>
                      <a:pt x="1122045" y="1776412"/>
                    </a:lnTo>
                    <a:lnTo>
                      <a:pt x="1102995" y="1795462"/>
                    </a:lnTo>
                    <a:lnTo>
                      <a:pt x="1082992" y="1821180"/>
                    </a:lnTo>
                    <a:lnTo>
                      <a:pt x="1068705" y="1847850"/>
                    </a:lnTo>
                    <a:lnTo>
                      <a:pt x="1089660" y="1877377"/>
                    </a:lnTo>
                    <a:lnTo>
                      <a:pt x="1089660" y="1912620"/>
                    </a:lnTo>
                    <a:lnTo>
                      <a:pt x="1069657" y="1932623"/>
                    </a:lnTo>
                    <a:lnTo>
                      <a:pt x="1067753" y="1964055"/>
                    </a:lnTo>
                    <a:lnTo>
                      <a:pt x="1055370" y="1976437"/>
                    </a:lnTo>
                    <a:lnTo>
                      <a:pt x="1022032" y="2009775"/>
                    </a:lnTo>
                    <a:lnTo>
                      <a:pt x="1022032" y="2052637"/>
                    </a:lnTo>
                    <a:lnTo>
                      <a:pt x="1057275" y="2076450"/>
                    </a:lnTo>
                    <a:lnTo>
                      <a:pt x="1097280" y="2093595"/>
                    </a:lnTo>
                    <a:lnTo>
                      <a:pt x="1076325" y="2127885"/>
                    </a:lnTo>
                    <a:lnTo>
                      <a:pt x="1025842" y="2149793"/>
                    </a:lnTo>
                    <a:lnTo>
                      <a:pt x="993457" y="2182178"/>
                    </a:lnTo>
                    <a:lnTo>
                      <a:pt x="993457" y="2182178"/>
                    </a:lnTo>
                    <a:lnTo>
                      <a:pt x="941070" y="2144078"/>
                    </a:lnTo>
                    <a:lnTo>
                      <a:pt x="885825" y="2167890"/>
                    </a:lnTo>
                    <a:lnTo>
                      <a:pt x="875347" y="2202180"/>
                    </a:lnTo>
                    <a:lnTo>
                      <a:pt x="838200" y="2183130"/>
                    </a:lnTo>
                    <a:lnTo>
                      <a:pt x="811530" y="2189798"/>
                    </a:lnTo>
                    <a:lnTo>
                      <a:pt x="779145" y="2157412"/>
                    </a:lnTo>
                    <a:lnTo>
                      <a:pt x="743903" y="2170748"/>
                    </a:lnTo>
                    <a:lnTo>
                      <a:pt x="699135" y="2165985"/>
                    </a:lnTo>
                    <a:lnTo>
                      <a:pt x="686753" y="2147887"/>
                    </a:lnTo>
                    <a:lnTo>
                      <a:pt x="638175" y="2147887"/>
                    </a:lnTo>
                    <a:lnTo>
                      <a:pt x="603885" y="2132648"/>
                    </a:lnTo>
                    <a:lnTo>
                      <a:pt x="559117" y="2139315"/>
                    </a:lnTo>
                    <a:lnTo>
                      <a:pt x="525780" y="2213610"/>
                    </a:lnTo>
                    <a:lnTo>
                      <a:pt x="528638" y="2258378"/>
                    </a:lnTo>
                    <a:lnTo>
                      <a:pt x="481965" y="2271712"/>
                    </a:lnTo>
                    <a:lnTo>
                      <a:pt x="443865" y="2299335"/>
                    </a:lnTo>
                    <a:lnTo>
                      <a:pt x="439103" y="2328862"/>
                    </a:lnTo>
                    <a:lnTo>
                      <a:pt x="399097" y="2352675"/>
                    </a:lnTo>
                    <a:lnTo>
                      <a:pt x="386715" y="2370773"/>
                    </a:lnTo>
                    <a:lnTo>
                      <a:pt x="363855" y="2393633"/>
                    </a:lnTo>
                    <a:lnTo>
                      <a:pt x="336232" y="2406968"/>
                    </a:lnTo>
                    <a:lnTo>
                      <a:pt x="301942" y="2406968"/>
                    </a:lnTo>
                    <a:lnTo>
                      <a:pt x="280988" y="2400300"/>
                    </a:lnTo>
                    <a:lnTo>
                      <a:pt x="256222" y="2387918"/>
                    </a:lnTo>
                    <a:lnTo>
                      <a:pt x="246697" y="2401253"/>
                    </a:lnTo>
                    <a:lnTo>
                      <a:pt x="218122" y="2401253"/>
                    </a:lnTo>
                    <a:lnTo>
                      <a:pt x="200025" y="2389823"/>
                    </a:lnTo>
                    <a:lnTo>
                      <a:pt x="183832" y="2382203"/>
                    </a:lnTo>
                    <a:lnTo>
                      <a:pt x="159067" y="2374583"/>
                    </a:lnTo>
                    <a:lnTo>
                      <a:pt x="140017" y="2367915"/>
                    </a:lnTo>
                    <a:lnTo>
                      <a:pt x="140017" y="2349818"/>
                    </a:lnTo>
                    <a:lnTo>
                      <a:pt x="153353" y="2336483"/>
                    </a:lnTo>
                    <a:lnTo>
                      <a:pt x="131445" y="2314575"/>
                    </a:lnTo>
                    <a:lnTo>
                      <a:pt x="110490" y="2329815"/>
                    </a:lnTo>
                    <a:lnTo>
                      <a:pt x="100965" y="2346008"/>
                    </a:lnTo>
                    <a:lnTo>
                      <a:pt x="80963" y="2367915"/>
                    </a:lnTo>
                    <a:lnTo>
                      <a:pt x="79057" y="2389823"/>
                    </a:lnTo>
                    <a:lnTo>
                      <a:pt x="88582" y="2418398"/>
                    </a:lnTo>
                    <a:lnTo>
                      <a:pt x="66675" y="2428875"/>
                    </a:lnTo>
                    <a:lnTo>
                      <a:pt x="66675" y="2445068"/>
                    </a:lnTo>
                    <a:lnTo>
                      <a:pt x="85725" y="2454593"/>
                    </a:lnTo>
                    <a:lnTo>
                      <a:pt x="99060" y="2467928"/>
                    </a:lnTo>
                    <a:lnTo>
                      <a:pt x="105728" y="2484120"/>
                    </a:lnTo>
                    <a:lnTo>
                      <a:pt x="126682" y="2495550"/>
                    </a:lnTo>
                    <a:lnTo>
                      <a:pt x="126682" y="2514600"/>
                    </a:lnTo>
                    <a:lnTo>
                      <a:pt x="116205" y="2525078"/>
                    </a:lnTo>
                    <a:lnTo>
                      <a:pt x="89535" y="2529840"/>
                    </a:lnTo>
                    <a:lnTo>
                      <a:pt x="54292" y="2565083"/>
                    </a:lnTo>
                    <a:lnTo>
                      <a:pt x="54292" y="2589848"/>
                    </a:lnTo>
                    <a:lnTo>
                      <a:pt x="48578" y="2605087"/>
                    </a:lnTo>
                    <a:lnTo>
                      <a:pt x="33338" y="2620328"/>
                    </a:lnTo>
                    <a:lnTo>
                      <a:pt x="21907" y="2622233"/>
                    </a:lnTo>
                    <a:lnTo>
                      <a:pt x="21907" y="2641283"/>
                    </a:lnTo>
                    <a:lnTo>
                      <a:pt x="7620" y="2655570"/>
                    </a:lnTo>
                    <a:lnTo>
                      <a:pt x="0" y="2671762"/>
                    </a:lnTo>
                    <a:lnTo>
                      <a:pt x="0" y="2688908"/>
                    </a:lnTo>
                    <a:lnTo>
                      <a:pt x="20955" y="2698433"/>
                    </a:lnTo>
                    <a:lnTo>
                      <a:pt x="32385" y="2733675"/>
                    </a:lnTo>
                    <a:lnTo>
                      <a:pt x="25717" y="2753678"/>
                    </a:lnTo>
                    <a:lnTo>
                      <a:pt x="25717" y="2780348"/>
                    </a:lnTo>
                    <a:lnTo>
                      <a:pt x="7620" y="2798445"/>
                    </a:lnTo>
                    <a:lnTo>
                      <a:pt x="15240" y="2823210"/>
                    </a:lnTo>
                    <a:lnTo>
                      <a:pt x="46672" y="2831783"/>
                    </a:lnTo>
                    <a:lnTo>
                      <a:pt x="75247" y="2814637"/>
                    </a:lnTo>
                    <a:lnTo>
                      <a:pt x="95250" y="2834640"/>
                    </a:lnTo>
                    <a:lnTo>
                      <a:pt x="85725" y="2867978"/>
                    </a:lnTo>
                    <a:lnTo>
                      <a:pt x="114300" y="2876550"/>
                    </a:lnTo>
                    <a:lnTo>
                      <a:pt x="129540" y="2861310"/>
                    </a:lnTo>
                    <a:lnTo>
                      <a:pt x="155257" y="2876550"/>
                    </a:lnTo>
                    <a:lnTo>
                      <a:pt x="183832" y="2876550"/>
                    </a:lnTo>
                    <a:lnTo>
                      <a:pt x="183832" y="2896553"/>
                    </a:lnTo>
                    <a:lnTo>
                      <a:pt x="149542" y="2911793"/>
                    </a:lnTo>
                    <a:lnTo>
                      <a:pt x="140970" y="2949893"/>
                    </a:lnTo>
                    <a:lnTo>
                      <a:pt x="164782" y="2949893"/>
                    </a:lnTo>
                    <a:lnTo>
                      <a:pt x="194310" y="2935605"/>
                    </a:lnTo>
                    <a:lnTo>
                      <a:pt x="209550" y="2958465"/>
                    </a:lnTo>
                    <a:lnTo>
                      <a:pt x="243840" y="2940368"/>
                    </a:lnTo>
                    <a:lnTo>
                      <a:pt x="282892" y="2928937"/>
                    </a:lnTo>
                    <a:lnTo>
                      <a:pt x="305753" y="2906078"/>
                    </a:lnTo>
                    <a:lnTo>
                      <a:pt x="327660" y="2905125"/>
                    </a:lnTo>
                    <a:lnTo>
                      <a:pt x="357188" y="2904173"/>
                    </a:lnTo>
                    <a:lnTo>
                      <a:pt x="378142" y="2883218"/>
                    </a:lnTo>
                    <a:lnTo>
                      <a:pt x="403860" y="2883218"/>
                    </a:lnTo>
                    <a:lnTo>
                      <a:pt x="410528" y="2903220"/>
                    </a:lnTo>
                    <a:lnTo>
                      <a:pt x="393382" y="2926080"/>
                    </a:lnTo>
                    <a:lnTo>
                      <a:pt x="373380" y="2926080"/>
                    </a:lnTo>
                    <a:lnTo>
                      <a:pt x="373380" y="2951798"/>
                    </a:lnTo>
                    <a:lnTo>
                      <a:pt x="397192" y="2961323"/>
                    </a:lnTo>
                    <a:lnTo>
                      <a:pt x="415290" y="2979420"/>
                    </a:lnTo>
                    <a:lnTo>
                      <a:pt x="431482" y="3013710"/>
                    </a:lnTo>
                    <a:lnTo>
                      <a:pt x="446722" y="3028950"/>
                    </a:lnTo>
                    <a:lnTo>
                      <a:pt x="463867" y="3020378"/>
                    </a:lnTo>
                    <a:lnTo>
                      <a:pt x="463867" y="3020378"/>
                    </a:lnTo>
                    <a:lnTo>
                      <a:pt x="446722" y="3028950"/>
                    </a:lnTo>
                    <a:lnTo>
                      <a:pt x="470535" y="3052762"/>
                    </a:lnTo>
                    <a:lnTo>
                      <a:pt x="487680" y="3108960"/>
                    </a:lnTo>
                    <a:lnTo>
                      <a:pt x="487680" y="3155633"/>
                    </a:lnTo>
                    <a:lnTo>
                      <a:pt x="510540" y="3176587"/>
                    </a:lnTo>
                    <a:lnTo>
                      <a:pt x="510540" y="3210878"/>
                    </a:lnTo>
                    <a:lnTo>
                      <a:pt x="534353" y="3252787"/>
                    </a:lnTo>
                    <a:lnTo>
                      <a:pt x="541020" y="3289935"/>
                    </a:lnTo>
                    <a:lnTo>
                      <a:pt x="550545" y="3322320"/>
                    </a:lnTo>
                    <a:lnTo>
                      <a:pt x="568642" y="3359468"/>
                    </a:lnTo>
                    <a:lnTo>
                      <a:pt x="600075" y="3353753"/>
                    </a:lnTo>
                    <a:lnTo>
                      <a:pt x="615315" y="3321368"/>
                    </a:lnTo>
                    <a:lnTo>
                      <a:pt x="638175" y="3314700"/>
                    </a:lnTo>
                    <a:lnTo>
                      <a:pt x="653415" y="3332798"/>
                    </a:lnTo>
                    <a:lnTo>
                      <a:pt x="653415" y="3353753"/>
                    </a:lnTo>
                    <a:lnTo>
                      <a:pt x="668655" y="3368993"/>
                    </a:lnTo>
                    <a:lnTo>
                      <a:pt x="685800" y="3386137"/>
                    </a:lnTo>
                    <a:lnTo>
                      <a:pt x="717232" y="3380423"/>
                    </a:lnTo>
                    <a:lnTo>
                      <a:pt x="731520" y="3394710"/>
                    </a:lnTo>
                    <a:lnTo>
                      <a:pt x="766763" y="3388995"/>
                    </a:lnTo>
                    <a:lnTo>
                      <a:pt x="784860" y="3370898"/>
                    </a:lnTo>
                    <a:lnTo>
                      <a:pt x="821055" y="3370898"/>
                    </a:lnTo>
                    <a:lnTo>
                      <a:pt x="838200" y="3388043"/>
                    </a:lnTo>
                    <a:lnTo>
                      <a:pt x="864870" y="3399473"/>
                    </a:lnTo>
                    <a:lnTo>
                      <a:pt x="884872" y="3417570"/>
                    </a:lnTo>
                    <a:lnTo>
                      <a:pt x="890588" y="3451860"/>
                    </a:lnTo>
                    <a:lnTo>
                      <a:pt x="914400" y="3467100"/>
                    </a:lnTo>
                    <a:lnTo>
                      <a:pt x="925830" y="3492818"/>
                    </a:lnTo>
                    <a:lnTo>
                      <a:pt x="955357" y="3510915"/>
                    </a:lnTo>
                    <a:lnTo>
                      <a:pt x="955357" y="3545205"/>
                    </a:lnTo>
                    <a:lnTo>
                      <a:pt x="993457" y="3554730"/>
                    </a:lnTo>
                    <a:lnTo>
                      <a:pt x="1027747" y="3566160"/>
                    </a:lnTo>
                    <a:lnTo>
                      <a:pt x="1064895" y="3551873"/>
                    </a:lnTo>
                    <a:lnTo>
                      <a:pt x="1086803" y="3529965"/>
                    </a:lnTo>
                    <a:lnTo>
                      <a:pt x="1094423" y="3558540"/>
                    </a:lnTo>
                    <a:lnTo>
                      <a:pt x="1109663" y="3587115"/>
                    </a:lnTo>
                    <a:lnTo>
                      <a:pt x="1122045" y="3608070"/>
                    </a:lnTo>
                    <a:lnTo>
                      <a:pt x="1163003" y="3614737"/>
                    </a:lnTo>
                    <a:lnTo>
                      <a:pt x="1181100" y="3596640"/>
                    </a:lnTo>
                    <a:lnTo>
                      <a:pt x="1216342" y="3576637"/>
                    </a:lnTo>
                    <a:lnTo>
                      <a:pt x="1258253" y="3577590"/>
                    </a:lnTo>
                    <a:lnTo>
                      <a:pt x="1281113" y="3554730"/>
                    </a:lnTo>
                    <a:lnTo>
                      <a:pt x="1314450" y="3547110"/>
                    </a:lnTo>
                    <a:lnTo>
                      <a:pt x="1320165" y="3517582"/>
                    </a:lnTo>
                    <a:lnTo>
                      <a:pt x="1348740" y="3517582"/>
                    </a:lnTo>
                    <a:lnTo>
                      <a:pt x="1377315" y="3489007"/>
                    </a:lnTo>
                    <a:lnTo>
                      <a:pt x="1423988" y="3459480"/>
                    </a:lnTo>
                    <a:lnTo>
                      <a:pt x="1461135" y="3459480"/>
                    </a:lnTo>
                    <a:lnTo>
                      <a:pt x="1470660" y="3429953"/>
                    </a:lnTo>
                    <a:lnTo>
                      <a:pt x="1502092" y="3429953"/>
                    </a:lnTo>
                    <a:lnTo>
                      <a:pt x="1526857" y="3405187"/>
                    </a:lnTo>
                    <a:lnTo>
                      <a:pt x="1557338" y="3418523"/>
                    </a:lnTo>
                    <a:lnTo>
                      <a:pt x="1581150" y="3442335"/>
                    </a:lnTo>
                    <a:lnTo>
                      <a:pt x="1619250" y="3427095"/>
                    </a:lnTo>
                    <a:lnTo>
                      <a:pt x="1651635" y="3436620"/>
                    </a:lnTo>
                    <a:lnTo>
                      <a:pt x="1678305" y="3463290"/>
                    </a:lnTo>
                    <a:lnTo>
                      <a:pt x="1701165" y="3486150"/>
                    </a:lnTo>
                    <a:lnTo>
                      <a:pt x="1742123" y="3500437"/>
                    </a:lnTo>
                    <a:lnTo>
                      <a:pt x="1770698" y="3509010"/>
                    </a:lnTo>
                    <a:lnTo>
                      <a:pt x="1809750" y="3502343"/>
                    </a:lnTo>
                    <a:lnTo>
                      <a:pt x="1847850" y="3511868"/>
                    </a:lnTo>
                    <a:lnTo>
                      <a:pt x="1888808" y="3511868"/>
                    </a:lnTo>
                    <a:lnTo>
                      <a:pt x="1915478" y="3511868"/>
                    </a:lnTo>
                    <a:lnTo>
                      <a:pt x="1946910" y="3480435"/>
                    </a:lnTo>
                    <a:lnTo>
                      <a:pt x="1980248" y="3458528"/>
                    </a:lnTo>
                    <a:lnTo>
                      <a:pt x="1980248" y="3424237"/>
                    </a:lnTo>
                    <a:lnTo>
                      <a:pt x="1955483" y="3399473"/>
                    </a:lnTo>
                    <a:lnTo>
                      <a:pt x="1955483" y="3368040"/>
                    </a:lnTo>
                    <a:lnTo>
                      <a:pt x="1937385" y="3347085"/>
                    </a:lnTo>
                    <a:lnTo>
                      <a:pt x="1943100" y="3309937"/>
                    </a:lnTo>
                    <a:lnTo>
                      <a:pt x="1962150" y="3290887"/>
                    </a:lnTo>
                    <a:lnTo>
                      <a:pt x="1980248" y="3254693"/>
                    </a:lnTo>
                    <a:lnTo>
                      <a:pt x="2002155" y="3232785"/>
                    </a:lnTo>
                    <a:lnTo>
                      <a:pt x="2000250" y="3206115"/>
                    </a:lnTo>
                    <a:lnTo>
                      <a:pt x="1986915" y="3192780"/>
                    </a:lnTo>
                    <a:lnTo>
                      <a:pt x="1982153" y="3168968"/>
                    </a:lnTo>
                    <a:lnTo>
                      <a:pt x="1997392" y="3153728"/>
                    </a:lnTo>
                    <a:lnTo>
                      <a:pt x="1997392" y="3128962"/>
                    </a:lnTo>
                    <a:lnTo>
                      <a:pt x="2013585" y="3112770"/>
                    </a:lnTo>
                    <a:lnTo>
                      <a:pt x="2073592" y="3052762"/>
                    </a:lnTo>
                    <a:lnTo>
                      <a:pt x="2096453" y="3068003"/>
                    </a:lnTo>
                    <a:lnTo>
                      <a:pt x="2088833" y="3084195"/>
                    </a:lnTo>
                    <a:lnTo>
                      <a:pt x="2115503" y="3096578"/>
                    </a:lnTo>
                    <a:lnTo>
                      <a:pt x="2131695" y="3111818"/>
                    </a:lnTo>
                    <a:lnTo>
                      <a:pt x="2166937" y="3122295"/>
                    </a:lnTo>
                    <a:lnTo>
                      <a:pt x="2183130" y="3138487"/>
                    </a:lnTo>
                    <a:lnTo>
                      <a:pt x="2201228" y="3148012"/>
                    </a:lnTo>
                    <a:lnTo>
                      <a:pt x="2221230" y="3168015"/>
                    </a:lnTo>
                    <a:lnTo>
                      <a:pt x="2266950" y="3158490"/>
                    </a:lnTo>
                    <a:lnTo>
                      <a:pt x="2305050" y="3194685"/>
                    </a:lnTo>
                    <a:lnTo>
                      <a:pt x="2326958" y="3194685"/>
                    </a:lnTo>
                    <a:lnTo>
                      <a:pt x="2326958" y="3214687"/>
                    </a:lnTo>
                    <a:lnTo>
                      <a:pt x="2343150" y="3240405"/>
                    </a:lnTo>
                    <a:lnTo>
                      <a:pt x="2383155" y="3240405"/>
                    </a:lnTo>
                    <a:lnTo>
                      <a:pt x="2390775" y="3266123"/>
                    </a:lnTo>
                    <a:lnTo>
                      <a:pt x="2422208" y="3248025"/>
                    </a:lnTo>
                    <a:lnTo>
                      <a:pt x="2445067" y="3248025"/>
                    </a:lnTo>
                    <a:lnTo>
                      <a:pt x="2445067" y="3207068"/>
                    </a:lnTo>
                    <a:lnTo>
                      <a:pt x="2477453" y="3174683"/>
                    </a:lnTo>
                    <a:lnTo>
                      <a:pt x="2515553" y="3128962"/>
                    </a:lnTo>
                    <a:lnTo>
                      <a:pt x="2534603" y="3080385"/>
                    </a:lnTo>
                    <a:lnTo>
                      <a:pt x="2585085" y="3029903"/>
                    </a:lnTo>
                    <a:lnTo>
                      <a:pt x="2641283" y="2961323"/>
                    </a:lnTo>
                    <a:lnTo>
                      <a:pt x="2649855" y="2860358"/>
                    </a:lnTo>
                    <a:lnTo>
                      <a:pt x="2669858" y="2793683"/>
                    </a:lnTo>
                    <a:lnTo>
                      <a:pt x="2639378" y="2784158"/>
                    </a:lnTo>
                    <a:lnTo>
                      <a:pt x="2609850" y="2645093"/>
                    </a:lnTo>
                    <a:lnTo>
                      <a:pt x="2620328" y="2625090"/>
                    </a:lnTo>
                    <a:lnTo>
                      <a:pt x="2635567" y="2609850"/>
                    </a:lnTo>
                    <a:lnTo>
                      <a:pt x="2610803" y="2592705"/>
                    </a:lnTo>
                    <a:lnTo>
                      <a:pt x="2587942" y="2585085"/>
                    </a:lnTo>
                    <a:lnTo>
                      <a:pt x="2579370" y="2546985"/>
                    </a:lnTo>
                    <a:lnTo>
                      <a:pt x="2624137" y="2514600"/>
                    </a:lnTo>
                    <a:lnTo>
                      <a:pt x="2646045" y="2514600"/>
                    </a:lnTo>
                    <a:lnTo>
                      <a:pt x="2646045" y="2486025"/>
                    </a:lnTo>
                    <a:lnTo>
                      <a:pt x="2667000" y="2476500"/>
                    </a:lnTo>
                    <a:lnTo>
                      <a:pt x="2697480" y="2486978"/>
                    </a:lnTo>
                    <a:lnTo>
                      <a:pt x="2728912" y="2475548"/>
                    </a:lnTo>
                    <a:lnTo>
                      <a:pt x="2728912" y="2447925"/>
                    </a:lnTo>
                    <a:lnTo>
                      <a:pt x="2750820" y="2431733"/>
                    </a:lnTo>
                    <a:lnTo>
                      <a:pt x="2762250" y="2444115"/>
                    </a:lnTo>
                    <a:lnTo>
                      <a:pt x="2798445" y="2444115"/>
                    </a:lnTo>
                    <a:lnTo>
                      <a:pt x="2819400" y="2428875"/>
                    </a:lnTo>
                    <a:lnTo>
                      <a:pt x="2832735" y="2442210"/>
                    </a:lnTo>
                    <a:lnTo>
                      <a:pt x="2876550" y="2450783"/>
                    </a:lnTo>
                    <a:lnTo>
                      <a:pt x="2894648" y="2432685"/>
                    </a:lnTo>
                    <a:lnTo>
                      <a:pt x="2913698" y="2443162"/>
                    </a:lnTo>
                    <a:lnTo>
                      <a:pt x="2941320" y="2415540"/>
                    </a:lnTo>
                    <a:lnTo>
                      <a:pt x="2963228" y="2415540"/>
                    </a:lnTo>
                    <a:lnTo>
                      <a:pt x="2963228" y="2359343"/>
                    </a:lnTo>
                    <a:lnTo>
                      <a:pt x="2988945" y="2346960"/>
                    </a:lnTo>
                    <a:lnTo>
                      <a:pt x="3005137" y="2314575"/>
                    </a:lnTo>
                    <a:lnTo>
                      <a:pt x="3031808" y="2321243"/>
                    </a:lnTo>
                    <a:lnTo>
                      <a:pt x="3044190" y="2333625"/>
                    </a:lnTo>
                    <a:lnTo>
                      <a:pt x="3013710" y="2362200"/>
                    </a:lnTo>
                    <a:lnTo>
                      <a:pt x="3039428" y="2364105"/>
                    </a:lnTo>
                    <a:lnTo>
                      <a:pt x="3060383" y="2352675"/>
                    </a:lnTo>
                    <a:lnTo>
                      <a:pt x="3091815" y="2361248"/>
                    </a:lnTo>
                    <a:lnTo>
                      <a:pt x="3104198" y="2336483"/>
                    </a:lnTo>
                    <a:lnTo>
                      <a:pt x="3126105" y="2323148"/>
                    </a:lnTo>
                    <a:lnTo>
                      <a:pt x="3131820" y="2295525"/>
                    </a:lnTo>
                    <a:lnTo>
                      <a:pt x="3121342" y="2285048"/>
                    </a:lnTo>
                    <a:lnTo>
                      <a:pt x="3121342" y="2267903"/>
                    </a:lnTo>
                    <a:lnTo>
                      <a:pt x="3098483" y="2277428"/>
                    </a:lnTo>
                    <a:lnTo>
                      <a:pt x="3057525" y="2236470"/>
                    </a:lnTo>
                    <a:lnTo>
                      <a:pt x="3068955" y="2206943"/>
                    </a:lnTo>
                    <a:lnTo>
                      <a:pt x="3056573" y="2194560"/>
                    </a:lnTo>
                    <a:lnTo>
                      <a:pt x="3067050" y="2169795"/>
                    </a:lnTo>
                    <a:lnTo>
                      <a:pt x="3056573" y="2159318"/>
                    </a:lnTo>
                    <a:lnTo>
                      <a:pt x="3081337" y="2134553"/>
                    </a:lnTo>
                    <a:lnTo>
                      <a:pt x="3104198" y="2136458"/>
                    </a:lnTo>
                    <a:lnTo>
                      <a:pt x="3117533" y="2149793"/>
                    </a:lnTo>
                    <a:lnTo>
                      <a:pt x="3134678" y="2149793"/>
                    </a:lnTo>
                    <a:lnTo>
                      <a:pt x="3151823" y="2136458"/>
                    </a:lnTo>
                    <a:lnTo>
                      <a:pt x="3156585" y="2121218"/>
                    </a:lnTo>
                    <a:lnTo>
                      <a:pt x="3123248" y="208121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: Shape 164">
                <a:extLst>
                  <a:ext uri="{FF2B5EF4-FFF2-40B4-BE49-F238E27FC236}">
                    <a16:creationId xmlns="" xmlns:a16="http://schemas.microsoft.com/office/drawing/2014/main" id="{B4B050A3-D5A1-815F-A08F-56419471D34A}"/>
                  </a:ext>
                </a:extLst>
              </p:cNvPr>
              <p:cNvSpPr/>
              <p:nvPr/>
            </p:nvSpPr>
            <p:spPr>
              <a:xfrm>
                <a:off x="6560819" y="2394584"/>
                <a:ext cx="16192" cy="15240"/>
              </a:xfrm>
              <a:custGeom>
                <a:avLst/>
                <a:gdLst>
                  <a:gd name="connsiteX0" fmla="*/ 16193 w 16192"/>
                  <a:gd name="connsiteY0" fmla="*/ 5715 h 15240"/>
                  <a:gd name="connsiteX1" fmla="*/ 4763 w 16192"/>
                  <a:gd name="connsiteY1" fmla="*/ 0 h 15240"/>
                  <a:gd name="connsiteX2" fmla="*/ 0 w 16192"/>
                  <a:gd name="connsiteY2" fmla="*/ 7620 h 15240"/>
                  <a:gd name="connsiteX3" fmla="*/ 11430 w 1619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" h="15240">
                    <a:moveTo>
                      <a:pt x="16193" y="5715"/>
                    </a:moveTo>
                    <a:lnTo>
                      <a:pt x="4763" y="0"/>
                    </a:lnTo>
                    <a:lnTo>
                      <a:pt x="0" y="7620"/>
                    </a:lnTo>
                    <a:lnTo>
                      <a:pt x="1143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: Shape 165">
                <a:extLst>
                  <a:ext uri="{FF2B5EF4-FFF2-40B4-BE49-F238E27FC236}">
                    <a16:creationId xmlns="" xmlns:a16="http://schemas.microsoft.com/office/drawing/2014/main" id="{AD64BC21-92F3-5B92-F045-4702EB90F039}"/>
                  </a:ext>
                </a:extLst>
              </p:cNvPr>
              <p:cNvSpPr/>
              <p:nvPr/>
            </p:nvSpPr>
            <p:spPr>
              <a:xfrm>
                <a:off x="6497955" y="2280284"/>
                <a:ext cx="44767" cy="25717"/>
              </a:xfrm>
              <a:custGeom>
                <a:avLst/>
                <a:gdLst>
                  <a:gd name="connsiteX0" fmla="*/ 30480 w 44767"/>
                  <a:gd name="connsiteY0" fmla="*/ 25718 h 25717"/>
                  <a:gd name="connsiteX1" fmla="*/ 44768 w 44767"/>
                  <a:gd name="connsiteY1" fmla="*/ 21908 h 25717"/>
                  <a:gd name="connsiteX2" fmla="*/ 40957 w 44767"/>
                  <a:gd name="connsiteY2" fmla="*/ 4763 h 25717"/>
                  <a:gd name="connsiteX3" fmla="*/ 26670 w 44767"/>
                  <a:gd name="connsiteY3" fmla="*/ 8573 h 25717"/>
                  <a:gd name="connsiteX4" fmla="*/ 12382 w 44767"/>
                  <a:gd name="connsiteY4" fmla="*/ 0 h 25717"/>
                  <a:gd name="connsiteX5" fmla="*/ 0 w 44767"/>
                  <a:gd name="connsiteY5" fmla="*/ 7620 h 25717"/>
                  <a:gd name="connsiteX6" fmla="*/ 18097 w 44767"/>
                  <a:gd name="connsiteY6" fmla="*/ 17145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67" h="25717">
                    <a:moveTo>
                      <a:pt x="30480" y="25718"/>
                    </a:moveTo>
                    <a:lnTo>
                      <a:pt x="44768" y="21908"/>
                    </a:lnTo>
                    <a:lnTo>
                      <a:pt x="40957" y="4763"/>
                    </a:lnTo>
                    <a:lnTo>
                      <a:pt x="26670" y="8573"/>
                    </a:lnTo>
                    <a:lnTo>
                      <a:pt x="12382" y="0"/>
                    </a:lnTo>
                    <a:lnTo>
                      <a:pt x="0" y="7620"/>
                    </a:lnTo>
                    <a:lnTo>
                      <a:pt x="18097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: Shape 166">
                <a:extLst>
                  <a:ext uri="{FF2B5EF4-FFF2-40B4-BE49-F238E27FC236}">
                    <a16:creationId xmlns="" xmlns:a16="http://schemas.microsoft.com/office/drawing/2014/main" id="{37782C41-54C8-C6C9-6F83-2ACF55BF89E1}"/>
                  </a:ext>
                </a:extLst>
              </p:cNvPr>
              <p:cNvSpPr/>
              <p:nvPr/>
            </p:nvSpPr>
            <p:spPr>
              <a:xfrm>
                <a:off x="6316980" y="2149792"/>
                <a:ext cx="155257" cy="204787"/>
              </a:xfrm>
              <a:custGeom>
                <a:avLst/>
                <a:gdLst>
                  <a:gd name="connsiteX0" fmla="*/ 36195 w 155257"/>
                  <a:gd name="connsiteY0" fmla="*/ 185738 h 204787"/>
                  <a:gd name="connsiteX1" fmla="*/ 50482 w 155257"/>
                  <a:gd name="connsiteY1" fmla="*/ 176213 h 204787"/>
                  <a:gd name="connsiteX2" fmla="*/ 81915 w 155257"/>
                  <a:gd name="connsiteY2" fmla="*/ 160020 h 204787"/>
                  <a:gd name="connsiteX3" fmla="*/ 107632 w 155257"/>
                  <a:gd name="connsiteY3" fmla="*/ 157163 h 204787"/>
                  <a:gd name="connsiteX4" fmla="*/ 140018 w 155257"/>
                  <a:gd name="connsiteY4" fmla="*/ 133350 h 204787"/>
                  <a:gd name="connsiteX5" fmla="*/ 155257 w 155257"/>
                  <a:gd name="connsiteY5" fmla="*/ 103823 h 204787"/>
                  <a:gd name="connsiteX6" fmla="*/ 144780 w 155257"/>
                  <a:gd name="connsiteY6" fmla="*/ 78105 h 204787"/>
                  <a:gd name="connsiteX7" fmla="*/ 133350 w 155257"/>
                  <a:gd name="connsiteY7" fmla="*/ 59055 h 204787"/>
                  <a:gd name="connsiteX8" fmla="*/ 118110 w 155257"/>
                  <a:gd name="connsiteY8" fmla="*/ 65723 h 204787"/>
                  <a:gd name="connsiteX9" fmla="*/ 102870 w 155257"/>
                  <a:gd name="connsiteY9" fmla="*/ 38100 h 204787"/>
                  <a:gd name="connsiteX10" fmla="*/ 91440 w 155257"/>
                  <a:gd name="connsiteY10" fmla="*/ 26670 h 204787"/>
                  <a:gd name="connsiteX11" fmla="*/ 77152 w 155257"/>
                  <a:gd name="connsiteY11" fmla="*/ 43815 h 204787"/>
                  <a:gd name="connsiteX12" fmla="*/ 67627 w 155257"/>
                  <a:gd name="connsiteY12" fmla="*/ 67628 h 204787"/>
                  <a:gd name="connsiteX13" fmla="*/ 67627 w 155257"/>
                  <a:gd name="connsiteY13" fmla="*/ 49530 h 204787"/>
                  <a:gd name="connsiteX14" fmla="*/ 69532 w 155257"/>
                  <a:gd name="connsiteY14" fmla="*/ 18098 h 204787"/>
                  <a:gd name="connsiteX15" fmla="*/ 60007 w 155257"/>
                  <a:gd name="connsiteY15" fmla="*/ 0 h 204787"/>
                  <a:gd name="connsiteX16" fmla="*/ 47625 w 155257"/>
                  <a:gd name="connsiteY16" fmla="*/ 953 h 204787"/>
                  <a:gd name="connsiteX17" fmla="*/ 29527 w 155257"/>
                  <a:gd name="connsiteY17" fmla="*/ 22860 h 204787"/>
                  <a:gd name="connsiteX18" fmla="*/ 30480 w 155257"/>
                  <a:gd name="connsiteY18" fmla="*/ 41910 h 204787"/>
                  <a:gd name="connsiteX19" fmla="*/ 22860 w 155257"/>
                  <a:gd name="connsiteY19" fmla="*/ 55245 h 204787"/>
                  <a:gd name="connsiteX20" fmla="*/ 28575 w 155257"/>
                  <a:gd name="connsiteY20" fmla="*/ 89535 h 204787"/>
                  <a:gd name="connsiteX21" fmla="*/ 13335 w 155257"/>
                  <a:gd name="connsiteY21" fmla="*/ 104775 h 204787"/>
                  <a:gd name="connsiteX22" fmla="*/ 14288 w 155257"/>
                  <a:gd name="connsiteY22" fmla="*/ 139065 h 204787"/>
                  <a:gd name="connsiteX23" fmla="*/ 6667 w 155257"/>
                  <a:gd name="connsiteY23" fmla="*/ 168592 h 204787"/>
                  <a:gd name="connsiteX24" fmla="*/ 0 w 155257"/>
                  <a:gd name="connsiteY24" fmla="*/ 198120 h 204787"/>
                  <a:gd name="connsiteX25" fmla="*/ 11430 w 155257"/>
                  <a:gd name="connsiteY25" fmla="*/ 204788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5257" h="204787">
                    <a:moveTo>
                      <a:pt x="36195" y="185738"/>
                    </a:moveTo>
                    <a:lnTo>
                      <a:pt x="50482" y="176213"/>
                    </a:lnTo>
                    <a:lnTo>
                      <a:pt x="81915" y="160020"/>
                    </a:lnTo>
                    <a:lnTo>
                      <a:pt x="107632" y="157163"/>
                    </a:lnTo>
                    <a:lnTo>
                      <a:pt x="140018" y="133350"/>
                    </a:lnTo>
                    <a:lnTo>
                      <a:pt x="155257" y="103823"/>
                    </a:lnTo>
                    <a:lnTo>
                      <a:pt x="144780" y="78105"/>
                    </a:lnTo>
                    <a:lnTo>
                      <a:pt x="133350" y="59055"/>
                    </a:lnTo>
                    <a:lnTo>
                      <a:pt x="118110" y="65723"/>
                    </a:lnTo>
                    <a:lnTo>
                      <a:pt x="102870" y="38100"/>
                    </a:lnTo>
                    <a:lnTo>
                      <a:pt x="91440" y="26670"/>
                    </a:lnTo>
                    <a:lnTo>
                      <a:pt x="77152" y="43815"/>
                    </a:lnTo>
                    <a:lnTo>
                      <a:pt x="67627" y="67628"/>
                    </a:lnTo>
                    <a:lnTo>
                      <a:pt x="67627" y="49530"/>
                    </a:lnTo>
                    <a:lnTo>
                      <a:pt x="69532" y="18098"/>
                    </a:lnTo>
                    <a:lnTo>
                      <a:pt x="60007" y="0"/>
                    </a:lnTo>
                    <a:lnTo>
                      <a:pt x="47625" y="953"/>
                    </a:lnTo>
                    <a:lnTo>
                      <a:pt x="29527" y="22860"/>
                    </a:lnTo>
                    <a:lnTo>
                      <a:pt x="30480" y="41910"/>
                    </a:lnTo>
                    <a:lnTo>
                      <a:pt x="22860" y="55245"/>
                    </a:lnTo>
                    <a:lnTo>
                      <a:pt x="28575" y="89535"/>
                    </a:lnTo>
                    <a:lnTo>
                      <a:pt x="13335" y="104775"/>
                    </a:lnTo>
                    <a:lnTo>
                      <a:pt x="14288" y="139065"/>
                    </a:lnTo>
                    <a:lnTo>
                      <a:pt x="6667" y="168592"/>
                    </a:lnTo>
                    <a:lnTo>
                      <a:pt x="0" y="198120"/>
                    </a:lnTo>
                    <a:lnTo>
                      <a:pt x="11430" y="2047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: Shape 167">
                <a:extLst>
                  <a:ext uri="{FF2B5EF4-FFF2-40B4-BE49-F238E27FC236}">
                    <a16:creationId xmlns="" xmlns:a16="http://schemas.microsoft.com/office/drawing/2014/main" id="{DFB2E1F5-2A52-8AC8-2359-C8CB89248911}"/>
                  </a:ext>
                </a:extLst>
              </p:cNvPr>
              <p:cNvSpPr/>
              <p:nvPr/>
            </p:nvSpPr>
            <p:spPr>
              <a:xfrm>
                <a:off x="6130290" y="2060257"/>
                <a:ext cx="182879" cy="188595"/>
              </a:xfrm>
              <a:custGeom>
                <a:avLst/>
                <a:gdLst>
                  <a:gd name="connsiteX0" fmla="*/ 115253 w 182879"/>
                  <a:gd name="connsiteY0" fmla="*/ 0 h 188595"/>
                  <a:gd name="connsiteX1" fmla="*/ 86678 w 182879"/>
                  <a:gd name="connsiteY1" fmla="*/ 8572 h 188595"/>
                  <a:gd name="connsiteX2" fmla="*/ 65722 w 182879"/>
                  <a:gd name="connsiteY2" fmla="*/ 13335 h 188595"/>
                  <a:gd name="connsiteX3" fmla="*/ 42863 w 182879"/>
                  <a:gd name="connsiteY3" fmla="*/ 20955 h 188595"/>
                  <a:gd name="connsiteX4" fmla="*/ 34290 w 182879"/>
                  <a:gd name="connsiteY4" fmla="*/ 40005 h 188595"/>
                  <a:gd name="connsiteX5" fmla="*/ 29528 w 182879"/>
                  <a:gd name="connsiteY5" fmla="*/ 56197 h 188595"/>
                  <a:gd name="connsiteX6" fmla="*/ 18097 w 182879"/>
                  <a:gd name="connsiteY6" fmla="*/ 70485 h 188595"/>
                  <a:gd name="connsiteX7" fmla="*/ 21907 w 182879"/>
                  <a:gd name="connsiteY7" fmla="*/ 86677 h 188595"/>
                  <a:gd name="connsiteX8" fmla="*/ 0 w 182879"/>
                  <a:gd name="connsiteY8" fmla="*/ 102870 h 188595"/>
                  <a:gd name="connsiteX9" fmla="*/ 10478 w 182879"/>
                  <a:gd name="connsiteY9" fmla="*/ 111442 h 188595"/>
                  <a:gd name="connsiteX10" fmla="*/ 25717 w 182879"/>
                  <a:gd name="connsiteY10" fmla="*/ 106680 h 188595"/>
                  <a:gd name="connsiteX11" fmla="*/ 38100 w 182879"/>
                  <a:gd name="connsiteY11" fmla="*/ 124777 h 188595"/>
                  <a:gd name="connsiteX12" fmla="*/ 39053 w 182879"/>
                  <a:gd name="connsiteY12" fmla="*/ 140970 h 188595"/>
                  <a:gd name="connsiteX13" fmla="*/ 50482 w 182879"/>
                  <a:gd name="connsiteY13" fmla="*/ 155258 h 188595"/>
                  <a:gd name="connsiteX14" fmla="*/ 80010 w 182879"/>
                  <a:gd name="connsiteY14" fmla="*/ 158115 h 188595"/>
                  <a:gd name="connsiteX15" fmla="*/ 83820 w 182879"/>
                  <a:gd name="connsiteY15" fmla="*/ 174308 h 188595"/>
                  <a:gd name="connsiteX16" fmla="*/ 104775 w 182879"/>
                  <a:gd name="connsiteY16" fmla="*/ 161925 h 188595"/>
                  <a:gd name="connsiteX17" fmla="*/ 115253 w 182879"/>
                  <a:gd name="connsiteY17" fmla="*/ 178117 h 188595"/>
                  <a:gd name="connsiteX18" fmla="*/ 143828 w 182879"/>
                  <a:gd name="connsiteY18" fmla="*/ 188595 h 188595"/>
                  <a:gd name="connsiteX19" fmla="*/ 170497 w 182879"/>
                  <a:gd name="connsiteY19" fmla="*/ 176213 h 188595"/>
                  <a:gd name="connsiteX20" fmla="*/ 182880 w 182879"/>
                  <a:gd name="connsiteY20" fmla="*/ 158115 h 188595"/>
                  <a:gd name="connsiteX21" fmla="*/ 172403 w 182879"/>
                  <a:gd name="connsiteY21" fmla="*/ 137160 h 188595"/>
                  <a:gd name="connsiteX22" fmla="*/ 156210 w 182879"/>
                  <a:gd name="connsiteY22" fmla="*/ 114300 h 188595"/>
                  <a:gd name="connsiteX23" fmla="*/ 168592 w 182879"/>
                  <a:gd name="connsiteY23" fmla="*/ 105727 h 188595"/>
                  <a:gd name="connsiteX24" fmla="*/ 173355 w 182879"/>
                  <a:gd name="connsiteY24" fmla="*/ 83820 h 188595"/>
                  <a:gd name="connsiteX25" fmla="*/ 166688 w 182879"/>
                  <a:gd name="connsiteY25" fmla="*/ 59055 h 188595"/>
                  <a:gd name="connsiteX26" fmla="*/ 169545 w 182879"/>
                  <a:gd name="connsiteY26" fmla="*/ 34290 h 188595"/>
                  <a:gd name="connsiteX27" fmla="*/ 139065 w 182879"/>
                  <a:gd name="connsiteY27" fmla="*/ 18097 h 188595"/>
                  <a:gd name="connsiteX28" fmla="*/ 127635 w 182879"/>
                  <a:gd name="connsiteY28" fmla="*/ 32385 h 188595"/>
                  <a:gd name="connsiteX29" fmla="*/ 117157 w 182879"/>
                  <a:gd name="connsiteY29" fmla="*/ 51435 h 188595"/>
                  <a:gd name="connsiteX30" fmla="*/ 108585 w 182879"/>
                  <a:gd name="connsiteY30" fmla="*/ 47625 h 188595"/>
                  <a:gd name="connsiteX31" fmla="*/ 115253 w 182879"/>
                  <a:gd name="connsiteY31" fmla="*/ 22860 h 188595"/>
                  <a:gd name="connsiteX32" fmla="*/ 115253 w 182879"/>
                  <a:gd name="connsiteY32" fmla="*/ 0 h 188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82879" h="188595">
                    <a:moveTo>
                      <a:pt x="115253" y="0"/>
                    </a:moveTo>
                    <a:lnTo>
                      <a:pt x="86678" y="8572"/>
                    </a:lnTo>
                    <a:cubicBezTo>
                      <a:pt x="86678" y="8572"/>
                      <a:pt x="70485" y="12382"/>
                      <a:pt x="65722" y="13335"/>
                    </a:cubicBezTo>
                    <a:cubicBezTo>
                      <a:pt x="61913" y="14288"/>
                      <a:pt x="42863" y="20955"/>
                      <a:pt x="42863" y="20955"/>
                    </a:cubicBezTo>
                    <a:lnTo>
                      <a:pt x="34290" y="40005"/>
                    </a:lnTo>
                    <a:lnTo>
                      <a:pt x="29528" y="56197"/>
                    </a:lnTo>
                    <a:lnTo>
                      <a:pt x="18097" y="70485"/>
                    </a:lnTo>
                    <a:lnTo>
                      <a:pt x="21907" y="86677"/>
                    </a:lnTo>
                    <a:lnTo>
                      <a:pt x="0" y="102870"/>
                    </a:lnTo>
                    <a:lnTo>
                      <a:pt x="10478" y="111442"/>
                    </a:lnTo>
                    <a:lnTo>
                      <a:pt x="25717" y="106680"/>
                    </a:lnTo>
                    <a:lnTo>
                      <a:pt x="38100" y="124777"/>
                    </a:lnTo>
                    <a:lnTo>
                      <a:pt x="39053" y="140970"/>
                    </a:lnTo>
                    <a:lnTo>
                      <a:pt x="50482" y="155258"/>
                    </a:lnTo>
                    <a:lnTo>
                      <a:pt x="80010" y="158115"/>
                    </a:lnTo>
                    <a:lnTo>
                      <a:pt x="83820" y="174308"/>
                    </a:lnTo>
                    <a:lnTo>
                      <a:pt x="104775" y="161925"/>
                    </a:lnTo>
                    <a:lnTo>
                      <a:pt x="115253" y="178117"/>
                    </a:lnTo>
                    <a:lnTo>
                      <a:pt x="143828" y="188595"/>
                    </a:lnTo>
                    <a:lnTo>
                      <a:pt x="170497" y="176213"/>
                    </a:lnTo>
                    <a:lnTo>
                      <a:pt x="182880" y="158115"/>
                    </a:lnTo>
                    <a:lnTo>
                      <a:pt x="172403" y="137160"/>
                    </a:lnTo>
                    <a:lnTo>
                      <a:pt x="156210" y="114300"/>
                    </a:lnTo>
                    <a:lnTo>
                      <a:pt x="168592" y="105727"/>
                    </a:lnTo>
                    <a:lnTo>
                      <a:pt x="173355" y="83820"/>
                    </a:lnTo>
                    <a:lnTo>
                      <a:pt x="166688" y="59055"/>
                    </a:lnTo>
                    <a:lnTo>
                      <a:pt x="169545" y="34290"/>
                    </a:lnTo>
                    <a:lnTo>
                      <a:pt x="139065" y="18097"/>
                    </a:lnTo>
                    <a:lnTo>
                      <a:pt x="127635" y="32385"/>
                    </a:lnTo>
                    <a:lnTo>
                      <a:pt x="117157" y="51435"/>
                    </a:lnTo>
                    <a:lnTo>
                      <a:pt x="108585" y="47625"/>
                    </a:lnTo>
                    <a:lnTo>
                      <a:pt x="115253" y="22860"/>
                    </a:lnTo>
                    <a:lnTo>
                      <a:pt x="11525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: Shape 168">
                <a:extLst>
                  <a:ext uri="{FF2B5EF4-FFF2-40B4-BE49-F238E27FC236}">
                    <a16:creationId xmlns="" xmlns:a16="http://schemas.microsoft.com/office/drawing/2014/main" id="{308BDCC2-23DF-464E-AE3C-EFE46AAC5758}"/>
                  </a:ext>
                </a:extLst>
              </p:cNvPr>
              <p:cNvSpPr/>
              <p:nvPr/>
            </p:nvSpPr>
            <p:spPr>
              <a:xfrm>
                <a:off x="6216967" y="2472690"/>
                <a:ext cx="31432" cy="30479"/>
              </a:xfrm>
              <a:custGeom>
                <a:avLst/>
                <a:gdLst>
                  <a:gd name="connsiteX0" fmla="*/ 0 w 31432"/>
                  <a:gd name="connsiteY0" fmla="*/ 19050 h 30479"/>
                  <a:gd name="connsiteX1" fmla="*/ 15240 w 31432"/>
                  <a:gd name="connsiteY1" fmla="*/ 30480 h 30479"/>
                  <a:gd name="connsiteX2" fmla="*/ 31432 w 31432"/>
                  <a:gd name="connsiteY2" fmla="*/ 15240 h 30479"/>
                  <a:gd name="connsiteX3" fmla="*/ 29527 w 31432"/>
                  <a:gd name="connsiteY3" fmla="*/ 0 h 30479"/>
                  <a:gd name="connsiteX4" fmla="*/ 17145 w 31432"/>
                  <a:gd name="connsiteY4" fmla="*/ 15240 h 3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2" h="30479">
                    <a:moveTo>
                      <a:pt x="0" y="19050"/>
                    </a:moveTo>
                    <a:lnTo>
                      <a:pt x="15240" y="30480"/>
                    </a:lnTo>
                    <a:lnTo>
                      <a:pt x="31432" y="15240"/>
                    </a:lnTo>
                    <a:lnTo>
                      <a:pt x="29527" y="0"/>
                    </a:lnTo>
                    <a:lnTo>
                      <a:pt x="1714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: Shape 169">
                <a:extLst>
                  <a:ext uri="{FF2B5EF4-FFF2-40B4-BE49-F238E27FC236}">
                    <a16:creationId xmlns="" xmlns:a16="http://schemas.microsoft.com/office/drawing/2014/main" id="{E44911BB-3BF9-48EE-638F-52BF3BB155F7}"/>
                  </a:ext>
                </a:extLst>
              </p:cNvPr>
              <p:cNvSpPr/>
              <p:nvPr/>
            </p:nvSpPr>
            <p:spPr>
              <a:xfrm>
                <a:off x="6026467" y="2466975"/>
                <a:ext cx="20002" cy="18097"/>
              </a:xfrm>
              <a:custGeom>
                <a:avLst/>
                <a:gdLst>
                  <a:gd name="connsiteX0" fmla="*/ 20002 w 20002"/>
                  <a:gd name="connsiteY0" fmla="*/ 1905 h 18097"/>
                  <a:gd name="connsiteX1" fmla="*/ 6667 w 20002"/>
                  <a:gd name="connsiteY1" fmla="*/ 0 h 18097"/>
                  <a:gd name="connsiteX2" fmla="*/ 0 w 20002"/>
                  <a:gd name="connsiteY2" fmla="*/ 10478 h 18097"/>
                  <a:gd name="connsiteX3" fmla="*/ 8572 w 20002"/>
                  <a:gd name="connsiteY3" fmla="*/ 18097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18097">
                    <a:moveTo>
                      <a:pt x="20002" y="1905"/>
                    </a:moveTo>
                    <a:lnTo>
                      <a:pt x="6667" y="0"/>
                    </a:lnTo>
                    <a:lnTo>
                      <a:pt x="0" y="10478"/>
                    </a:lnTo>
                    <a:lnTo>
                      <a:pt x="8572" y="1809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: Shape 170">
                <a:extLst>
                  <a:ext uri="{FF2B5EF4-FFF2-40B4-BE49-F238E27FC236}">
                    <a16:creationId xmlns="" xmlns:a16="http://schemas.microsoft.com/office/drawing/2014/main" id="{C165AB82-3ACC-6BDD-2145-94135DAECBF1}"/>
                  </a:ext>
                </a:extLst>
              </p:cNvPr>
              <p:cNvSpPr/>
              <p:nvPr/>
            </p:nvSpPr>
            <p:spPr>
              <a:xfrm>
                <a:off x="5885497" y="2818447"/>
                <a:ext cx="18097" cy="24104"/>
              </a:xfrm>
              <a:custGeom>
                <a:avLst/>
                <a:gdLst>
                  <a:gd name="connsiteX0" fmla="*/ 6668 w 18097"/>
                  <a:gd name="connsiteY0" fmla="*/ 23813 h 24104"/>
                  <a:gd name="connsiteX1" fmla="*/ 18097 w 18097"/>
                  <a:gd name="connsiteY1" fmla="*/ 19050 h 24104"/>
                  <a:gd name="connsiteX2" fmla="*/ 15240 w 18097"/>
                  <a:gd name="connsiteY2" fmla="*/ 0 h 24104"/>
                  <a:gd name="connsiteX3" fmla="*/ 0 w 18097"/>
                  <a:gd name="connsiteY3" fmla="*/ 7620 h 24104"/>
                  <a:gd name="connsiteX4" fmla="*/ 6668 w 18097"/>
                  <a:gd name="connsiteY4" fmla="*/ 23813 h 2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7" h="24104">
                    <a:moveTo>
                      <a:pt x="6668" y="23813"/>
                    </a:moveTo>
                    <a:cubicBezTo>
                      <a:pt x="6668" y="20955"/>
                      <a:pt x="18097" y="19050"/>
                      <a:pt x="18097" y="19050"/>
                    </a:cubicBezTo>
                    <a:lnTo>
                      <a:pt x="15240" y="0"/>
                    </a:lnTo>
                    <a:lnTo>
                      <a:pt x="0" y="7620"/>
                    </a:lnTo>
                    <a:cubicBezTo>
                      <a:pt x="0" y="7620"/>
                      <a:pt x="6668" y="26670"/>
                      <a:pt x="6668" y="23813"/>
                    </a:cubicBez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: Shape 171">
                <a:extLst>
                  <a:ext uri="{FF2B5EF4-FFF2-40B4-BE49-F238E27FC236}">
                    <a16:creationId xmlns="" xmlns:a16="http://schemas.microsoft.com/office/drawing/2014/main" id="{F10A4363-061D-A624-9EAD-F1EC01AF7AC1}"/>
                  </a:ext>
                </a:extLst>
              </p:cNvPr>
              <p:cNvSpPr/>
              <p:nvPr/>
            </p:nvSpPr>
            <p:spPr>
              <a:xfrm>
                <a:off x="5776912" y="2703195"/>
                <a:ext cx="20002" cy="26670"/>
              </a:xfrm>
              <a:custGeom>
                <a:avLst/>
                <a:gdLst>
                  <a:gd name="connsiteX0" fmla="*/ 20003 w 20002"/>
                  <a:gd name="connsiteY0" fmla="*/ 23813 h 26670"/>
                  <a:gd name="connsiteX1" fmla="*/ 13335 w 20002"/>
                  <a:gd name="connsiteY1" fmla="*/ 0 h 26670"/>
                  <a:gd name="connsiteX2" fmla="*/ 0 w 20002"/>
                  <a:gd name="connsiteY2" fmla="*/ 11430 h 26670"/>
                  <a:gd name="connsiteX3" fmla="*/ 7620 w 20002"/>
                  <a:gd name="connsiteY3" fmla="*/ 2667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6670">
                    <a:moveTo>
                      <a:pt x="20003" y="23813"/>
                    </a:moveTo>
                    <a:lnTo>
                      <a:pt x="13335" y="0"/>
                    </a:lnTo>
                    <a:lnTo>
                      <a:pt x="0" y="11430"/>
                    </a:lnTo>
                    <a:lnTo>
                      <a:pt x="762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: Shape 172">
                <a:extLst>
                  <a:ext uri="{FF2B5EF4-FFF2-40B4-BE49-F238E27FC236}">
                    <a16:creationId xmlns="" xmlns:a16="http://schemas.microsoft.com/office/drawing/2014/main" id="{D72C4C13-B879-1351-08C2-50A2076EF0D2}"/>
                  </a:ext>
                </a:extLst>
              </p:cNvPr>
              <p:cNvSpPr/>
              <p:nvPr/>
            </p:nvSpPr>
            <p:spPr>
              <a:xfrm>
                <a:off x="5782627" y="2870834"/>
                <a:ext cx="35242" cy="25717"/>
              </a:xfrm>
              <a:custGeom>
                <a:avLst/>
                <a:gdLst>
                  <a:gd name="connsiteX0" fmla="*/ 2857 w 35242"/>
                  <a:gd name="connsiteY0" fmla="*/ 0 h 25717"/>
                  <a:gd name="connsiteX1" fmla="*/ 0 w 35242"/>
                  <a:gd name="connsiteY1" fmla="*/ 14288 h 25717"/>
                  <a:gd name="connsiteX2" fmla="*/ 21907 w 35242"/>
                  <a:gd name="connsiteY2" fmla="*/ 14288 h 25717"/>
                  <a:gd name="connsiteX3" fmla="*/ 33338 w 35242"/>
                  <a:gd name="connsiteY3" fmla="*/ 25718 h 25717"/>
                  <a:gd name="connsiteX4" fmla="*/ 35242 w 35242"/>
                  <a:gd name="connsiteY4" fmla="*/ 6668 h 25717"/>
                  <a:gd name="connsiteX5" fmla="*/ 21907 w 35242"/>
                  <a:gd name="connsiteY5" fmla="*/ 381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42" h="25717">
                    <a:moveTo>
                      <a:pt x="2857" y="0"/>
                    </a:moveTo>
                    <a:lnTo>
                      <a:pt x="0" y="14288"/>
                    </a:lnTo>
                    <a:lnTo>
                      <a:pt x="21907" y="14288"/>
                    </a:lnTo>
                    <a:lnTo>
                      <a:pt x="33338" y="25718"/>
                    </a:lnTo>
                    <a:lnTo>
                      <a:pt x="35242" y="6668"/>
                    </a:lnTo>
                    <a:lnTo>
                      <a:pt x="21907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: Shape 173">
                <a:extLst>
                  <a:ext uri="{FF2B5EF4-FFF2-40B4-BE49-F238E27FC236}">
                    <a16:creationId xmlns="" xmlns:a16="http://schemas.microsoft.com/office/drawing/2014/main" id="{CC3EF9E6-72A5-F9AA-597D-A1107010CF7F}"/>
                  </a:ext>
                </a:extLst>
              </p:cNvPr>
              <p:cNvSpPr/>
              <p:nvPr/>
            </p:nvSpPr>
            <p:spPr>
              <a:xfrm>
                <a:off x="5703569" y="2111692"/>
                <a:ext cx="26670" cy="22860"/>
              </a:xfrm>
              <a:custGeom>
                <a:avLst/>
                <a:gdLst>
                  <a:gd name="connsiteX0" fmla="*/ 22860 w 26670"/>
                  <a:gd name="connsiteY0" fmla="*/ 22860 h 22860"/>
                  <a:gd name="connsiteX1" fmla="*/ 26670 w 26670"/>
                  <a:gd name="connsiteY1" fmla="*/ 9525 h 22860"/>
                  <a:gd name="connsiteX2" fmla="*/ 7620 w 26670"/>
                  <a:gd name="connsiteY2" fmla="*/ 0 h 22860"/>
                  <a:gd name="connsiteX3" fmla="*/ 0 w 26670"/>
                  <a:gd name="connsiteY3" fmla="*/ 7620 h 22860"/>
                  <a:gd name="connsiteX4" fmla="*/ 8573 w 26670"/>
                  <a:gd name="connsiteY4" fmla="*/ 12383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" h="22860">
                    <a:moveTo>
                      <a:pt x="22860" y="22860"/>
                    </a:moveTo>
                    <a:lnTo>
                      <a:pt x="26670" y="9525"/>
                    </a:lnTo>
                    <a:lnTo>
                      <a:pt x="7620" y="0"/>
                    </a:lnTo>
                    <a:lnTo>
                      <a:pt x="0" y="7620"/>
                    </a:lnTo>
                    <a:lnTo>
                      <a:pt x="8573" y="1238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: Shape 174">
                <a:extLst>
                  <a:ext uri="{FF2B5EF4-FFF2-40B4-BE49-F238E27FC236}">
                    <a16:creationId xmlns="" xmlns:a16="http://schemas.microsoft.com/office/drawing/2014/main" id="{09306F09-3752-0751-D42F-4A90BFE91946}"/>
                  </a:ext>
                </a:extLst>
              </p:cNvPr>
              <p:cNvSpPr/>
              <p:nvPr/>
            </p:nvSpPr>
            <p:spPr>
              <a:xfrm>
                <a:off x="5624512" y="3000375"/>
                <a:ext cx="31432" cy="41909"/>
              </a:xfrm>
              <a:custGeom>
                <a:avLst/>
                <a:gdLst>
                  <a:gd name="connsiteX0" fmla="*/ 13335 w 31432"/>
                  <a:gd name="connsiteY0" fmla="*/ 41910 h 41909"/>
                  <a:gd name="connsiteX1" fmla="*/ 26670 w 31432"/>
                  <a:gd name="connsiteY1" fmla="*/ 27622 h 41909"/>
                  <a:gd name="connsiteX2" fmla="*/ 31432 w 31432"/>
                  <a:gd name="connsiteY2" fmla="*/ 11430 h 41909"/>
                  <a:gd name="connsiteX3" fmla="*/ 20003 w 31432"/>
                  <a:gd name="connsiteY3" fmla="*/ 0 h 41909"/>
                  <a:gd name="connsiteX4" fmla="*/ 8572 w 31432"/>
                  <a:gd name="connsiteY4" fmla="*/ 3810 h 41909"/>
                  <a:gd name="connsiteX5" fmla="*/ 0 w 31432"/>
                  <a:gd name="connsiteY5" fmla="*/ 15240 h 41909"/>
                  <a:gd name="connsiteX6" fmla="*/ 4763 w 31432"/>
                  <a:gd name="connsiteY6" fmla="*/ 3048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" h="41909">
                    <a:moveTo>
                      <a:pt x="13335" y="41910"/>
                    </a:moveTo>
                    <a:lnTo>
                      <a:pt x="26670" y="27622"/>
                    </a:lnTo>
                    <a:lnTo>
                      <a:pt x="31432" y="11430"/>
                    </a:lnTo>
                    <a:lnTo>
                      <a:pt x="20003" y="0"/>
                    </a:lnTo>
                    <a:lnTo>
                      <a:pt x="8572" y="3810"/>
                    </a:lnTo>
                    <a:lnTo>
                      <a:pt x="0" y="15240"/>
                    </a:lnTo>
                    <a:lnTo>
                      <a:pt x="4763" y="3048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: Shape 175">
                <a:extLst>
                  <a:ext uri="{FF2B5EF4-FFF2-40B4-BE49-F238E27FC236}">
                    <a16:creationId xmlns="" xmlns:a16="http://schemas.microsoft.com/office/drawing/2014/main" id="{356FBC23-BA30-06CF-9E5E-E5E082D0031E}"/>
                  </a:ext>
                </a:extLst>
              </p:cNvPr>
              <p:cNvSpPr/>
              <p:nvPr/>
            </p:nvSpPr>
            <p:spPr>
              <a:xfrm>
                <a:off x="5801677" y="1945957"/>
                <a:ext cx="33337" cy="19050"/>
              </a:xfrm>
              <a:custGeom>
                <a:avLst/>
                <a:gdLst>
                  <a:gd name="connsiteX0" fmla="*/ 24765 w 33337"/>
                  <a:gd name="connsiteY0" fmla="*/ 14288 h 19050"/>
                  <a:gd name="connsiteX1" fmla="*/ 33338 w 33337"/>
                  <a:gd name="connsiteY1" fmla="*/ 5715 h 19050"/>
                  <a:gd name="connsiteX2" fmla="*/ 17145 w 33337"/>
                  <a:gd name="connsiteY2" fmla="*/ 0 h 19050"/>
                  <a:gd name="connsiteX3" fmla="*/ 6667 w 33337"/>
                  <a:gd name="connsiteY3" fmla="*/ 1905 h 19050"/>
                  <a:gd name="connsiteX4" fmla="*/ 0 w 33337"/>
                  <a:gd name="connsiteY4" fmla="*/ 8572 h 19050"/>
                  <a:gd name="connsiteX5" fmla="*/ 10478 w 33337"/>
                  <a:gd name="connsiteY5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7" h="19050">
                    <a:moveTo>
                      <a:pt x="24765" y="14288"/>
                    </a:moveTo>
                    <a:lnTo>
                      <a:pt x="33338" y="5715"/>
                    </a:lnTo>
                    <a:lnTo>
                      <a:pt x="17145" y="0"/>
                    </a:lnTo>
                    <a:lnTo>
                      <a:pt x="6667" y="1905"/>
                    </a:lnTo>
                    <a:lnTo>
                      <a:pt x="0" y="8572"/>
                    </a:lnTo>
                    <a:lnTo>
                      <a:pt x="10478" y="1905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: Shape 176">
                <a:extLst>
                  <a:ext uri="{FF2B5EF4-FFF2-40B4-BE49-F238E27FC236}">
                    <a16:creationId xmlns="" xmlns:a16="http://schemas.microsoft.com/office/drawing/2014/main" id="{8FC2C0C8-75EB-98FC-9E3D-5F6B3D33E43B}"/>
                  </a:ext>
                </a:extLst>
              </p:cNvPr>
              <p:cNvSpPr/>
              <p:nvPr/>
            </p:nvSpPr>
            <p:spPr>
              <a:xfrm>
                <a:off x="6052184" y="1923097"/>
                <a:ext cx="31432" cy="25717"/>
              </a:xfrm>
              <a:custGeom>
                <a:avLst/>
                <a:gdLst>
                  <a:gd name="connsiteX0" fmla="*/ 15240 w 31432"/>
                  <a:gd name="connsiteY0" fmla="*/ 25717 h 25717"/>
                  <a:gd name="connsiteX1" fmla="*/ 31433 w 31432"/>
                  <a:gd name="connsiteY1" fmla="*/ 10477 h 25717"/>
                  <a:gd name="connsiteX2" fmla="*/ 31433 w 31432"/>
                  <a:gd name="connsiteY2" fmla="*/ 0 h 25717"/>
                  <a:gd name="connsiteX3" fmla="*/ 9525 w 31432"/>
                  <a:gd name="connsiteY3" fmla="*/ 952 h 25717"/>
                  <a:gd name="connsiteX4" fmla="*/ 0 w 31432"/>
                  <a:gd name="connsiteY4" fmla="*/ 10477 h 25717"/>
                  <a:gd name="connsiteX5" fmla="*/ 6668 w 31432"/>
                  <a:gd name="connsiteY5" fmla="*/ 1809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32" h="25717">
                    <a:moveTo>
                      <a:pt x="15240" y="25717"/>
                    </a:moveTo>
                    <a:lnTo>
                      <a:pt x="31433" y="10477"/>
                    </a:lnTo>
                    <a:lnTo>
                      <a:pt x="31433" y="0"/>
                    </a:lnTo>
                    <a:lnTo>
                      <a:pt x="9525" y="952"/>
                    </a:lnTo>
                    <a:lnTo>
                      <a:pt x="0" y="10477"/>
                    </a:lnTo>
                    <a:lnTo>
                      <a:pt x="6668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: Shape 177">
                <a:extLst>
                  <a:ext uri="{FF2B5EF4-FFF2-40B4-BE49-F238E27FC236}">
                    <a16:creationId xmlns="" xmlns:a16="http://schemas.microsoft.com/office/drawing/2014/main" id="{7953487B-CE65-7D6C-40D4-D6711FAC7CA3}"/>
                  </a:ext>
                </a:extLst>
              </p:cNvPr>
              <p:cNvSpPr/>
              <p:nvPr/>
            </p:nvSpPr>
            <p:spPr>
              <a:xfrm>
                <a:off x="6098857" y="1910714"/>
                <a:ext cx="137160" cy="180975"/>
              </a:xfrm>
              <a:custGeom>
                <a:avLst/>
                <a:gdLst>
                  <a:gd name="connsiteX0" fmla="*/ 19050 w 137160"/>
                  <a:gd name="connsiteY0" fmla="*/ 160020 h 180975"/>
                  <a:gd name="connsiteX1" fmla="*/ 42863 w 137160"/>
                  <a:gd name="connsiteY1" fmla="*/ 180975 h 180975"/>
                  <a:gd name="connsiteX2" fmla="*/ 64770 w 137160"/>
                  <a:gd name="connsiteY2" fmla="*/ 160020 h 180975"/>
                  <a:gd name="connsiteX3" fmla="*/ 80010 w 137160"/>
                  <a:gd name="connsiteY3" fmla="*/ 160020 h 180975"/>
                  <a:gd name="connsiteX4" fmla="*/ 101918 w 137160"/>
                  <a:gd name="connsiteY4" fmla="*/ 146685 h 180975"/>
                  <a:gd name="connsiteX5" fmla="*/ 128588 w 137160"/>
                  <a:gd name="connsiteY5" fmla="*/ 138113 h 180975"/>
                  <a:gd name="connsiteX6" fmla="*/ 120968 w 137160"/>
                  <a:gd name="connsiteY6" fmla="*/ 113348 h 180975"/>
                  <a:gd name="connsiteX7" fmla="*/ 120968 w 137160"/>
                  <a:gd name="connsiteY7" fmla="*/ 80963 h 180975"/>
                  <a:gd name="connsiteX8" fmla="*/ 137160 w 137160"/>
                  <a:gd name="connsiteY8" fmla="*/ 67627 h 180975"/>
                  <a:gd name="connsiteX9" fmla="*/ 123825 w 137160"/>
                  <a:gd name="connsiteY9" fmla="*/ 54293 h 180975"/>
                  <a:gd name="connsiteX10" fmla="*/ 97155 w 137160"/>
                  <a:gd name="connsiteY10" fmla="*/ 27623 h 180975"/>
                  <a:gd name="connsiteX11" fmla="*/ 87630 w 137160"/>
                  <a:gd name="connsiteY11" fmla="*/ 6668 h 180975"/>
                  <a:gd name="connsiteX12" fmla="*/ 63818 w 137160"/>
                  <a:gd name="connsiteY12" fmla="*/ 0 h 180975"/>
                  <a:gd name="connsiteX13" fmla="*/ 60960 w 137160"/>
                  <a:gd name="connsiteY13" fmla="*/ 20955 h 180975"/>
                  <a:gd name="connsiteX14" fmla="*/ 41910 w 137160"/>
                  <a:gd name="connsiteY14" fmla="*/ 29527 h 180975"/>
                  <a:gd name="connsiteX15" fmla="*/ 13335 w 137160"/>
                  <a:gd name="connsiteY15" fmla="*/ 48577 h 180975"/>
                  <a:gd name="connsiteX16" fmla="*/ 13335 w 137160"/>
                  <a:gd name="connsiteY16" fmla="*/ 75248 h 180975"/>
                  <a:gd name="connsiteX17" fmla="*/ 24765 w 137160"/>
                  <a:gd name="connsiteY17" fmla="*/ 86677 h 180975"/>
                  <a:gd name="connsiteX18" fmla="*/ 9525 w 137160"/>
                  <a:gd name="connsiteY18" fmla="*/ 101918 h 180975"/>
                  <a:gd name="connsiteX19" fmla="*/ 0 w 137160"/>
                  <a:gd name="connsiteY19" fmla="*/ 121920 h 180975"/>
                  <a:gd name="connsiteX20" fmla="*/ 13335 w 137160"/>
                  <a:gd name="connsiteY20" fmla="*/ 14097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7160" h="180975">
                    <a:moveTo>
                      <a:pt x="19050" y="160020"/>
                    </a:moveTo>
                    <a:lnTo>
                      <a:pt x="42863" y="180975"/>
                    </a:lnTo>
                    <a:lnTo>
                      <a:pt x="64770" y="160020"/>
                    </a:lnTo>
                    <a:lnTo>
                      <a:pt x="80010" y="160020"/>
                    </a:lnTo>
                    <a:lnTo>
                      <a:pt x="101918" y="146685"/>
                    </a:lnTo>
                    <a:lnTo>
                      <a:pt x="128588" y="138113"/>
                    </a:lnTo>
                    <a:lnTo>
                      <a:pt x="120968" y="113348"/>
                    </a:lnTo>
                    <a:lnTo>
                      <a:pt x="120968" y="80963"/>
                    </a:lnTo>
                    <a:lnTo>
                      <a:pt x="137160" y="67627"/>
                    </a:lnTo>
                    <a:lnTo>
                      <a:pt x="123825" y="54293"/>
                    </a:lnTo>
                    <a:lnTo>
                      <a:pt x="97155" y="27623"/>
                    </a:lnTo>
                    <a:lnTo>
                      <a:pt x="87630" y="6668"/>
                    </a:lnTo>
                    <a:lnTo>
                      <a:pt x="63818" y="0"/>
                    </a:lnTo>
                    <a:lnTo>
                      <a:pt x="60960" y="20955"/>
                    </a:lnTo>
                    <a:lnTo>
                      <a:pt x="41910" y="29527"/>
                    </a:lnTo>
                    <a:lnTo>
                      <a:pt x="13335" y="48577"/>
                    </a:lnTo>
                    <a:lnTo>
                      <a:pt x="13335" y="75248"/>
                    </a:lnTo>
                    <a:lnTo>
                      <a:pt x="24765" y="86677"/>
                    </a:lnTo>
                    <a:lnTo>
                      <a:pt x="9525" y="101918"/>
                    </a:lnTo>
                    <a:lnTo>
                      <a:pt x="0" y="121920"/>
                    </a:lnTo>
                    <a:lnTo>
                      <a:pt x="13335" y="1409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: Shape 178">
                <a:extLst>
                  <a:ext uri="{FF2B5EF4-FFF2-40B4-BE49-F238E27FC236}">
                    <a16:creationId xmlns="" xmlns:a16="http://schemas.microsoft.com/office/drawing/2014/main" id="{12CAE7A3-8029-0366-CA0B-326540F25CFB}"/>
                  </a:ext>
                </a:extLst>
              </p:cNvPr>
              <p:cNvSpPr/>
              <p:nvPr/>
            </p:nvSpPr>
            <p:spPr>
              <a:xfrm>
                <a:off x="6082665" y="2084070"/>
                <a:ext cx="58102" cy="54292"/>
              </a:xfrm>
              <a:custGeom>
                <a:avLst/>
                <a:gdLst>
                  <a:gd name="connsiteX0" fmla="*/ 26670 w 58102"/>
                  <a:gd name="connsiteY0" fmla="*/ 44767 h 54292"/>
                  <a:gd name="connsiteX1" fmla="*/ 36195 w 58102"/>
                  <a:gd name="connsiteY1" fmla="*/ 54292 h 54292"/>
                  <a:gd name="connsiteX2" fmla="*/ 50482 w 58102"/>
                  <a:gd name="connsiteY2" fmla="*/ 40005 h 54292"/>
                  <a:gd name="connsiteX3" fmla="*/ 58103 w 58102"/>
                  <a:gd name="connsiteY3" fmla="*/ 19050 h 54292"/>
                  <a:gd name="connsiteX4" fmla="*/ 44767 w 58102"/>
                  <a:gd name="connsiteY4" fmla="*/ 8572 h 54292"/>
                  <a:gd name="connsiteX5" fmla="*/ 18097 w 58102"/>
                  <a:gd name="connsiteY5" fmla="*/ 1905 h 54292"/>
                  <a:gd name="connsiteX6" fmla="*/ 0 w 58102"/>
                  <a:gd name="connsiteY6" fmla="*/ 0 h 54292"/>
                  <a:gd name="connsiteX7" fmla="*/ 2857 w 58102"/>
                  <a:gd name="connsiteY7" fmla="*/ 23813 h 54292"/>
                  <a:gd name="connsiteX8" fmla="*/ 2857 w 58102"/>
                  <a:gd name="connsiteY8" fmla="*/ 38100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2" h="54292">
                    <a:moveTo>
                      <a:pt x="26670" y="44767"/>
                    </a:moveTo>
                    <a:lnTo>
                      <a:pt x="36195" y="54292"/>
                    </a:lnTo>
                    <a:lnTo>
                      <a:pt x="50482" y="40005"/>
                    </a:lnTo>
                    <a:lnTo>
                      <a:pt x="58103" y="19050"/>
                    </a:lnTo>
                    <a:lnTo>
                      <a:pt x="44767" y="8572"/>
                    </a:lnTo>
                    <a:lnTo>
                      <a:pt x="18097" y="1905"/>
                    </a:lnTo>
                    <a:lnTo>
                      <a:pt x="0" y="0"/>
                    </a:lnTo>
                    <a:lnTo>
                      <a:pt x="2857" y="23813"/>
                    </a:lnTo>
                    <a:lnTo>
                      <a:pt x="2857" y="381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: Shape 179">
                <a:extLst>
                  <a:ext uri="{FF2B5EF4-FFF2-40B4-BE49-F238E27FC236}">
                    <a16:creationId xmlns="" xmlns:a16="http://schemas.microsoft.com/office/drawing/2014/main" id="{D72EE1C5-1545-15E4-11A8-1DBF3A6DFE6C}"/>
                  </a:ext>
                </a:extLst>
              </p:cNvPr>
              <p:cNvSpPr/>
              <p:nvPr/>
            </p:nvSpPr>
            <p:spPr>
              <a:xfrm>
                <a:off x="5811202" y="2627947"/>
                <a:ext cx="23812" cy="15240"/>
              </a:xfrm>
              <a:custGeom>
                <a:avLst/>
                <a:gdLst>
                  <a:gd name="connsiteX0" fmla="*/ 23813 w 23812"/>
                  <a:gd name="connsiteY0" fmla="*/ 10478 h 15240"/>
                  <a:gd name="connsiteX1" fmla="*/ 6667 w 23812"/>
                  <a:gd name="connsiteY1" fmla="*/ 0 h 15240"/>
                  <a:gd name="connsiteX2" fmla="*/ 0 w 23812"/>
                  <a:gd name="connsiteY2" fmla="*/ 7620 h 15240"/>
                  <a:gd name="connsiteX3" fmla="*/ 8572 w 23812"/>
                  <a:gd name="connsiteY3" fmla="*/ 15240 h 1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" h="15240">
                    <a:moveTo>
                      <a:pt x="23813" y="10478"/>
                    </a:moveTo>
                    <a:lnTo>
                      <a:pt x="6667" y="0"/>
                    </a:lnTo>
                    <a:lnTo>
                      <a:pt x="0" y="7620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1" name="Рисунок 3">
              <a:extLst>
                <a:ext uri="{FF2B5EF4-FFF2-40B4-BE49-F238E27FC236}">
                  <a16:creationId xmlns="" xmlns:a16="http://schemas.microsoft.com/office/drawing/2014/main" id="{F5F93903-903B-BC38-92B9-6F25DF510F7B}"/>
                </a:ext>
              </a:extLst>
            </p:cNvPr>
            <p:cNvGrpSpPr/>
            <p:nvPr/>
          </p:nvGrpSpPr>
          <p:grpSpPr>
            <a:xfrm>
              <a:off x="6700839" y="880570"/>
              <a:ext cx="3927157" cy="4879197"/>
              <a:chOff x="6696075" y="880570"/>
              <a:chExt cx="3927157" cy="4879197"/>
            </a:xfrm>
            <a:grpFill/>
          </p:grpSpPr>
          <p:sp>
            <p:nvSpPr>
              <p:cNvPr id="138" name="Freeform: Shape 140">
                <a:extLst>
                  <a:ext uri="{FF2B5EF4-FFF2-40B4-BE49-F238E27FC236}">
                    <a16:creationId xmlns="" xmlns:a16="http://schemas.microsoft.com/office/drawing/2014/main" id="{77E2BB02-B26D-D059-2C02-F9490C9B6E9A}"/>
                  </a:ext>
                </a:extLst>
              </p:cNvPr>
              <p:cNvSpPr/>
              <p:nvPr/>
            </p:nvSpPr>
            <p:spPr>
              <a:xfrm>
                <a:off x="9455467" y="4006215"/>
                <a:ext cx="735964" cy="803909"/>
              </a:xfrm>
              <a:custGeom>
                <a:avLst/>
                <a:gdLst>
                  <a:gd name="connsiteX0" fmla="*/ 714375 w 735964"/>
                  <a:gd name="connsiteY0" fmla="*/ 653415 h 803909"/>
                  <a:gd name="connsiteX1" fmla="*/ 685800 w 735964"/>
                  <a:gd name="connsiteY1" fmla="*/ 637222 h 803909"/>
                  <a:gd name="connsiteX2" fmla="*/ 669607 w 735964"/>
                  <a:gd name="connsiteY2" fmla="*/ 653415 h 803909"/>
                  <a:gd name="connsiteX3" fmla="*/ 642938 w 735964"/>
                  <a:gd name="connsiteY3" fmla="*/ 652463 h 803909"/>
                  <a:gd name="connsiteX4" fmla="*/ 631507 w 735964"/>
                  <a:gd name="connsiteY4" fmla="*/ 629603 h 803909"/>
                  <a:gd name="connsiteX5" fmla="*/ 610552 w 735964"/>
                  <a:gd name="connsiteY5" fmla="*/ 629603 h 803909"/>
                  <a:gd name="connsiteX6" fmla="*/ 592455 w 735964"/>
                  <a:gd name="connsiteY6" fmla="*/ 611505 h 803909"/>
                  <a:gd name="connsiteX7" fmla="*/ 561022 w 735964"/>
                  <a:gd name="connsiteY7" fmla="*/ 611505 h 803909"/>
                  <a:gd name="connsiteX8" fmla="*/ 540068 w 735964"/>
                  <a:gd name="connsiteY8" fmla="*/ 598170 h 803909"/>
                  <a:gd name="connsiteX9" fmla="*/ 515302 w 735964"/>
                  <a:gd name="connsiteY9" fmla="*/ 573405 h 803909"/>
                  <a:gd name="connsiteX10" fmla="*/ 499110 w 735964"/>
                  <a:gd name="connsiteY10" fmla="*/ 557213 h 803909"/>
                  <a:gd name="connsiteX11" fmla="*/ 498157 w 735964"/>
                  <a:gd name="connsiteY11" fmla="*/ 519113 h 803909"/>
                  <a:gd name="connsiteX12" fmla="*/ 481965 w 735964"/>
                  <a:gd name="connsiteY12" fmla="*/ 493395 h 803909"/>
                  <a:gd name="connsiteX13" fmla="*/ 461010 w 735964"/>
                  <a:gd name="connsiteY13" fmla="*/ 461963 h 803909"/>
                  <a:gd name="connsiteX14" fmla="*/ 461010 w 735964"/>
                  <a:gd name="connsiteY14" fmla="*/ 447675 h 803909"/>
                  <a:gd name="connsiteX15" fmla="*/ 465772 w 735964"/>
                  <a:gd name="connsiteY15" fmla="*/ 429578 h 803909"/>
                  <a:gd name="connsiteX16" fmla="*/ 461010 w 735964"/>
                  <a:gd name="connsiteY16" fmla="*/ 403860 h 803909"/>
                  <a:gd name="connsiteX17" fmla="*/ 479107 w 735964"/>
                  <a:gd name="connsiteY17" fmla="*/ 403860 h 803909"/>
                  <a:gd name="connsiteX18" fmla="*/ 501968 w 735964"/>
                  <a:gd name="connsiteY18" fmla="*/ 396240 h 803909"/>
                  <a:gd name="connsiteX19" fmla="*/ 514350 w 735964"/>
                  <a:gd name="connsiteY19" fmla="*/ 383857 h 803909"/>
                  <a:gd name="connsiteX20" fmla="*/ 519113 w 735964"/>
                  <a:gd name="connsiteY20" fmla="*/ 367665 h 803909"/>
                  <a:gd name="connsiteX21" fmla="*/ 484822 w 735964"/>
                  <a:gd name="connsiteY21" fmla="*/ 354330 h 803909"/>
                  <a:gd name="connsiteX22" fmla="*/ 464820 w 735964"/>
                  <a:gd name="connsiteY22" fmla="*/ 338138 h 803909"/>
                  <a:gd name="connsiteX23" fmla="*/ 434340 w 735964"/>
                  <a:gd name="connsiteY23" fmla="*/ 320040 h 803909"/>
                  <a:gd name="connsiteX24" fmla="*/ 399097 w 735964"/>
                  <a:gd name="connsiteY24" fmla="*/ 301942 h 803909"/>
                  <a:gd name="connsiteX25" fmla="*/ 372427 w 735964"/>
                  <a:gd name="connsiteY25" fmla="*/ 279082 h 803909"/>
                  <a:gd name="connsiteX26" fmla="*/ 330518 w 735964"/>
                  <a:gd name="connsiteY26" fmla="*/ 256222 h 803909"/>
                  <a:gd name="connsiteX27" fmla="*/ 300038 w 735964"/>
                  <a:gd name="connsiteY27" fmla="*/ 229553 h 803909"/>
                  <a:gd name="connsiteX28" fmla="*/ 268605 w 735964"/>
                  <a:gd name="connsiteY28" fmla="*/ 217170 h 803909"/>
                  <a:gd name="connsiteX29" fmla="*/ 245745 w 735964"/>
                  <a:gd name="connsiteY29" fmla="*/ 211455 h 803909"/>
                  <a:gd name="connsiteX30" fmla="*/ 209550 w 735964"/>
                  <a:gd name="connsiteY30" fmla="*/ 174307 h 803909"/>
                  <a:gd name="connsiteX31" fmla="*/ 190500 w 735964"/>
                  <a:gd name="connsiteY31" fmla="*/ 155257 h 803909"/>
                  <a:gd name="connsiteX32" fmla="*/ 178118 w 735964"/>
                  <a:gd name="connsiteY32" fmla="*/ 121920 h 803909"/>
                  <a:gd name="connsiteX33" fmla="*/ 163830 w 735964"/>
                  <a:gd name="connsiteY33" fmla="*/ 100965 h 803909"/>
                  <a:gd name="connsiteX34" fmla="*/ 145732 w 735964"/>
                  <a:gd name="connsiteY34" fmla="*/ 100965 h 803909"/>
                  <a:gd name="connsiteX35" fmla="*/ 111443 w 735964"/>
                  <a:gd name="connsiteY35" fmla="*/ 79057 h 803909"/>
                  <a:gd name="connsiteX36" fmla="*/ 103822 w 735964"/>
                  <a:gd name="connsiteY36" fmla="*/ 59055 h 803909"/>
                  <a:gd name="connsiteX37" fmla="*/ 73343 w 735964"/>
                  <a:gd name="connsiteY37" fmla="*/ 53340 h 803909"/>
                  <a:gd name="connsiteX38" fmla="*/ 56197 w 735964"/>
                  <a:gd name="connsiteY38" fmla="*/ 36195 h 803909"/>
                  <a:gd name="connsiteX39" fmla="*/ 47625 w 735964"/>
                  <a:gd name="connsiteY39" fmla="*/ 16192 h 803909"/>
                  <a:gd name="connsiteX40" fmla="*/ 31432 w 735964"/>
                  <a:gd name="connsiteY40" fmla="*/ 8572 h 803909"/>
                  <a:gd name="connsiteX41" fmla="*/ 0 w 735964"/>
                  <a:gd name="connsiteY41" fmla="*/ 0 h 803909"/>
                  <a:gd name="connsiteX42" fmla="*/ 0 w 735964"/>
                  <a:gd name="connsiteY42" fmla="*/ 18097 h 803909"/>
                  <a:gd name="connsiteX43" fmla="*/ 7620 w 735964"/>
                  <a:gd name="connsiteY43" fmla="*/ 39053 h 803909"/>
                  <a:gd name="connsiteX44" fmla="*/ 17145 w 735964"/>
                  <a:gd name="connsiteY44" fmla="*/ 36195 h 803909"/>
                  <a:gd name="connsiteX45" fmla="*/ 40957 w 735964"/>
                  <a:gd name="connsiteY45" fmla="*/ 44767 h 803909"/>
                  <a:gd name="connsiteX46" fmla="*/ 57150 w 735964"/>
                  <a:gd name="connsiteY46" fmla="*/ 60960 h 803909"/>
                  <a:gd name="connsiteX47" fmla="*/ 57150 w 735964"/>
                  <a:gd name="connsiteY47" fmla="*/ 70485 h 803909"/>
                  <a:gd name="connsiteX48" fmla="*/ 73343 w 735964"/>
                  <a:gd name="connsiteY48" fmla="*/ 86678 h 803909"/>
                  <a:gd name="connsiteX49" fmla="*/ 68580 w 735964"/>
                  <a:gd name="connsiteY49" fmla="*/ 111442 h 803909"/>
                  <a:gd name="connsiteX50" fmla="*/ 40957 w 735964"/>
                  <a:gd name="connsiteY50" fmla="*/ 102870 h 803909"/>
                  <a:gd name="connsiteX51" fmla="*/ 40957 w 735964"/>
                  <a:gd name="connsiteY51" fmla="*/ 120967 h 803909"/>
                  <a:gd name="connsiteX52" fmla="*/ 32385 w 735964"/>
                  <a:gd name="connsiteY52" fmla="*/ 145732 h 803909"/>
                  <a:gd name="connsiteX53" fmla="*/ 66675 w 735964"/>
                  <a:gd name="connsiteY53" fmla="*/ 157163 h 803909"/>
                  <a:gd name="connsiteX54" fmla="*/ 83820 w 735964"/>
                  <a:gd name="connsiteY54" fmla="*/ 188595 h 803909"/>
                  <a:gd name="connsiteX55" fmla="*/ 115252 w 735964"/>
                  <a:gd name="connsiteY55" fmla="*/ 220028 h 803909"/>
                  <a:gd name="connsiteX56" fmla="*/ 115252 w 735964"/>
                  <a:gd name="connsiteY56" fmla="*/ 238125 h 803909"/>
                  <a:gd name="connsiteX57" fmla="*/ 144780 w 735964"/>
                  <a:gd name="connsiteY57" fmla="*/ 278130 h 803909"/>
                  <a:gd name="connsiteX58" fmla="*/ 166688 w 735964"/>
                  <a:gd name="connsiteY58" fmla="*/ 280988 h 803909"/>
                  <a:gd name="connsiteX59" fmla="*/ 202882 w 735964"/>
                  <a:gd name="connsiteY59" fmla="*/ 297180 h 803909"/>
                  <a:gd name="connsiteX60" fmla="*/ 249555 w 735964"/>
                  <a:gd name="connsiteY60" fmla="*/ 318135 h 803909"/>
                  <a:gd name="connsiteX61" fmla="*/ 266700 w 735964"/>
                  <a:gd name="connsiteY61" fmla="*/ 345757 h 803909"/>
                  <a:gd name="connsiteX62" fmla="*/ 293370 w 735964"/>
                  <a:gd name="connsiteY62" fmla="*/ 381953 h 803909"/>
                  <a:gd name="connsiteX63" fmla="*/ 323850 w 735964"/>
                  <a:gd name="connsiteY63" fmla="*/ 412432 h 803909"/>
                  <a:gd name="connsiteX64" fmla="*/ 360045 w 735964"/>
                  <a:gd name="connsiteY64" fmla="*/ 448628 h 803909"/>
                  <a:gd name="connsiteX65" fmla="*/ 404813 w 735964"/>
                  <a:gd name="connsiteY65" fmla="*/ 510540 h 803909"/>
                  <a:gd name="connsiteX66" fmla="*/ 425768 w 735964"/>
                  <a:gd name="connsiteY66" fmla="*/ 554355 h 803909"/>
                  <a:gd name="connsiteX67" fmla="*/ 450532 w 735964"/>
                  <a:gd name="connsiteY67" fmla="*/ 561975 h 803909"/>
                  <a:gd name="connsiteX68" fmla="*/ 476250 w 735964"/>
                  <a:gd name="connsiteY68" fmla="*/ 576263 h 803909"/>
                  <a:gd name="connsiteX69" fmla="*/ 501015 w 735964"/>
                  <a:gd name="connsiteY69" fmla="*/ 599122 h 803909"/>
                  <a:gd name="connsiteX70" fmla="*/ 521018 w 735964"/>
                  <a:gd name="connsiteY70" fmla="*/ 637222 h 803909"/>
                  <a:gd name="connsiteX71" fmla="*/ 537210 w 735964"/>
                  <a:gd name="connsiteY71" fmla="*/ 658178 h 803909"/>
                  <a:gd name="connsiteX72" fmla="*/ 560070 w 735964"/>
                  <a:gd name="connsiteY72" fmla="*/ 681038 h 803909"/>
                  <a:gd name="connsiteX73" fmla="*/ 584835 w 735964"/>
                  <a:gd name="connsiteY73" fmla="*/ 705803 h 803909"/>
                  <a:gd name="connsiteX74" fmla="*/ 584835 w 735964"/>
                  <a:gd name="connsiteY74" fmla="*/ 728663 h 803909"/>
                  <a:gd name="connsiteX75" fmla="*/ 621030 w 735964"/>
                  <a:gd name="connsiteY75" fmla="*/ 762953 h 803909"/>
                  <a:gd name="connsiteX76" fmla="*/ 641985 w 735964"/>
                  <a:gd name="connsiteY76" fmla="*/ 783907 h 803909"/>
                  <a:gd name="connsiteX77" fmla="*/ 658177 w 735964"/>
                  <a:gd name="connsiteY77" fmla="*/ 803910 h 803909"/>
                  <a:gd name="connsiteX78" fmla="*/ 678180 w 735964"/>
                  <a:gd name="connsiteY78" fmla="*/ 787717 h 803909"/>
                  <a:gd name="connsiteX79" fmla="*/ 663893 w 735964"/>
                  <a:gd name="connsiteY79" fmla="*/ 756285 h 803909"/>
                  <a:gd name="connsiteX80" fmla="*/ 644843 w 735964"/>
                  <a:gd name="connsiteY80" fmla="*/ 736282 h 803909"/>
                  <a:gd name="connsiteX81" fmla="*/ 639127 w 735964"/>
                  <a:gd name="connsiteY81" fmla="*/ 711517 h 803909"/>
                  <a:gd name="connsiteX82" fmla="*/ 648652 w 735964"/>
                  <a:gd name="connsiteY82" fmla="*/ 686753 h 803909"/>
                  <a:gd name="connsiteX83" fmla="*/ 680085 w 735964"/>
                  <a:gd name="connsiteY83" fmla="*/ 686753 h 803909"/>
                  <a:gd name="connsiteX84" fmla="*/ 694372 w 735964"/>
                  <a:gd name="connsiteY84" fmla="*/ 672465 h 803909"/>
                  <a:gd name="connsiteX85" fmla="*/ 733425 w 735964"/>
                  <a:gd name="connsiteY85" fmla="*/ 688657 h 803909"/>
                  <a:gd name="connsiteX86" fmla="*/ 733425 w 735964"/>
                  <a:gd name="connsiteY86" fmla="*/ 674370 h 803909"/>
                  <a:gd name="connsiteX87" fmla="*/ 714375 w 735964"/>
                  <a:gd name="connsiteY87" fmla="*/ 653415 h 80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735964" h="803909">
                    <a:moveTo>
                      <a:pt x="714375" y="653415"/>
                    </a:moveTo>
                    <a:lnTo>
                      <a:pt x="685800" y="637222"/>
                    </a:lnTo>
                    <a:lnTo>
                      <a:pt x="669607" y="653415"/>
                    </a:lnTo>
                    <a:lnTo>
                      <a:pt x="642938" y="652463"/>
                    </a:lnTo>
                    <a:lnTo>
                      <a:pt x="631507" y="629603"/>
                    </a:lnTo>
                    <a:lnTo>
                      <a:pt x="610552" y="629603"/>
                    </a:lnTo>
                    <a:lnTo>
                      <a:pt x="592455" y="611505"/>
                    </a:lnTo>
                    <a:lnTo>
                      <a:pt x="561022" y="611505"/>
                    </a:lnTo>
                    <a:lnTo>
                      <a:pt x="540068" y="598170"/>
                    </a:lnTo>
                    <a:lnTo>
                      <a:pt x="515302" y="573405"/>
                    </a:lnTo>
                    <a:lnTo>
                      <a:pt x="499110" y="557213"/>
                    </a:lnTo>
                    <a:cubicBezTo>
                      <a:pt x="499110" y="557213"/>
                      <a:pt x="494347" y="522922"/>
                      <a:pt x="498157" y="519113"/>
                    </a:cubicBezTo>
                    <a:cubicBezTo>
                      <a:pt x="501968" y="515303"/>
                      <a:pt x="481965" y="493395"/>
                      <a:pt x="481965" y="493395"/>
                    </a:cubicBezTo>
                    <a:lnTo>
                      <a:pt x="461010" y="461963"/>
                    </a:lnTo>
                    <a:lnTo>
                      <a:pt x="461010" y="447675"/>
                    </a:lnTo>
                    <a:lnTo>
                      <a:pt x="465772" y="429578"/>
                    </a:lnTo>
                    <a:lnTo>
                      <a:pt x="461010" y="403860"/>
                    </a:lnTo>
                    <a:lnTo>
                      <a:pt x="479107" y="403860"/>
                    </a:lnTo>
                    <a:lnTo>
                      <a:pt x="501968" y="396240"/>
                    </a:lnTo>
                    <a:lnTo>
                      <a:pt x="514350" y="383857"/>
                    </a:lnTo>
                    <a:lnTo>
                      <a:pt x="519113" y="367665"/>
                    </a:lnTo>
                    <a:lnTo>
                      <a:pt x="484822" y="354330"/>
                    </a:lnTo>
                    <a:lnTo>
                      <a:pt x="464820" y="338138"/>
                    </a:lnTo>
                    <a:lnTo>
                      <a:pt x="434340" y="320040"/>
                    </a:lnTo>
                    <a:lnTo>
                      <a:pt x="399097" y="301942"/>
                    </a:lnTo>
                    <a:lnTo>
                      <a:pt x="372427" y="279082"/>
                    </a:lnTo>
                    <a:lnTo>
                      <a:pt x="330518" y="256222"/>
                    </a:lnTo>
                    <a:lnTo>
                      <a:pt x="300038" y="229553"/>
                    </a:lnTo>
                    <a:lnTo>
                      <a:pt x="268605" y="217170"/>
                    </a:lnTo>
                    <a:lnTo>
                      <a:pt x="245745" y="211455"/>
                    </a:lnTo>
                    <a:lnTo>
                      <a:pt x="209550" y="174307"/>
                    </a:lnTo>
                    <a:lnTo>
                      <a:pt x="190500" y="155257"/>
                    </a:lnTo>
                    <a:lnTo>
                      <a:pt x="178118" y="121920"/>
                    </a:lnTo>
                    <a:lnTo>
                      <a:pt x="163830" y="100965"/>
                    </a:lnTo>
                    <a:lnTo>
                      <a:pt x="145732" y="100965"/>
                    </a:lnTo>
                    <a:lnTo>
                      <a:pt x="111443" y="79057"/>
                    </a:lnTo>
                    <a:lnTo>
                      <a:pt x="103822" y="59055"/>
                    </a:lnTo>
                    <a:lnTo>
                      <a:pt x="73343" y="53340"/>
                    </a:lnTo>
                    <a:lnTo>
                      <a:pt x="56197" y="36195"/>
                    </a:lnTo>
                    <a:lnTo>
                      <a:pt x="47625" y="16192"/>
                    </a:lnTo>
                    <a:lnTo>
                      <a:pt x="31432" y="8572"/>
                    </a:lnTo>
                    <a:lnTo>
                      <a:pt x="0" y="0"/>
                    </a:lnTo>
                    <a:lnTo>
                      <a:pt x="0" y="18097"/>
                    </a:lnTo>
                    <a:lnTo>
                      <a:pt x="7620" y="39053"/>
                    </a:lnTo>
                    <a:lnTo>
                      <a:pt x="17145" y="36195"/>
                    </a:lnTo>
                    <a:lnTo>
                      <a:pt x="40957" y="44767"/>
                    </a:lnTo>
                    <a:lnTo>
                      <a:pt x="57150" y="60960"/>
                    </a:lnTo>
                    <a:lnTo>
                      <a:pt x="57150" y="70485"/>
                    </a:lnTo>
                    <a:lnTo>
                      <a:pt x="73343" y="86678"/>
                    </a:lnTo>
                    <a:lnTo>
                      <a:pt x="68580" y="111442"/>
                    </a:lnTo>
                    <a:lnTo>
                      <a:pt x="40957" y="102870"/>
                    </a:lnTo>
                    <a:lnTo>
                      <a:pt x="40957" y="120967"/>
                    </a:lnTo>
                    <a:lnTo>
                      <a:pt x="32385" y="145732"/>
                    </a:lnTo>
                    <a:lnTo>
                      <a:pt x="66675" y="157163"/>
                    </a:lnTo>
                    <a:lnTo>
                      <a:pt x="83820" y="188595"/>
                    </a:lnTo>
                    <a:lnTo>
                      <a:pt x="115252" y="220028"/>
                    </a:lnTo>
                    <a:lnTo>
                      <a:pt x="115252" y="238125"/>
                    </a:lnTo>
                    <a:lnTo>
                      <a:pt x="144780" y="278130"/>
                    </a:lnTo>
                    <a:lnTo>
                      <a:pt x="166688" y="280988"/>
                    </a:lnTo>
                    <a:lnTo>
                      <a:pt x="202882" y="297180"/>
                    </a:lnTo>
                    <a:lnTo>
                      <a:pt x="249555" y="318135"/>
                    </a:lnTo>
                    <a:lnTo>
                      <a:pt x="266700" y="345757"/>
                    </a:lnTo>
                    <a:lnTo>
                      <a:pt x="293370" y="381953"/>
                    </a:lnTo>
                    <a:lnTo>
                      <a:pt x="323850" y="412432"/>
                    </a:lnTo>
                    <a:lnTo>
                      <a:pt x="360045" y="448628"/>
                    </a:lnTo>
                    <a:lnTo>
                      <a:pt x="404813" y="510540"/>
                    </a:lnTo>
                    <a:lnTo>
                      <a:pt x="425768" y="554355"/>
                    </a:lnTo>
                    <a:lnTo>
                      <a:pt x="450532" y="561975"/>
                    </a:lnTo>
                    <a:lnTo>
                      <a:pt x="476250" y="576263"/>
                    </a:lnTo>
                    <a:lnTo>
                      <a:pt x="501015" y="599122"/>
                    </a:lnTo>
                    <a:lnTo>
                      <a:pt x="521018" y="637222"/>
                    </a:lnTo>
                    <a:lnTo>
                      <a:pt x="537210" y="658178"/>
                    </a:lnTo>
                    <a:lnTo>
                      <a:pt x="560070" y="681038"/>
                    </a:lnTo>
                    <a:lnTo>
                      <a:pt x="584835" y="705803"/>
                    </a:lnTo>
                    <a:lnTo>
                      <a:pt x="584835" y="728663"/>
                    </a:lnTo>
                    <a:lnTo>
                      <a:pt x="621030" y="762953"/>
                    </a:lnTo>
                    <a:lnTo>
                      <a:pt x="641985" y="783907"/>
                    </a:lnTo>
                    <a:lnTo>
                      <a:pt x="658177" y="803910"/>
                    </a:lnTo>
                    <a:lnTo>
                      <a:pt x="678180" y="787717"/>
                    </a:lnTo>
                    <a:lnTo>
                      <a:pt x="663893" y="756285"/>
                    </a:lnTo>
                    <a:lnTo>
                      <a:pt x="644843" y="736282"/>
                    </a:lnTo>
                    <a:lnTo>
                      <a:pt x="639127" y="711517"/>
                    </a:lnTo>
                    <a:lnTo>
                      <a:pt x="648652" y="686753"/>
                    </a:lnTo>
                    <a:lnTo>
                      <a:pt x="680085" y="686753"/>
                    </a:lnTo>
                    <a:lnTo>
                      <a:pt x="694372" y="672465"/>
                    </a:lnTo>
                    <a:cubicBezTo>
                      <a:pt x="694372" y="672465"/>
                      <a:pt x="727710" y="688657"/>
                      <a:pt x="733425" y="688657"/>
                    </a:cubicBezTo>
                    <a:cubicBezTo>
                      <a:pt x="739140" y="688657"/>
                      <a:pt x="733425" y="674370"/>
                      <a:pt x="733425" y="674370"/>
                    </a:cubicBezTo>
                    <a:lnTo>
                      <a:pt x="714375" y="6534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: Shape 141">
                <a:extLst>
                  <a:ext uri="{FF2B5EF4-FFF2-40B4-BE49-F238E27FC236}">
                    <a16:creationId xmlns="" xmlns:a16="http://schemas.microsoft.com/office/drawing/2014/main" id="{20C4EE8F-CCCF-E915-A47B-0F0EEC83C103}"/>
                  </a:ext>
                </a:extLst>
              </p:cNvPr>
              <p:cNvSpPr/>
              <p:nvPr/>
            </p:nvSpPr>
            <p:spPr>
              <a:xfrm>
                <a:off x="10505122" y="4676775"/>
                <a:ext cx="24764" cy="57150"/>
              </a:xfrm>
              <a:custGeom>
                <a:avLst/>
                <a:gdLst>
                  <a:gd name="connsiteX0" fmla="*/ 4763 w 24764"/>
                  <a:gd name="connsiteY0" fmla="*/ 29528 h 57150"/>
                  <a:gd name="connsiteX1" fmla="*/ 7620 w 24764"/>
                  <a:gd name="connsiteY1" fmla="*/ 53340 h 57150"/>
                  <a:gd name="connsiteX2" fmla="*/ 17145 w 24764"/>
                  <a:gd name="connsiteY2" fmla="*/ 57150 h 57150"/>
                  <a:gd name="connsiteX3" fmla="*/ 17145 w 24764"/>
                  <a:gd name="connsiteY3" fmla="*/ 38100 h 57150"/>
                  <a:gd name="connsiteX4" fmla="*/ 24765 w 24764"/>
                  <a:gd name="connsiteY4" fmla="*/ 21907 h 57150"/>
                  <a:gd name="connsiteX5" fmla="*/ 24765 w 24764"/>
                  <a:gd name="connsiteY5" fmla="*/ 0 h 57150"/>
                  <a:gd name="connsiteX6" fmla="*/ 0 w 24764"/>
                  <a:gd name="connsiteY6" fmla="*/ 381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" h="57150">
                    <a:moveTo>
                      <a:pt x="4763" y="29528"/>
                    </a:moveTo>
                    <a:lnTo>
                      <a:pt x="7620" y="53340"/>
                    </a:lnTo>
                    <a:lnTo>
                      <a:pt x="17145" y="57150"/>
                    </a:lnTo>
                    <a:lnTo>
                      <a:pt x="17145" y="38100"/>
                    </a:lnTo>
                    <a:lnTo>
                      <a:pt x="24765" y="21907"/>
                    </a:lnTo>
                    <a:lnTo>
                      <a:pt x="24765" y="0"/>
                    </a:lnTo>
                    <a:lnTo>
                      <a:pt x="0" y="38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: Shape 142">
                <a:extLst>
                  <a:ext uri="{FF2B5EF4-FFF2-40B4-BE49-F238E27FC236}">
                    <a16:creationId xmlns="" xmlns:a16="http://schemas.microsoft.com/office/drawing/2014/main" id="{6BA2A47B-FEC3-8D22-2917-6A2FA11B4C22}"/>
                  </a:ext>
                </a:extLst>
              </p:cNvPr>
              <p:cNvSpPr/>
              <p:nvPr/>
            </p:nvSpPr>
            <p:spPr>
              <a:xfrm>
                <a:off x="10589894" y="4694872"/>
                <a:ext cx="15240" cy="20002"/>
              </a:xfrm>
              <a:custGeom>
                <a:avLst/>
                <a:gdLst>
                  <a:gd name="connsiteX0" fmla="*/ 0 w 15240"/>
                  <a:gd name="connsiteY0" fmla="*/ 11430 h 20002"/>
                  <a:gd name="connsiteX1" fmla="*/ 15240 w 15240"/>
                  <a:gd name="connsiteY1" fmla="*/ 20003 h 20002"/>
                  <a:gd name="connsiteX2" fmla="*/ 15240 w 15240"/>
                  <a:gd name="connsiteY2" fmla="*/ 953 h 20002"/>
                  <a:gd name="connsiteX3" fmla="*/ 0 w 15240"/>
                  <a:gd name="connsiteY3" fmla="*/ 0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20002">
                    <a:moveTo>
                      <a:pt x="0" y="11430"/>
                    </a:moveTo>
                    <a:lnTo>
                      <a:pt x="15240" y="20003"/>
                    </a:lnTo>
                    <a:lnTo>
                      <a:pt x="15240" y="9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: Shape 143">
                <a:extLst>
                  <a:ext uri="{FF2B5EF4-FFF2-40B4-BE49-F238E27FC236}">
                    <a16:creationId xmlns="" xmlns:a16="http://schemas.microsoft.com/office/drawing/2014/main" id="{51CFF229-1DB1-CEC8-698C-9B28D67551EB}"/>
                  </a:ext>
                </a:extLst>
              </p:cNvPr>
              <p:cNvSpPr/>
              <p:nvPr/>
            </p:nvSpPr>
            <p:spPr>
              <a:xfrm>
                <a:off x="10535602" y="4495800"/>
                <a:ext cx="29527" cy="106680"/>
              </a:xfrm>
              <a:custGeom>
                <a:avLst/>
                <a:gdLst>
                  <a:gd name="connsiteX0" fmla="*/ 26670 w 29527"/>
                  <a:gd name="connsiteY0" fmla="*/ 5715 h 106680"/>
                  <a:gd name="connsiteX1" fmla="*/ 6668 w 29527"/>
                  <a:gd name="connsiteY1" fmla="*/ 0 h 106680"/>
                  <a:gd name="connsiteX2" fmla="*/ 0 w 29527"/>
                  <a:gd name="connsiteY2" fmla="*/ 31432 h 106680"/>
                  <a:gd name="connsiteX3" fmla="*/ 8573 w 29527"/>
                  <a:gd name="connsiteY3" fmla="*/ 40005 h 106680"/>
                  <a:gd name="connsiteX4" fmla="*/ 953 w 29527"/>
                  <a:gd name="connsiteY4" fmla="*/ 63818 h 106680"/>
                  <a:gd name="connsiteX5" fmla="*/ 3810 w 29527"/>
                  <a:gd name="connsiteY5" fmla="*/ 100013 h 106680"/>
                  <a:gd name="connsiteX6" fmla="*/ 18098 w 29527"/>
                  <a:gd name="connsiteY6" fmla="*/ 106680 h 106680"/>
                  <a:gd name="connsiteX7" fmla="*/ 23813 w 29527"/>
                  <a:gd name="connsiteY7" fmla="*/ 86678 h 106680"/>
                  <a:gd name="connsiteX8" fmla="*/ 16193 w 29527"/>
                  <a:gd name="connsiteY8" fmla="*/ 47625 h 106680"/>
                  <a:gd name="connsiteX9" fmla="*/ 29528 w 29527"/>
                  <a:gd name="connsiteY9" fmla="*/ 34290 h 10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527" h="106680">
                    <a:moveTo>
                      <a:pt x="26670" y="5715"/>
                    </a:moveTo>
                    <a:lnTo>
                      <a:pt x="6668" y="0"/>
                    </a:lnTo>
                    <a:lnTo>
                      <a:pt x="0" y="31432"/>
                    </a:lnTo>
                    <a:lnTo>
                      <a:pt x="8573" y="40005"/>
                    </a:lnTo>
                    <a:lnTo>
                      <a:pt x="953" y="63818"/>
                    </a:lnTo>
                    <a:lnTo>
                      <a:pt x="3810" y="100013"/>
                    </a:lnTo>
                    <a:lnTo>
                      <a:pt x="18098" y="106680"/>
                    </a:lnTo>
                    <a:lnTo>
                      <a:pt x="23813" y="86678"/>
                    </a:lnTo>
                    <a:lnTo>
                      <a:pt x="16193" y="47625"/>
                    </a:lnTo>
                    <a:lnTo>
                      <a:pt x="29528" y="3429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: Shape 144">
                <a:extLst>
                  <a:ext uri="{FF2B5EF4-FFF2-40B4-BE49-F238E27FC236}">
                    <a16:creationId xmlns="" xmlns:a16="http://schemas.microsoft.com/office/drawing/2014/main" id="{2F5C285B-140F-F705-FAB5-EF51CD45F723}"/>
                  </a:ext>
                </a:extLst>
              </p:cNvPr>
              <p:cNvSpPr/>
              <p:nvPr/>
            </p:nvSpPr>
            <p:spPr>
              <a:xfrm>
                <a:off x="10569892" y="4434840"/>
                <a:ext cx="14287" cy="26669"/>
              </a:xfrm>
              <a:custGeom>
                <a:avLst/>
                <a:gdLst>
                  <a:gd name="connsiteX0" fmla="*/ 0 w 14287"/>
                  <a:gd name="connsiteY0" fmla="*/ 5715 h 26669"/>
                  <a:gd name="connsiteX1" fmla="*/ 4763 w 14287"/>
                  <a:gd name="connsiteY1" fmla="*/ 26670 h 26669"/>
                  <a:gd name="connsiteX2" fmla="*/ 14288 w 14287"/>
                  <a:gd name="connsiteY2" fmla="*/ 12382 h 26669"/>
                  <a:gd name="connsiteX3" fmla="*/ 5715 w 14287"/>
                  <a:gd name="connsiteY3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26669">
                    <a:moveTo>
                      <a:pt x="0" y="5715"/>
                    </a:moveTo>
                    <a:lnTo>
                      <a:pt x="4763" y="26670"/>
                    </a:lnTo>
                    <a:lnTo>
                      <a:pt x="14288" y="12382"/>
                    </a:lnTo>
                    <a:lnTo>
                      <a:pt x="5715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: Shape 145">
                <a:extLst>
                  <a:ext uri="{FF2B5EF4-FFF2-40B4-BE49-F238E27FC236}">
                    <a16:creationId xmlns="" xmlns:a16="http://schemas.microsoft.com/office/drawing/2014/main" id="{A039218B-2056-732B-B276-EE8C406F0448}"/>
                  </a:ext>
                </a:extLst>
              </p:cNvPr>
              <p:cNvSpPr/>
              <p:nvPr/>
            </p:nvSpPr>
            <p:spPr>
              <a:xfrm>
                <a:off x="10587989" y="4271962"/>
                <a:ext cx="26670" cy="92392"/>
              </a:xfrm>
              <a:custGeom>
                <a:avLst/>
                <a:gdLst>
                  <a:gd name="connsiteX0" fmla="*/ 25718 w 26670"/>
                  <a:gd name="connsiteY0" fmla="*/ 22860 h 92392"/>
                  <a:gd name="connsiteX1" fmla="*/ 21908 w 26670"/>
                  <a:gd name="connsiteY1" fmla="*/ 0 h 92392"/>
                  <a:gd name="connsiteX2" fmla="*/ 4763 w 26670"/>
                  <a:gd name="connsiteY2" fmla="*/ 16193 h 92392"/>
                  <a:gd name="connsiteX3" fmla="*/ 0 w 26670"/>
                  <a:gd name="connsiteY3" fmla="*/ 37147 h 92392"/>
                  <a:gd name="connsiteX4" fmla="*/ 8573 w 26670"/>
                  <a:gd name="connsiteY4" fmla="*/ 56197 h 92392"/>
                  <a:gd name="connsiteX5" fmla="*/ 2858 w 26670"/>
                  <a:gd name="connsiteY5" fmla="*/ 88582 h 92392"/>
                  <a:gd name="connsiteX6" fmla="*/ 19050 w 26670"/>
                  <a:gd name="connsiteY6" fmla="*/ 92393 h 92392"/>
                  <a:gd name="connsiteX7" fmla="*/ 26670 w 26670"/>
                  <a:gd name="connsiteY7" fmla="*/ 72390 h 92392"/>
                  <a:gd name="connsiteX8" fmla="*/ 21908 w 26670"/>
                  <a:gd name="connsiteY8" fmla="*/ 45720 h 9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0" h="92392">
                    <a:moveTo>
                      <a:pt x="25718" y="22860"/>
                    </a:moveTo>
                    <a:lnTo>
                      <a:pt x="21908" y="0"/>
                    </a:lnTo>
                    <a:lnTo>
                      <a:pt x="4763" y="16193"/>
                    </a:lnTo>
                    <a:lnTo>
                      <a:pt x="0" y="37147"/>
                    </a:lnTo>
                    <a:lnTo>
                      <a:pt x="8573" y="56197"/>
                    </a:lnTo>
                    <a:lnTo>
                      <a:pt x="2858" y="88582"/>
                    </a:lnTo>
                    <a:lnTo>
                      <a:pt x="19050" y="92393"/>
                    </a:lnTo>
                    <a:lnTo>
                      <a:pt x="26670" y="72390"/>
                    </a:lnTo>
                    <a:lnTo>
                      <a:pt x="21908" y="457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: Shape 146">
                <a:extLst>
                  <a:ext uri="{FF2B5EF4-FFF2-40B4-BE49-F238E27FC236}">
                    <a16:creationId xmlns="" xmlns:a16="http://schemas.microsoft.com/office/drawing/2014/main" id="{5A3A4295-0190-D456-D649-6A0CA3BD5523}"/>
                  </a:ext>
                </a:extLst>
              </p:cNvPr>
              <p:cNvSpPr/>
              <p:nvPr/>
            </p:nvSpPr>
            <p:spPr>
              <a:xfrm>
                <a:off x="10607039" y="4087177"/>
                <a:ext cx="16192" cy="49529"/>
              </a:xfrm>
              <a:custGeom>
                <a:avLst/>
                <a:gdLst>
                  <a:gd name="connsiteX0" fmla="*/ 11430 w 16192"/>
                  <a:gd name="connsiteY0" fmla="*/ 28575 h 49529"/>
                  <a:gd name="connsiteX1" fmla="*/ 11430 w 16192"/>
                  <a:gd name="connsiteY1" fmla="*/ 15240 h 49529"/>
                  <a:gd name="connsiteX2" fmla="*/ 11430 w 16192"/>
                  <a:gd name="connsiteY2" fmla="*/ 0 h 49529"/>
                  <a:gd name="connsiteX3" fmla="*/ 0 w 16192"/>
                  <a:gd name="connsiteY3" fmla="*/ 953 h 49529"/>
                  <a:gd name="connsiteX4" fmla="*/ 0 w 16192"/>
                  <a:gd name="connsiteY4" fmla="*/ 27622 h 49529"/>
                  <a:gd name="connsiteX5" fmla="*/ 0 w 16192"/>
                  <a:gd name="connsiteY5" fmla="*/ 49530 h 49529"/>
                  <a:gd name="connsiteX6" fmla="*/ 16193 w 16192"/>
                  <a:gd name="connsiteY6" fmla="*/ 49530 h 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2" h="49529">
                    <a:moveTo>
                      <a:pt x="11430" y="28575"/>
                    </a:moveTo>
                    <a:lnTo>
                      <a:pt x="11430" y="15240"/>
                    </a:lnTo>
                    <a:lnTo>
                      <a:pt x="11430" y="0"/>
                    </a:lnTo>
                    <a:lnTo>
                      <a:pt x="0" y="953"/>
                    </a:lnTo>
                    <a:lnTo>
                      <a:pt x="0" y="27622"/>
                    </a:lnTo>
                    <a:lnTo>
                      <a:pt x="0" y="49530"/>
                    </a:lnTo>
                    <a:lnTo>
                      <a:pt x="16193" y="4953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: Shape 147">
                <a:extLst>
                  <a:ext uri="{FF2B5EF4-FFF2-40B4-BE49-F238E27FC236}">
                    <a16:creationId xmlns="" xmlns:a16="http://schemas.microsoft.com/office/drawing/2014/main" id="{8902A880-935C-6F09-02AF-7EE408044CC2}"/>
                  </a:ext>
                </a:extLst>
              </p:cNvPr>
              <p:cNvSpPr/>
              <p:nvPr/>
            </p:nvSpPr>
            <p:spPr>
              <a:xfrm>
                <a:off x="10436542" y="3539490"/>
                <a:ext cx="57150" cy="126682"/>
              </a:xfrm>
              <a:custGeom>
                <a:avLst/>
                <a:gdLst>
                  <a:gd name="connsiteX0" fmla="*/ 29527 w 57150"/>
                  <a:gd name="connsiteY0" fmla="*/ 34290 h 126682"/>
                  <a:gd name="connsiteX1" fmla="*/ 30480 w 57150"/>
                  <a:gd name="connsiteY1" fmla="*/ 12382 h 126682"/>
                  <a:gd name="connsiteX2" fmla="*/ 19050 w 57150"/>
                  <a:gd name="connsiteY2" fmla="*/ 0 h 126682"/>
                  <a:gd name="connsiteX3" fmla="*/ 11430 w 57150"/>
                  <a:gd name="connsiteY3" fmla="*/ 21907 h 126682"/>
                  <a:gd name="connsiteX4" fmla="*/ 0 w 57150"/>
                  <a:gd name="connsiteY4" fmla="*/ 34290 h 126682"/>
                  <a:gd name="connsiteX5" fmla="*/ 13335 w 57150"/>
                  <a:gd name="connsiteY5" fmla="*/ 47625 h 126682"/>
                  <a:gd name="connsiteX6" fmla="*/ 20955 w 57150"/>
                  <a:gd name="connsiteY6" fmla="*/ 63817 h 126682"/>
                  <a:gd name="connsiteX7" fmla="*/ 19050 w 57150"/>
                  <a:gd name="connsiteY7" fmla="*/ 85725 h 126682"/>
                  <a:gd name="connsiteX8" fmla="*/ 17145 w 57150"/>
                  <a:gd name="connsiteY8" fmla="*/ 113347 h 126682"/>
                  <a:gd name="connsiteX9" fmla="*/ 30480 w 57150"/>
                  <a:gd name="connsiteY9" fmla="*/ 126682 h 126682"/>
                  <a:gd name="connsiteX10" fmla="*/ 43815 w 57150"/>
                  <a:gd name="connsiteY10" fmla="*/ 119063 h 126682"/>
                  <a:gd name="connsiteX11" fmla="*/ 43815 w 57150"/>
                  <a:gd name="connsiteY11" fmla="*/ 89535 h 126682"/>
                  <a:gd name="connsiteX12" fmla="*/ 57150 w 57150"/>
                  <a:gd name="connsiteY12" fmla="*/ 76200 h 126682"/>
                  <a:gd name="connsiteX13" fmla="*/ 46672 w 57150"/>
                  <a:gd name="connsiteY13" fmla="*/ 51435 h 12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150" h="126682">
                    <a:moveTo>
                      <a:pt x="29527" y="34290"/>
                    </a:moveTo>
                    <a:lnTo>
                      <a:pt x="30480" y="12382"/>
                    </a:lnTo>
                    <a:lnTo>
                      <a:pt x="19050" y="0"/>
                    </a:lnTo>
                    <a:lnTo>
                      <a:pt x="11430" y="21907"/>
                    </a:lnTo>
                    <a:lnTo>
                      <a:pt x="0" y="34290"/>
                    </a:lnTo>
                    <a:lnTo>
                      <a:pt x="13335" y="47625"/>
                    </a:lnTo>
                    <a:lnTo>
                      <a:pt x="20955" y="63817"/>
                    </a:lnTo>
                    <a:lnTo>
                      <a:pt x="19050" y="85725"/>
                    </a:lnTo>
                    <a:lnTo>
                      <a:pt x="17145" y="113347"/>
                    </a:lnTo>
                    <a:lnTo>
                      <a:pt x="30480" y="126682"/>
                    </a:lnTo>
                    <a:lnTo>
                      <a:pt x="43815" y="119063"/>
                    </a:lnTo>
                    <a:lnTo>
                      <a:pt x="43815" y="89535"/>
                    </a:lnTo>
                    <a:lnTo>
                      <a:pt x="57150" y="76200"/>
                    </a:lnTo>
                    <a:lnTo>
                      <a:pt x="46672" y="514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: Shape 148">
                <a:extLst>
                  <a:ext uri="{FF2B5EF4-FFF2-40B4-BE49-F238E27FC236}">
                    <a16:creationId xmlns="" xmlns:a16="http://schemas.microsoft.com/office/drawing/2014/main" id="{CBC78DC8-7C60-7F2A-82B2-36BB2263B220}"/>
                  </a:ext>
                </a:extLst>
              </p:cNvPr>
              <p:cNvSpPr/>
              <p:nvPr/>
            </p:nvSpPr>
            <p:spPr>
              <a:xfrm>
                <a:off x="10507980" y="3729990"/>
                <a:ext cx="20002" cy="24765"/>
              </a:xfrm>
              <a:custGeom>
                <a:avLst/>
                <a:gdLst>
                  <a:gd name="connsiteX0" fmla="*/ 20002 w 20002"/>
                  <a:gd name="connsiteY0" fmla="*/ 13335 h 24765"/>
                  <a:gd name="connsiteX1" fmla="*/ 0 w 20002"/>
                  <a:gd name="connsiteY1" fmla="*/ 0 h 24765"/>
                  <a:gd name="connsiteX2" fmla="*/ 0 w 20002"/>
                  <a:gd name="connsiteY2" fmla="*/ 18097 h 24765"/>
                  <a:gd name="connsiteX3" fmla="*/ 12382 w 20002"/>
                  <a:gd name="connsiteY3" fmla="*/ 24765 h 2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" h="24765">
                    <a:moveTo>
                      <a:pt x="20002" y="13335"/>
                    </a:moveTo>
                    <a:lnTo>
                      <a:pt x="0" y="0"/>
                    </a:lnTo>
                    <a:lnTo>
                      <a:pt x="0" y="18097"/>
                    </a:lnTo>
                    <a:lnTo>
                      <a:pt x="12382" y="2476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: Shape 149">
                <a:extLst>
                  <a:ext uri="{FF2B5EF4-FFF2-40B4-BE49-F238E27FC236}">
                    <a16:creationId xmlns="" xmlns:a16="http://schemas.microsoft.com/office/drawing/2014/main" id="{27309CC6-6C42-C9FA-A279-FE165CE1C080}"/>
                  </a:ext>
                </a:extLst>
              </p:cNvPr>
              <p:cNvSpPr/>
              <p:nvPr/>
            </p:nvSpPr>
            <p:spPr>
              <a:xfrm>
                <a:off x="6696075" y="880570"/>
                <a:ext cx="3761422" cy="4879197"/>
              </a:xfrm>
              <a:custGeom>
                <a:avLst/>
                <a:gdLst>
                  <a:gd name="connsiteX0" fmla="*/ 3761423 w 3761422"/>
                  <a:gd name="connsiteY0" fmla="*/ 2629392 h 4879197"/>
                  <a:gd name="connsiteX1" fmla="*/ 3761423 w 3761422"/>
                  <a:gd name="connsiteY1" fmla="*/ 2600817 h 4879197"/>
                  <a:gd name="connsiteX2" fmla="*/ 3754755 w 3761422"/>
                  <a:gd name="connsiteY2" fmla="*/ 2562717 h 4879197"/>
                  <a:gd name="connsiteX3" fmla="*/ 3740468 w 3761422"/>
                  <a:gd name="connsiteY3" fmla="*/ 2503662 h 4879197"/>
                  <a:gd name="connsiteX4" fmla="*/ 3734752 w 3761422"/>
                  <a:gd name="connsiteY4" fmla="*/ 2458895 h 4879197"/>
                  <a:gd name="connsiteX5" fmla="*/ 3708083 w 3761422"/>
                  <a:gd name="connsiteY5" fmla="*/ 2433177 h 4879197"/>
                  <a:gd name="connsiteX6" fmla="*/ 3670935 w 3761422"/>
                  <a:gd name="connsiteY6" fmla="*/ 2396030 h 4879197"/>
                  <a:gd name="connsiteX7" fmla="*/ 3647123 w 3761422"/>
                  <a:gd name="connsiteY7" fmla="*/ 2386505 h 4879197"/>
                  <a:gd name="connsiteX8" fmla="*/ 3632835 w 3761422"/>
                  <a:gd name="connsiteY8" fmla="*/ 2336022 h 4879197"/>
                  <a:gd name="connsiteX9" fmla="*/ 3644265 w 3761422"/>
                  <a:gd name="connsiteY9" fmla="*/ 2310305 h 4879197"/>
                  <a:gd name="connsiteX10" fmla="*/ 3644265 w 3761422"/>
                  <a:gd name="connsiteY10" fmla="*/ 2284587 h 4879197"/>
                  <a:gd name="connsiteX11" fmla="*/ 3675698 w 3761422"/>
                  <a:gd name="connsiteY11" fmla="*/ 2280777 h 4879197"/>
                  <a:gd name="connsiteX12" fmla="*/ 3675698 w 3761422"/>
                  <a:gd name="connsiteY12" fmla="*/ 2263632 h 4879197"/>
                  <a:gd name="connsiteX13" fmla="*/ 3634740 w 3761422"/>
                  <a:gd name="connsiteY13" fmla="*/ 2254107 h 4879197"/>
                  <a:gd name="connsiteX14" fmla="*/ 3622358 w 3761422"/>
                  <a:gd name="connsiteY14" fmla="*/ 2241725 h 4879197"/>
                  <a:gd name="connsiteX15" fmla="*/ 3597593 w 3761422"/>
                  <a:gd name="connsiteY15" fmla="*/ 2232200 h 4879197"/>
                  <a:gd name="connsiteX16" fmla="*/ 3569018 w 3761422"/>
                  <a:gd name="connsiteY16" fmla="*/ 2188385 h 4879197"/>
                  <a:gd name="connsiteX17" fmla="*/ 3559493 w 3761422"/>
                  <a:gd name="connsiteY17" fmla="*/ 2132187 h 4879197"/>
                  <a:gd name="connsiteX18" fmla="*/ 3573780 w 3761422"/>
                  <a:gd name="connsiteY18" fmla="*/ 2100755 h 4879197"/>
                  <a:gd name="connsiteX19" fmla="*/ 3597593 w 3761422"/>
                  <a:gd name="connsiteY19" fmla="*/ 2085514 h 4879197"/>
                  <a:gd name="connsiteX20" fmla="*/ 3614738 w 3761422"/>
                  <a:gd name="connsiteY20" fmla="*/ 2074084 h 4879197"/>
                  <a:gd name="connsiteX21" fmla="*/ 3605213 w 3761422"/>
                  <a:gd name="connsiteY21" fmla="*/ 2048367 h 4879197"/>
                  <a:gd name="connsiteX22" fmla="*/ 3576638 w 3761422"/>
                  <a:gd name="connsiteY22" fmla="*/ 2025507 h 4879197"/>
                  <a:gd name="connsiteX23" fmla="*/ 3529013 w 3761422"/>
                  <a:gd name="connsiteY23" fmla="*/ 2031222 h 4879197"/>
                  <a:gd name="connsiteX24" fmla="*/ 3509010 w 3761422"/>
                  <a:gd name="connsiteY24" fmla="*/ 2011220 h 4879197"/>
                  <a:gd name="connsiteX25" fmla="*/ 3483293 w 3761422"/>
                  <a:gd name="connsiteY25" fmla="*/ 2004552 h 4879197"/>
                  <a:gd name="connsiteX26" fmla="*/ 3453765 w 3761422"/>
                  <a:gd name="connsiteY26" fmla="*/ 1955022 h 4879197"/>
                  <a:gd name="connsiteX27" fmla="*/ 3445193 w 3761422"/>
                  <a:gd name="connsiteY27" fmla="*/ 1920732 h 4879197"/>
                  <a:gd name="connsiteX28" fmla="*/ 3473768 w 3761422"/>
                  <a:gd name="connsiteY28" fmla="*/ 1912159 h 4879197"/>
                  <a:gd name="connsiteX29" fmla="*/ 3485198 w 3761422"/>
                  <a:gd name="connsiteY29" fmla="*/ 1885489 h 4879197"/>
                  <a:gd name="connsiteX30" fmla="*/ 3457575 w 3761422"/>
                  <a:gd name="connsiteY30" fmla="*/ 1857867 h 4879197"/>
                  <a:gd name="connsiteX31" fmla="*/ 3434715 w 3761422"/>
                  <a:gd name="connsiteY31" fmla="*/ 1857867 h 4879197"/>
                  <a:gd name="connsiteX32" fmla="*/ 3420427 w 3761422"/>
                  <a:gd name="connsiteY32" fmla="*/ 1872154 h 4879197"/>
                  <a:gd name="connsiteX33" fmla="*/ 3384233 w 3761422"/>
                  <a:gd name="connsiteY33" fmla="*/ 1863582 h 4879197"/>
                  <a:gd name="connsiteX34" fmla="*/ 3347085 w 3761422"/>
                  <a:gd name="connsiteY34" fmla="*/ 1837864 h 4879197"/>
                  <a:gd name="connsiteX35" fmla="*/ 3340418 w 3761422"/>
                  <a:gd name="connsiteY35" fmla="*/ 1805479 h 4879197"/>
                  <a:gd name="connsiteX36" fmla="*/ 3303270 w 3761422"/>
                  <a:gd name="connsiteY36" fmla="*/ 1768332 h 4879197"/>
                  <a:gd name="connsiteX37" fmla="*/ 3293745 w 3761422"/>
                  <a:gd name="connsiteY37" fmla="*/ 1789287 h 4879197"/>
                  <a:gd name="connsiteX38" fmla="*/ 3280410 w 3761422"/>
                  <a:gd name="connsiteY38" fmla="*/ 1802622 h 4879197"/>
                  <a:gd name="connsiteX39" fmla="*/ 3280410 w 3761422"/>
                  <a:gd name="connsiteY39" fmla="*/ 1815004 h 4879197"/>
                  <a:gd name="connsiteX40" fmla="*/ 3290888 w 3761422"/>
                  <a:gd name="connsiteY40" fmla="*/ 1838817 h 4879197"/>
                  <a:gd name="connsiteX41" fmla="*/ 3251835 w 3761422"/>
                  <a:gd name="connsiteY41" fmla="*/ 1838817 h 4879197"/>
                  <a:gd name="connsiteX42" fmla="*/ 3228975 w 3761422"/>
                  <a:gd name="connsiteY42" fmla="*/ 1815957 h 4879197"/>
                  <a:gd name="connsiteX43" fmla="*/ 3189923 w 3761422"/>
                  <a:gd name="connsiteY43" fmla="*/ 1795954 h 4879197"/>
                  <a:gd name="connsiteX44" fmla="*/ 3186113 w 3761422"/>
                  <a:gd name="connsiteY44" fmla="*/ 1764522 h 4879197"/>
                  <a:gd name="connsiteX45" fmla="*/ 3180398 w 3761422"/>
                  <a:gd name="connsiteY45" fmla="*/ 1725470 h 4879197"/>
                  <a:gd name="connsiteX46" fmla="*/ 3153727 w 3761422"/>
                  <a:gd name="connsiteY46" fmla="*/ 1698800 h 4879197"/>
                  <a:gd name="connsiteX47" fmla="*/ 3133725 w 3761422"/>
                  <a:gd name="connsiteY47" fmla="*/ 1678797 h 4879197"/>
                  <a:gd name="connsiteX48" fmla="*/ 3116580 w 3761422"/>
                  <a:gd name="connsiteY48" fmla="*/ 1661652 h 4879197"/>
                  <a:gd name="connsiteX49" fmla="*/ 3095625 w 3761422"/>
                  <a:gd name="connsiteY49" fmla="*/ 1626409 h 4879197"/>
                  <a:gd name="connsiteX50" fmla="*/ 3110865 w 3761422"/>
                  <a:gd name="connsiteY50" fmla="*/ 1611170 h 4879197"/>
                  <a:gd name="connsiteX51" fmla="*/ 3110865 w 3761422"/>
                  <a:gd name="connsiteY51" fmla="*/ 1574022 h 4879197"/>
                  <a:gd name="connsiteX52" fmla="*/ 3128010 w 3761422"/>
                  <a:gd name="connsiteY52" fmla="*/ 1574022 h 4879197"/>
                  <a:gd name="connsiteX53" fmla="*/ 3153727 w 3761422"/>
                  <a:gd name="connsiteY53" fmla="*/ 1548304 h 4879197"/>
                  <a:gd name="connsiteX54" fmla="*/ 3128010 w 3761422"/>
                  <a:gd name="connsiteY54" fmla="*/ 1535922 h 4879197"/>
                  <a:gd name="connsiteX55" fmla="*/ 3128010 w 3761422"/>
                  <a:gd name="connsiteY55" fmla="*/ 1509252 h 4879197"/>
                  <a:gd name="connsiteX56" fmla="*/ 3112770 w 3761422"/>
                  <a:gd name="connsiteY56" fmla="*/ 1468295 h 4879197"/>
                  <a:gd name="connsiteX57" fmla="*/ 3129915 w 3761422"/>
                  <a:gd name="connsiteY57" fmla="*/ 1467342 h 4879197"/>
                  <a:gd name="connsiteX58" fmla="*/ 3149918 w 3761422"/>
                  <a:gd name="connsiteY58" fmla="*/ 1487345 h 4879197"/>
                  <a:gd name="connsiteX59" fmla="*/ 3176588 w 3761422"/>
                  <a:gd name="connsiteY59" fmla="*/ 1499727 h 4879197"/>
                  <a:gd name="connsiteX60" fmla="*/ 3176588 w 3761422"/>
                  <a:gd name="connsiteY60" fmla="*/ 1476867 h 4879197"/>
                  <a:gd name="connsiteX61" fmla="*/ 3152775 w 3761422"/>
                  <a:gd name="connsiteY61" fmla="*/ 1439720 h 4879197"/>
                  <a:gd name="connsiteX62" fmla="*/ 3152775 w 3761422"/>
                  <a:gd name="connsiteY62" fmla="*/ 1418764 h 4879197"/>
                  <a:gd name="connsiteX63" fmla="*/ 3164205 w 3761422"/>
                  <a:gd name="connsiteY63" fmla="*/ 1379712 h 4879197"/>
                  <a:gd name="connsiteX64" fmla="*/ 3148965 w 3761422"/>
                  <a:gd name="connsiteY64" fmla="*/ 1364472 h 4879197"/>
                  <a:gd name="connsiteX65" fmla="*/ 3178493 w 3761422"/>
                  <a:gd name="connsiteY65" fmla="*/ 1322562 h 4879197"/>
                  <a:gd name="connsiteX66" fmla="*/ 3196590 w 3761422"/>
                  <a:gd name="connsiteY66" fmla="*/ 1280652 h 4879197"/>
                  <a:gd name="connsiteX67" fmla="*/ 3231833 w 3761422"/>
                  <a:gd name="connsiteY67" fmla="*/ 1269222 h 4879197"/>
                  <a:gd name="connsiteX68" fmla="*/ 3257550 w 3761422"/>
                  <a:gd name="connsiteY68" fmla="*/ 1281604 h 4879197"/>
                  <a:gd name="connsiteX69" fmla="*/ 3281363 w 3761422"/>
                  <a:gd name="connsiteY69" fmla="*/ 1260650 h 4879197"/>
                  <a:gd name="connsiteX70" fmla="*/ 3266123 w 3761422"/>
                  <a:gd name="connsiteY70" fmla="*/ 1245409 h 4879197"/>
                  <a:gd name="connsiteX71" fmla="*/ 3242310 w 3761422"/>
                  <a:gd name="connsiteY71" fmla="*/ 1218739 h 4879197"/>
                  <a:gd name="connsiteX72" fmla="*/ 3228023 w 3761422"/>
                  <a:gd name="connsiteY72" fmla="*/ 1162542 h 4879197"/>
                  <a:gd name="connsiteX73" fmla="*/ 3228023 w 3761422"/>
                  <a:gd name="connsiteY73" fmla="*/ 1121584 h 4879197"/>
                  <a:gd name="connsiteX74" fmla="*/ 3201352 w 3761422"/>
                  <a:gd name="connsiteY74" fmla="*/ 1097772 h 4879197"/>
                  <a:gd name="connsiteX75" fmla="*/ 3187065 w 3761422"/>
                  <a:gd name="connsiteY75" fmla="*/ 1053957 h 4879197"/>
                  <a:gd name="connsiteX76" fmla="*/ 3180398 w 3761422"/>
                  <a:gd name="connsiteY76" fmla="*/ 1009189 h 4879197"/>
                  <a:gd name="connsiteX77" fmla="*/ 3166110 w 3761422"/>
                  <a:gd name="connsiteY77" fmla="*/ 974899 h 4879197"/>
                  <a:gd name="connsiteX78" fmla="*/ 3157538 w 3761422"/>
                  <a:gd name="connsiteY78" fmla="*/ 935847 h 4879197"/>
                  <a:gd name="connsiteX79" fmla="*/ 3157538 w 3761422"/>
                  <a:gd name="connsiteY79" fmla="*/ 885364 h 4879197"/>
                  <a:gd name="connsiteX80" fmla="*/ 3148013 w 3761422"/>
                  <a:gd name="connsiteY80" fmla="*/ 840597 h 4879197"/>
                  <a:gd name="connsiteX81" fmla="*/ 3124200 w 3761422"/>
                  <a:gd name="connsiteY81" fmla="*/ 803449 h 4879197"/>
                  <a:gd name="connsiteX82" fmla="*/ 3134677 w 3761422"/>
                  <a:gd name="connsiteY82" fmla="*/ 792972 h 4879197"/>
                  <a:gd name="connsiteX83" fmla="*/ 3101340 w 3761422"/>
                  <a:gd name="connsiteY83" fmla="*/ 771064 h 4879197"/>
                  <a:gd name="connsiteX84" fmla="*/ 3105150 w 3761422"/>
                  <a:gd name="connsiteY84" fmla="*/ 757729 h 4879197"/>
                  <a:gd name="connsiteX85" fmla="*/ 3134677 w 3761422"/>
                  <a:gd name="connsiteY85" fmla="*/ 757729 h 4879197"/>
                  <a:gd name="connsiteX86" fmla="*/ 3152775 w 3761422"/>
                  <a:gd name="connsiteY86" fmla="*/ 718677 h 4879197"/>
                  <a:gd name="connsiteX87" fmla="*/ 3181350 w 3761422"/>
                  <a:gd name="connsiteY87" fmla="*/ 707247 h 4879197"/>
                  <a:gd name="connsiteX88" fmla="*/ 3181350 w 3761422"/>
                  <a:gd name="connsiteY88" fmla="*/ 677719 h 4879197"/>
                  <a:gd name="connsiteX89" fmla="*/ 3161348 w 3761422"/>
                  <a:gd name="connsiteY89" fmla="*/ 657717 h 4879197"/>
                  <a:gd name="connsiteX90" fmla="*/ 3150870 w 3761422"/>
                  <a:gd name="connsiteY90" fmla="*/ 632952 h 4879197"/>
                  <a:gd name="connsiteX91" fmla="*/ 3128010 w 3761422"/>
                  <a:gd name="connsiteY91" fmla="*/ 650097 h 4879197"/>
                  <a:gd name="connsiteX92" fmla="*/ 3112770 w 3761422"/>
                  <a:gd name="connsiteY92" fmla="*/ 637714 h 4879197"/>
                  <a:gd name="connsiteX93" fmla="*/ 3094673 w 3761422"/>
                  <a:gd name="connsiteY93" fmla="*/ 640572 h 4879197"/>
                  <a:gd name="connsiteX94" fmla="*/ 3079433 w 3761422"/>
                  <a:gd name="connsiteY94" fmla="*/ 655812 h 4879197"/>
                  <a:gd name="connsiteX95" fmla="*/ 3054668 w 3761422"/>
                  <a:gd name="connsiteY95" fmla="*/ 655812 h 4879197"/>
                  <a:gd name="connsiteX96" fmla="*/ 3048000 w 3761422"/>
                  <a:gd name="connsiteY96" fmla="*/ 669147 h 4879197"/>
                  <a:gd name="connsiteX97" fmla="*/ 3022283 w 3761422"/>
                  <a:gd name="connsiteY97" fmla="*/ 669147 h 4879197"/>
                  <a:gd name="connsiteX98" fmla="*/ 3022283 w 3761422"/>
                  <a:gd name="connsiteY98" fmla="*/ 649144 h 4879197"/>
                  <a:gd name="connsiteX99" fmla="*/ 2990850 w 3761422"/>
                  <a:gd name="connsiteY99" fmla="*/ 650097 h 4879197"/>
                  <a:gd name="connsiteX100" fmla="*/ 2973705 w 3761422"/>
                  <a:gd name="connsiteY100" fmla="*/ 652954 h 4879197"/>
                  <a:gd name="connsiteX101" fmla="*/ 2952750 w 3761422"/>
                  <a:gd name="connsiteY101" fmla="*/ 652002 h 4879197"/>
                  <a:gd name="connsiteX102" fmla="*/ 2944177 w 3761422"/>
                  <a:gd name="connsiteY102" fmla="*/ 666289 h 4879197"/>
                  <a:gd name="connsiteX103" fmla="*/ 2926080 w 3761422"/>
                  <a:gd name="connsiteY103" fmla="*/ 684387 h 4879197"/>
                  <a:gd name="connsiteX104" fmla="*/ 2895600 w 3761422"/>
                  <a:gd name="connsiteY104" fmla="*/ 685339 h 4879197"/>
                  <a:gd name="connsiteX105" fmla="*/ 2878455 w 3761422"/>
                  <a:gd name="connsiteY105" fmla="*/ 697722 h 4879197"/>
                  <a:gd name="connsiteX106" fmla="*/ 2878455 w 3761422"/>
                  <a:gd name="connsiteY106" fmla="*/ 724392 h 4879197"/>
                  <a:gd name="connsiteX107" fmla="*/ 2860358 w 3761422"/>
                  <a:gd name="connsiteY107" fmla="*/ 731059 h 4879197"/>
                  <a:gd name="connsiteX108" fmla="*/ 2846070 w 3761422"/>
                  <a:gd name="connsiteY108" fmla="*/ 716772 h 4879197"/>
                  <a:gd name="connsiteX109" fmla="*/ 2868930 w 3761422"/>
                  <a:gd name="connsiteY109" fmla="*/ 690102 h 4879197"/>
                  <a:gd name="connsiteX110" fmla="*/ 2853690 w 3761422"/>
                  <a:gd name="connsiteY110" fmla="*/ 690102 h 4879197"/>
                  <a:gd name="connsiteX111" fmla="*/ 2829877 w 3761422"/>
                  <a:gd name="connsiteY111" fmla="*/ 699627 h 4879197"/>
                  <a:gd name="connsiteX112" fmla="*/ 2839402 w 3761422"/>
                  <a:gd name="connsiteY112" fmla="*/ 676767 h 4879197"/>
                  <a:gd name="connsiteX113" fmla="*/ 2868930 w 3761422"/>
                  <a:gd name="connsiteY113" fmla="*/ 664384 h 4879197"/>
                  <a:gd name="connsiteX114" fmla="*/ 2889885 w 3761422"/>
                  <a:gd name="connsiteY114" fmla="*/ 664384 h 4879197"/>
                  <a:gd name="connsiteX115" fmla="*/ 2912745 w 3761422"/>
                  <a:gd name="connsiteY115" fmla="*/ 627237 h 4879197"/>
                  <a:gd name="connsiteX116" fmla="*/ 2907030 w 3761422"/>
                  <a:gd name="connsiteY116" fmla="*/ 594852 h 4879197"/>
                  <a:gd name="connsiteX117" fmla="*/ 2895600 w 3761422"/>
                  <a:gd name="connsiteY117" fmla="*/ 553894 h 4879197"/>
                  <a:gd name="connsiteX118" fmla="*/ 2872740 w 3761422"/>
                  <a:gd name="connsiteY118" fmla="*/ 531034 h 4879197"/>
                  <a:gd name="connsiteX119" fmla="*/ 2850833 w 3761422"/>
                  <a:gd name="connsiteY119" fmla="*/ 509127 h 4879197"/>
                  <a:gd name="connsiteX120" fmla="*/ 2838450 w 3761422"/>
                  <a:gd name="connsiteY120" fmla="*/ 521509 h 4879197"/>
                  <a:gd name="connsiteX121" fmla="*/ 2837498 w 3761422"/>
                  <a:gd name="connsiteY121" fmla="*/ 494839 h 4879197"/>
                  <a:gd name="connsiteX122" fmla="*/ 2816543 w 3761422"/>
                  <a:gd name="connsiteY122" fmla="*/ 494839 h 4879197"/>
                  <a:gd name="connsiteX123" fmla="*/ 2785110 w 3761422"/>
                  <a:gd name="connsiteY123" fmla="*/ 503412 h 4879197"/>
                  <a:gd name="connsiteX124" fmla="*/ 2766060 w 3761422"/>
                  <a:gd name="connsiteY124" fmla="*/ 484362 h 4879197"/>
                  <a:gd name="connsiteX125" fmla="*/ 2766060 w 3761422"/>
                  <a:gd name="connsiteY125" fmla="*/ 465312 h 4879197"/>
                  <a:gd name="connsiteX126" fmla="*/ 2741295 w 3761422"/>
                  <a:gd name="connsiteY126" fmla="*/ 461502 h 4879197"/>
                  <a:gd name="connsiteX127" fmla="*/ 2749868 w 3761422"/>
                  <a:gd name="connsiteY127" fmla="*/ 452929 h 4879197"/>
                  <a:gd name="connsiteX128" fmla="*/ 2762250 w 3761422"/>
                  <a:gd name="connsiteY128" fmla="*/ 447214 h 4879197"/>
                  <a:gd name="connsiteX129" fmla="*/ 2751773 w 3761422"/>
                  <a:gd name="connsiteY129" fmla="*/ 436737 h 4879197"/>
                  <a:gd name="connsiteX130" fmla="*/ 2753677 w 3761422"/>
                  <a:gd name="connsiteY130" fmla="*/ 423402 h 4879197"/>
                  <a:gd name="connsiteX131" fmla="*/ 2767965 w 3761422"/>
                  <a:gd name="connsiteY131" fmla="*/ 431974 h 4879197"/>
                  <a:gd name="connsiteX132" fmla="*/ 2783205 w 3761422"/>
                  <a:gd name="connsiteY132" fmla="*/ 444357 h 4879197"/>
                  <a:gd name="connsiteX133" fmla="*/ 2809875 w 3761422"/>
                  <a:gd name="connsiteY133" fmla="*/ 444357 h 4879197"/>
                  <a:gd name="connsiteX134" fmla="*/ 2827973 w 3761422"/>
                  <a:gd name="connsiteY134" fmla="*/ 430069 h 4879197"/>
                  <a:gd name="connsiteX135" fmla="*/ 2846070 w 3761422"/>
                  <a:gd name="connsiteY135" fmla="*/ 444357 h 4879197"/>
                  <a:gd name="connsiteX136" fmla="*/ 2868930 w 3761422"/>
                  <a:gd name="connsiteY136" fmla="*/ 421497 h 4879197"/>
                  <a:gd name="connsiteX137" fmla="*/ 2868930 w 3761422"/>
                  <a:gd name="connsiteY137" fmla="*/ 385302 h 4879197"/>
                  <a:gd name="connsiteX138" fmla="*/ 2858452 w 3761422"/>
                  <a:gd name="connsiteY138" fmla="*/ 364347 h 4879197"/>
                  <a:gd name="connsiteX139" fmla="*/ 2882265 w 3761422"/>
                  <a:gd name="connsiteY139" fmla="*/ 329104 h 4879197"/>
                  <a:gd name="connsiteX140" fmla="*/ 2908935 w 3761422"/>
                  <a:gd name="connsiteY140" fmla="*/ 329104 h 4879197"/>
                  <a:gd name="connsiteX141" fmla="*/ 2929890 w 3761422"/>
                  <a:gd name="connsiteY141" fmla="*/ 337677 h 4879197"/>
                  <a:gd name="connsiteX142" fmla="*/ 2959418 w 3761422"/>
                  <a:gd name="connsiteY142" fmla="*/ 328152 h 4879197"/>
                  <a:gd name="connsiteX143" fmla="*/ 2974658 w 3761422"/>
                  <a:gd name="connsiteY143" fmla="*/ 293862 h 4879197"/>
                  <a:gd name="connsiteX144" fmla="*/ 3004185 w 3761422"/>
                  <a:gd name="connsiteY144" fmla="*/ 261477 h 4879197"/>
                  <a:gd name="connsiteX145" fmla="*/ 3036570 w 3761422"/>
                  <a:gd name="connsiteY145" fmla="*/ 258619 h 4879197"/>
                  <a:gd name="connsiteX146" fmla="*/ 3048952 w 3761422"/>
                  <a:gd name="connsiteY146" fmla="*/ 221472 h 4879197"/>
                  <a:gd name="connsiteX147" fmla="*/ 3025140 w 3761422"/>
                  <a:gd name="connsiteY147" fmla="*/ 214804 h 4879197"/>
                  <a:gd name="connsiteX148" fmla="*/ 3025140 w 3761422"/>
                  <a:gd name="connsiteY148" fmla="*/ 203374 h 4879197"/>
                  <a:gd name="connsiteX149" fmla="*/ 3054668 w 3761422"/>
                  <a:gd name="connsiteY149" fmla="*/ 203374 h 4879197"/>
                  <a:gd name="connsiteX150" fmla="*/ 3045143 w 3761422"/>
                  <a:gd name="connsiteY150" fmla="*/ 180514 h 4879197"/>
                  <a:gd name="connsiteX151" fmla="*/ 3045143 w 3761422"/>
                  <a:gd name="connsiteY151" fmla="*/ 162417 h 4879197"/>
                  <a:gd name="connsiteX152" fmla="*/ 3029902 w 3761422"/>
                  <a:gd name="connsiteY152" fmla="*/ 182419 h 4879197"/>
                  <a:gd name="connsiteX153" fmla="*/ 3014663 w 3761422"/>
                  <a:gd name="connsiteY153" fmla="*/ 186229 h 4879197"/>
                  <a:gd name="connsiteX154" fmla="*/ 2996565 w 3761422"/>
                  <a:gd name="connsiteY154" fmla="*/ 157654 h 4879197"/>
                  <a:gd name="connsiteX155" fmla="*/ 2970848 w 3761422"/>
                  <a:gd name="connsiteY155" fmla="*/ 131937 h 4879197"/>
                  <a:gd name="connsiteX156" fmla="*/ 2970848 w 3761422"/>
                  <a:gd name="connsiteY156" fmla="*/ 147177 h 4879197"/>
                  <a:gd name="connsiteX157" fmla="*/ 2937510 w 3761422"/>
                  <a:gd name="connsiteY157" fmla="*/ 134794 h 4879197"/>
                  <a:gd name="connsiteX158" fmla="*/ 2922270 w 3761422"/>
                  <a:gd name="connsiteY158" fmla="*/ 150034 h 4879197"/>
                  <a:gd name="connsiteX159" fmla="*/ 2896552 w 3761422"/>
                  <a:gd name="connsiteY159" fmla="*/ 146224 h 4879197"/>
                  <a:gd name="connsiteX160" fmla="*/ 2928938 w 3761422"/>
                  <a:gd name="connsiteY160" fmla="*/ 125269 h 4879197"/>
                  <a:gd name="connsiteX161" fmla="*/ 2928938 w 3761422"/>
                  <a:gd name="connsiteY161" fmla="*/ 95742 h 4879197"/>
                  <a:gd name="connsiteX162" fmla="*/ 2928938 w 3761422"/>
                  <a:gd name="connsiteY162" fmla="*/ 78597 h 4879197"/>
                  <a:gd name="connsiteX163" fmla="*/ 2899410 w 3761422"/>
                  <a:gd name="connsiteY163" fmla="*/ 87169 h 4879197"/>
                  <a:gd name="connsiteX164" fmla="*/ 2914650 w 3761422"/>
                  <a:gd name="connsiteY164" fmla="*/ 54784 h 4879197"/>
                  <a:gd name="connsiteX165" fmla="*/ 2900363 w 3761422"/>
                  <a:gd name="connsiteY165" fmla="*/ 40497 h 4879197"/>
                  <a:gd name="connsiteX166" fmla="*/ 2882265 w 3761422"/>
                  <a:gd name="connsiteY166" fmla="*/ 25257 h 4879197"/>
                  <a:gd name="connsiteX167" fmla="*/ 2882265 w 3761422"/>
                  <a:gd name="connsiteY167" fmla="*/ 1444 h 4879197"/>
                  <a:gd name="connsiteX168" fmla="*/ 2849880 w 3761422"/>
                  <a:gd name="connsiteY168" fmla="*/ 16684 h 4879197"/>
                  <a:gd name="connsiteX169" fmla="*/ 2824163 w 3761422"/>
                  <a:gd name="connsiteY169" fmla="*/ 51927 h 4879197"/>
                  <a:gd name="connsiteX170" fmla="*/ 2814638 w 3761422"/>
                  <a:gd name="connsiteY170" fmla="*/ 51927 h 4879197"/>
                  <a:gd name="connsiteX171" fmla="*/ 2781300 w 3761422"/>
                  <a:gd name="connsiteY171" fmla="*/ 61452 h 4879197"/>
                  <a:gd name="connsiteX172" fmla="*/ 2762250 w 3761422"/>
                  <a:gd name="connsiteY172" fmla="*/ 81454 h 4879197"/>
                  <a:gd name="connsiteX173" fmla="*/ 2747963 w 3761422"/>
                  <a:gd name="connsiteY173" fmla="*/ 101457 h 4879197"/>
                  <a:gd name="connsiteX174" fmla="*/ 2745105 w 3761422"/>
                  <a:gd name="connsiteY174" fmla="*/ 127174 h 4879197"/>
                  <a:gd name="connsiteX175" fmla="*/ 2729865 w 3761422"/>
                  <a:gd name="connsiteY175" fmla="*/ 126222 h 4879197"/>
                  <a:gd name="connsiteX176" fmla="*/ 2729865 w 3761422"/>
                  <a:gd name="connsiteY176" fmla="*/ 138604 h 4879197"/>
                  <a:gd name="connsiteX177" fmla="*/ 2752725 w 3761422"/>
                  <a:gd name="connsiteY177" fmla="*/ 144319 h 4879197"/>
                  <a:gd name="connsiteX178" fmla="*/ 2726055 w 3761422"/>
                  <a:gd name="connsiteY178" fmla="*/ 162417 h 4879197"/>
                  <a:gd name="connsiteX179" fmla="*/ 2717483 w 3761422"/>
                  <a:gd name="connsiteY179" fmla="*/ 188134 h 4879197"/>
                  <a:gd name="connsiteX180" fmla="*/ 2743200 w 3761422"/>
                  <a:gd name="connsiteY180" fmla="*/ 194802 h 4879197"/>
                  <a:gd name="connsiteX181" fmla="*/ 2782252 w 3761422"/>
                  <a:gd name="connsiteY181" fmla="*/ 197659 h 4879197"/>
                  <a:gd name="connsiteX182" fmla="*/ 2816543 w 3761422"/>
                  <a:gd name="connsiteY182" fmla="*/ 190992 h 4879197"/>
                  <a:gd name="connsiteX183" fmla="*/ 2816543 w 3761422"/>
                  <a:gd name="connsiteY183" fmla="*/ 208137 h 4879197"/>
                  <a:gd name="connsiteX184" fmla="*/ 2782252 w 3761422"/>
                  <a:gd name="connsiteY184" fmla="*/ 226234 h 4879197"/>
                  <a:gd name="connsiteX185" fmla="*/ 2763202 w 3761422"/>
                  <a:gd name="connsiteY185" fmla="*/ 245284 h 4879197"/>
                  <a:gd name="connsiteX186" fmla="*/ 2734627 w 3761422"/>
                  <a:gd name="connsiteY186" fmla="*/ 223377 h 4879197"/>
                  <a:gd name="connsiteX187" fmla="*/ 2702243 w 3761422"/>
                  <a:gd name="connsiteY187" fmla="*/ 232902 h 4879197"/>
                  <a:gd name="connsiteX188" fmla="*/ 2679383 w 3761422"/>
                  <a:gd name="connsiteY188" fmla="*/ 210042 h 4879197"/>
                  <a:gd name="connsiteX189" fmla="*/ 2659380 w 3761422"/>
                  <a:gd name="connsiteY189" fmla="*/ 221472 h 4879197"/>
                  <a:gd name="connsiteX190" fmla="*/ 2627948 w 3761422"/>
                  <a:gd name="connsiteY190" fmla="*/ 235759 h 4879197"/>
                  <a:gd name="connsiteX191" fmla="*/ 2602230 w 3761422"/>
                  <a:gd name="connsiteY191" fmla="*/ 262429 h 4879197"/>
                  <a:gd name="connsiteX192" fmla="*/ 2554605 w 3761422"/>
                  <a:gd name="connsiteY192" fmla="*/ 276717 h 4879197"/>
                  <a:gd name="connsiteX193" fmla="*/ 2528888 w 3761422"/>
                  <a:gd name="connsiteY193" fmla="*/ 313864 h 4879197"/>
                  <a:gd name="connsiteX194" fmla="*/ 2493645 w 3761422"/>
                  <a:gd name="connsiteY194" fmla="*/ 328152 h 4879197"/>
                  <a:gd name="connsiteX195" fmla="*/ 2465070 w 3761422"/>
                  <a:gd name="connsiteY195" fmla="*/ 356727 h 4879197"/>
                  <a:gd name="connsiteX196" fmla="*/ 2436495 w 3761422"/>
                  <a:gd name="connsiteY196" fmla="*/ 385302 h 4879197"/>
                  <a:gd name="connsiteX197" fmla="*/ 2406015 w 3761422"/>
                  <a:gd name="connsiteY197" fmla="*/ 403399 h 4879197"/>
                  <a:gd name="connsiteX198" fmla="*/ 2364105 w 3761422"/>
                  <a:gd name="connsiteY198" fmla="*/ 421497 h 4879197"/>
                  <a:gd name="connsiteX199" fmla="*/ 2342198 w 3761422"/>
                  <a:gd name="connsiteY199" fmla="*/ 443404 h 4879197"/>
                  <a:gd name="connsiteX200" fmla="*/ 2294573 w 3761422"/>
                  <a:gd name="connsiteY200" fmla="*/ 491029 h 4879197"/>
                  <a:gd name="connsiteX201" fmla="*/ 2251710 w 3761422"/>
                  <a:gd name="connsiteY201" fmla="*/ 532939 h 4879197"/>
                  <a:gd name="connsiteX202" fmla="*/ 2240280 w 3761422"/>
                  <a:gd name="connsiteY202" fmla="*/ 573897 h 4879197"/>
                  <a:gd name="connsiteX203" fmla="*/ 2216468 w 3761422"/>
                  <a:gd name="connsiteY203" fmla="*/ 609139 h 4879197"/>
                  <a:gd name="connsiteX204" fmla="*/ 2207895 w 3761422"/>
                  <a:gd name="connsiteY204" fmla="*/ 634857 h 4879197"/>
                  <a:gd name="connsiteX205" fmla="*/ 2216468 w 3761422"/>
                  <a:gd name="connsiteY205" fmla="*/ 658669 h 4879197"/>
                  <a:gd name="connsiteX206" fmla="*/ 2196465 w 3761422"/>
                  <a:gd name="connsiteY206" fmla="*/ 658669 h 4879197"/>
                  <a:gd name="connsiteX207" fmla="*/ 2173605 w 3761422"/>
                  <a:gd name="connsiteY207" fmla="*/ 671052 h 4879197"/>
                  <a:gd name="connsiteX208" fmla="*/ 2170748 w 3761422"/>
                  <a:gd name="connsiteY208" fmla="*/ 700579 h 4879197"/>
                  <a:gd name="connsiteX209" fmla="*/ 2145030 w 3761422"/>
                  <a:gd name="connsiteY209" fmla="*/ 712962 h 4879197"/>
                  <a:gd name="connsiteX210" fmla="*/ 2138363 w 3761422"/>
                  <a:gd name="connsiteY210" fmla="*/ 739632 h 4879197"/>
                  <a:gd name="connsiteX211" fmla="*/ 2138363 w 3761422"/>
                  <a:gd name="connsiteY211" fmla="*/ 754872 h 4879197"/>
                  <a:gd name="connsiteX212" fmla="*/ 2166938 w 3761422"/>
                  <a:gd name="connsiteY212" fmla="*/ 754872 h 4879197"/>
                  <a:gd name="connsiteX213" fmla="*/ 2175510 w 3761422"/>
                  <a:gd name="connsiteY213" fmla="*/ 774874 h 4879197"/>
                  <a:gd name="connsiteX214" fmla="*/ 2210752 w 3761422"/>
                  <a:gd name="connsiteY214" fmla="*/ 769159 h 4879197"/>
                  <a:gd name="connsiteX215" fmla="*/ 2258377 w 3761422"/>
                  <a:gd name="connsiteY215" fmla="*/ 790114 h 4879197"/>
                  <a:gd name="connsiteX216" fmla="*/ 2273618 w 3761422"/>
                  <a:gd name="connsiteY216" fmla="*/ 792972 h 4879197"/>
                  <a:gd name="connsiteX217" fmla="*/ 2282190 w 3761422"/>
                  <a:gd name="connsiteY217" fmla="*/ 815832 h 4879197"/>
                  <a:gd name="connsiteX218" fmla="*/ 2275523 w 3761422"/>
                  <a:gd name="connsiteY218" fmla="*/ 838692 h 4879197"/>
                  <a:gd name="connsiteX219" fmla="*/ 2246948 w 3761422"/>
                  <a:gd name="connsiteY219" fmla="*/ 845359 h 4879197"/>
                  <a:gd name="connsiteX220" fmla="*/ 2215515 w 3761422"/>
                  <a:gd name="connsiteY220" fmla="*/ 859647 h 4879197"/>
                  <a:gd name="connsiteX221" fmla="*/ 2192655 w 3761422"/>
                  <a:gd name="connsiteY221" fmla="*/ 868219 h 4879197"/>
                  <a:gd name="connsiteX222" fmla="*/ 2160270 w 3761422"/>
                  <a:gd name="connsiteY222" fmla="*/ 868219 h 4879197"/>
                  <a:gd name="connsiteX223" fmla="*/ 2139315 w 3761422"/>
                  <a:gd name="connsiteY223" fmla="*/ 847264 h 4879197"/>
                  <a:gd name="connsiteX224" fmla="*/ 2159318 w 3761422"/>
                  <a:gd name="connsiteY224" fmla="*/ 827262 h 4879197"/>
                  <a:gd name="connsiteX225" fmla="*/ 2132648 w 3761422"/>
                  <a:gd name="connsiteY225" fmla="*/ 800592 h 4879197"/>
                  <a:gd name="connsiteX226" fmla="*/ 2117408 w 3761422"/>
                  <a:gd name="connsiteY226" fmla="*/ 815832 h 4879197"/>
                  <a:gd name="connsiteX227" fmla="*/ 2102168 w 3761422"/>
                  <a:gd name="connsiteY227" fmla="*/ 844407 h 4879197"/>
                  <a:gd name="connsiteX228" fmla="*/ 2122170 w 3761422"/>
                  <a:gd name="connsiteY228" fmla="*/ 872982 h 4879197"/>
                  <a:gd name="connsiteX229" fmla="*/ 2116455 w 3761422"/>
                  <a:gd name="connsiteY229" fmla="*/ 890127 h 4879197"/>
                  <a:gd name="connsiteX230" fmla="*/ 2130743 w 3761422"/>
                  <a:gd name="connsiteY230" fmla="*/ 904414 h 4879197"/>
                  <a:gd name="connsiteX231" fmla="*/ 2122170 w 3761422"/>
                  <a:gd name="connsiteY231" fmla="*/ 938704 h 4879197"/>
                  <a:gd name="connsiteX232" fmla="*/ 2086927 w 3761422"/>
                  <a:gd name="connsiteY232" fmla="*/ 964422 h 4879197"/>
                  <a:gd name="connsiteX233" fmla="*/ 2086927 w 3761422"/>
                  <a:gd name="connsiteY233" fmla="*/ 992997 h 4879197"/>
                  <a:gd name="connsiteX234" fmla="*/ 2068830 w 3761422"/>
                  <a:gd name="connsiteY234" fmla="*/ 1011094 h 4879197"/>
                  <a:gd name="connsiteX235" fmla="*/ 2047875 w 3761422"/>
                  <a:gd name="connsiteY235" fmla="*/ 1011094 h 4879197"/>
                  <a:gd name="connsiteX236" fmla="*/ 2035493 w 3761422"/>
                  <a:gd name="connsiteY236" fmla="*/ 1034907 h 4879197"/>
                  <a:gd name="connsiteX237" fmla="*/ 2035493 w 3761422"/>
                  <a:gd name="connsiteY237" fmla="*/ 1081579 h 4879197"/>
                  <a:gd name="connsiteX238" fmla="*/ 2035493 w 3761422"/>
                  <a:gd name="connsiteY238" fmla="*/ 1082532 h 4879197"/>
                  <a:gd name="connsiteX239" fmla="*/ 2035493 w 3761422"/>
                  <a:gd name="connsiteY239" fmla="*/ 1081579 h 4879197"/>
                  <a:gd name="connsiteX240" fmla="*/ 2008823 w 3761422"/>
                  <a:gd name="connsiteY240" fmla="*/ 1108250 h 4879197"/>
                  <a:gd name="connsiteX241" fmla="*/ 2008823 w 3761422"/>
                  <a:gd name="connsiteY241" fmla="*/ 1128252 h 4879197"/>
                  <a:gd name="connsiteX242" fmla="*/ 2022157 w 3761422"/>
                  <a:gd name="connsiteY242" fmla="*/ 1141587 h 4879197"/>
                  <a:gd name="connsiteX243" fmla="*/ 1994535 w 3761422"/>
                  <a:gd name="connsiteY243" fmla="*/ 1141587 h 4879197"/>
                  <a:gd name="connsiteX244" fmla="*/ 1968818 w 3761422"/>
                  <a:gd name="connsiteY244" fmla="*/ 1161589 h 4879197"/>
                  <a:gd name="connsiteX245" fmla="*/ 1933575 w 3761422"/>
                  <a:gd name="connsiteY245" fmla="*/ 1176829 h 4879197"/>
                  <a:gd name="connsiteX246" fmla="*/ 1894523 w 3761422"/>
                  <a:gd name="connsiteY246" fmla="*/ 1137777 h 4879197"/>
                  <a:gd name="connsiteX247" fmla="*/ 1875473 w 3761422"/>
                  <a:gd name="connsiteY247" fmla="*/ 1118727 h 4879197"/>
                  <a:gd name="connsiteX248" fmla="*/ 1836420 w 3761422"/>
                  <a:gd name="connsiteY248" fmla="*/ 1120632 h 4879197"/>
                  <a:gd name="connsiteX249" fmla="*/ 1789748 w 3761422"/>
                  <a:gd name="connsiteY249" fmla="*/ 1127300 h 4879197"/>
                  <a:gd name="connsiteX250" fmla="*/ 1763077 w 3761422"/>
                  <a:gd name="connsiteY250" fmla="*/ 1159684 h 4879197"/>
                  <a:gd name="connsiteX251" fmla="*/ 1733550 w 3761422"/>
                  <a:gd name="connsiteY251" fmla="*/ 1186354 h 4879197"/>
                  <a:gd name="connsiteX252" fmla="*/ 1698307 w 3761422"/>
                  <a:gd name="connsiteY252" fmla="*/ 1238742 h 4879197"/>
                  <a:gd name="connsiteX253" fmla="*/ 1698307 w 3761422"/>
                  <a:gd name="connsiteY253" fmla="*/ 1279700 h 4879197"/>
                  <a:gd name="connsiteX254" fmla="*/ 1669732 w 3761422"/>
                  <a:gd name="connsiteY254" fmla="*/ 1314942 h 4879197"/>
                  <a:gd name="connsiteX255" fmla="*/ 1643063 w 3761422"/>
                  <a:gd name="connsiteY255" fmla="*/ 1341612 h 4879197"/>
                  <a:gd name="connsiteX256" fmla="*/ 1613535 w 3761422"/>
                  <a:gd name="connsiteY256" fmla="*/ 1342564 h 4879197"/>
                  <a:gd name="connsiteX257" fmla="*/ 1586865 w 3761422"/>
                  <a:gd name="connsiteY257" fmla="*/ 1328277 h 4879197"/>
                  <a:gd name="connsiteX258" fmla="*/ 1548765 w 3761422"/>
                  <a:gd name="connsiteY258" fmla="*/ 1349232 h 4879197"/>
                  <a:gd name="connsiteX259" fmla="*/ 1552575 w 3761422"/>
                  <a:gd name="connsiteY259" fmla="*/ 1381617 h 4879197"/>
                  <a:gd name="connsiteX260" fmla="*/ 1525905 w 3761422"/>
                  <a:gd name="connsiteY260" fmla="*/ 1353042 h 4879197"/>
                  <a:gd name="connsiteX261" fmla="*/ 1505902 w 3761422"/>
                  <a:gd name="connsiteY261" fmla="*/ 1375902 h 4879197"/>
                  <a:gd name="connsiteX262" fmla="*/ 1474470 w 3761422"/>
                  <a:gd name="connsiteY262" fmla="*/ 1375902 h 4879197"/>
                  <a:gd name="connsiteX263" fmla="*/ 1464945 w 3761422"/>
                  <a:gd name="connsiteY263" fmla="*/ 1360662 h 4879197"/>
                  <a:gd name="connsiteX264" fmla="*/ 1485900 w 3761422"/>
                  <a:gd name="connsiteY264" fmla="*/ 1334945 h 4879197"/>
                  <a:gd name="connsiteX265" fmla="*/ 1460182 w 3761422"/>
                  <a:gd name="connsiteY265" fmla="*/ 1316847 h 4879197"/>
                  <a:gd name="connsiteX266" fmla="*/ 1418273 w 3761422"/>
                  <a:gd name="connsiteY266" fmla="*/ 1334945 h 4879197"/>
                  <a:gd name="connsiteX267" fmla="*/ 1388745 w 3761422"/>
                  <a:gd name="connsiteY267" fmla="*/ 1349232 h 4879197"/>
                  <a:gd name="connsiteX268" fmla="*/ 1376363 w 3761422"/>
                  <a:gd name="connsiteY268" fmla="*/ 1384475 h 4879197"/>
                  <a:gd name="connsiteX269" fmla="*/ 1370648 w 3761422"/>
                  <a:gd name="connsiteY269" fmla="*/ 1404477 h 4879197"/>
                  <a:gd name="connsiteX270" fmla="*/ 1379220 w 3761422"/>
                  <a:gd name="connsiteY270" fmla="*/ 1449245 h 4879197"/>
                  <a:gd name="connsiteX271" fmla="*/ 1379220 w 3761422"/>
                  <a:gd name="connsiteY271" fmla="*/ 1475914 h 4879197"/>
                  <a:gd name="connsiteX272" fmla="*/ 1355407 w 3761422"/>
                  <a:gd name="connsiteY272" fmla="*/ 1498775 h 4879197"/>
                  <a:gd name="connsiteX273" fmla="*/ 1362075 w 3761422"/>
                  <a:gd name="connsiteY273" fmla="*/ 1443529 h 4879197"/>
                  <a:gd name="connsiteX274" fmla="*/ 1335405 w 3761422"/>
                  <a:gd name="connsiteY274" fmla="*/ 1434957 h 4879197"/>
                  <a:gd name="connsiteX275" fmla="*/ 1314450 w 3761422"/>
                  <a:gd name="connsiteY275" fmla="*/ 1455912 h 4879197"/>
                  <a:gd name="connsiteX276" fmla="*/ 1290638 w 3761422"/>
                  <a:gd name="connsiteY276" fmla="*/ 1467342 h 4879197"/>
                  <a:gd name="connsiteX277" fmla="*/ 1300163 w 3761422"/>
                  <a:gd name="connsiteY277" fmla="*/ 1429242 h 4879197"/>
                  <a:gd name="connsiteX278" fmla="*/ 1326832 w 3761422"/>
                  <a:gd name="connsiteY278" fmla="*/ 1411145 h 4879197"/>
                  <a:gd name="connsiteX279" fmla="*/ 1321118 w 3761422"/>
                  <a:gd name="connsiteY279" fmla="*/ 1396857 h 4879197"/>
                  <a:gd name="connsiteX280" fmla="*/ 1280160 w 3761422"/>
                  <a:gd name="connsiteY280" fmla="*/ 1414954 h 4879197"/>
                  <a:gd name="connsiteX281" fmla="*/ 1227773 w 3761422"/>
                  <a:gd name="connsiteY281" fmla="*/ 1434957 h 4879197"/>
                  <a:gd name="connsiteX282" fmla="*/ 1216343 w 3761422"/>
                  <a:gd name="connsiteY282" fmla="*/ 1467342 h 4879197"/>
                  <a:gd name="connsiteX283" fmla="*/ 1177290 w 3761422"/>
                  <a:gd name="connsiteY283" fmla="*/ 1487345 h 4879197"/>
                  <a:gd name="connsiteX284" fmla="*/ 1150620 w 3761422"/>
                  <a:gd name="connsiteY284" fmla="*/ 1487345 h 4879197"/>
                  <a:gd name="connsiteX285" fmla="*/ 1132523 w 3761422"/>
                  <a:gd name="connsiteY285" fmla="*/ 1505442 h 4879197"/>
                  <a:gd name="connsiteX286" fmla="*/ 1162050 w 3761422"/>
                  <a:gd name="connsiteY286" fmla="*/ 1523539 h 4879197"/>
                  <a:gd name="connsiteX287" fmla="*/ 1165860 w 3761422"/>
                  <a:gd name="connsiteY287" fmla="*/ 1543542 h 4879197"/>
                  <a:gd name="connsiteX288" fmla="*/ 1134427 w 3761422"/>
                  <a:gd name="connsiteY288" fmla="*/ 1572117 h 4879197"/>
                  <a:gd name="connsiteX289" fmla="*/ 1134427 w 3761422"/>
                  <a:gd name="connsiteY289" fmla="*/ 1601645 h 4879197"/>
                  <a:gd name="connsiteX290" fmla="*/ 1151573 w 3761422"/>
                  <a:gd name="connsiteY290" fmla="*/ 1613075 h 4879197"/>
                  <a:gd name="connsiteX291" fmla="*/ 1165860 w 3761422"/>
                  <a:gd name="connsiteY291" fmla="*/ 1575927 h 4879197"/>
                  <a:gd name="connsiteX292" fmla="*/ 1175385 w 3761422"/>
                  <a:gd name="connsiteY292" fmla="*/ 1584500 h 4879197"/>
                  <a:gd name="connsiteX293" fmla="*/ 1175385 w 3761422"/>
                  <a:gd name="connsiteY293" fmla="*/ 1615932 h 4879197"/>
                  <a:gd name="connsiteX294" fmla="*/ 1199198 w 3761422"/>
                  <a:gd name="connsiteY294" fmla="*/ 1628314 h 4879197"/>
                  <a:gd name="connsiteX295" fmla="*/ 1220152 w 3761422"/>
                  <a:gd name="connsiteY295" fmla="*/ 1649270 h 4879197"/>
                  <a:gd name="connsiteX296" fmla="*/ 1229677 w 3761422"/>
                  <a:gd name="connsiteY296" fmla="*/ 1654984 h 4879197"/>
                  <a:gd name="connsiteX297" fmla="*/ 1208723 w 3761422"/>
                  <a:gd name="connsiteY297" fmla="*/ 1675939 h 4879197"/>
                  <a:gd name="connsiteX298" fmla="*/ 1182052 w 3761422"/>
                  <a:gd name="connsiteY298" fmla="*/ 1674987 h 4879197"/>
                  <a:gd name="connsiteX299" fmla="*/ 1166813 w 3761422"/>
                  <a:gd name="connsiteY299" fmla="*/ 1692132 h 4879197"/>
                  <a:gd name="connsiteX300" fmla="*/ 1154430 w 3761422"/>
                  <a:gd name="connsiteY300" fmla="*/ 1704514 h 4879197"/>
                  <a:gd name="connsiteX301" fmla="*/ 1187768 w 3761422"/>
                  <a:gd name="connsiteY301" fmla="*/ 1719754 h 4879197"/>
                  <a:gd name="connsiteX302" fmla="*/ 1187768 w 3761422"/>
                  <a:gd name="connsiteY302" fmla="*/ 1740709 h 4879197"/>
                  <a:gd name="connsiteX303" fmla="*/ 1156335 w 3761422"/>
                  <a:gd name="connsiteY303" fmla="*/ 1732137 h 4879197"/>
                  <a:gd name="connsiteX304" fmla="*/ 1129665 w 3761422"/>
                  <a:gd name="connsiteY304" fmla="*/ 1733089 h 4879197"/>
                  <a:gd name="connsiteX305" fmla="*/ 1092518 w 3761422"/>
                  <a:gd name="connsiteY305" fmla="*/ 1741662 h 4879197"/>
                  <a:gd name="connsiteX306" fmla="*/ 1072515 w 3761422"/>
                  <a:gd name="connsiteY306" fmla="*/ 1778809 h 4879197"/>
                  <a:gd name="connsiteX307" fmla="*/ 1079182 w 3761422"/>
                  <a:gd name="connsiteY307" fmla="*/ 1815957 h 4879197"/>
                  <a:gd name="connsiteX308" fmla="*/ 1043940 w 3761422"/>
                  <a:gd name="connsiteY308" fmla="*/ 1815957 h 4879197"/>
                  <a:gd name="connsiteX309" fmla="*/ 1012507 w 3761422"/>
                  <a:gd name="connsiteY309" fmla="*/ 1824529 h 4879197"/>
                  <a:gd name="connsiteX310" fmla="*/ 992505 w 3761422"/>
                  <a:gd name="connsiteY310" fmla="*/ 1804527 h 4879197"/>
                  <a:gd name="connsiteX311" fmla="*/ 957263 w 3761422"/>
                  <a:gd name="connsiteY311" fmla="*/ 1800717 h 4879197"/>
                  <a:gd name="connsiteX312" fmla="*/ 957263 w 3761422"/>
                  <a:gd name="connsiteY312" fmla="*/ 1826434 h 4879197"/>
                  <a:gd name="connsiteX313" fmla="*/ 975360 w 3761422"/>
                  <a:gd name="connsiteY313" fmla="*/ 1844532 h 4879197"/>
                  <a:gd name="connsiteX314" fmla="*/ 975360 w 3761422"/>
                  <a:gd name="connsiteY314" fmla="*/ 1864534 h 4879197"/>
                  <a:gd name="connsiteX315" fmla="*/ 983932 w 3761422"/>
                  <a:gd name="connsiteY315" fmla="*/ 1885489 h 4879197"/>
                  <a:gd name="connsiteX316" fmla="*/ 998220 w 3761422"/>
                  <a:gd name="connsiteY316" fmla="*/ 1932162 h 4879197"/>
                  <a:gd name="connsiteX317" fmla="*/ 995363 w 3761422"/>
                  <a:gd name="connsiteY317" fmla="*/ 1958832 h 4879197"/>
                  <a:gd name="connsiteX318" fmla="*/ 962977 w 3761422"/>
                  <a:gd name="connsiteY318" fmla="*/ 1941687 h 4879197"/>
                  <a:gd name="connsiteX319" fmla="*/ 950595 w 3761422"/>
                  <a:gd name="connsiteY319" fmla="*/ 1954070 h 4879197"/>
                  <a:gd name="connsiteX320" fmla="*/ 921068 w 3761422"/>
                  <a:gd name="connsiteY320" fmla="*/ 1948354 h 4879197"/>
                  <a:gd name="connsiteX321" fmla="*/ 900113 w 3761422"/>
                  <a:gd name="connsiteY321" fmla="*/ 1934067 h 4879197"/>
                  <a:gd name="connsiteX322" fmla="*/ 872490 w 3761422"/>
                  <a:gd name="connsiteY322" fmla="*/ 1906445 h 4879197"/>
                  <a:gd name="connsiteX323" fmla="*/ 843915 w 3761422"/>
                  <a:gd name="connsiteY323" fmla="*/ 1907397 h 4879197"/>
                  <a:gd name="connsiteX324" fmla="*/ 843915 w 3761422"/>
                  <a:gd name="connsiteY324" fmla="*/ 1884537 h 4879197"/>
                  <a:gd name="connsiteX325" fmla="*/ 831532 w 3761422"/>
                  <a:gd name="connsiteY325" fmla="*/ 1872154 h 4879197"/>
                  <a:gd name="connsiteX326" fmla="*/ 816293 w 3761422"/>
                  <a:gd name="connsiteY326" fmla="*/ 1886442 h 4879197"/>
                  <a:gd name="connsiteX327" fmla="*/ 796290 w 3761422"/>
                  <a:gd name="connsiteY327" fmla="*/ 1866439 h 4879197"/>
                  <a:gd name="connsiteX328" fmla="*/ 807720 w 3761422"/>
                  <a:gd name="connsiteY328" fmla="*/ 1855009 h 4879197"/>
                  <a:gd name="connsiteX329" fmla="*/ 825818 w 3761422"/>
                  <a:gd name="connsiteY329" fmla="*/ 1849295 h 4879197"/>
                  <a:gd name="connsiteX330" fmla="*/ 825818 w 3761422"/>
                  <a:gd name="connsiteY330" fmla="*/ 1817862 h 4879197"/>
                  <a:gd name="connsiteX331" fmla="*/ 811530 w 3761422"/>
                  <a:gd name="connsiteY331" fmla="*/ 1803575 h 4879197"/>
                  <a:gd name="connsiteX332" fmla="*/ 784860 w 3761422"/>
                  <a:gd name="connsiteY332" fmla="*/ 1820720 h 4879197"/>
                  <a:gd name="connsiteX333" fmla="*/ 784860 w 3761422"/>
                  <a:gd name="connsiteY333" fmla="*/ 1794050 h 4879197"/>
                  <a:gd name="connsiteX334" fmla="*/ 768668 w 3761422"/>
                  <a:gd name="connsiteY334" fmla="*/ 1777857 h 4879197"/>
                  <a:gd name="connsiteX335" fmla="*/ 752475 w 3761422"/>
                  <a:gd name="connsiteY335" fmla="*/ 1777857 h 4879197"/>
                  <a:gd name="connsiteX336" fmla="*/ 763905 w 3761422"/>
                  <a:gd name="connsiteY336" fmla="*/ 1743567 h 4879197"/>
                  <a:gd name="connsiteX337" fmla="*/ 729615 w 3761422"/>
                  <a:gd name="connsiteY337" fmla="*/ 1732137 h 4879197"/>
                  <a:gd name="connsiteX338" fmla="*/ 720090 w 3761422"/>
                  <a:gd name="connsiteY338" fmla="*/ 1741662 h 4879197"/>
                  <a:gd name="connsiteX339" fmla="*/ 688657 w 3761422"/>
                  <a:gd name="connsiteY339" fmla="*/ 1717850 h 4879197"/>
                  <a:gd name="connsiteX340" fmla="*/ 675323 w 3761422"/>
                  <a:gd name="connsiteY340" fmla="*/ 1731184 h 4879197"/>
                  <a:gd name="connsiteX341" fmla="*/ 665798 w 3761422"/>
                  <a:gd name="connsiteY341" fmla="*/ 1756902 h 4879197"/>
                  <a:gd name="connsiteX342" fmla="*/ 654368 w 3761422"/>
                  <a:gd name="connsiteY342" fmla="*/ 1765475 h 4879197"/>
                  <a:gd name="connsiteX343" fmla="*/ 642938 w 3761422"/>
                  <a:gd name="connsiteY343" fmla="*/ 1753092 h 4879197"/>
                  <a:gd name="connsiteX344" fmla="*/ 631507 w 3761422"/>
                  <a:gd name="connsiteY344" fmla="*/ 1755950 h 4879197"/>
                  <a:gd name="connsiteX345" fmla="*/ 625793 w 3761422"/>
                  <a:gd name="connsiteY345" fmla="*/ 1773095 h 4879197"/>
                  <a:gd name="connsiteX346" fmla="*/ 602932 w 3761422"/>
                  <a:gd name="connsiteY346" fmla="*/ 1757854 h 4879197"/>
                  <a:gd name="connsiteX347" fmla="*/ 587693 w 3761422"/>
                  <a:gd name="connsiteY347" fmla="*/ 1742614 h 4879197"/>
                  <a:gd name="connsiteX348" fmla="*/ 569595 w 3761422"/>
                  <a:gd name="connsiteY348" fmla="*/ 1755950 h 4879197"/>
                  <a:gd name="connsiteX349" fmla="*/ 552450 w 3761422"/>
                  <a:gd name="connsiteY349" fmla="*/ 1738804 h 4879197"/>
                  <a:gd name="connsiteX350" fmla="*/ 548640 w 3761422"/>
                  <a:gd name="connsiteY350" fmla="*/ 1755950 h 4879197"/>
                  <a:gd name="connsiteX351" fmla="*/ 542925 w 3761422"/>
                  <a:gd name="connsiteY351" fmla="*/ 1788334 h 4879197"/>
                  <a:gd name="connsiteX352" fmla="*/ 563880 w 3761422"/>
                  <a:gd name="connsiteY352" fmla="*/ 1820720 h 4879197"/>
                  <a:gd name="connsiteX353" fmla="*/ 567690 w 3761422"/>
                  <a:gd name="connsiteY353" fmla="*/ 1849295 h 4879197"/>
                  <a:gd name="connsiteX354" fmla="*/ 567690 w 3761422"/>
                  <a:gd name="connsiteY354" fmla="*/ 1875012 h 4879197"/>
                  <a:gd name="connsiteX355" fmla="*/ 529590 w 3761422"/>
                  <a:gd name="connsiteY355" fmla="*/ 1880727 h 4879197"/>
                  <a:gd name="connsiteX356" fmla="*/ 500063 w 3761422"/>
                  <a:gd name="connsiteY356" fmla="*/ 1906445 h 4879197"/>
                  <a:gd name="connsiteX357" fmla="*/ 470535 w 3761422"/>
                  <a:gd name="connsiteY357" fmla="*/ 1917875 h 4879197"/>
                  <a:gd name="connsiteX358" fmla="*/ 457200 w 3761422"/>
                  <a:gd name="connsiteY358" fmla="*/ 1891204 h 4879197"/>
                  <a:gd name="connsiteX359" fmla="*/ 453390 w 3761422"/>
                  <a:gd name="connsiteY359" fmla="*/ 1906445 h 4879197"/>
                  <a:gd name="connsiteX360" fmla="*/ 452438 w 3761422"/>
                  <a:gd name="connsiteY360" fmla="*/ 1917875 h 4879197"/>
                  <a:gd name="connsiteX361" fmla="*/ 408623 w 3761422"/>
                  <a:gd name="connsiteY361" fmla="*/ 1917875 h 4879197"/>
                  <a:gd name="connsiteX362" fmla="*/ 385763 w 3761422"/>
                  <a:gd name="connsiteY362" fmla="*/ 1895014 h 4879197"/>
                  <a:gd name="connsiteX363" fmla="*/ 395288 w 3761422"/>
                  <a:gd name="connsiteY363" fmla="*/ 1885489 h 4879197"/>
                  <a:gd name="connsiteX364" fmla="*/ 384810 w 3761422"/>
                  <a:gd name="connsiteY364" fmla="*/ 1869297 h 4879197"/>
                  <a:gd name="connsiteX365" fmla="*/ 342900 w 3761422"/>
                  <a:gd name="connsiteY365" fmla="*/ 1881679 h 4879197"/>
                  <a:gd name="connsiteX366" fmla="*/ 289560 w 3761422"/>
                  <a:gd name="connsiteY366" fmla="*/ 1891204 h 4879197"/>
                  <a:gd name="connsiteX367" fmla="*/ 254318 w 3761422"/>
                  <a:gd name="connsiteY367" fmla="*/ 1909302 h 4879197"/>
                  <a:gd name="connsiteX368" fmla="*/ 228600 w 3761422"/>
                  <a:gd name="connsiteY368" fmla="*/ 1935020 h 4879197"/>
                  <a:gd name="connsiteX369" fmla="*/ 215265 w 3761422"/>
                  <a:gd name="connsiteY369" fmla="*/ 1948354 h 4879197"/>
                  <a:gd name="connsiteX370" fmla="*/ 235268 w 3761422"/>
                  <a:gd name="connsiteY370" fmla="*/ 1966452 h 4879197"/>
                  <a:gd name="connsiteX371" fmla="*/ 215265 w 3761422"/>
                  <a:gd name="connsiteY371" fmla="*/ 1966452 h 4879197"/>
                  <a:gd name="connsiteX372" fmla="*/ 198120 w 3761422"/>
                  <a:gd name="connsiteY372" fmla="*/ 1942639 h 4879197"/>
                  <a:gd name="connsiteX373" fmla="*/ 198120 w 3761422"/>
                  <a:gd name="connsiteY373" fmla="*/ 1914064 h 4879197"/>
                  <a:gd name="connsiteX374" fmla="*/ 182880 w 3761422"/>
                  <a:gd name="connsiteY374" fmla="*/ 1898825 h 4879197"/>
                  <a:gd name="connsiteX375" fmla="*/ 164782 w 3761422"/>
                  <a:gd name="connsiteY375" fmla="*/ 1923589 h 4879197"/>
                  <a:gd name="connsiteX376" fmla="*/ 159068 w 3761422"/>
                  <a:gd name="connsiteY376" fmla="*/ 1940734 h 4879197"/>
                  <a:gd name="connsiteX377" fmla="*/ 130493 w 3761422"/>
                  <a:gd name="connsiteY377" fmla="*/ 1929304 h 4879197"/>
                  <a:gd name="connsiteX378" fmla="*/ 106680 w 3761422"/>
                  <a:gd name="connsiteY378" fmla="*/ 1923589 h 4879197"/>
                  <a:gd name="connsiteX379" fmla="*/ 110490 w 3761422"/>
                  <a:gd name="connsiteY379" fmla="*/ 1948354 h 4879197"/>
                  <a:gd name="connsiteX380" fmla="*/ 121920 w 3761422"/>
                  <a:gd name="connsiteY380" fmla="*/ 1956927 h 4879197"/>
                  <a:gd name="connsiteX381" fmla="*/ 119063 w 3761422"/>
                  <a:gd name="connsiteY381" fmla="*/ 1970262 h 4879197"/>
                  <a:gd name="connsiteX382" fmla="*/ 109538 w 3761422"/>
                  <a:gd name="connsiteY382" fmla="*/ 1980739 h 4879197"/>
                  <a:gd name="connsiteX383" fmla="*/ 116205 w 3761422"/>
                  <a:gd name="connsiteY383" fmla="*/ 1996932 h 4879197"/>
                  <a:gd name="connsiteX384" fmla="*/ 128588 w 3761422"/>
                  <a:gd name="connsiteY384" fmla="*/ 2015982 h 4879197"/>
                  <a:gd name="connsiteX385" fmla="*/ 140970 w 3761422"/>
                  <a:gd name="connsiteY385" fmla="*/ 2028364 h 4879197"/>
                  <a:gd name="connsiteX386" fmla="*/ 136207 w 3761422"/>
                  <a:gd name="connsiteY386" fmla="*/ 2056939 h 4879197"/>
                  <a:gd name="connsiteX387" fmla="*/ 146685 w 3761422"/>
                  <a:gd name="connsiteY387" fmla="*/ 2077895 h 4879197"/>
                  <a:gd name="connsiteX388" fmla="*/ 175260 w 3761422"/>
                  <a:gd name="connsiteY388" fmla="*/ 2088372 h 4879197"/>
                  <a:gd name="connsiteX389" fmla="*/ 175260 w 3761422"/>
                  <a:gd name="connsiteY389" fmla="*/ 2103612 h 4879197"/>
                  <a:gd name="connsiteX390" fmla="*/ 213360 w 3761422"/>
                  <a:gd name="connsiteY390" fmla="*/ 2131235 h 4879197"/>
                  <a:gd name="connsiteX391" fmla="*/ 231457 w 3761422"/>
                  <a:gd name="connsiteY391" fmla="*/ 2149332 h 4879197"/>
                  <a:gd name="connsiteX392" fmla="*/ 231457 w 3761422"/>
                  <a:gd name="connsiteY392" fmla="*/ 2184575 h 4879197"/>
                  <a:gd name="connsiteX393" fmla="*/ 251460 w 3761422"/>
                  <a:gd name="connsiteY393" fmla="*/ 2222675 h 4879197"/>
                  <a:gd name="connsiteX394" fmla="*/ 273368 w 3761422"/>
                  <a:gd name="connsiteY394" fmla="*/ 2222675 h 4879197"/>
                  <a:gd name="connsiteX395" fmla="*/ 275273 w 3761422"/>
                  <a:gd name="connsiteY395" fmla="*/ 2251250 h 4879197"/>
                  <a:gd name="connsiteX396" fmla="*/ 263843 w 3761422"/>
                  <a:gd name="connsiteY396" fmla="*/ 2251250 h 4879197"/>
                  <a:gd name="connsiteX397" fmla="*/ 258127 w 3761422"/>
                  <a:gd name="connsiteY397" fmla="*/ 2271252 h 4879197"/>
                  <a:gd name="connsiteX398" fmla="*/ 231457 w 3761422"/>
                  <a:gd name="connsiteY398" fmla="*/ 2297922 h 4879197"/>
                  <a:gd name="connsiteX399" fmla="*/ 208598 w 3761422"/>
                  <a:gd name="connsiteY399" fmla="*/ 2314114 h 4879197"/>
                  <a:gd name="connsiteX400" fmla="*/ 209550 w 3761422"/>
                  <a:gd name="connsiteY400" fmla="*/ 2364597 h 4879197"/>
                  <a:gd name="connsiteX401" fmla="*/ 188595 w 3761422"/>
                  <a:gd name="connsiteY401" fmla="*/ 2372217 h 4879197"/>
                  <a:gd name="connsiteX402" fmla="*/ 180975 w 3761422"/>
                  <a:gd name="connsiteY402" fmla="*/ 2399839 h 4879197"/>
                  <a:gd name="connsiteX403" fmla="*/ 197168 w 3761422"/>
                  <a:gd name="connsiteY403" fmla="*/ 2416032 h 4879197"/>
                  <a:gd name="connsiteX404" fmla="*/ 197168 w 3761422"/>
                  <a:gd name="connsiteY404" fmla="*/ 2438892 h 4879197"/>
                  <a:gd name="connsiteX405" fmla="*/ 188595 w 3761422"/>
                  <a:gd name="connsiteY405" fmla="*/ 2457942 h 4879197"/>
                  <a:gd name="connsiteX406" fmla="*/ 160020 w 3761422"/>
                  <a:gd name="connsiteY406" fmla="*/ 2449370 h 4879197"/>
                  <a:gd name="connsiteX407" fmla="*/ 139065 w 3761422"/>
                  <a:gd name="connsiteY407" fmla="*/ 2456037 h 4879197"/>
                  <a:gd name="connsiteX408" fmla="*/ 108585 w 3761422"/>
                  <a:gd name="connsiteY408" fmla="*/ 2499852 h 4879197"/>
                  <a:gd name="connsiteX409" fmla="*/ 79057 w 3761422"/>
                  <a:gd name="connsiteY409" fmla="*/ 2511282 h 4879197"/>
                  <a:gd name="connsiteX410" fmla="*/ 79057 w 3761422"/>
                  <a:gd name="connsiteY410" fmla="*/ 2522712 h 4879197"/>
                  <a:gd name="connsiteX411" fmla="*/ 86677 w 3761422"/>
                  <a:gd name="connsiteY411" fmla="*/ 2541762 h 4879197"/>
                  <a:gd name="connsiteX412" fmla="*/ 97155 w 3761422"/>
                  <a:gd name="connsiteY412" fmla="*/ 2566527 h 4879197"/>
                  <a:gd name="connsiteX413" fmla="*/ 121920 w 3761422"/>
                  <a:gd name="connsiteY413" fmla="*/ 2583672 h 4879197"/>
                  <a:gd name="connsiteX414" fmla="*/ 124777 w 3761422"/>
                  <a:gd name="connsiteY414" fmla="*/ 2630345 h 4879197"/>
                  <a:gd name="connsiteX415" fmla="*/ 149543 w 3761422"/>
                  <a:gd name="connsiteY415" fmla="*/ 2675112 h 4879197"/>
                  <a:gd name="connsiteX416" fmla="*/ 149543 w 3761422"/>
                  <a:gd name="connsiteY416" fmla="*/ 2693210 h 4879197"/>
                  <a:gd name="connsiteX417" fmla="*/ 155257 w 3761422"/>
                  <a:gd name="connsiteY417" fmla="*/ 2728452 h 4879197"/>
                  <a:gd name="connsiteX418" fmla="*/ 162877 w 3761422"/>
                  <a:gd name="connsiteY418" fmla="*/ 2782745 h 4879197"/>
                  <a:gd name="connsiteX419" fmla="*/ 141923 w 3761422"/>
                  <a:gd name="connsiteY419" fmla="*/ 2788460 h 4879197"/>
                  <a:gd name="connsiteX420" fmla="*/ 127635 w 3761422"/>
                  <a:gd name="connsiteY420" fmla="*/ 2811320 h 4879197"/>
                  <a:gd name="connsiteX421" fmla="*/ 114300 w 3761422"/>
                  <a:gd name="connsiteY421" fmla="*/ 2824655 h 4879197"/>
                  <a:gd name="connsiteX422" fmla="*/ 121920 w 3761422"/>
                  <a:gd name="connsiteY422" fmla="*/ 2848467 h 4879197"/>
                  <a:gd name="connsiteX423" fmla="*/ 129540 w 3761422"/>
                  <a:gd name="connsiteY423" fmla="*/ 2840847 h 4879197"/>
                  <a:gd name="connsiteX424" fmla="*/ 156210 w 3761422"/>
                  <a:gd name="connsiteY424" fmla="*/ 2851324 h 4879197"/>
                  <a:gd name="connsiteX425" fmla="*/ 156210 w 3761422"/>
                  <a:gd name="connsiteY425" fmla="*/ 2874185 h 4879197"/>
                  <a:gd name="connsiteX426" fmla="*/ 165735 w 3761422"/>
                  <a:gd name="connsiteY426" fmla="*/ 2883710 h 4879197"/>
                  <a:gd name="connsiteX427" fmla="*/ 156210 w 3761422"/>
                  <a:gd name="connsiteY427" fmla="*/ 2892282 h 4879197"/>
                  <a:gd name="connsiteX428" fmla="*/ 156210 w 3761422"/>
                  <a:gd name="connsiteY428" fmla="*/ 2917047 h 4879197"/>
                  <a:gd name="connsiteX429" fmla="*/ 180975 w 3761422"/>
                  <a:gd name="connsiteY429" fmla="*/ 2930382 h 4879197"/>
                  <a:gd name="connsiteX430" fmla="*/ 188595 w 3761422"/>
                  <a:gd name="connsiteY430" fmla="*/ 2969435 h 4879197"/>
                  <a:gd name="connsiteX431" fmla="*/ 218123 w 3761422"/>
                  <a:gd name="connsiteY431" fmla="*/ 2998962 h 4879197"/>
                  <a:gd name="connsiteX432" fmla="*/ 208598 w 3761422"/>
                  <a:gd name="connsiteY432" fmla="*/ 3026585 h 4879197"/>
                  <a:gd name="connsiteX433" fmla="*/ 191452 w 3761422"/>
                  <a:gd name="connsiteY433" fmla="*/ 3053255 h 4879197"/>
                  <a:gd name="connsiteX434" fmla="*/ 198120 w 3761422"/>
                  <a:gd name="connsiteY434" fmla="*/ 3074210 h 4879197"/>
                  <a:gd name="connsiteX435" fmla="*/ 198120 w 3761422"/>
                  <a:gd name="connsiteY435" fmla="*/ 3092307 h 4879197"/>
                  <a:gd name="connsiteX436" fmla="*/ 189548 w 3761422"/>
                  <a:gd name="connsiteY436" fmla="*/ 3100880 h 4879197"/>
                  <a:gd name="connsiteX437" fmla="*/ 189548 w 3761422"/>
                  <a:gd name="connsiteY437" fmla="*/ 3129455 h 4879197"/>
                  <a:gd name="connsiteX438" fmla="*/ 204788 w 3761422"/>
                  <a:gd name="connsiteY438" fmla="*/ 3136122 h 4879197"/>
                  <a:gd name="connsiteX439" fmla="*/ 227648 w 3761422"/>
                  <a:gd name="connsiteY439" fmla="*/ 3136122 h 4879197"/>
                  <a:gd name="connsiteX440" fmla="*/ 239077 w 3761422"/>
                  <a:gd name="connsiteY440" fmla="*/ 3124692 h 4879197"/>
                  <a:gd name="connsiteX441" fmla="*/ 252413 w 3761422"/>
                  <a:gd name="connsiteY441" fmla="*/ 3124692 h 4879197"/>
                  <a:gd name="connsiteX442" fmla="*/ 264795 w 3761422"/>
                  <a:gd name="connsiteY442" fmla="*/ 3139932 h 4879197"/>
                  <a:gd name="connsiteX443" fmla="*/ 290513 w 3761422"/>
                  <a:gd name="connsiteY443" fmla="*/ 3130407 h 4879197"/>
                  <a:gd name="connsiteX444" fmla="*/ 309563 w 3761422"/>
                  <a:gd name="connsiteY444" fmla="*/ 3138980 h 4879197"/>
                  <a:gd name="connsiteX445" fmla="*/ 324802 w 3761422"/>
                  <a:gd name="connsiteY445" fmla="*/ 3123739 h 4879197"/>
                  <a:gd name="connsiteX446" fmla="*/ 345757 w 3761422"/>
                  <a:gd name="connsiteY446" fmla="*/ 3124692 h 4879197"/>
                  <a:gd name="connsiteX447" fmla="*/ 346710 w 3761422"/>
                  <a:gd name="connsiteY447" fmla="*/ 3141837 h 4879197"/>
                  <a:gd name="connsiteX448" fmla="*/ 366713 w 3761422"/>
                  <a:gd name="connsiteY448" fmla="*/ 3161839 h 4879197"/>
                  <a:gd name="connsiteX449" fmla="*/ 366713 w 3761422"/>
                  <a:gd name="connsiteY449" fmla="*/ 3179937 h 4879197"/>
                  <a:gd name="connsiteX450" fmla="*/ 347663 w 3761422"/>
                  <a:gd name="connsiteY450" fmla="*/ 3185652 h 4879197"/>
                  <a:gd name="connsiteX451" fmla="*/ 347663 w 3761422"/>
                  <a:gd name="connsiteY451" fmla="*/ 3213274 h 4879197"/>
                  <a:gd name="connsiteX452" fmla="*/ 370523 w 3761422"/>
                  <a:gd name="connsiteY452" fmla="*/ 3211370 h 4879197"/>
                  <a:gd name="connsiteX453" fmla="*/ 394335 w 3761422"/>
                  <a:gd name="connsiteY453" fmla="*/ 3204702 h 4879197"/>
                  <a:gd name="connsiteX454" fmla="*/ 415290 w 3761422"/>
                  <a:gd name="connsiteY454" fmla="*/ 3219942 h 4879197"/>
                  <a:gd name="connsiteX455" fmla="*/ 433388 w 3761422"/>
                  <a:gd name="connsiteY455" fmla="*/ 3251374 h 4879197"/>
                  <a:gd name="connsiteX456" fmla="*/ 441007 w 3761422"/>
                  <a:gd name="connsiteY456" fmla="*/ 3281855 h 4879197"/>
                  <a:gd name="connsiteX457" fmla="*/ 450532 w 3761422"/>
                  <a:gd name="connsiteY457" fmla="*/ 3291380 h 4879197"/>
                  <a:gd name="connsiteX458" fmla="*/ 441960 w 3761422"/>
                  <a:gd name="connsiteY458" fmla="*/ 3299952 h 4879197"/>
                  <a:gd name="connsiteX459" fmla="*/ 441960 w 3761422"/>
                  <a:gd name="connsiteY459" fmla="*/ 3319955 h 4879197"/>
                  <a:gd name="connsiteX460" fmla="*/ 463868 w 3761422"/>
                  <a:gd name="connsiteY460" fmla="*/ 3330432 h 4879197"/>
                  <a:gd name="connsiteX461" fmla="*/ 483870 w 3761422"/>
                  <a:gd name="connsiteY461" fmla="*/ 3330432 h 4879197"/>
                  <a:gd name="connsiteX462" fmla="*/ 499110 w 3761422"/>
                  <a:gd name="connsiteY462" fmla="*/ 3345672 h 4879197"/>
                  <a:gd name="connsiteX463" fmla="*/ 496252 w 3761422"/>
                  <a:gd name="connsiteY463" fmla="*/ 3371389 h 4879197"/>
                  <a:gd name="connsiteX464" fmla="*/ 484823 w 3761422"/>
                  <a:gd name="connsiteY464" fmla="*/ 3382820 h 4879197"/>
                  <a:gd name="connsiteX465" fmla="*/ 484823 w 3761422"/>
                  <a:gd name="connsiteY465" fmla="*/ 3401870 h 4879197"/>
                  <a:gd name="connsiteX466" fmla="*/ 501015 w 3761422"/>
                  <a:gd name="connsiteY466" fmla="*/ 3418062 h 4879197"/>
                  <a:gd name="connsiteX467" fmla="*/ 509588 w 3761422"/>
                  <a:gd name="connsiteY467" fmla="*/ 3437112 h 4879197"/>
                  <a:gd name="connsiteX468" fmla="*/ 512445 w 3761422"/>
                  <a:gd name="connsiteY468" fmla="*/ 3454257 h 4879197"/>
                  <a:gd name="connsiteX469" fmla="*/ 530543 w 3761422"/>
                  <a:gd name="connsiteY469" fmla="*/ 3459972 h 4879197"/>
                  <a:gd name="connsiteX470" fmla="*/ 555307 w 3761422"/>
                  <a:gd name="connsiteY470" fmla="*/ 3470449 h 4879197"/>
                  <a:gd name="connsiteX471" fmla="*/ 555307 w 3761422"/>
                  <a:gd name="connsiteY471" fmla="*/ 3504739 h 4879197"/>
                  <a:gd name="connsiteX472" fmla="*/ 549593 w 3761422"/>
                  <a:gd name="connsiteY472" fmla="*/ 3539982 h 4879197"/>
                  <a:gd name="connsiteX473" fmla="*/ 549593 w 3761422"/>
                  <a:gd name="connsiteY473" fmla="*/ 3579987 h 4879197"/>
                  <a:gd name="connsiteX474" fmla="*/ 544830 w 3761422"/>
                  <a:gd name="connsiteY474" fmla="*/ 3621897 h 4879197"/>
                  <a:gd name="connsiteX475" fmla="*/ 548640 w 3761422"/>
                  <a:gd name="connsiteY475" fmla="*/ 3692382 h 4879197"/>
                  <a:gd name="connsiteX476" fmla="*/ 582930 w 3761422"/>
                  <a:gd name="connsiteY476" fmla="*/ 3726672 h 4879197"/>
                  <a:gd name="connsiteX477" fmla="*/ 613410 w 3761422"/>
                  <a:gd name="connsiteY477" fmla="*/ 3724767 h 4879197"/>
                  <a:gd name="connsiteX478" fmla="*/ 627698 w 3761422"/>
                  <a:gd name="connsiteY478" fmla="*/ 3703812 h 4879197"/>
                  <a:gd name="connsiteX479" fmla="*/ 636270 w 3761422"/>
                  <a:gd name="connsiteY479" fmla="*/ 3677142 h 4879197"/>
                  <a:gd name="connsiteX480" fmla="*/ 658177 w 3761422"/>
                  <a:gd name="connsiteY480" fmla="*/ 3677142 h 4879197"/>
                  <a:gd name="connsiteX481" fmla="*/ 704850 w 3761422"/>
                  <a:gd name="connsiteY481" fmla="*/ 3659045 h 4879197"/>
                  <a:gd name="connsiteX482" fmla="*/ 709613 w 3761422"/>
                  <a:gd name="connsiteY482" fmla="*/ 3636185 h 4879197"/>
                  <a:gd name="connsiteX483" fmla="*/ 727710 w 3761422"/>
                  <a:gd name="connsiteY483" fmla="*/ 3628564 h 4879197"/>
                  <a:gd name="connsiteX484" fmla="*/ 745807 w 3761422"/>
                  <a:gd name="connsiteY484" fmla="*/ 3646662 h 4879197"/>
                  <a:gd name="connsiteX485" fmla="*/ 745807 w 3761422"/>
                  <a:gd name="connsiteY485" fmla="*/ 3671427 h 4879197"/>
                  <a:gd name="connsiteX486" fmla="*/ 762000 w 3761422"/>
                  <a:gd name="connsiteY486" fmla="*/ 3693335 h 4879197"/>
                  <a:gd name="connsiteX487" fmla="*/ 762000 w 3761422"/>
                  <a:gd name="connsiteY487" fmla="*/ 3663807 h 4879197"/>
                  <a:gd name="connsiteX488" fmla="*/ 799148 w 3761422"/>
                  <a:gd name="connsiteY488" fmla="*/ 3638089 h 4879197"/>
                  <a:gd name="connsiteX489" fmla="*/ 799148 w 3761422"/>
                  <a:gd name="connsiteY489" fmla="*/ 3588560 h 4879197"/>
                  <a:gd name="connsiteX490" fmla="*/ 825818 w 3761422"/>
                  <a:gd name="connsiteY490" fmla="*/ 3561889 h 4879197"/>
                  <a:gd name="connsiteX491" fmla="*/ 836295 w 3761422"/>
                  <a:gd name="connsiteY491" fmla="*/ 3530457 h 4879197"/>
                  <a:gd name="connsiteX492" fmla="*/ 828675 w 3761422"/>
                  <a:gd name="connsiteY492" fmla="*/ 3502835 h 4879197"/>
                  <a:gd name="connsiteX493" fmla="*/ 848677 w 3761422"/>
                  <a:gd name="connsiteY493" fmla="*/ 3482832 h 4879197"/>
                  <a:gd name="connsiteX494" fmla="*/ 857250 w 3761422"/>
                  <a:gd name="connsiteY494" fmla="*/ 3455210 h 4879197"/>
                  <a:gd name="connsiteX495" fmla="*/ 874395 w 3761422"/>
                  <a:gd name="connsiteY495" fmla="*/ 3435207 h 4879197"/>
                  <a:gd name="connsiteX496" fmla="*/ 903923 w 3761422"/>
                  <a:gd name="connsiteY496" fmla="*/ 3439970 h 4879197"/>
                  <a:gd name="connsiteX497" fmla="*/ 933450 w 3761422"/>
                  <a:gd name="connsiteY497" fmla="*/ 3436160 h 4879197"/>
                  <a:gd name="connsiteX498" fmla="*/ 964882 w 3761422"/>
                  <a:gd name="connsiteY498" fmla="*/ 3451399 h 4879197"/>
                  <a:gd name="connsiteX499" fmla="*/ 992505 w 3761422"/>
                  <a:gd name="connsiteY499" fmla="*/ 3455210 h 4879197"/>
                  <a:gd name="connsiteX500" fmla="*/ 992505 w 3761422"/>
                  <a:gd name="connsiteY500" fmla="*/ 3480927 h 4879197"/>
                  <a:gd name="connsiteX501" fmla="*/ 1005840 w 3761422"/>
                  <a:gd name="connsiteY501" fmla="*/ 3492357 h 4879197"/>
                  <a:gd name="connsiteX502" fmla="*/ 1005840 w 3761422"/>
                  <a:gd name="connsiteY502" fmla="*/ 3512360 h 4879197"/>
                  <a:gd name="connsiteX503" fmla="*/ 1036320 w 3761422"/>
                  <a:gd name="connsiteY503" fmla="*/ 3517122 h 4879197"/>
                  <a:gd name="connsiteX504" fmla="*/ 1056323 w 3761422"/>
                  <a:gd name="connsiteY504" fmla="*/ 3497120 h 4879197"/>
                  <a:gd name="connsiteX505" fmla="*/ 1056323 w 3761422"/>
                  <a:gd name="connsiteY505" fmla="*/ 3475212 h 4879197"/>
                  <a:gd name="connsiteX506" fmla="*/ 1079182 w 3761422"/>
                  <a:gd name="connsiteY506" fmla="*/ 3475212 h 4879197"/>
                  <a:gd name="connsiteX507" fmla="*/ 1094423 w 3761422"/>
                  <a:gd name="connsiteY507" fmla="*/ 3490452 h 4879197"/>
                  <a:gd name="connsiteX508" fmla="*/ 1113473 w 3761422"/>
                  <a:gd name="connsiteY508" fmla="*/ 3511407 h 4879197"/>
                  <a:gd name="connsiteX509" fmla="*/ 1113473 w 3761422"/>
                  <a:gd name="connsiteY509" fmla="*/ 3531410 h 4879197"/>
                  <a:gd name="connsiteX510" fmla="*/ 1131570 w 3761422"/>
                  <a:gd name="connsiteY510" fmla="*/ 3533314 h 4879197"/>
                  <a:gd name="connsiteX511" fmla="*/ 1143000 w 3761422"/>
                  <a:gd name="connsiteY511" fmla="*/ 3564747 h 4879197"/>
                  <a:gd name="connsiteX512" fmla="*/ 1161098 w 3761422"/>
                  <a:gd name="connsiteY512" fmla="*/ 3582845 h 4879197"/>
                  <a:gd name="connsiteX513" fmla="*/ 1183005 w 3761422"/>
                  <a:gd name="connsiteY513" fmla="*/ 3604752 h 4879197"/>
                  <a:gd name="connsiteX514" fmla="*/ 1178243 w 3761422"/>
                  <a:gd name="connsiteY514" fmla="*/ 3619992 h 4879197"/>
                  <a:gd name="connsiteX515" fmla="*/ 1178243 w 3761422"/>
                  <a:gd name="connsiteY515" fmla="*/ 3619992 h 4879197"/>
                  <a:gd name="connsiteX516" fmla="*/ 1161098 w 3761422"/>
                  <a:gd name="connsiteY516" fmla="*/ 3633327 h 4879197"/>
                  <a:gd name="connsiteX517" fmla="*/ 1143952 w 3761422"/>
                  <a:gd name="connsiteY517" fmla="*/ 3633327 h 4879197"/>
                  <a:gd name="connsiteX518" fmla="*/ 1130618 w 3761422"/>
                  <a:gd name="connsiteY518" fmla="*/ 3619992 h 4879197"/>
                  <a:gd name="connsiteX519" fmla="*/ 1107757 w 3761422"/>
                  <a:gd name="connsiteY519" fmla="*/ 3618087 h 4879197"/>
                  <a:gd name="connsiteX520" fmla="*/ 1082993 w 3761422"/>
                  <a:gd name="connsiteY520" fmla="*/ 3642852 h 4879197"/>
                  <a:gd name="connsiteX521" fmla="*/ 1093470 w 3761422"/>
                  <a:gd name="connsiteY521" fmla="*/ 3653330 h 4879197"/>
                  <a:gd name="connsiteX522" fmla="*/ 1082993 w 3761422"/>
                  <a:gd name="connsiteY522" fmla="*/ 3678095 h 4879197"/>
                  <a:gd name="connsiteX523" fmla="*/ 1095375 w 3761422"/>
                  <a:gd name="connsiteY523" fmla="*/ 3690477 h 4879197"/>
                  <a:gd name="connsiteX524" fmla="*/ 1083945 w 3761422"/>
                  <a:gd name="connsiteY524" fmla="*/ 3720005 h 4879197"/>
                  <a:gd name="connsiteX525" fmla="*/ 1124902 w 3761422"/>
                  <a:gd name="connsiteY525" fmla="*/ 3760962 h 4879197"/>
                  <a:gd name="connsiteX526" fmla="*/ 1147763 w 3761422"/>
                  <a:gd name="connsiteY526" fmla="*/ 3751437 h 4879197"/>
                  <a:gd name="connsiteX527" fmla="*/ 1147763 w 3761422"/>
                  <a:gd name="connsiteY527" fmla="*/ 3768582 h 4879197"/>
                  <a:gd name="connsiteX528" fmla="*/ 1158240 w 3761422"/>
                  <a:gd name="connsiteY528" fmla="*/ 3779060 h 4879197"/>
                  <a:gd name="connsiteX529" fmla="*/ 1152525 w 3761422"/>
                  <a:gd name="connsiteY529" fmla="*/ 3806682 h 4879197"/>
                  <a:gd name="connsiteX530" fmla="*/ 1130618 w 3761422"/>
                  <a:gd name="connsiteY530" fmla="*/ 3820017 h 4879197"/>
                  <a:gd name="connsiteX531" fmla="*/ 1118235 w 3761422"/>
                  <a:gd name="connsiteY531" fmla="*/ 3844782 h 4879197"/>
                  <a:gd name="connsiteX532" fmla="*/ 1086802 w 3761422"/>
                  <a:gd name="connsiteY532" fmla="*/ 3836210 h 4879197"/>
                  <a:gd name="connsiteX533" fmla="*/ 1065848 w 3761422"/>
                  <a:gd name="connsiteY533" fmla="*/ 3847639 h 4879197"/>
                  <a:gd name="connsiteX534" fmla="*/ 1040130 w 3761422"/>
                  <a:gd name="connsiteY534" fmla="*/ 3845735 h 4879197"/>
                  <a:gd name="connsiteX535" fmla="*/ 1070610 w 3761422"/>
                  <a:gd name="connsiteY535" fmla="*/ 3817160 h 4879197"/>
                  <a:gd name="connsiteX536" fmla="*/ 1058227 w 3761422"/>
                  <a:gd name="connsiteY536" fmla="*/ 3804777 h 4879197"/>
                  <a:gd name="connsiteX537" fmla="*/ 1031557 w 3761422"/>
                  <a:gd name="connsiteY537" fmla="*/ 3798110 h 4879197"/>
                  <a:gd name="connsiteX538" fmla="*/ 1015365 w 3761422"/>
                  <a:gd name="connsiteY538" fmla="*/ 3830495 h 4879197"/>
                  <a:gd name="connsiteX539" fmla="*/ 989648 w 3761422"/>
                  <a:gd name="connsiteY539" fmla="*/ 3842877 h 4879197"/>
                  <a:gd name="connsiteX540" fmla="*/ 989648 w 3761422"/>
                  <a:gd name="connsiteY540" fmla="*/ 3898122 h 4879197"/>
                  <a:gd name="connsiteX541" fmla="*/ 967740 w 3761422"/>
                  <a:gd name="connsiteY541" fmla="*/ 3898122 h 4879197"/>
                  <a:gd name="connsiteX542" fmla="*/ 940118 w 3761422"/>
                  <a:gd name="connsiteY542" fmla="*/ 3925745 h 4879197"/>
                  <a:gd name="connsiteX543" fmla="*/ 921068 w 3761422"/>
                  <a:gd name="connsiteY543" fmla="*/ 3915267 h 4879197"/>
                  <a:gd name="connsiteX544" fmla="*/ 902970 w 3761422"/>
                  <a:gd name="connsiteY544" fmla="*/ 3933364 h 4879197"/>
                  <a:gd name="connsiteX545" fmla="*/ 859155 w 3761422"/>
                  <a:gd name="connsiteY545" fmla="*/ 3924792 h 4879197"/>
                  <a:gd name="connsiteX546" fmla="*/ 845820 w 3761422"/>
                  <a:gd name="connsiteY546" fmla="*/ 3911457 h 4879197"/>
                  <a:gd name="connsiteX547" fmla="*/ 824865 w 3761422"/>
                  <a:gd name="connsiteY547" fmla="*/ 3926697 h 4879197"/>
                  <a:gd name="connsiteX548" fmla="*/ 788670 w 3761422"/>
                  <a:gd name="connsiteY548" fmla="*/ 3926697 h 4879197"/>
                  <a:gd name="connsiteX549" fmla="*/ 777240 w 3761422"/>
                  <a:gd name="connsiteY549" fmla="*/ 3914314 h 4879197"/>
                  <a:gd name="connsiteX550" fmla="*/ 755332 w 3761422"/>
                  <a:gd name="connsiteY550" fmla="*/ 3930507 h 4879197"/>
                  <a:gd name="connsiteX551" fmla="*/ 755332 w 3761422"/>
                  <a:gd name="connsiteY551" fmla="*/ 3958130 h 4879197"/>
                  <a:gd name="connsiteX552" fmla="*/ 723900 w 3761422"/>
                  <a:gd name="connsiteY552" fmla="*/ 3969560 h 4879197"/>
                  <a:gd name="connsiteX553" fmla="*/ 693420 w 3761422"/>
                  <a:gd name="connsiteY553" fmla="*/ 3959082 h 4879197"/>
                  <a:gd name="connsiteX554" fmla="*/ 672465 w 3761422"/>
                  <a:gd name="connsiteY554" fmla="*/ 3968607 h 4879197"/>
                  <a:gd name="connsiteX555" fmla="*/ 672465 w 3761422"/>
                  <a:gd name="connsiteY555" fmla="*/ 3997182 h 4879197"/>
                  <a:gd name="connsiteX556" fmla="*/ 650557 w 3761422"/>
                  <a:gd name="connsiteY556" fmla="*/ 3997182 h 4879197"/>
                  <a:gd name="connsiteX557" fmla="*/ 605790 w 3761422"/>
                  <a:gd name="connsiteY557" fmla="*/ 4029567 h 4879197"/>
                  <a:gd name="connsiteX558" fmla="*/ 614363 w 3761422"/>
                  <a:gd name="connsiteY558" fmla="*/ 4067667 h 4879197"/>
                  <a:gd name="connsiteX559" fmla="*/ 637223 w 3761422"/>
                  <a:gd name="connsiteY559" fmla="*/ 4075287 h 4879197"/>
                  <a:gd name="connsiteX560" fmla="*/ 661988 w 3761422"/>
                  <a:gd name="connsiteY560" fmla="*/ 4092432 h 4879197"/>
                  <a:gd name="connsiteX561" fmla="*/ 646748 w 3761422"/>
                  <a:gd name="connsiteY561" fmla="*/ 4107672 h 4879197"/>
                  <a:gd name="connsiteX562" fmla="*/ 636270 w 3761422"/>
                  <a:gd name="connsiteY562" fmla="*/ 4127674 h 4879197"/>
                  <a:gd name="connsiteX563" fmla="*/ 649605 w 3761422"/>
                  <a:gd name="connsiteY563" fmla="*/ 4190539 h 4879197"/>
                  <a:gd name="connsiteX564" fmla="*/ 665798 w 3761422"/>
                  <a:gd name="connsiteY564" fmla="*/ 4266740 h 4879197"/>
                  <a:gd name="connsiteX565" fmla="*/ 696277 w 3761422"/>
                  <a:gd name="connsiteY565" fmla="*/ 4276265 h 4879197"/>
                  <a:gd name="connsiteX566" fmla="*/ 676275 w 3761422"/>
                  <a:gd name="connsiteY566" fmla="*/ 4342940 h 4879197"/>
                  <a:gd name="connsiteX567" fmla="*/ 667702 w 3761422"/>
                  <a:gd name="connsiteY567" fmla="*/ 4443905 h 4879197"/>
                  <a:gd name="connsiteX568" fmla="*/ 611505 w 3761422"/>
                  <a:gd name="connsiteY568" fmla="*/ 4512485 h 4879197"/>
                  <a:gd name="connsiteX569" fmla="*/ 561023 w 3761422"/>
                  <a:gd name="connsiteY569" fmla="*/ 4562967 h 4879197"/>
                  <a:gd name="connsiteX570" fmla="*/ 541973 w 3761422"/>
                  <a:gd name="connsiteY570" fmla="*/ 4611545 h 4879197"/>
                  <a:gd name="connsiteX571" fmla="*/ 503873 w 3761422"/>
                  <a:gd name="connsiteY571" fmla="*/ 4657265 h 4879197"/>
                  <a:gd name="connsiteX572" fmla="*/ 471488 w 3761422"/>
                  <a:gd name="connsiteY572" fmla="*/ 4689650 h 4879197"/>
                  <a:gd name="connsiteX573" fmla="*/ 471488 w 3761422"/>
                  <a:gd name="connsiteY573" fmla="*/ 4730607 h 4879197"/>
                  <a:gd name="connsiteX574" fmla="*/ 448627 w 3761422"/>
                  <a:gd name="connsiteY574" fmla="*/ 4730607 h 4879197"/>
                  <a:gd name="connsiteX575" fmla="*/ 417195 w 3761422"/>
                  <a:gd name="connsiteY575" fmla="*/ 4748705 h 4879197"/>
                  <a:gd name="connsiteX576" fmla="*/ 409575 w 3761422"/>
                  <a:gd name="connsiteY576" fmla="*/ 4722987 h 4879197"/>
                  <a:gd name="connsiteX577" fmla="*/ 392430 w 3761422"/>
                  <a:gd name="connsiteY577" fmla="*/ 4722987 h 4879197"/>
                  <a:gd name="connsiteX578" fmla="*/ 361950 w 3761422"/>
                  <a:gd name="connsiteY578" fmla="*/ 4722987 h 4879197"/>
                  <a:gd name="connsiteX579" fmla="*/ 345757 w 3761422"/>
                  <a:gd name="connsiteY579" fmla="*/ 4697270 h 4879197"/>
                  <a:gd name="connsiteX580" fmla="*/ 345757 w 3761422"/>
                  <a:gd name="connsiteY580" fmla="*/ 4677267 h 4879197"/>
                  <a:gd name="connsiteX581" fmla="*/ 323850 w 3761422"/>
                  <a:gd name="connsiteY581" fmla="*/ 4677267 h 4879197"/>
                  <a:gd name="connsiteX582" fmla="*/ 302895 w 3761422"/>
                  <a:gd name="connsiteY582" fmla="*/ 4659170 h 4879197"/>
                  <a:gd name="connsiteX583" fmla="*/ 285750 w 3761422"/>
                  <a:gd name="connsiteY583" fmla="*/ 4641072 h 4879197"/>
                  <a:gd name="connsiteX584" fmla="*/ 240030 w 3761422"/>
                  <a:gd name="connsiteY584" fmla="*/ 4650597 h 4879197"/>
                  <a:gd name="connsiteX585" fmla="*/ 220027 w 3761422"/>
                  <a:gd name="connsiteY585" fmla="*/ 4630595 h 4879197"/>
                  <a:gd name="connsiteX586" fmla="*/ 201930 w 3761422"/>
                  <a:gd name="connsiteY586" fmla="*/ 4621070 h 4879197"/>
                  <a:gd name="connsiteX587" fmla="*/ 185738 w 3761422"/>
                  <a:gd name="connsiteY587" fmla="*/ 4604877 h 4879197"/>
                  <a:gd name="connsiteX588" fmla="*/ 150495 w 3761422"/>
                  <a:gd name="connsiteY588" fmla="*/ 4594400 h 4879197"/>
                  <a:gd name="connsiteX589" fmla="*/ 134302 w 3761422"/>
                  <a:gd name="connsiteY589" fmla="*/ 4579160 h 4879197"/>
                  <a:gd name="connsiteX590" fmla="*/ 107632 w 3761422"/>
                  <a:gd name="connsiteY590" fmla="*/ 4566777 h 4879197"/>
                  <a:gd name="connsiteX591" fmla="*/ 111443 w 3761422"/>
                  <a:gd name="connsiteY591" fmla="*/ 4547727 h 4879197"/>
                  <a:gd name="connsiteX592" fmla="*/ 91440 w 3761422"/>
                  <a:gd name="connsiteY592" fmla="*/ 4535345 h 4879197"/>
                  <a:gd name="connsiteX593" fmla="*/ 79057 w 3761422"/>
                  <a:gd name="connsiteY593" fmla="*/ 4547727 h 4879197"/>
                  <a:gd name="connsiteX594" fmla="*/ 68580 w 3761422"/>
                  <a:gd name="connsiteY594" fmla="*/ 4558205 h 4879197"/>
                  <a:gd name="connsiteX595" fmla="*/ 31432 w 3761422"/>
                  <a:gd name="connsiteY595" fmla="*/ 4595352 h 4879197"/>
                  <a:gd name="connsiteX596" fmla="*/ 15240 w 3761422"/>
                  <a:gd name="connsiteY596" fmla="*/ 4611545 h 4879197"/>
                  <a:gd name="connsiteX597" fmla="*/ 15240 w 3761422"/>
                  <a:gd name="connsiteY597" fmla="*/ 4636310 h 4879197"/>
                  <a:gd name="connsiteX598" fmla="*/ 0 w 3761422"/>
                  <a:gd name="connsiteY598" fmla="*/ 4651550 h 4879197"/>
                  <a:gd name="connsiteX599" fmla="*/ 4763 w 3761422"/>
                  <a:gd name="connsiteY599" fmla="*/ 4675362 h 4879197"/>
                  <a:gd name="connsiteX600" fmla="*/ 18098 w 3761422"/>
                  <a:gd name="connsiteY600" fmla="*/ 4688697 h 4879197"/>
                  <a:gd name="connsiteX601" fmla="*/ 20002 w 3761422"/>
                  <a:gd name="connsiteY601" fmla="*/ 4715367 h 4879197"/>
                  <a:gd name="connsiteX602" fmla="*/ 36195 w 3761422"/>
                  <a:gd name="connsiteY602" fmla="*/ 4699175 h 4879197"/>
                  <a:gd name="connsiteX603" fmla="*/ 68580 w 3761422"/>
                  <a:gd name="connsiteY603" fmla="*/ 4722987 h 4879197"/>
                  <a:gd name="connsiteX604" fmla="*/ 123825 w 3761422"/>
                  <a:gd name="connsiteY604" fmla="*/ 4722987 h 4879197"/>
                  <a:gd name="connsiteX605" fmla="*/ 151448 w 3761422"/>
                  <a:gd name="connsiteY605" fmla="*/ 4750610 h 4879197"/>
                  <a:gd name="connsiteX606" fmla="*/ 191452 w 3761422"/>
                  <a:gd name="connsiteY606" fmla="*/ 4740132 h 4879197"/>
                  <a:gd name="connsiteX607" fmla="*/ 226695 w 3761422"/>
                  <a:gd name="connsiteY607" fmla="*/ 4740132 h 4879197"/>
                  <a:gd name="connsiteX608" fmla="*/ 263843 w 3761422"/>
                  <a:gd name="connsiteY608" fmla="*/ 4754420 h 4879197"/>
                  <a:gd name="connsiteX609" fmla="*/ 289560 w 3761422"/>
                  <a:gd name="connsiteY609" fmla="*/ 4780137 h 4879197"/>
                  <a:gd name="connsiteX610" fmla="*/ 309563 w 3761422"/>
                  <a:gd name="connsiteY610" fmla="*/ 4823000 h 4879197"/>
                  <a:gd name="connsiteX611" fmla="*/ 331470 w 3761422"/>
                  <a:gd name="connsiteY611" fmla="*/ 4844907 h 4879197"/>
                  <a:gd name="connsiteX612" fmla="*/ 365760 w 3761422"/>
                  <a:gd name="connsiteY612" fmla="*/ 4860147 h 4879197"/>
                  <a:gd name="connsiteX613" fmla="*/ 416243 w 3761422"/>
                  <a:gd name="connsiteY613" fmla="*/ 4863957 h 4879197"/>
                  <a:gd name="connsiteX614" fmla="*/ 451485 w 3761422"/>
                  <a:gd name="connsiteY614" fmla="*/ 4854432 h 4879197"/>
                  <a:gd name="connsiteX615" fmla="*/ 488632 w 3761422"/>
                  <a:gd name="connsiteY615" fmla="*/ 4845860 h 4879197"/>
                  <a:gd name="connsiteX616" fmla="*/ 521970 w 3761422"/>
                  <a:gd name="connsiteY616" fmla="*/ 4812522 h 4879197"/>
                  <a:gd name="connsiteX617" fmla="*/ 561975 w 3761422"/>
                  <a:gd name="connsiteY617" fmla="*/ 4812522 h 4879197"/>
                  <a:gd name="connsiteX618" fmla="*/ 626745 w 3761422"/>
                  <a:gd name="connsiteY618" fmla="*/ 4802997 h 4879197"/>
                  <a:gd name="connsiteX619" fmla="*/ 646748 w 3761422"/>
                  <a:gd name="connsiteY619" fmla="*/ 4815380 h 4879197"/>
                  <a:gd name="connsiteX620" fmla="*/ 696277 w 3761422"/>
                  <a:gd name="connsiteY620" fmla="*/ 4822047 h 4879197"/>
                  <a:gd name="connsiteX621" fmla="*/ 749618 w 3761422"/>
                  <a:gd name="connsiteY621" fmla="*/ 4822047 h 4879197"/>
                  <a:gd name="connsiteX622" fmla="*/ 769620 w 3761422"/>
                  <a:gd name="connsiteY622" fmla="*/ 4842050 h 4879197"/>
                  <a:gd name="connsiteX623" fmla="*/ 781050 w 3761422"/>
                  <a:gd name="connsiteY623" fmla="*/ 4863005 h 4879197"/>
                  <a:gd name="connsiteX624" fmla="*/ 819150 w 3761422"/>
                  <a:gd name="connsiteY624" fmla="*/ 4875387 h 4879197"/>
                  <a:gd name="connsiteX625" fmla="*/ 861060 w 3761422"/>
                  <a:gd name="connsiteY625" fmla="*/ 4869672 h 4879197"/>
                  <a:gd name="connsiteX626" fmla="*/ 919163 w 3761422"/>
                  <a:gd name="connsiteY626" fmla="*/ 4869672 h 4879197"/>
                  <a:gd name="connsiteX627" fmla="*/ 960120 w 3761422"/>
                  <a:gd name="connsiteY627" fmla="*/ 4857290 h 4879197"/>
                  <a:gd name="connsiteX628" fmla="*/ 1004888 w 3761422"/>
                  <a:gd name="connsiteY628" fmla="*/ 4857290 h 4879197"/>
                  <a:gd name="connsiteX629" fmla="*/ 1022985 w 3761422"/>
                  <a:gd name="connsiteY629" fmla="*/ 4839192 h 4879197"/>
                  <a:gd name="connsiteX630" fmla="*/ 1057275 w 3761422"/>
                  <a:gd name="connsiteY630" fmla="*/ 4804902 h 4879197"/>
                  <a:gd name="connsiteX631" fmla="*/ 1102043 w 3761422"/>
                  <a:gd name="connsiteY631" fmla="*/ 4783947 h 4879197"/>
                  <a:gd name="connsiteX632" fmla="*/ 1134427 w 3761422"/>
                  <a:gd name="connsiteY632" fmla="*/ 4761087 h 4879197"/>
                  <a:gd name="connsiteX633" fmla="*/ 1159193 w 3761422"/>
                  <a:gd name="connsiteY633" fmla="*/ 4736322 h 4879197"/>
                  <a:gd name="connsiteX634" fmla="*/ 1171575 w 3761422"/>
                  <a:gd name="connsiteY634" fmla="*/ 4694412 h 4879197"/>
                  <a:gd name="connsiteX635" fmla="*/ 1222057 w 3761422"/>
                  <a:gd name="connsiteY635" fmla="*/ 4643930 h 4879197"/>
                  <a:gd name="connsiteX636" fmla="*/ 1257300 w 3761422"/>
                  <a:gd name="connsiteY636" fmla="*/ 4628690 h 4879197"/>
                  <a:gd name="connsiteX637" fmla="*/ 1283970 w 3761422"/>
                  <a:gd name="connsiteY637" fmla="*/ 4638215 h 4879197"/>
                  <a:gd name="connsiteX638" fmla="*/ 1313498 w 3761422"/>
                  <a:gd name="connsiteY638" fmla="*/ 4653455 h 4879197"/>
                  <a:gd name="connsiteX639" fmla="*/ 1352550 w 3761422"/>
                  <a:gd name="connsiteY639" fmla="*/ 4630595 h 4879197"/>
                  <a:gd name="connsiteX640" fmla="*/ 1381125 w 3761422"/>
                  <a:gd name="connsiteY640" fmla="*/ 4613450 h 4879197"/>
                  <a:gd name="connsiteX641" fmla="*/ 1419225 w 3761422"/>
                  <a:gd name="connsiteY641" fmla="*/ 4620117 h 4879197"/>
                  <a:gd name="connsiteX642" fmla="*/ 1471613 w 3761422"/>
                  <a:gd name="connsiteY642" fmla="*/ 4623927 h 4879197"/>
                  <a:gd name="connsiteX643" fmla="*/ 1518285 w 3761422"/>
                  <a:gd name="connsiteY643" fmla="*/ 4606782 h 4879197"/>
                  <a:gd name="connsiteX644" fmla="*/ 1545907 w 3761422"/>
                  <a:gd name="connsiteY644" fmla="*/ 4579160 h 4879197"/>
                  <a:gd name="connsiteX645" fmla="*/ 1564957 w 3761422"/>
                  <a:gd name="connsiteY645" fmla="*/ 4534392 h 4879197"/>
                  <a:gd name="connsiteX646" fmla="*/ 1594485 w 3761422"/>
                  <a:gd name="connsiteY646" fmla="*/ 4525820 h 4879197"/>
                  <a:gd name="connsiteX647" fmla="*/ 1594485 w 3761422"/>
                  <a:gd name="connsiteY647" fmla="*/ 4486767 h 4879197"/>
                  <a:gd name="connsiteX648" fmla="*/ 1582102 w 3761422"/>
                  <a:gd name="connsiteY648" fmla="*/ 4474385 h 4879197"/>
                  <a:gd name="connsiteX649" fmla="*/ 1561148 w 3761422"/>
                  <a:gd name="connsiteY649" fmla="*/ 4433427 h 4879197"/>
                  <a:gd name="connsiteX650" fmla="*/ 1576388 w 3761422"/>
                  <a:gd name="connsiteY650" fmla="*/ 4394375 h 4879197"/>
                  <a:gd name="connsiteX651" fmla="*/ 1576388 w 3761422"/>
                  <a:gd name="connsiteY651" fmla="*/ 4356275 h 4879197"/>
                  <a:gd name="connsiteX652" fmla="*/ 1584960 w 3761422"/>
                  <a:gd name="connsiteY652" fmla="*/ 4295315 h 4879197"/>
                  <a:gd name="connsiteX653" fmla="*/ 1596390 w 3761422"/>
                  <a:gd name="connsiteY653" fmla="*/ 4271502 h 4879197"/>
                  <a:gd name="connsiteX654" fmla="*/ 1584960 w 3761422"/>
                  <a:gd name="connsiteY654" fmla="*/ 4226735 h 4879197"/>
                  <a:gd name="connsiteX655" fmla="*/ 1564957 w 3761422"/>
                  <a:gd name="connsiteY655" fmla="*/ 4206732 h 4879197"/>
                  <a:gd name="connsiteX656" fmla="*/ 1546860 w 3761422"/>
                  <a:gd name="connsiteY656" fmla="*/ 4188635 h 4879197"/>
                  <a:gd name="connsiteX657" fmla="*/ 1524952 w 3761422"/>
                  <a:gd name="connsiteY657" fmla="*/ 4206732 h 4879197"/>
                  <a:gd name="connsiteX658" fmla="*/ 1509713 w 3761422"/>
                  <a:gd name="connsiteY658" fmla="*/ 4186730 h 4879197"/>
                  <a:gd name="connsiteX659" fmla="*/ 1521143 w 3761422"/>
                  <a:gd name="connsiteY659" fmla="*/ 4158155 h 4879197"/>
                  <a:gd name="connsiteX660" fmla="*/ 1536382 w 3761422"/>
                  <a:gd name="connsiteY660" fmla="*/ 4111482 h 4879197"/>
                  <a:gd name="connsiteX661" fmla="*/ 1558290 w 3761422"/>
                  <a:gd name="connsiteY661" fmla="*/ 4089574 h 4879197"/>
                  <a:gd name="connsiteX662" fmla="*/ 1603057 w 3761422"/>
                  <a:gd name="connsiteY662" fmla="*/ 4063857 h 4879197"/>
                  <a:gd name="connsiteX663" fmla="*/ 1625918 w 3761422"/>
                  <a:gd name="connsiteY663" fmla="*/ 4040997 h 4879197"/>
                  <a:gd name="connsiteX664" fmla="*/ 1673543 w 3761422"/>
                  <a:gd name="connsiteY664" fmla="*/ 4005755 h 4879197"/>
                  <a:gd name="connsiteX665" fmla="*/ 1708785 w 3761422"/>
                  <a:gd name="connsiteY665" fmla="*/ 4005755 h 4879197"/>
                  <a:gd name="connsiteX666" fmla="*/ 1741170 w 3761422"/>
                  <a:gd name="connsiteY666" fmla="*/ 3994324 h 4879197"/>
                  <a:gd name="connsiteX667" fmla="*/ 1783080 w 3761422"/>
                  <a:gd name="connsiteY667" fmla="*/ 4000992 h 4879197"/>
                  <a:gd name="connsiteX668" fmla="*/ 1817370 w 3761422"/>
                  <a:gd name="connsiteY668" fmla="*/ 3982895 h 4879197"/>
                  <a:gd name="connsiteX669" fmla="*/ 1846898 w 3761422"/>
                  <a:gd name="connsiteY669" fmla="*/ 3982895 h 4879197"/>
                  <a:gd name="connsiteX670" fmla="*/ 1903095 w 3761422"/>
                  <a:gd name="connsiteY670" fmla="*/ 3988610 h 4879197"/>
                  <a:gd name="connsiteX671" fmla="*/ 1920240 w 3761422"/>
                  <a:gd name="connsiteY671" fmla="*/ 4005755 h 4879197"/>
                  <a:gd name="connsiteX672" fmla="*/ 1948815 w 3761422"/>
                  <a:gd name="connsiteY672" fmla="*/ 4018137 h 4879197"/>
                  <a:gd name="connsiteX673" fmla="*/ 1960245 w 3761422"/>
                  <a:gd name="connsiteY673" fmla="*/ 4047664 h 4879197"/>
                  <a:gd name="connsiteX674" fmla="*/ 1991677 w 3761422"/>
                  <a:gd name="connsiteY674" fmla="*/ 4056237 h 4879197"/>
                  <a:gd name="connsiteX675" fmla="*/ 2014538 w 3761422"/>
                  <a:gd name="connsiteY675" fmla="*/ 4079097 h 4879197"/>
                  <a:gd name="connsiteX676" fmla="*/ 2046923 w 3761422"/>
                  <a:gd name="connsiteY676" fmla="*/ 4104814 h 4879197"/>
                  <a:gd name="connsiteX677" fmla="*/ 2061210 w 3761422"/>
                  <a:gd name="connsiteY677" fmla="*/ 4139105 h 4879197"/>
                  <a:gd name="connsiteX678" fmla="*/ 2095500 w 3761422"/>
                  <a:gd name="connsiteY678" fmla="*/ 4144820 h 4879197"/>
                  <a:gd name="connsiteX679" fmla="*/ 2122170 w 3761422"/>
                  <a:gd name="connsiteY679" fmla="*/ 4171489 h 4879197"/>
                  <a:gd name="connsiteX680" fmla="*/ 2145983 w 3761422"/>
                  <a:gd name="connsiteY680" fmla="*/ 4191492 h 4879197"/>
                  <a:gd name="connsiteX681" fmla="*/ 2165985 w 3761422"/>
                  <a:gd name="connsiteY681" fmla="*/ 4211495 h 4879197"/>
                  <a:gd name="connsiteX682" fmla="*/ 2184083 w 3761422"/>
                  <a:gd name="connsiteY682" fmla="*/ 4245785 h 4879197"/>
                  <a:gd name="connsiteX683" fmla="*/ 2225993 w 3761422"/>
                  <a:gd name="connsiteY683" fmla="*/ 4254357 h 4879197"/>
                  <a:gd name="connsiteX684" fmla="*/ 2267902 w 3761422"/>
                  <a:gd name="connsiteY684" fmla="*/ 4239117 h 4879197"/>
                  <a:gd name="connsiteX685" fmla="*/ 2283143 w 3761422"/>
                  <a:gd name="connsiteY685" fmla="*/ 4223877 h 4879197"/>
                  <a:gd name="connsiteX686" fmla="*/ 2321243 w 3761422"/>
                  <a:gd name="connsiteY686" fmla="*/ 4223877 h 4879197"/>
                  <a:gd name="connsiteX687" fmla="*/ 2362200 w 3761422"/>
                  <a:gd name="connsiteY687" fmla="*/ 4218162 h 4879197"/>
                  <a:gd name="connsiteX688" fmla="*/ 2388870 w 3761422"/>
                  <a:gd name="connsiteY688" fmla="*/ 4224830 h 4879197"/>
                  <a:gd name="connsiteX689" fmla="*/ 2421255 w 3761422"/>
                  <a:gd name="connsiteY689" fmla="*/ 4233402 h 4879197"/>
                  <a:gd name="connsiteX690" fmla="*/ 2437448 w 3761422"/>
                  <a:gd name="connsiteY690" fmla="*/ 4217210 h 4879197"/>
                  <a:gd name="connsiteX691" fmla="*/ 2467927 w 3761422"/>
                  <a:gd name="connsiteY691" fmla="*/ 4224830 h 4879197"/>
                  <a:gd name="connsiteX692" fmla="*/ 2467927 w 3761422"/>
                  <a:gd name="connsiteY692" fmla="*/ 4224830 h 4879197"/>
                  <a:gd name="connsiteX693" fmla="*/ 2486025 w 3761422"/>
                  <a:gd name="connsiteY693" fmla="*/ 4242927 h 4879197"/>
                  <a:gd name="connsiteX694" fmla="*/ 2508885 w 3761422"/>
                  <a:gd name="connsiteY694" fmla="*/ 4262930 h 4879197"/>
                  <a:gd name="connsiteX695" fmla="*/ 2508885 w 3761422"/>
                  <a:gd name="connsiteY695" fmla="*/ 4295315 h 4879197"/>
                  <a:gd name="connsiteX696" fmla="*/ 2528888 w 3761422"/>
                  <a:gd name="connsiteY696" fmla="*/ 4301982 h 4879197"/>
                  <a:gd name="connsiteX697" fmla="*/ 2555558 w 3761422"/>
                  <a:gd name="connsiteY697" fmla="*/ 4317222 h 4879197"/>
                  <a:gd name="connsiteX698" fmla="*/ 2582227 w 3761422"/>
                  <a:gd name="connsiteY698" fmla="*/ 4317222 h 4879197"/>
                  <a:gd name="connsiteX699" fmla="*/ 2588895 w 3761422"/>
                  <a:gd name="connsiteY699" fmla="*/ 4291505 h 4879197"/>
                  <a:gd name="connsiteX700" fmla="*/ 2614613 w 3761422"/>
                  <a:gd name="connsiteY700" fmla="*/ 4282932 h 4879197"/>
                  <a:gd name="connsiteX701" fmla="*/ 2644140 w 3761422"/>
                  <a:gd name="connsiteY701" fmla="*/ 4265787 h 4879197"/>
                  <a:gd name="connsiteX702" fmla="*/ 2673668 w 3761422"/>
                  <a:gd name="connsiteY702" fmla="*/ 4241975 h 4879197"/>
                  <a:gd name="connsiteX703" fmla="*/ 2662238 w 3761422"/>
                  <a:gd name="connsiteY703" fmla="*/ 4206732 h 4879197"/>
                  <a:gd name="connsiteX704" fmla="*/ 2687955 w 3761422"/>
                  <a:gd name="connsiteY704" fmla="*/ 4174347 h 4879197"/>
                  <a:gd name="connsiteX705" fmla="*/ 2710815 w 3761422"/>
                  <a:gd name="connsiteY705" fmla="*/ 4137199 h 4879197"/>
                  <a:gd name="connsiteX706" fmla="*/ 2719388 w 3761422"/>
                  <a:gd name="connsiteY706" fmla="*/ 4108624 h 4879197"/>
                  <a:gd name="connsiteX707" fmla="*/ 2753677 w 3761422"/>
                  <a:gd name="connsiteY707" fmla="*/ 4090527 h 4879197"/>
                  <a:gd name="connsiteX708" fmla="*/ 2777490 w 3761422"/>
                  <a:gd name="connsiteY708" fmla="*/ 4090527 h 4879197"/>
                  <a:gd name="connsiteX709" fmla="*/ 2783205 w 3761422"/>
                  <a:gd name="connsiteY709" fmla="*/ 4108624 h 4879197"/>
                  <a:gd name="connsiteX710" fmla="*/ 2803208 w 3761422"/>
                  <a:gd name="connsiteY710" fmla="*/ 4129580 h 4879197"/>
                  <a:gd name="connsiteX711" fmla="*/ 2821305 w 3761422"/>
                  <a:gd name="connsiteY711" fmla="*/ 4147677 h 4879197"/>
                  <a:gd name="connsiteX712" fmla="*/ 2821305 w 3761422"/>
                  <a:gd name="connsiteY712" fmla="*/ 4179110 h 4879197"/>
                  <a:gd name="connsiteX713" fmla="*/ 2800350 w 3761422"/>
                  <a:gd name="connsiteY713" fmla="*/ 4200065 h 4879197"/>
                  <a:gd name="connsiteX714" fmla="*/ 2828925 w 3761422"/>
                  <a:gd name="connsiteY714" fmla="*/ 4229592 h 4879197"/>
                  <a:gd name="connsiteX715" fmla="*/ 2835593 w 3761422"/>
                  <a:gd name="connsiteY715" fmla="*/ 4261025 h 4879197"/>
                  <a:gd name="connsiteX716" fmla="*/ 2835593 w 3761422"/>
                  <a:gd name="connsiteY716" fmla="*/ 4261025 h 4879197"/>
                  <a:gd name="connsiteX717" fmla="*/ 2850833 w 3761422"/>
                  <a:gd name="connsiteY717" fmla="*/ 4287695 h 4879197"/>
                  <a:gd name="connsiteX718" fmla="*/ 2845118 w 3761422"/>
                  <a:gd name="connsiteY718" fmla="*/ 4310555 h 4879197"/>
                  <a:gd name="connsiteX719" fmla="*/ 2865120 w 3761422"/>
                  <a:gd name="connsiteY719" fmla="*/ 4337225 h 4879197"/>
                  <a:gd name="connsiteX720" fmla="*/ 2867977 w 3761422"/>
                  <a:gd name="connsiteY720" fmla="*/ 4369610 h 4879197"/>
                  <a:gd name="connsiteX721" fmla="*/ 2882265 w 3761422"/>
                  <a:gd name="connsiteY721" fmla="*/ 4401042 h 4879197"/>
                  <a:gd name="connsiteX722" fmla="*/ 2870835 w 3761422"/>
                  <a:gd name="connsiteY722" fmla="*/ 4430570 h 4879197"/>
                  <a:gd name="connsiteX723" fmla="*/ 2893695 w 3761422"/>
                  <a:gd name="connsiteY723" fmla="*/ 4465812 h 4879197"/>
                  <a:gd name="connsiteX724" fmla="*/ 2881313 w 3761422"/>
                  <a:gd name="connsiteY724" fmla="*/ 4491530 h 4879197"/>
                  <a:gd name="connsiteX725" fmla="*/ 2861310 w 3761422"/>
                  <a:gd name="connsiteY725" fmla="*/ 4511532 h 4879197"/>
                  <a:gd name="connsiteX726" fmla="*/ 2838450 w 3761422"/>
                  <a:gd name="connsiteY726" fmla="*/ 4503912 h 4879197"/>
                  <a:gd name="connsiteX727" fmla="*/ 2815590 w 3761422"/>
                  <a:gd name="connsiteY727" fmla="*/ 4515342 h 4879197"/>
                  <a:gd name="connsiteX728" fmla="*/ 2795588 w 3761422"/>
                  <a:gd name="connsiteY728" fmla="*/ 4535345 h 4879197"/>
                  <a:gd name="connsiteX729" fmla="*/ 2795588 w 3761422"/>
                  <a:gd name="connsiteY729" fmla="*/ 4563920 h 4879197"/>
                  <a:gd name="connsiteX730" fmla="*/ 2780348 w 3761422"/>
                  <a:gd name="connsiteY730" fmla="*/ 4579160 h 4879197"/>
                  <a:gd name="connsiteX731" fmla="*/ 2762250 w 3761422"/>
                  <a:gd name="connsiteY731" fmla="*/ 4597257 h 4879197"/>
                  <a:gd name="connsiteX732" fmla="*/ 2763202 w 3761422"/>
                  <a:gd name="connsiteY732" fmla="*/ 4624880 h 4879197"/>
                  <a:gd name="connsiteX733" fmla="*/ 2788920 w 3761422"/>
                  <a:gd name="connsiteY733" fmla="*/ 4633452 h 4879197"/>
                  <a:gd name="connsiteX734" fmla="*/ 2815590 w 3761422"/>
                  <a:gd name="connsiteY734" fmla="*/ 4660122 h 4879197"/>
                  <a:gd name="connsiteX735" fmla="*/ 2827973 w 3761422"/>
                  <a:gd name="connsiteY735" fmla="*/ 4692507 h 4879197"/>
                  <a:gd name="connsiteX736" fmla="*/ 2843213 w 3761422"/>
                  <a:gd name="connsiteY736" fmla="*/ 4707747 h 4879197"/>
                  <a:gd name="connsiteX737" fmla="*/ 2873693 w 3761422"/>
                  <a:gd name="connsiteY737" fmla="*/ 4738227 h 4879197"/>
                  <a:gd name="connsiteX738" fmla="*/ 2888933 w 3761422"/>
                  <a:gd name="connsiteY738" fmla="*/ 4771565 h 4879197"/>
                  <a:gd name="connsiteX739" fmla="*/ 2888933 w 3761422"/>
                  <a:gd name="connsiteY739" fmla="*/ 4800140 h 4879197"/>
                  <a:gd name="connsiteX740" fmla="*/ 2871788 w 3761422"/>
                  <a:gd name="connsiteY740" fmla="*/ 4834430 h 4879197"/>
                  <a:gd name="connsiteX741" fmla="*/ 2862263 w 3761422"/>
                  <a:gd name="connsiteY741" fmla="*/ 4866815 h 4879197"/>
                  <a:gd name="connsiteX742" fmla="*/ 2873693 w 3761422"/>
                  <a:gd name="connsiteY742" fmla="*/ 4878244 h 4879197"/>
                  <a:gd name="connsiteX743" fmla="*/ 2900363 w 3761422"/>
                  <a:gd name="connsiteY743" fmla="*/ 4879197 h 4879197"/>
                  <a:gd name="connsiteX744" fmla="*/ 2900363 w 3761422"/>
                  <a:gd name="connsiteY744" fmla="*/ 4856337 h 4879197"/>
                  <a:gd name="connsiteX745" fmla="*/ 2900363 w 3761422"/>
                  <a:gd name="connsiteY745" fmla="*/ 4842050 h 4879197"/>
                  <a:gd name="connsiteX746" fmla="*/ 2912745 w 3761422"/>
                  <a:gd name="connsiteY746" fmla="*/ 4829667 h 4879197"/>
                  <a:gd name="connsiteX747" fmla="*/ 2920365 w 3761422"/>
                  <a:gd name="connsiteY747" fmla="*/ 4802045 h 4879197"/>
                  <a:gd name="connsiteX748" fmla="*/ 2914650 w 3761422"/>
                  <a:gd name="connsiteY748" fmla="*/ 4778232 h 4879197"/>
                  <a:gd name="connsiteX749" fmla="*/ 2920365 w 3761422"/>
                  <a:gd name="connsiteY749" fmla="*/ 4742990 h 4879197"/>
                  <a:gd name="connsiteX750" fmla="*/ 2920365 w 3761422"/>
                  <a:gd name="connsiteY750" fmla="*/ 4728702 h 4879197"/>
                  <a:gd name="connsiteX751" fmla="*/ 2938463 w 3761422"/>
                  <a:gd name="connsiteY751" fmla="*/ 4746800 h 4879197"/>
                  <a:gd name="connsiteX752" fmla="*/ 2950845 w 3761422"/>
                  <a:gd name="connsiteY752" fmla="*/ 4759182 h 4879197"/>
                  <a:gd name="connsiteX753" fmla="*/ 2950845 w 3761422"/>
                  <a:gd name="connsiteY753" fmla="*/ 4733465 h 4879197"/>
                  <a:gd name="connsiteX754" fmla="*/ 2961323 w 3761422"/>
                  <a:gd name="connsiteY754" fmla="*/ 4709652 h 4879197"/>
                  <a:gd name="connsiteX755" fmla="*/ 2971800 w 3761422"/>
                  <a:gd name="connsiteY755" fmla="*/ 4720130 h 4879197"/>
                  <a:gd name="connsiteX756" fmla="*/ 2971800 w 3761422"/>
                  <a:gd name="connsiteY756" fmla="*/ 4739180 h 4879197"/>
                  <a:gd name="connsiteX757" fmla="*/ 2991802 w 3761422"/>
                  <a:gd name="connsiteY757" fmla="*/ 4747752 h 4879197"/>
                  <a:gd name="connsiteX758" fmla="*/ 3021330 w 3761422"/>
                  <a:gd name="connsiteY758" fmla="*/ 4730607 h 4879197"/>
                  <a:gd name="connsiteX759" fmla="*/ 3056573 w 3761422"/>
                  <a:gd name="connsiteY759" fmla="*/ 4716320 h 4879197"/>
                  <a:gd name="connsiteX760" fmla="*/ 3074670 w 3761422"/>
                  <a:gd name="connsiteY760" fmla="*/ 4716320 h 4879197"/>
                  <a:gd name="connsiteX761" fmla="*/ 3095625 w 3761422"/>
                  <a:gd name="connsiteY761" fmla="*/ 4677267 h 4879197"/>
                  <a:gd name="connsiteX762" fmla="*/ 3113723 w 3761422"/>
                  <a:gd name="connsiteY762" fmla="*/ 4638215 h 4879197"/>
                  <a:gd name="connsiteX763" fmla="*/ 3142298 w 3761422"/>
                  <a:gd name="connsiteY763" fmla="*/ 4591542 h 4879197"/>
                  <a:gd name="connsiteX764" fmla="*/ 3142298 w 3761422"/>
                  <a:gd name="connsiteY764" fmla="*/ 4559157 h 4879197"/>
                  <a:gd name="connsiteX765" fmla="*/ 3145155 w 3761422"/>
                  <a:gd name="connsiteY765" fmla="*/ 4491530 h 4879197"/>
                  <a:gd name="connsiteX766" fmla="*/ 3136583 w 3761422"/>
                  <a:gd name="connsiteY766" fmla="*/ 4439142 h 4879197"/>
                  <a:gd name="connsiteX767" fmla="*/ 3145155 w 3761422"/>
                  <a:gd name="connsiteY767" fmla="*/ 4388660 h 4879197"/>
                  <a:gd name="connsiteX768" fmla="*/ 3145155 w 3761422"/>
                  <a:gd name="connsiteY768" fmla="*/ 4321032 h 4879197"/>
                  <a:gd name="connsiteX769" fmla="*/ 3145155 w 3761422"/>
                  <a:gd name="connsiteY769" fmla="*/ 4265787 h 4879197"/>
                  <a:gd name="connsiteX770" fmla="*/ 3153727 w 3761422"/>
                  <a:gd name="connsiteY770" fmla="*/ 4237212 h 4879197"/>
                  <a:gd name="connsiteX771" fmla="*/ 3153727 w 3761422"/>
                  <a:gd name="connsiteY771" fmla="*/ 4183872 h 4879197"/>
                  <a:gd name="connsiteX772" fmla="*/ 3145155 w 3761422"/>
                  <a:gd name="connsiteY772" fmla="*/ 4128627 h 4879197"/>
                  <a:gd name="connsiteX773" fmla="*/ 3136583 w 3761422"/>
                  <a:gd name="connsiteY773" fmla="*/ 4087670 h 4879197"/>
                  <a:gd name="connsiteX774" fmla="*/ 3125152 w 3761422"/>
                  <a:gd name="connsiteY774" fmla="*/ 4042902 h 4879197"/>
                  <a:gd name="connsiteX775" fmla="*/ 3109913 w 3761422"/>
                  <a:gd name="connsiteY775" fmla="*/ 4001945 h 4879197"/>
                  <a:gd name="connsiteX776" fmla="*/ 3110865 w 3761422"/>
                  <a:gd name="connsiteY776" fmla="*/ 3949557 h 4879197"/>
                  <a:gd name="connsiteX777" fmla="*/ 3110865 w 3761422"/>
                  <a:gd name="connsiteY777" fmla="*/ 3949557 h 4879197"/>
                  <a:gd name="connsiteX778" fmla="*/ 3110865 w 3761422"/>
                  <a:gd name="connsiteY778" fmla="*/ 3949557 h 4879197"/>
                  <a:gd name="connsiteX779" fmla="*/ 3110865 w 3761422"/>
                  <a:gd name="connsiteY779" fmla="*/ 3949557 h 4879197"/>
                  <a:gd name="connsiteX780" fmla="*/ 3110865 w 3761422"/>
                  <a:gd name="connsiteY780" fmla="*/ 3949557 h 4879197"/>
                  <a:gd name="connsiteX781" fmla="*/ 3095625 w 3761422"/>
                  <a:gd name="connsiteY781" fmla="*/ 3899074 h 4879197"/>
                  <a:gd name="connsiteX782" fmla="*/ 3104198 w 3761422"/>
                  <a:gd name="connsiteY782" fmla="*/ 3848592 h 4879197"/>
                  <a:gd name="connsiteX783" fmla="*/ 3104198 w 3761422"/>
                  <a:gd name="connsiteY783" fmla="*/ 3789537 h 4879197"/>
                  <a:gd name="connsiteX784" fmla="*/ 3082290 w 3761422"/>
                  <a:gd name="connsiteY784" fmla="*/ 3767630 h 4879197"/>
                  <a:gd name="connsiteX785" fmla="*/ 3056573 w 3761422"/>
                  <a:gd name="connsiteY785" fmla="*/ 3727624 h 4879197"/>
                  <a:gd name="connsiteX786" fmla="*/ 3049905 w 3761422"/>
                  <a:gd name="connsiteY786" fmla="*/ 3707622 h 4879197"/>
                  <a:gd name="connsiteX787" fmla="*/ 3029902 w 3761422"/>
                  <a:gd name="connsiteY787" fmla="*/ 3673332 h 4879197"/>
                  <a:gd name="connsiteX788" fmla="*/ 3001327 w 3761422"/>
                  <a:gd name="connsiteY788" fmla="*/ 3644757 h 4879197"/>
                  <a:gd name="connsiteX789" fmla="*/ 2994660 w 3761422"/>
                  <a:gd name="connsiteY789" fmla="*/ 3620945 h 4879197"/>
                  <a:gd name="connsiteX790" fmla="*/ 2980373 w 3761422"/>
                  <a:gd name="connsiteY790" fmla="*/ 3606657 h 4879197"/>
                  <a:gd name="connsiteX791" fmla="*/ 2944177 w 3761422"/>
                  <a:gd name="connsiteY791" fmla="*/ 3570462 h 4879197"/>
                  <a:gd name="connsiteX792" fmla="*/ 2915602 w 3761422"/>
                  <a:gd name="connsiteY792" fmla="*/ 3528552 h 4879197"/>
                  <a:gd name="connsiteX793" fmla="*/ 2897505 w 3761422"/>
                  <a:gd name="connsiteY793" fmla="*/ 3472355 h 4879197"/>
                  <a:gd name="connsiteX794" fmla="*/ 2893695 w 3761422"/>
                  <a:gd name="connsiteY794" fmla="*/ 3419014 h 4879197"/>
                  <a:gd name="connsiteX795" fmla="*/ 2879408 w 3761422"/>
                  <a:gd name="connsiteY795" fmla="*/ 3392345 h 4879197"/>
                  <a:gd name="connsiteX796" fmla="*/ 2866073 w 3761422"/>
                  <a:gd name="connsiteY796" fmla="*/ 3379010 h 4879197"/>
                  <a:gd name="connsiteX797" fmla="*/ 2840355 w 3761422"/>
                  <a:gd name="connsiteY797" fmla="*/ 3382820 h 4879197"/>
                  <a:gd name="connsiteX798" fmla="*/ 2819400 w 3761422"/>
                  <a:gd name="connsiteY798" fmla="*/ 3361864 h 4879197"/>
                  <a:gd name="connsiteX799" fmla="*/ 2813685 w 3761422"/>
                  <a:gd name="connsiteY799" fmla="*/ 3343767 h 4879197"/>
                  <a:gd name="connsiteX800" fmla="*/ 2787968 w 3761422"/>
                  <a:gd name="connsiteY800" fmla="*/ 3343767 h 4879197"/>
                  <a:gd name="connsiteX801" fmla="*/ 2764155 w 3761422"/>
                  <a:gd name="connsiteY801" fmla="*/ 3343767 h 4879197"/>
                  <a:gd name="connsiteX802" fmla="*/ 2772727 w 3761422"/>
                  <a:gd name="connsiteY802" fmla="*/ 3328527 h 4879197"/>
                  <a:gd name="connsiteX803" fmla="*/ 2782252 w 3761422"/>
                  <a:gd name="connsiteY803" fmla="*/ 3319002 h 4879197"/>
                  <a:gd name="connsiteX804" fmla="*/ 2795588 w 3761422"/>
                  <a:gd name="connsiteY804" fmla="*/ 3305667 h 4879197"/>
                  <a:gd name="connsiteX805" fmla="*/ 2777490 w 3761422"/>
                  <a:gd name="connsiteY805" fmla="*/ 3287570 h 4879197"/>
                  <a:gd name="connsiteX806" fmla="*/ 2750820 w 3761422"/>
                  <a:gd name="connsiteY806" fmla="*/ 3296142 h 4879197"/>
                  <a:gd name="connsiteX807" fmla="*/ 2711768 w 3761422"/>
                  <a:gd name="connsiteY807" fmla="*/ 3301857 h 4879197"/>
                  <a:gd name="connsiteX808" fmla="*/ 2698433 w 3761422"/>
                  <a:gd name="connsiteY808" fmla="*/ 3288522 h 4879197"/>
                  <a:gd name="connsiteX809" fmla="*/ 2667952 w 3761422"/>
                  <a:gd name="connsiteY809" fmla="*/ 3284712 h 4879197"/>
                  <a:gd name="connsiteX810" fmla="*/ 2630805 w 3761422"/>
                  <a:gd name="connsiteY810" fmla="*/ 3284712 h 4879197"/>
                  <a:gd name="connsiteX811" fmla="*/ 2599373 w 3761422"/>
                  <a:gd name="connsiteY811" fmla="*/ 3291380 h 4879197"/>
                  <a:gd name="connsiteX812" fmla="*/ 2584133 w 3761422"/>
                  <a:gd name="connsiteY812" fmla="*/ 3306620 h 4879197"/>
                  <a:gd name="connsiteX813" fmla="*/ 2558415 w 3761422"/>
                  <a:gd name="connsiteY813" fmla="*/ 3320907 h 4879197"/>
                  <a:gd name="connsiteX814" fmla="*/ 2573655 w 3761422"/>
                  <a:gd name="connsiteY814" fmla="*/ 3349482 h 4879197"/>
                  <a:gd name="connsiteX815" fmla="*/ 2586038 w 3761422"/>
                  <a:gd name="connsiteY815" fmla="*/ 3373295 h 4879197"/>
                  <a:gd name="connsiteX816" fmla="*/ 2599373 w 3761422"/>
                  <a:gd name="connsiteY816" fmla="*/ 3386630 h 4879197"/>
                  <a:gd name="connsiteX817" fmla="*/ 2595563 w 3761422"/>
                  <a:gd name="connsiteY817" fmla="*/ 3409489 h 4879197"/>
                  <a:gd name="connsiteX818" fmla="*/ 2580323 w 3761422"/>
                  <a:gd name="connsiteY818" fmla="*/ 3398060 h 4879197"/>
                  <a:gd name="connsiteX819" fmla="*/ 2570798 w 3761422"/>
                  <a:gd name="connsiteY819" fmla="*/ 3406632 h 4879197"/>
                  <a:gd name="connsiteX820" fmla="*/ 2555558 w 3761422"/>
                  <a:gd name="connsiteY820" fmla="*/ 3427587 h 4879197"/>
                  <a:gd name="connsiteX821" fmla="*/ 2555558 w 3761422"/>
                  <a:gd name="connsiteY821" fmla="*/ 3441874 h 4879197"/>
                  <a:gd name="connsiteX822" fmla="*/ 2526983 w 3761422"/>
                  <a:gd name="connsiteY822" fmla="*/ 3453305 h 4879197"/>
                  <a:gd name="connsiteX823" fmla="*/ 2526983 w 3761422"/>
                  <a:gd name="connsiteY823" fmla="*/ 3435207 h 4879197"/>
                  <a:gd name="connsiteX824" fmla="*/ 2526983 w 3761422"/>
                  <a:gd name="connsiteY824" fmla="*/ 3409489 h 4879197"/>
                  <a:gd name="connsiteX825" fmla="*/ 2518410 w 3761422"/>
                  <a:gd name="connsiteY825" fmla="*/ 3400917 h 4879197"/>
                  <a:gd name="connsiteX826" fmla="*/ 2509838 w 3761422"/>
                  <a:gd name="connsiteY826" fmla="*/ 3403774 h 4879197"/>
                  <a:gd name="connsiteX827" fmla="*/ 2492693 w 3761422"/>
                  <a:gd name="connsiteY827" fmla="*/ 3391392 h 4879197"/>
                  <a:gd name="connsiteX828" fmla="*/ 2492693 w 3761422"/>
                  <a:gd name="connsiteY828" fmla="*/ 3377105 h 4879197"/>
                  <a:gd name="connsiteX829" fmla="*/ 2477452 w 3761422"/>
                  <a:gd name="connsiteY829" fmla="*/ 3394249 h 4879197"/>
                  <a:gd name="connsiteX830" fmla="*/ 2477452 w 3761422"/>
                  <a:gd name="connsiteY830" fmla="*/ 3415205 h 4879197"/>
                  <a:gd name="connsiteX831" fmla="*/ 2497455 w 3761422"/>
                  <a:gd name="connsiteY831" fmla="*/ 3423777 h 4879197"/>
                  <a:gd name="connsiteX832" fmla="*/ 2497455 w 3761422"/>
                  <a:gd name="connsiteY832" fmla="*/ 3446637 h 4879197"/>
                  <a:gd name="connsiteX833" fmla="*/ 2486025 w 3761422"/>
                  <a:gd name="connsiteY833" fmla="*/ 3462830 h 4879197"/>
                  <a:gd name="connsiteX834" fmla="*/ 2468880 w 3761422"/>
                  <a:gd name="connsiteY834" fmla="*/ 3445685 h 4879197"/>
                  <a:gd name="connsiteX835" fmla="*/ 2455545 w 3761422"/>
                  <a:gd name="connsiteY835" fmla="*/ 3420920 h 4879197"/>
                  <a:gd name="connsiteX836" fmla="*/ 2455545 w 3761422"/>
                  <a:gd name="connsiteY836" fmla="*/ 3402822 h 4879197"/>
                  <a:gd name="connsiteX837" fmla="*/ 2438400 w 3761422"/>
                  <a:gd name="connsiteY837" fmla="*/ 3394249 h 4879197"/>
                  <a:gd name="connsiteX838" fmla="*/ 2424113 w 3761422"/>
                  <a:gd name="connsiteY838" fmla="*/ 3379962 h 4879197"/>
                  <a:gd name="connsiteX839" fmla="*/ 2404110 w 3761422"/>
                  <a:gd name="connsiteY839" fmla="*/ 3399964 h 4879197"/>
                  <a:gd name="connsiteX840" fmla="*/ 2386013 w 3761422"/>
                  <a:gd name="connsiteY840" fmla="*/ 3418062 h 4879197"/>
                  <a:gd name="connsiteX841" fmla="*/ 2362200 w 3761422"/>
                  <a:gd name="connsiteY841" fmla="*/ 3418062 h 4879197"/>
                  <a:gd name="connsiteX842" fmla="*/ 2346008 w 3761422"/>
                  <a:gd name="connsiteY842" fmla="*/ 3434255 h 4879197"/>
                  <a:gd name="connsiteX843" fmla="*/ 2324100 w 3761422"/>
                  <a:gd name="connsiteY843" fmla="*/ 3434255 h 4879197"/>
                  <a:gd name="connsiteX844" fmla="*/ 2311718 w 3761422"/>
                  <a:gd name="connsiteY844" fmla="*/ 3405680 h 4879197"/>
                  <a:gd name="connsiteX845" fmla="*/ 2323148 w 3761422"/>
                  <a:gd name="connsiteY845" fmla="*/ 3374247 h 4879197"/>
                  <a:gd name="connsiteX846" fmla="*/ 2323148 w 3761422"/>
                  <a:gd name="connsiteY846" fmla="*/ 3339005 h 4879197"/>
                  <a:gd name="connsiteX847" fmla="*/ 2344102 w 3761422"/>
                  <a:gd name="connsiteY847" fmla="*/ 3303762 h 4879197"/>
                  <a:gd name="connsiteX848" fmla="*/ 2344102 w 3761422"/>
                  <a:gd name="connsiteY848" fmla="*/ 3264710 h 4879197"/>
                  <a:gd name="connsiteX849" fmla="*/ 2356485 w 3761422"/>
                  <a:gd name="connsiteY849" fmla="*/ 3217085 h 4879197"/>
                  <a:gd name="connsiteX850" fmla="*/ 2356485 w 3761422"/>
                  <a:gd name="connsiteY850" fmla="*/ 3178985 h 4879197"/>
                  <a:gd name="connsiteX851" fmla="*/ 2356485 w 3761422"/>
                  <a:gd name="connsiteY851" fmla="*/ 3144695 h 4879197"/>
                  <a:gd name="connsiteX852" fmla="*/ 2342198 w 3761422"/>
                  <a:gd name="connsiteY852" fmla="*/ 3129455 h 4879197"/>
                  <a:gd name="connsiteX853" fmla="*/ 2342198 w 3761422"/>
                  <a:gd name="connsiteY853" fmla="*/ 3081830 h 4879197"/>
                  <a:gd name="connsiteX854" fmla="*/ 2350770 w 3761422"/>
                  <a:gd name="connsiteY854" fmla="*/ 3046587 h 4879197"/>
                  <a:gd name="connsiteX855" fmla="*/ 2350770 w 3761422"/>
                  <a:gd name="connsiteY855" fmla="*/ 2996105 h 4879197"/>
                  <a:gd name="connsiteX856" fmla="*/ 2350770 w 3761422"/>
                  <a:gd name="connsiteY856" fmla="*/ 2958005 h 4879197"/>
                  <a:gd name="connsiteX857" fmla="*/ 2367915 w 3761422"/>
                  <a:gd name="connsiteY857" fmla="*/ 2929430 h 4879197"/>
                  <a:gd name="connsiteX858" fmla="*/ 2347913 w 3761422"/>
                  <a:gd name="connsiteY858" fmla="*/ 2909427 h 4879197"/>
                  <a:gd name="connsiteX859" fmla="*/ 2335530 w 3761422"/>
                  <a:gd name="connsiteY859" fmla="*/ 2877042 h 4879197"/>
                  <a:gd name="connsiteX860" fmla="*/ 2342198 w 3761422"/>
                  <a:gd name="connsiteY860" fmla="*/ 2832274 h 4879197"/>
                  <a:gd name="connsiteX861" fmla="*/ 2363152 w 3761422"/>
                  <a:gd name="connsiteY861" fmla="*/ 2811320 h 4879197"/>
                  <a:gd name="connsiteX862" fmla="*/ 2340293 w 3761422"/>
                  <a:gd name="connsiteY862" fmla="*/ 2766552 h 4879197"/>
                  <a:gd name="connsiteX863" fmla="*/ 2344102 w 3761422"/>
                  <a:gd name="connsiteY863" fmla="*/ 2719880 h 4879197"/>
                  <a:gd name="connsiteX864" fmla="*/ 2367915 w 3761422"/>
                  <a:gd name="connsiteY864" fmla="*/ 2672255 h 4879197"/>
                  <a:gd name="connsiteX865" fmla="*/ 2391727 w 3761422"/>
                  <a:gd name="connsiteY865" fmla="*/ 2648442 h 4879197"/>
                  <a:gd name="connsiteX866" fmla="*/ 2414588 w 3761422"/>
                  <a:gd name="connsiteY866" fmla="*/ 2610342 h 4879197"/>
                  <a:gd name="connsiteX867" fmla="*/ 2434590 w 3761422"/>
                  <a:gd name="connsiteY867" fmla="*/ 2590339 h 4879197"/>
                  <a:gd name="connsiteX868" fmla="*/ 2466023 w 3761422"/>
                  <a:gd name="connsiteY868" fmla="*/ 2558907 h 4879197"/>
                  <a:gd name="connsiteX869" fmla="*/ 2498408 w 3761422"/>
                  <a:gd name="connsiteY869" fmla="*/ 2558907 h 4879197"/>
                  <a:gd name="connsiteX870" fmla="*/ 2522220 w 3761422"/>
                  <a:gd name="connsiteY870" fmla="*/ 2543667 h 4879197"/>
                  <a:gd name="connsiteX871" fmla="*/ 2513648 w 3761422"/>
                  <a:gd name="connsiteY871" fmla="*/ 2535095 h 4879197"/>
                  <a:gd name="connsiteX872" fmla="*/ 2502218 w 3761422"/>
                  <a:gd name="connsiteY872" fmla="*/ 2516997 h 4879197"/>
                  <a:gd name="connsiteX873" fmla="*/ 2519363 w 3761422"/>
                  <a:gd name="connsiteY873" fmla="*/ 2501757 h 4879197"/>
                  <a:gd name="connsiteX874" fmla="*/ 2536508 w 3761422"/>
                  <a:gd name="connsiteY874" fmla="*/ 2501757 h 4879197"/>
                  <a:gd name="connsiteX875" fmla="*/ 2556510 w 3761422"/>
                  <a:gd name="connsiteY875" fmla="*/ 2483660 h 4879197"/>
                  <a:gd name="connsiteX876" fmla="*/ 2578418 w 3761422"/>
                  <a:gd name="connsiteY876" fmla="*/ 2461752 h 4879197"/>
                  <a:gd name="connsiteX877" fmla="*/ 2568893 w 3761422"/>
                  <a:gd name="connsiteY877" fmla="*/ 2431272 h 4879197"/>
                  <a:gd name="connsiteX878" fmla="*/ 2598420 w 3761422"/>
                  <a:gd name="connsiteY878" fmla="*/ 2442702 h 4879197"/>
                  <a:gd name="connsiteX879" fmla="*/ 2616518 w 3761422"/>
                  <a:gd name="connsiteY879" fmla="*/ 2422700 h 4879197"/>
                  <a:gd name="connsiteX880" fmla="*/ 2601277 w 3761422"/>
                  <a:gd name="connsiteY880" fmla="*/ 2407460 h 4879197"/>
                  <a:gd name="connsiteX881" fmla="*/ 2594610 w 3761422"/>
                  <a:gd name="connsiteY881" fmla="*/ 2380789 h 4879197"/>
                  <a:gd name="connsiteX882" fmla="*/ 2601277 w 3761422"/>
                  <a:gd name="connsiteY882" fmla="*/ 2359835 h 4879197"/>
                  <a:gd name="connsiteX883" fmla="*/ 2619375 w 3761422"/>
                  <a:gd name="connsiteY883" fmla="*/ 2341737 h 4879197"/>
                  <a:gd name="connsiteX884" fmla="*/ 2642235 w 3761422"/>
                  <a:gd name="connsiteY884" fmla="*/ 2336022 h 4879197"/>
                  <a:gd name="connsiteX885" fmla="*/ 2662238 w 3761422"/>
                  <a:gd name="connsiteY885" fmla="*/ 2312210 h 4879197"/>
                  <a:gd name="connsiteX886" fmla="*/ 2701290 w 3761422"/>
                  <a:gd name="connsiteY886" fmla="*/ 2294112 h 4879197"/>
                  <a:gd name="connsiteX887" fmla="*/ 2701290 w 3761422"/>
                  <a:gd name="connsiteY887" fmla="*/ 2281730 h 4879197"/>
                  <a:gd name="connsiteX888" fmla="*/ 2727960 w 3761422"/>
                  <a:gd name="connsiteY888" fmla="*/ 2277920 h 4879197"/>
                  <a:gd name="connsiteX889" fmla="*/ 2753677 w 3761422"/>
                  <a:gd name="connsiteY889" fmla="*/ 2268395 h 4879197"/>
                  <a:gd name="connsiteX890" fmla="*/ 2764155 w 3761422"/>
                  <a:gd name="connsiteY890" fmla="*/ 2278872 h 4879197"/>
                  <a:gd name="connsiteX891" fmla="*/ 2743200 w 3761422"/>
                  <a:gd name="connsiteY891" fmla="*/ 2281730 h 4879197"/>
                  <a:gd name="connsiteX892" fmla="*/ 2737485 w 3761422"/>
                  <a:gd name="connsiteY892" fmla="*/ 2299827 h 4879197"/>
                  <a:gd name="connsiteX893" fmla="*/ 2737485 w 3761422"/>
                  <a:gd name="connsiteY893" fmla="*/ 2317925 h 4879197"/>
                  <a:gd name="connsiteX894" fmla="*/ 2749868 w 3761422"/>
                  <a:gd name="connsiteY894" fmla="*/ 2330307 h 4879197"/>
                  <a:gd name="connsiteX895" fmla="*/ 2776538 w 3761422"/>
                  <a:gd name="connsiteY895" fmla="*/ 2329355 h 4879197"/>
                  <a:gd name="connsiteX896" fmla="*/ 2786063 w 3761422"/>
                  <a:gd name="connsiteY896" fmla="*/ 2302685 h 4879197"/>
                  <a:gd name="connsiteX897" fmla="*/ 2786063 w 3761422"/>
                  <a:gd name="connsiteY897" fmla="*/ 2273157 h 4879197"/>
                  <a:gd name="connsiteX898" fmla="*/ 2812733 w 3761422"/>
                  <a:gd name="connsiteY898" fmla="*/ 2261727 h 4879197"/>
                  <a:gd name="connsiteX899" fmla="*/ 2816543 w 3761422"/>
                  <a:gd name="connsiteY899" fmla="*/ 2240772 h 4879197"/>
                  <a:gd name="connsiteX900" fmla="*/ 2807018 w 3761422"/>
                  <a:gd name="connsiteY900" fmla="*/ 2191242 h 4879197"/>
                  <a:gd name="connsiteX901" fmla="*/ 2848927 w 3761422"/>
                  <a:gd name="connsiteY901" fmla="*/ 2184575 h 4879197"/>
                  <a:gd name="connsiteX902" fmla="*/ 2848927 w 3761422"/>
                  <a:gd name="connsiteY902" fmla="*/ 2146475 h 4879197"/>
                  <a:gd name="connsiteX903" fmla="*/ 2871788 w 3761422"/>
                  <a:gd name="connsiteY903" fmla="*/ 2139807 h 4879197"/>
                  <a:gd name="connsiteX904" fmla="*/ 2872740 w 3761422"/>
                  <a:gd name="connsiteY904" fmla="*/ 2113137 h 4879197"/>
                  <a:gd name="connsiteX905" fmla="*/ 2851785 w 3761422"/>
                  <a:gd name="connsiteY905" fmla="*/ 2113137 h 4879197"/>
                  <a:gd name="connsiteX906" fmla="*/ 2839402 w 3761422"/>
                  <a:gd name="connsiteY906" fmla="*/ 2125520 h 4879197"/>
                  <a:gd name="connsiteX907" fmla="*/ 2823210 w 3761422"/>
                  <a:gd name="connsiteY907" fmla="*/ 2140760 h 4879197"/>
                  <a:gd name="connsiteX908" fmla="*/ 2805113 w 3761422"/>
                  <a:gd name="connsiteY908" fmla="*/ 2143617 h 4879197"/>
                  <a:gd name="connsiteX909" fmla="*/ 2785110 w 3761422"/>
                  <a:gd name="connsiteY909" fmla="*/ 2123614 h 4879197"/>
                  <a:gd name="connsiteX910" fmla="*/ 2785110 w 3761422"/>
                  <a:gd name="connsiteY910" fmla="*/ 2097897 h 4879197"/>
                  <a:gd name="connsiteX911" fmla="*/ 2762250 w 3761422"/>
                  <a:gd name="connsiteY911" fmla="*/ 2075037 h 4879197"/>
                  <a:gd name="connsiteX912" fmla="*/ 2754630 w 3761422"/>
                  <a:gd name="connsiteY912" fmla="*/ 2018839 h 4879197"/>
                  <a:gd name="connsiteX913" fmla="*/ 2754630 w 3761422"/>
                  <a:gd name="connsiteY913" fmla="*/ 1976929 h 4879197"/>
                  <a:gd name="connsiteX914" fmla="*/ 2728913 w 3761422"/>
                  <a:gd name="connsiteY914" fmla="*/ 1937877 h 4879197"/>
                  <a:gd name="connsiteX915" fmla="*/ 2732723 w 3761422"/>
                  <a:gd name="connsiteY915" fmla="*/ 1898825 h 4879197"/>
                  <a:gd name="connsiteX916" fmla="*/ 2707005 w 3761422"/>
                  <a:gd name="connsiteY916" fmla="*/ 1881679 h 4879197"/>
                  <a:gd name="connsiteX917" fmla="*/ 2706052 w 3761422"/>
                  <a:gd name="connsiteY917" fmla="*/ 1819767 h 4879197"/>
                  <a:gd name="connsiteX918" fmla="*/ 2721293 w 3761422"/>
                  <a:gd name="connsiteY918" fmla="*/ 1801670 h 4879197"/>
                  <a:gd name="connsiteX919" fmla="*/ 2733675 w 3761422"/>
                  <a:gd name="connsiteY919" fmla="*/ 1754997 h 4879197"/>
                  <a:gd name="connsiteX920" fmla="*/ 2733675 w 3761422"/>
                  <a:gd name="connsiteY920" fmla="*/ 1732137 h 4879197"/>
                  <a:gd name="connsiteX921" fmla="*/ 2771775 w 3761422"/>
                  <a:gd name="connsiteY921" fmla="*/ 1732137 h 4879197"/>
                  <a:gd name="connsiteX922" fmla="*/ 2783205 w 3761422"/>
                  <a:gd name="connsiteY922" fmla="*/ 1697847 h 4879197"/>
                  <a:gd name="connsiteX923" fmla="*/ 2771775 w 3761422"/>
                  <a:gd name="connsiteY923" fmla="*/ 1666414 h 4879197"/>
                  <a:gd name="connsiteX924" fmla="*/ 2810827 w 3761422"/>
                  <a:gd name="connsiteY924" fmla="*/ 1703562 h 4879197"/>
                  <a:gd name="connsiteX925" fmla="*/ 2822258 w 3761422"/>
                  <a:gd name="connsiteY925" fmla="*/ 1727375 h 4879197"/>
                  <a:gd name="connsiteX926" fmla="*/ 2836545 w 3761422"/>
                  <a:gd name="connsiteY926" fmla="*/ 1741662 h 4879197"/>
                  <a:gd name="connsiteX927" fmla="*/ 2857500 w 3761422"/>
                  <a:gd name="connsiteY927" fmla="*/ 1762617 h 4879197"/>
                  <a:gd name="connsiteX928" fmla="*/ 2857500 w 3761422"/>
                  <a:gd name="connsiteY928" fmla="*/ 1727375 h 4879197"/>
                  <a:gd name="connsiteX929" fmla="*/ 2883218 w 3761422"/>
                  <a:gd name="connsiteY929" fmla="*/ 1739757 h 4879197"/>
                  <a:gd name="connsiteX930" fmla="*/ 2894648 w 3761422"/>
                  <a:gd name="connsiteY930" fmla="*/ 1768332 h 4879197"/>
                  <a:gd name="connsiteX931" fmla="*/ 2904173 w 3761422"/>
                  <a:gd name="connsiteY931" fmla="*/ 1735947 h 4879197"/>
                  <a:gd name="connsiteX932" fmla="*/ 2901315 w 3761422"/>
                  <a:gd name="connsiteY932" fmla="*/ 1682607 h 4879197"/>
                  <a:gd name="connsiteX933" fmla="*/ 2887027 w 3761422"/>
                  <a:gd name="connsiteY933" fmla="*/ 1648317 h 4879197"/>
                  <a:gd name="connsiteX934" fmla="*/ 2887027 w 3761422"/>
                  <a:gd name="connsiteY934" fmla="*/ 1603550 h 4879197"/>
                  <a:gd name="connsiteX935" fmla="*/ 2869883 w 3761422"/>
                  <a:gd name="connsiteY935" fmla="*/ 1585452 h 4879197"/>
                  <a:gd name="connsiteX936" fmla="*/ 2883218 w 3761422"/>
                  <a:gd name="connsiteY936" fmla="*/ 1566402 h 4879197"/>
                  <a:gd name="connsiteX937" fmla="*/ 2895600 w 3761422"/>
                  <a:gd name="connsiteY937" fmla="*/ 1567354 h 4879197"/>
                  <a:gd name="connsiteX938" fmla="*/ 2898458 w 3761422"/>
                  <a:gd name="connsiteY938" fmla="*/ 1549257 h 4879197"/>
                  <a:gd name="connsiteX939" fmla="*/ 2869883 w 3761422"/>
                  <a:gd name="connsiteY939" fmla="*/ 1549257 h 4879197"/>
                  <a:gd name="connsiteX940" fmla="*/ 2847023 w 3761422"/>
                  <a:gd name="connsiteY940" fmla="*/ 1526397 h 4879197"/>
                  <a:gd name="connsiteX941" fmla="*/ 2822258 w 3761422"/>
                  <a:gd name="connsiteY941" fmla="*/ 1501632 h 4879197"/>
                  <a:gd name="connsiteX942" fmla="*/ 2805113 w 3761422"/>
                  <a:gd name="connsiteY942" fmla="*/ 1486392 h 4879197"/>
                  <a:gd name="connsiteX943" fmla="*/ 2813685 w 3761422"/>
                  <a:gd name="connsiteY943" fmla="*/ 1463532 h 4879197"/>
                  <a:gd name="connsiteX944" fmla="*/ 2813685 w 3761422"/>
                  <a:gd name="connsiteY944" fmla="*/ 1434004 h 4879197"/>
                  <a:gd name="connsiteX945" fmla="*/ 2845118 w 3761422"/>
                  <a:gd name="connsiteY945" fmla="*/ 1416859 h 4879197"/>
                  <a:gd name="connsiteX946" fmla="*/ 2867025 w 3761422"/>
                  <a:gd name="connsiteY946" fmla="*/ 1394952 h 4879197"/>
                  <a:gd name="connsiteX947" fmla="*/ 2876550 w 3761422"/>
                  <a:gd name="connsiteY947" fmla="*/ 1404477 h 4879197"/>
                  <a:gd name="connsiteX948" fmla="*/ 2849880 w 3761422"/>
                  <a:gd name="connsiteY948" fmla="*/ 1430195 h 4879197"/>
                  <a:gd name="connsiteX949" fmla="*/ 2849880 w 3761422"/>
                  <a:gd name="connsiteY949" fmla="*/ 1462579 h 4879197"/>
                  <a:gd name="connsiteX950" fmla="*/ 2879408 w 3761422"/>
                  <a:gd name="connsiteY950" fmla="*/ 1480677 h 4879197"/>
                  <a:gd name="connsiteX951" fmla="*/ 2899410 w 3761422"/>
                  <a:gd name="connsiteY951" fmla="*/ 1506395 h 4879197"/>
                  <a:gd name="connsiteX952" fmla="*/ 2915602 w 3761422"/>
                  <a:gd name="connsiteY952" fmla="*/ 1522587 h 4879197"/>
                  <a:gd name="connsiteX953" fmla="*/ 2933700 w 3761422"/>
                  <a:gd name="connsiteY953" fmla="*/ 1529254 h 4879197"/>
                  <a:gd name="connsiteX954" fmla="*/ 2951798 w 3761422"/>
                  <a:gd name="connsiteY954" fmla="*/ 1529254 h 4879197"/>
                  <a:gd name="connsiteX955" fmla="*/ 2969895 w 3761422"/>
                  <a:gd name="connsiteY955" fmla="*/ 1564497 h 4879197"/>
                  <a:gd name="connsiteX956" fmla="*/ 2987040 w 3761422"/>
                  <a:gd name="connsiteY956" fmla="*/ 1581642 h 4879197"/>
                  <a:gd name="connsiteX957" fmla="*/ 2987040 w 3761422"/>
                  <a:gd name="connsiteY957" fmla="*/ 1605454 h 4879197"/>
                  <a:gd name="connsiteX958" fmla="*/ 2987040 w 3761422"/>
                  <a:gd name="connsiteY958" fmla="*/ 1625457 h 4879197"/>
                  <a:gd name="connsiteX959" fmla="*/ 2977515 w 3761422"/>
                  <a:gd name="connsiteY959" fmla="*/ 1659747 h 4879197"/>
                  <a:gd name="connsiteX960" fmla="*/ 2978468 w 3761422"/>
                  <a:gd name="connsiteY960" fmla="*/ 1688322 h 4879197"/>
                  <a:gd name="connsiteX961" fmla="*/ 2995613 w 3761422"/>
                  <a:gd name="connsiteY961" fmla="*/ 1702609 h 4879197"/>
                  <a:gd name="connsiteX962" fmla="*/ 3012758 w 3761422"/>
                  <a:gd name="connsiteY962" fmla="*/ 1754997 h 4879197"/>
                  <a:gd name="connsiteX963" fmla="*/ 3027045 w 3761422"/>
                  <a:gd name="connsiteY963" fmla="*/ 1790239 h 4879197"/>
                  <a:gd name="connsiteX964" fmla="*/ 3039427 w 3761422"/>
                  <a:gd name="connsiteY964" fmla="*/ 1834054 h 4879197"/>
                  <a:gd name="connsiteX965" fmla="*/ 3050858 w 3761422"/>
                  <a:gd name="connsiteY965" fmla="*/ 1880727 h 4879197"/>
                  <a:gd name="connsiteX966" fmla="*/ 3077527 w 3761422"/>
                  <a:gd name="connsiteY966" fmla="*/ 1915970 h 4879197"/>
                  <a:gd name="connsiteX967" fmla="*/ 3094673 w 3761422"/>
                  <a:gd name="connsiteY967" fmla="*/ 1968357 h 4879197"/>
                  <a:gd name="connsiteX968" fmla="*/ 3101340 w 3761422"/>
                  <a:gd name="connsiteY968" fmla="*/ 2013125 h 4879197"/>
                  <a:gd name="connsiteX969" fmla="*/ 3115627 w 3761422"/>
                  <a:gd name="connsiteY969" fmla="*/ 2055034 h 4879197"/>
                  <a:gd name="connsiteX970" fmla="*/ 3105150 w 3761422"/>
                  <a:gd name="connsiteY970" fmla="*/ 2065512 h 4879197"/>
                  <a:gd name="connsiteX971" fmla="*/ 3092768 w 3761422"/>
                  <a:gd name="connsiteY971" fmla="*/ 2077895 h 4879197"/>
                  <a:gd name="connsiteX972" fmla="*/ 3106102 w 3761422"/>
                  <a:gd name="connsiteY972" fmla="*/ 2100755 h 4879197"/>
                  <a:gd name="connsiteX973" fmla="*/ 3096577 w 3761422"/>
                  <a:gd name="connsiteY973" fmla="*/ 2121710 h 4879197"/>
                  <a:gd name="connsiteX974" fmla="*/ 3084195 w 3761422"/>
                  <a:gd name="connsiteY974" fmla="*/ 2134092 h 4879197"/>
                  <a:gd name="connsiteX975" fmla="*/ 3084195 w 3761422"/>
                  <a:gd name="connsiteY975" fmla="*/ 2146475 h 4879197"/>
                  <a:gd name="connsiteX976" fmla="*/ 3109913 w 3761422"/>
                  <a:gd name="connsiteY976" fmla="*/ 2152189 h 4879197"/>
                  <a:gd name="connsiteX977" fmla="*/ 3133725 w 3761422"/>
                  <a:gd name="connsiteY977" fmla="*/ 2186480 h 4879197"/>
                  <a:gd name="connsiteX978" fmla="*/ 3137535 w 3761422"/>
                  <a:gd name="connsiteY978" fmla="*/ 2218864 h 4879197"/>
                  <a:gd name="connsiteX979" fmla="*/ 3157538 w 3761422"/>
                  <a:gd name="connsiteY979" fmla="*/ 2238867 h 4879197"/>
                  <a:gd name="connsiteX980" fmla="*/ 3157538 w 3761422"/>
                  <a:gd name="connsiteY980" fmla="*/ 2268395 h 4879197"/>
                  <a:gd name="connsiteX981" fmla="*/ 3186113 w 3761422"/>
                  <a:gd name="connsiteY981" fmla="*/ 2297922 h 4879197"/>
                  <a:gd name="connsiteX982" fmla="*/ 3227070 w 3761422"/>
                  <a:gd name="connsiteY982" fmla="*/ 2338880 h 4879197"/>
                  <a:gd name="connsiteX983" fmla="*/ 3245168 w 3761422"/>
                  <a:gd name="connsiteY983" fmla="*/ 2373170 h 4879197"/>
                  <a:gd name="connsiteX984" fmla="*/ 3283268 w 3761422"/>
                  <a:gd name="connsiteY984" fmla="*/ 2398887 h 4879197"/>
                  <a:gd name="connsiteX985" fmla="*/ 3322320 w 3761422"/>
                  <a:gd name="connsiteY985" fmla="*/ 2419842 h 4879197"/>
                  <a:gd name="connsiteX986" fmla="*/ 3383280 w 3761422"/>
                  <a:gd name="connsiteY986" fmla="*/ 2437939 h 4879197"/>
                  <a:gd name="connsiteX987" fmla="*/ 3411855 w 3761422"/>
                  <a:gd name="connsiteY987" fmla="*/ 2443655 h 4879197"/>
                  <a:gd name="connsiteX988" fmla="*/ 3437573 w 3761422"/>
                  <a:gd name="connsiteY988" fmla="*/ 2460799 h 4879197"/>
                  <a:gd name="connsiteX989" fmla="*/ 3452813 w 3761422"/>
                  <a:gd name="connsiteY989" fmla="*/ 2481755 h 4879197"/>
                  <a:gd name="connsiteX990" fmla="*/ 3506152 w 3761422"/>
                  <a:gd name="connsiteY990" fmla="*/ 2510330 h 4879197"/>
                  <a:gd name="connsiteX991" fmla="*/ 3552825 w 3761422"/>
                  <a:gd name="connsiteY991" fmla="*/ 2530332 h 4879197"/>
                  <a:gd name="connsiteX992" fmla="*/ 3602355 w 3761422"/>
                  <a:gd name="connsiteY992" fmla="*/ 2553192 h 4879197"/>
                  <a:gd name="connsiteX993" fmla="*/ 3628073 w 3761422"/>
                  <a:gd name="connsiteY993" fmla="*/ 2578910 h 4879197"/>
                  <a:gd name="connsiteX994" fmla="*/ 3656648 w 3761422"/>
                  <a:gd name="connsiteY994" fmla="*/ 2578910 h 4879197"/>
                  <a:gd name="connsiteX995" fmla="*/ 3676650 w 3761422"/>
                  <a:gd name="connsiteY995" fmla="*/ 2598912 h 4879197"/>
                  <a:gd name="connsiteX996" fmla="*/ 3702368 w 3761422"/>
                  <a:gd name="connsiteY996" fmla="*/ 2612247 h 4879197"/>
                  <a:gd name="connsiteX997" fmla="*/ 3743325 w 3761422"/>
                  <a:gd name="connsiteY997" fmla="*/ 2612247 h 4879197"/>
                  <a:gd name="connsiteX998" fmla="*/ 3761423 w 3761422"/>
                  <a:gd name="connsiteY998" fmla="*/ 2629392 h 487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</a:cxnLst>
                <a:rect l="l" t="t" r="r" b="b"/>
                <a:pathLst>
                  <a:path w="3761422" h="4879197">
                    <a:moveTo>
                      <a:pt x="3761423" y="2629392"/>
                    </a:moveTo>
                    <a:lnTo>
                      <a:pt x="3761423" y="2600817"/>
                    </a:lnTo>
                    <a:lnTo>
                      <a:pt x="3754755" y="2562717"/>
                    </a:lnTo>
                    <a:lnTo>
                      <a:pt x="3740468" y="2503662"/>
                    </a:lnTo>
                    <a:lnTo>
                      <a:pt x="3734752" y="2458895"/>
                    </a:lnTo>
                    <a:lnTo>
                      <a:pt x="3708083" y="2433177"/>
                    </a:lnTo>
                    <a:lnTo>
                      <a:pt x="3670935" y="2396030"/>
                    </a:lnTo>
                    <a:lnTo>
                      <a:pt x="3647123" y="2386505"/>
                    </a:lnTo>
                    <a:lnTo>
                      <a:pt x="3632835" y="2336022"/>
                    </a:lnTo>
                    <a:lnTo>
                      <a:pt x="3644265" y="2310305"/>
                    </a:lnTo>
                    <a:lnTo>
                      <a:pt x="3644265" y="2284587"/>
                    </a:lnTo>
                    <a:lnTo>
                      <a:pt x="3675698" y="2280777"/>
                    </a:lnTo>
                    <a:lnTo>
                      <a:pt x="3675698" y="2263632"/>
                    </a:lnTo>
                    <a:lnTo>
                      <a:pt x="3634740" y="2254107"/>
                    </a:lnTo>
                    <a:lnTo>
                      <a:pt x="3622358" y="2241725"/>
                    </a:lnTo>
                    <a:lnTo>
                      <a:pt x="3597593" y="2232200"/>
                    </a:lnTo>
                    <a:lnTo>
                      <a:pt x="3569018" y="2188385"/>
                    </a:lnTo>
                    <a:lnTo>
                      <a:pt x="3559493" y="2132187"/>
                    </a:lnTo>
                    <a:lnTo>
                      <a:pt x="3573780" y="2100755"/>
                    </a:lnTo>
                    <a:lnTo>
                      <a:pt x="3597593" y="2085514"/>
                    </a:lnTo>
                    <a:lnTo>
                      <a:pt x="3614738" y="2074084"/>
                    </a:lnTo>
                    <a:lnTo>
                      <a:pt x="3605213" y="2048367"/>
                    </a:lnTo>
                    <a:lnTo>
                      <a:pt x="3576638" y="2025507"/>
                    </a:lnTo>
                    <a:lnTo>
                      <a:pt x="3529013" y="2031222"/>
                    </a:lnTo>
                    <a:lnTo>
                      <a:pt x="3509010" y="2011220"/>
                    </a:lnTo>
                    <a:lnTo>
                      <a:pt x="3483293" y="2004552"/>
                    </a:lnTo>
                    <a:lnTo>
                      <a:pt x="3453765" y="1955022"/>
                    </a:lnTo>
                    <a:lnTo>
                      <a:pt x="3445193" y="1920732"/>
                    </a:lnTo>
                    <a:lnTo>
                      <a:pt x="3473768" y="1912159"/>
                    </a:lnTo>
                    <a:lnTo>
                      <a:pt x="3485198" y="1885489"/>
                    </a:lnTo>
                    <a:lnTo>
                      <a:pt x="3457575" y="1857867"/>
                    </a:lnTo>
                    <a:lnTo>
                      <a:pt x="3434715" y="1857867"/>
                    </a:lnTo>
                    <a:lnTo>
                      <a:pt x="3420427" y="1872154"/>
                    </a:lnTo>
                    <a:lnTo>
                      <a:pt x="3384233" y="1863582"/>
                    </a:lnTo>
                    <a:lnTo>
                      <a:pt x="3347085" y="1837864"/>
                    </a:lnTo>
                    <a:lnTo>
                      <a:pt x="3340418" y="1805479"/>
                    </a:lnTo>
                    <a:lnTo>
                      <a:pt x="3303270" y="1768332"/>
                    </a:lnTo>
                    <a:lnTo>
                      <a:pt x="3293745" y="1789287"/>
                    </a:lnTo>
                    <a:lnTo>
                      <a:pt x="3280410" y="1802622"/>
                    </a:lnTo>
                    <a:lnTo>
                      <a:pt x="3280410" y="1815004"/>
                    </a:lnTo>
                    <a:lnTo>
                      <a:pt x="3290888" y="1838817"/>
                    </a:lnTo>
                    <a:lnTo>
                      <a:pt x="3251835" y="1838817"/>
                    </a:lnTo>
                    <a:lnTo>
                      <a:pt x="3228975" y="1815957"/>
                    </a:lnTo>
                    <a:lnTo>
                      <a:pt x="3189923" y="1795954"/>
                    </a:lnTo>
                    <a:lnTo>
                      <a:pt x="3186113" y="1764522"/>
                    </a:lnTo>
                    <a:lnTo>
                      <a:pt x="3180398" y="1725470"/>
                    </a:lnTo>
                    <a:lnTo>
                      <a:pt x="3153727" y="1698800"/>
                    </a:lnTo>
                    <a:lnTo>
                      <a:pt x="3133725" y="1678797"/>
                    </a:lnTo>
                    <a:lnTo>
                      <a:pt x="3116580" y="1661652"/>
                    </a:lnTo>
                    <a:lnTo>
                      <a:pt x="3095625" y="1626409"/>
                    </a:lnTo>
                    <a:lnTo>
                      <a:pt x="3110865" y="1611170"/>
                    </a:lnTo>
                    <a:lnTo>
                      <a:pt x="3110865" y="1574022"/>
                    </a:lnTo>
                    <a:lnTo>
                      <a:pt x="3128010" y="1574022"/>
                    </a:lnTo>
                    <a:lnTo>
                      <a:pt x="3153727" y="1548304"/>
                    </a:lnTo>
                    <a:lnTo>
                      <a:pt x="3128010" y="1535922"/>
                    </a:lnTo>
                    <a:lnTo>
                      <a:pt x="3128010" y="1509252"/>
                    </a:lnTo>
                    <a:lnTo>
                      <a:pt x="3112770" y="1468295"/>
                    </a:lnTo>
                    <a:lnTo>
                      <a:pt x="3129915" y="1467342"/>
                    </a:lnTo>
                    <a:lnTo>
                      <a:pt x="3149918" y="1487345"/>
                    </a:lnTo>
                    <a:lnTo>
                      <a:pt x="3176588" y="1499727"/>
                    </a:lnTo>
                    <a:lnTo>
                      <a:pt x="3176588" y="1476867"/>
                    </a:lnTo>
                    <a:lnTo>
                      <a:pt x="3152775" y="1439720"/>
                    </a:lnTo>
                    <a:lnTo>
                      <a:pt x="3152775" y="1418764"/>
                    </a:lnTo>
                    <a:lnTo>
                      <a:pt x="3164205" y="1379712"/>
                    </a:lnTo>
                    <a:lnTo>
                      <a:pt x="3148965" y="1364472"/>
                    </a:lnTo>
                    <a:lnTo>
                      <a:pt x="3178493" y="1322562"/>
                    </a:lnTo>
                    <a:lnTo>
                      <a:pt x="3196590" y="1280652"/>
                    </a:lnTo>
                    <a:lnTo>
                      <a:pt x="3231833" y="1269222"/>
                    </a:lnTo>
                    <a:lnTo>
                      <a:pt x="3257550" y="1281604"/>
                    </a:lnTo>
                    <a:lnTo>
                      <a:pt x="3281363" y="1260650"/>
                    </a:lnTo>
                    <a:lnTo>
                      <a:pt x="3266123" y="1245409"/>
                    </a:lnTo>
                    <a:lnTo>
                      <a:pt x="3242310" y="1218739"/>
                    </a:lnTo>
                    <a:lnTo>
                      <a:pt x="3228023" y="1162542"/>
                    </a:lnTo>
                    <a:lnTo>
                      <a:pt x="3228023" y="1121584"/>
                    </a:lnTo>
                    <a:lnTo>
                      <a:pt x="3201352" y="1097772"/>
                    </a:lnTo>
                    <a:lnTo>
                      <a:pt x="3187065" y="1053957"/>
                    </a:lnTo>
                    <a:lnTo>
                      <a:pt x="3180398" y="1009189"/>
                    </a:lnTo>
                    <a:lnTo>
                      <a:pt x="3166110" y="974899"/>
                    </a:lnTo>
                    <a:lnTo>
                      <a:pt x="3157538" y="935847"/>
                    </a:lnTo>
                    <a:lnTo>
                      <a:pt x="3157538" y="885364"/>
                    </a:lnTo>
                    <a:lnTo>
                      <a:pt x="3148013" y="840597"/>
                    </a:lnTo>
                    <a:lnTo>
                      <a:pt x="3124200" y="803449"/>
                    </a:lnTo>
                    <a:lnTo>
                      <a:pt x="3134677" y="792972"/>
                    </a:lnTo>
                    <a:lnTo>
                      <a:pt x="3101340" y="771064"/>
                    </a:lnTo>
                    <a:lnTo>
                      <a:pt x="3105150" y="757729"/>
                    </a:lnTo>
                    <a:lnTo>
                      <a:pt x="3134677" y="757729"/>
                    </a:lnTo>
                    <a:lnTo>
                      <a:pt x="3152775" y="718677"/>
                    </a:lnTo>
                    <a:lnTo>
                      <a:pt x="3181350" y="707247"/>
                    </a:lnTo>
                    <a:lnTo>
                      <a:pt x="3181350" y="677719"/>
                    </a:lnTo>
                    <a:lnTo>
                      <a:pt x="3161348" y="657717"/>
                    </a:lnTo>
                    <a:lnTo>
                      <a:pt x="3150870" y="632952"/>
                    </a:lnTo>
                    <a:lnTo>
                      <a:pt x="3128010" y="650097"/>
                    </a:lnTo>
                    <a:lnTo>
                      <a:pt x="3112770" y="637714"/>
                    </a:lnTo>
                    <a:lnTo>
                      <a:pt x="3094673" y="640572"/>
                    </a:lnTo>
                    <a:lnTo>
                      <a:pt x="3079433" y="655812"/>
                    </a:lnTo>
                    <a:lnTo>
                      <a:pt x="3054668" y="655812"/>
                    </a:lnTo>
                    <a:lnTo>
                      <a:pt x="3048000" y="669147"/>
                    </a:lnTo>
                    <a:lnTo>
                      <a:pt x="3022283" y="669147"/>
                    </a:lnTo>
                    <a:lnTo>
                      <a:pt x="3022283" y="649144"/>
                    </a:lnTo>
                    <a:lnTo>
                      <a:pt x="2990850" y="650097"/>
                    </a:lnTo>
                    <a:lnTo>
                      <a:pt x="2973705" y="652954"/>
                    </a:lnTo>
                    <a:lnTo>
                      <a:pt x="2952750" y="652002"/>
                    </a:lnTo>
                    <a:lnTo>
                      <a:pt x="2944177" y="666289"/>
                    </a:lnTo>
                    <a:lnTo>
                      <a:pt x="2926080" y="684387"/>
                    </a:lnTo>
                    <a:lnTo>
                      <a:pt x="2895600" y="685339"/>
                    </a:lnTo>
                    <a:lnTo>
                      <a:pt x="2878455" y="697722"/>
                    </a:lnTo>
                    <a:lnTo>
                      <a:pt x="2878455" y="724392"/>
                    </a:lnTo>
                    <a:lnTo>
                      <a:pt x="2860358" y="731059"/>
                    </a:lnTo>
                    <a:lnTo>
                      <a:pt x="2846070" y="716772"/>
                    </a:lnTo>
                    <a:lnTo>
                      <a:pt x="2868930" y="690102"/>
                    </a:lnTo>
                    <a:lnTo>
                      <a:pt x="2853690" y="690102"/>
                    </a:lnTo>
                    <a:lnTo>
                      <a:pt x="2829877" y="699627"/>
                    </a:lnTo>
                    <a:lnTo>
                      <a:pt x="2839402" y="676767"/>
                    </a:lnTo>
                    <a:lnTo>
                      <a:pt x="2868930" y="664384"/>
                    </a:lnTo>
                    <a:lnTo>
                      <a:pt x="2889885" y="664384"/>
                    </a:lnTo>
                    <a:lnTo>
                      <a:pt x="2912745" y="627237"/>
                    </a:lnTo>
                    <a:lnTo>
                      <a:pt x="2907030" y="594852"/>
                    </a:lnTo>
                    <a:lnTo>
                      <a:pt x="2895600" y="553894"/>
                    </a:lnTo>
                    <a:lnTo>
                      <a:pt x="2872740" y="531034"/>
                    </a:lnTo>
                    <a:lnTo>
                      <a:pt x="2850833" y="509127"/>
                    </a:lnTo>
                    <a:lnTo>
                      <a:pt x="2838450" y="521509"/>
                    </a:lnTo>
                    <a:lnTo>
                      <a:pt x="2837498" y="494839"/>
                    </a:lnTo>
                    <a:lnTo>
                      <a:pt x="2816543" y="494839"/>
                    </a:lnTo>
                    <a:lnTo>
                      <a:pt x="2785110" y="503412"/>
                    </a:lnTo>
                    <a:lnTo>
                      <a:pt x="2766060" y="484362"/>
                    </a:lnTo>
                    <a:lnTo>
                      <a:pt x="2766060" y="465312"/>
                    </a:lnTo>
                    <a:lnTo>
                      <a:pt x="2741295" y="461502"/>
                    </a:lnTo>
                    <a:lnTo>
                      <a:pt x="2749868" y="452929"/>
                    </a:lnTo>
                    <a:lnTo>
                      <a:pt x="2762250" y="447214"/>
                    </a:lnTo>
                    <a:lnTo>
                      <a:pt x="2751773" y="436737"/>
                    </a:lnTo>
                    <a:lnTo>
                      <a:pt x="2753677" y="423402"/>
                    </a:lnTo>
                    <a:lnTo>
                      <a:pt x="2767965" y="431974"/>
                    </a:lnTo>
                    <a:lnTo>
                      <a:pt x="2783205" y="444357"/>
                    </a:lnTo>
                    <a:lnTo>
                      <a:pt x="2809875" y="444357"/>
                    </a:lnTo>
                    <a:lnTo>
                      <a:pt x="2827973" y="430069"/>
                    </a:lnTo>
                    <a:lnTo>
                      <a:pt x="2846070" y="444357"/>
                    </a:lnTo>
                    <a:lnTo>
                      <a:pt x="2868930" y="421497"/>
                    </a:lnTo>
                    <a:lnTo>
                      <a:pt x="2868930" y="385302"/>
                    </a:lnTo>
                    <a:lnTo>
                      <a:pt x="2858452" y="364347"/>
                    </a:lnTo>
                    <a:lnTo>
                      <a:pt x="2882265" y="329104"/>
                    </a:lnTo>
                    <a:lnTo>
                      <a:pt x="2908935" y="329104"/>
                    </a:lnTo>
                    <a:lnTo>
                      <a:pt x="2929890" y="337677"/>
                    </a:lnTo>
                    <a:lnTo>
                      <a:pt x="2959418" y="328152"/>
                    </a:lnTo>
                    <a:lnTo>
                      <a:pt x="2974658" y="293862"/>
                    </a:lnTo>
                    <a:lnTo>
                      <a:pt x="3004185" y="261477"/>
                    </a:lnTo>
                    <a:lnTo>
                      <a:pt x="3036570" y="258619"/>
                    </a:lnTo>
                    <a:lnTo>
                      <a:pt x="3048952" y="221472"/>
                    </a:lnTo>
                    <a:lnTo>
                      <a:pt x="3025140" y="214804"/>
                    </a:lnTo>
                    <a:lnTo>
                      <a:pt x="3025140" y="203374"/>
                    </a:lnTo>
                    <a:lnTo>
                      <a:pt x="3054668" y="203374"/>
                    </a:lnTo>
                    <a:lnTo>
                      <a:pt x="3045143" y="180514"/>
                    </a:lnTo>
                    <a:lnTo>
                      <a:pt x="3045143" y="162417"/>
                    </a:lnTo>
                    <a:lnTo>
                      <a:pt x="3029902" y="182419"/>
                    </a:lnTo>
                    <a:lnTo>
                      <a:pt x="3014663" y="186229"/>
                    </a:lnTo>
                    <a:lnTo>
                      <a:pt x="2996565" y="157654"/>
                    </a:lnTo>
                    <a:lnTo>
                      <a:pt x="2970848" y="131937"/>
                    </a:lnTo>
                    <a:lnTo>
                      <a:pt x="2970848" y="147177"/>
                    </a:lnTo>
                    <a:lnTo>
                      <a:pt x="2937510" y="134794"/>
                    </a:lnTo>
                    <a:lnTo>
                      <a:pt x="2922270" y="150034"/>
                    </a:lnTo>
                    <a:lnTo>
                      <a:pt x="2896552" y="146224"/>
                    </a:lnTo>
                    <a:lnTo>
                      <a:pt x="2928938" y="125269"/>
                    </a:lnTo>
                    <a:lnTo>
                      <a:pt x="2928938" y="95742"/>
                    </a:lnTo>
                    <a:cubicBezTo>
                      <a:pt x="2928938" y="95742"/>
                      <a:pt x="2937510" y="70024"/>
                      <a:pt x="2928938" y="78597"/>
                    </a:cubicBezTo>
                    <a:cubicBezTo>
                      <a:pt x="2920365" y="87169"/>
                      <a:pt x="2899410" y="87169"/>
                      <a:pt x="2899410" y="87169"/>
                    </a:cubicBezTo>
                    <a:lnTo>
                      <a:pt x="2914650" y="54784"/>
                    </a:lnTo>
                    <a:lnTo>
                      <a:pt x="2900363" y="40497"/>
                    </a:lnTo>
                    <a:lnTo>
                      <a:pt x="2882265" y="25257"/>
                    </a:lnTo>
                    <a:cubicBezTo>
                      <a:pt x="2882265" y="25257"/>
                      <a:pt x="2890838" y="-7128"/>
                      <a:pt x="2882265" y="1444"/>
                    </a:cubicBezTo>
                    <a:cubicBezTo>
                      <a:pt x="2873693" y="10017"/>
                      <a:pt x="2849880" y="16684"/>
                      <a:pt x="2849880" y="16684"/>
                    </a:cubicBezTo>
                    <a:lnTo>
                      <a:pt x="2824163" y="51927"/>
                    </a:lnTo>
                    <a:lnTo>
                      <a:pt x="2814638" y="51927"/>
                    </a:lnTo>
                    <a:lnTo>
                      <a:pt x="2781300" y="61452"/>
                    </a:lnTo>
                    <a:lnTo>
                      <a:pt x="2762250" y="81454"/>
                    </a:lnTo>
                    <a:lnTo>
                      <a:pt x="2747963" y="101457"/>
                    </a:lnTo>
                    <a:lnTo>
                      <a:pt x="2745105" y="127174"/>
                    </a:lnTo>
                    <a:lnTo>
                      <a:pt x="2729865" y="126222"/>
                    </a:lnTo>
                    <a:lnTo>
                      <a:pt x="2729865" y="138604"/>
                    </a:lnTo>
                    <a:lnTo>
                      <a:pt x="2752725" y="144319"/>
                    </a:lnTo>
                    <a:lnTo>
                      <a:pt x="2726055" y="162417"/>
                    </a:lnTo>
                    <a:lnTo>
                      <a:pt x="2717483" y="188134"/>
                    </a:lnTo>
                    <a:lnTo>
                      <a:pt x="2743200" y="194802"/>
                    </a:lnTo>
                    <a:lnTo>
                      <a:pt x="2782252" y="197659"/>
                    </a:lnTo>
                    <a:lnTo>
                      <a:pt x="2816543" y="190992"/>
                    </a:lnTo>
                    <a:lnTo>
                      <a:pt x="2816543" y="208137"/>
                    </a:lnTo>
                    <a:lnTo>
                      <a:pt x="2782252" y="226234"/>
                    </a:lnTo>
                    <a:lnTo>
                      <a:pt x="2763202" y="245284"/>
                    </a:lnTo>
                    <a:lnTo>
                      <a:pt x="2734627" y="223377"/>
                    </a:lnTo>
                    <a:lnTo>
                      <a:pt x="2702243" y="232902"/>
                    </a:lnTo>
                    <a:lnTo>
                      <a:pt x="2679383" y="210042"/>
                    </a:lnTo>
                    <a:lnTo>
                      <a:pt x="2659380" y="221472"/>
                    </a:lnTo>
                    <a:lnTo>
                      <a:pt x="2627948" y="235759"/>
                    </a:lnTo>
                    <a:lnTo>
                      <a:pt x="2602230" y="262429"/>
                    </a:lnTo>
                    <a:lnTo>
                      <a:pt x="2554605" y="276717"/>
                    </a:lnTo>
                    <a:lnTo>
                      <a:pt x="2528888" y="313864"/>
                    </a:lnTo>
                    <a:lnTo>
                      <a:pt x="2493645" y="328152"/>
                    </a:lnTo>
                    <a:lnTo>
                      <a:pt x="2465070" y="356727"/>
                    </a:lnTo>
                    <a:lnTo>
                      <a:pt x="2436495" y="385302"/>
                    </a:lnTo>
                    <a:lnTo>
                      <a:pt x="2406015" y="403399"/>
                    </a:lnTo>
                    <a:lnTo>
                      <a:pt x="2364105" y="421497"/>
                    </a:lnTo>
                    <a:lnTo>
                      <a:pt x="2342198" y="443404"/>
                    </a:lnTo>
                    <a:lnTo>
                      <a:pt x="2294573" y="491029"/>
                    </a:lnTo>
                    <a:lnTo>
                      <a:pt x="2251710" y="532939"/>
                    </a:lnTo>
                    <a:lnTo>
                      <a:pt x="2240280" y="573897"/>
                    </a:lnTo>
                    <a:lnTo>
                      <a:pt x="2216468" y="609139"/>
                    </a:lnTo>
                    <a:lnTo>
                      <a:pt x="2207895" y="634857"/>
                    </a:lnTo>
                    <a:lnTo>
                      <a:pt x="2216468" y="658669"/>
                    </a:lnTo>
                    <a:lnTo>
                      <a:pt x="2196465" y="658669"/>
                    </a:lnTo>
                    <a:lnTo>
                      <a:pt x="2173605" y="671052"/>
                    </a:lnTo>
                    <a:lnTo>
                      <a:pt x="2170748" y="700579"/>
                    </a:lnTo>
                    <a:lnTo>
                      <a:pt x="2145030" y="712962"/>
                    </a:lnTo>
                    <a:lnTo>
                      <a:pt x="2138363" y="739632"/>
                    </a:lnTo>
                    <a:lnTo>
                      <a:pt x="2138363" y="754872"/>
                    </a:lnTo>
                    <a:lnTo>
                      <a:pt x="2166938" y="754872"/>
                    </a:lnTo>
                    <a:lnTo>
                      <a:pt x="2175510" y="774874"/>
                    </a:lnTo>
                    <a:lnTo>
                      <a:pt x="2210752" y="769159"/>
                    </a:lnTo>
                    <a:lnTo>
                      <a:pt x="2258377" y="790114"/>
                    </a:lnTo>
                    <a:lnTo>
                      <a:pt x="2273618" y="792972"/>
                    </a:lnTo>
                    <a:lnTo>
                      <a:pt x="2282190" y="815832"/>
                    </a:lnTo>
                    <a:lnTo>
                      <a:pt x="2275523" y="838692"/>
                    </a:lnTo>
                    <a:lnTo>
                      <a:pt x="2246948" y="845359"/>
                    </a:lnTo>
                    <a:lnTo>
                      <a:pt x="2215515" y="859647"/>
                    </a:lnTo>
                    <a:lnTo>
                      <a:pt x="2192655" y="868219"/>
                    </a:lnTo>
                    <a:lnTo>
                      <a:pt x="2160270" y="868219"/>
                    </a:lnTo>
                    <a:lnTo>
                      <a:pt x="2139315" y="847264"/>
                    </a:lnTo>
                    <a:lnTo>
                      <a:pt x="2159318" y="827262"/>
                    </a:lnTo>
                    <a:lnTo>
                      <a:pt x="2132648" y="800592"/>
                    </a:lnTo>
                    <a:lnTo>
                      <a:pt x="2117408" y="815832"/>
                    </a:lnTo>
                    <a:lnTo>
                      <a:pt x="2102168" y="844407"/>
                    </a:lnTo>
                    <a:lnTo>
                      <a:pt x="2122170" y="872982"/>
                    </a:lnTo>
                    <a:lnTo>
                      <a:pt x="2116455" y="890127"/>
                    </a:lnTo>
                    <a:lnTo>
                      <a:pt x="2130743" y="904414"/>
                    </a:lnTo>
                    <a:lnTo>
                      <a:pt x="2122170" y="938704"/>
                    </a:lnTo>
                    <a:lnTo>
                      <a:pt x="2086927" y="964422"/>
                    </a:lnTo>
                    <a:lnTo>
                      <a:pt x="2086927" y="992997"/>
                    </a:lnTo>
                    <a:lnTo>
                      <a:pt x="2068830" y="1011094"/>
                    </a:lnTo>
                    <a:lnTo>
                      <a:pt x="2047875" y="1011094"/>
                    </a:lnTo>
                    <a:lnTo>
                      <a:pt x="2035493" y="1034907"/>
                    </a:lnTo>
                    <a:lnTo>
                      <a:pt x="2035493" y="1081579"/>
                    </a:lnTo>
                    <a:lnTo>
                      <a:pt x="2035493" y="1082532"/>
                    </a:lnTo>
                    <a:lnTo>
                      <a:pt x="2035493" y="1081579"/>
                    </a:lnTo>
                    <a:lnTo>
                      <a:pt x="2008823" y="1108250"/>
                    </a:lnTo>
                    <a:lnTo>
                      <a:pt x="2008823" y="1128252"/>
                    </a:lnTo>
                    <a:lnTo>
                      <a:pt x="2022157" y="1141587"/>
                    </a:lnTo>
                    <a:lnTo>
                      <a:pt x="1994535" y="1141587"/>
                    </a:lnTo>
                    <a:lnTo>
                      <a:pt x="1968818" y="1161589"/>
                    </a:lnTo>
                    <a:lnTo>
                      <a:pt x="1933575" y="1176829"/>
                    </a:lnTo>
                    <a:lnTo>
                      <a:pt x="1894523" y="1137777"/>
                    </a:lnTo>
                    <a:lnTo>
                      <a:pt x="1875473" y="1118727"/>
                    </a:lnTo>
                    <a:lnTo>
                      <a:pt x="1836420" y="1120632"/>
                    </a:lnTo>
                    <a:lnTo>
                      <a:pt x="1789748" y="1127300"/>
                    </a:lnTo>
                    <a:lnTo>
                      <a:pt x="1763077" y="1159684"/>
                    </a:lnTo>
                    <a:lnTo>
                      <a:pt x="1733550" y="1186354"/>
                    </a:lnTo>
                    <a:lnTo>
                      <a:pt x="1698307" y="1238742"/>
                    </a:lnTo>
                    <a:lnTo>
                      <a:pt x="1698307" y="1279700"/>
                    </a:lnTo>
                    <a:lnTo>
                      <a:pt x="1669732" y="1314942"/>
                    </a:lnTo>
                    <a:lnTo>
                      <a:pt x="1643063" y="1341612"/>
                    </a:lnTo>
                    <a:lnTo>
                      <a:pt x="1613535" y="1342564"/>
                    </a:lnTo>
                    <a:lnTo>
                      <a:pt x="1586865" y="1328277"/>
                    </a:lnTo>
                    <a:lnTo>
                      <a:pt x="1548765" y="1349232"/>
                    </a:lnTo>
                    <a:cubicBezTo>
                      <a:pt x="1548765" y="1349232"/>
                      <a:pt x="1557338" y="1386379"/>
                      <a:pt x="1552575" y="1381617"/>
                    </a:cubicBezTo>
                    <a:cubicBezTo>
                      <a:pt x="1548765" y="1377807"/>
                      <a:pt x="1525905" y="1353042"/>
                      <a:pt x="1525905" y="1353042"/>
                    </a:cubicBezTo>
                    <a:lnTo>
                      <a:pt x="1505902" y="1375902"/>
                    </a:lnTo>
                    <a:lnTo>
                      <a:pt x="1474470" y="1375902"/>
                    </a:lnTo>
                    <a:cubicBezTo>
                      <a:pt x="1474470" y="1375902"/>
                      <a:pt x="1455420" y="1369234"/>
                      <a:pt x="1464945" y="1360662"/>
                    </a:cubicBezTo>
                    <a:cubicBezTo>
                      <a:pt x="1474470" y="1351137"/>
                      <a:pt x="1485900" y="1334945"/>
                      <a:pt x="1485900" y="1334945"/>
                    </a:cubicBezTo>
                    <a:lnTo>
                      <a:pt x="1460182" y="1316847"/>
                    </a:lnTo>
                    <a:lnTo>
                      <a:pt x="1418273" y="1334945"/>
                    </a:lnTo>
                    <a:lnTo>
                      <a:pt x="1388745" y="1349232"/>
                    </a:lnTo>
                    <a:lnTo>
                      <a:pt x="1376363" y="1384475"/>
                    </a:lnTo>
                    <a:lnTo>
                      <a:pt x="1370648" y="1404477"/>
                    </a:lnTo>
                    <a:lnTo>
                      <a:pt x="1379220" y="1449245"/>
                    </a:lnTo>
                    <a:lnTo>
                      <a:pt x="1379220" y="1475914"/>
                    </a:lnTo>
                    <a:lnTo>
                      <a:pt x="1355407" y="1498775"/>
                    </a:lnTo>
                    <a:lnTo>
                      <a:pt x="1362075" y="1443529"/>
                    </a:lnTo>
                    <a:lnTo>
                      <a:pt x="1335405" y="1434957"/>
                    </a:lnTo>
                    <a:lnTo>
                      <a:pt x="1314450" y="1455912"/>
                    </a:lnTo>
                    <a:lnTo>
                      <a:pt x="1290638" y="1467342"/>
                    </a:lnTo>
                    <a:lnTo>
                      <a:pt x="1300163" y="1429242"/>
                    </a:lnTo>
                    <a:cubicBezTo>
                      <a:pt x="1300163" y="1429242"/>
                      <a:pt x="1326832" y="1419717"/>
                      <a:pt x="1326832" y="1411145"/>
                    </a:cubicBezTo>
                    <a:cubicBezTo>
                      <a:pt x="1326832" y="1402572"/>
                      <a:pt x="1321118" y="1396857"/>
                      <a:pt x="1321118" y="1396857"/>
                    </a:cubicBezTo>
                    <a:lnTo>
                      <a:pt x="1280160" y="1414954"/>
                    </a:lnTo>
                    <a:lnTo>
                      <a:pt x="1227773" y="1434957"/>
                    </a:lnTo>
                    <a:lnTo>
                      <a:pt x="1216343" y="1467342"/>
                    </a:lnTo>
                    <a:lnTo>
                      <a:pt x="1177290" y="1487345"/>
                    </a:lnTo>
                    <a:lnTo>
                      <a:pt x="1150620" y="1487345"/>
                    </a:lnTo>
                    <a:lnTo>
                      <a:pt x="1132523" y="1505442"/>
                    </a:lnTo>
                    <a:lnTo>
                      <a:pt x="1162050" y="1523539"/>
                    </a:lnTo>
                    <a:lnTo>
                      <a:pt x="1165860" y="1543542"/>
                    </a:lnTo>
                    <a:lnTo>
                      <a:pt x="1134427" y="1572117"/>
                    </a:lnTo>
                    <a:lnTo>
                      <a:pt x="1134427" y="1601645"/>
                    </a:lnTo>
                    <a:lnTo>
                      <a:pt x="1151573" y="1613075"/>
                    </a:lnTo>
                    <a:lnTo>
                      <a:pt x="1165860" y="1575927"/>
                    </a:lnTo>
                    <a:lnTo>
                      <a:pt x="1175385" y="1584500"/>
                    </a:lnTo>
                    <a:lnTo>
                      <a:pt x="1175385" y="1615932"/>
                    </a:lnTo>
                    <a:lnTo>
                      <a:pt x="1199198" y="1628314"/>
                    </a:lnTo>
                    <a:lnTo>
                      <a:pt x="1220152" y="1649270"/>
                    </a:lnTo>
                    <a:lnTo>
                      <a:pt x="1229677" y="1654984"/>
                    </a:lnTo>
                    <a:lnTo>
                      <a:pt x="1208723" y="1675939"/>
                    </a:lnTo>
                    <a:lnTo>
                      <a:pt x="1182052" y="1674987"/>
                    </a:lnTo>
                    <a:lnTo>
                      <a:pt x="1166813" y="1692132"/>
                    </a:lnTo>
                    <a:lnTo>
                      <a:pt x="1154430" y="1704514"/>
                    </a:lnTo>
                    <a:lnTo>
                      <a:pt x="1187768" y="1719754"/>
                    </a:lnTo>
                    <a:lnTo>
                      <a:pt x="1187768" y="1740709"/>
                    </a:lnTo>
                    <a:lnTo>
                      <a:pt x="1156335" y="1732137"/>
                    </a:lnTo>
                    <a:lnTo>
                      <a:pt x="1129665" y="1733089"/>
                    </a:lnTo>
                    <a:lnTo>
                      <a:pt x="1092518" y="1741662"/>
                    </a:lnTo>
                    <a:lnTo>
                      <a:pt x="1072515" y="1778809"/>
                    </a:lnTo>
                    <a:lnTo>
                      <a:pt x="1079182" y="1815957"/>
                    </a:lnTo>
                    <a:lnTo>
                      <a:pt x="1043940" y="1815957"/>
                    </a:lnTo>
                    <a:lnTo>
                      <a:pt x="1012507" y="1824529"/>
                    </a:lnTo>
                    <a:lnTo>
                      <a:pt x="992505" y="1804527"/>
                    </a:lnTo>
                    <a:lnTo>
                      <a:pt x="957263" y="1800717"/>
                    </a:lnTo>
                    <a:lnTo>
                      <a:pt x="957263" y="1826434"/>
                    </a:lnTo>
                    <a:lnTo>
                      <a:pt x="975360" y="1844532"/>
                    </a:lnTo>
                    <a:lnTo>
                      <a:pt x="975360" y="1864534"/>
                    </a:lnTo>
                    <a:lnTo>
                      <a:pt x="983932" y="1885489"/>
                    </a:lnTo>
                    <a:lnTo>
                      <a:pt x="998220" y="1932162"/>
                    </a:lnTo>
                    <a:lnTo>
                      <a:pt x="995363" y="1958832"/>
                    </a:lnTo>
                    <a:lnTo>
                      <a:pt x="962977" y="1941687"/>
                    </a:lnTo>
                    <a:lnTo>
                      <a:pt x="950595" y="1954070"/>
                    </a:lnTo>
                    <a:lnTo>
                      <a:pt x="921068" y="1948354"/>
                    </a:lnTo>
                    <a:lnTo>
                      <a:pt x="900113" y="1934067"/>
                    </a:lnTo>
                    <a:lnTo>
                      <a:pt x="872490" y="1906445"/>
                    </a:lnTo>
                    <a:lnTo>
                      <a:pt x="843915" y="1907397"/>
                    </a:lnTo>
                    <a:lnTo>
                      <a:pt x="843915" y="1884537"/>
                    </a:lnTo>
                    <a:cubicBezTo>
                      <a:pt x="843915" y="1884537"/>
                      <a:pt x="831532" y="1864534"/>
                      <a:pt x="831532" y="1872154"/>
                    </a:cubicBezTo>
                    <a:cubicBezTo>
                      <a:pt x="831532" y="1878822"/>
                      <a:pt x="816293" y="1886442"/>
                      <a:pt x="816293" y="1886442"/>
                    </a:cubicBezTo>
                    <a:lnTo>
                      <a:pt x="796290" y="1866439"/>
                    </a:lnTo>
                    <a:lnTo>
                      <a:pt x="807720" y="1855009"/>
                    </a:lnTo>
                    <a:lnTo>
                      <a:pt x="825818" y="1849295"/>
                    </a:lnTo>
                    <a:lnTo>
                      <a:pt x="825818" y="1817862"/>
                    </a:lnTo>
                    <a:lnTo>
                      <a:pt x="811530" y="1803575"/>
                    </a:lnTo>
                    <a:lnTo>
                      <a:pt x="784860" y="1820720"/>
                    </a:lnTo>
                    <a:lnTo>
                      <a:pt x="784860" y="1794050"/>
                    </a:lnTo>
                    <a:lnTo>
                      <a:pt x="768668" y="1777857"/>
                    </a:lnTo>
                    <a:lnTo>
                      <a:pt x="752475" y="1777857"/>
                    </a:lnTo>
                    <a:lnTo>
                      <a:pt x="763905" y="1743567"/>
                    </a:lnTo>
                    <a:lnTo>
                      <a:pt x="729615" y="1732137"/>
                    </a:lnTo>
                    <a:lnTo>
                      <a:pt x="720090" y="1741662"/>
                    </a:lnTo>
                    <a:lnTo>
                      <a:pt x="688657" y="1717850"/>
                    </a:lnTo>
                    <a:cubicBezTo>
                      <a:pt x="688657" y="1717850"/>
                      <a:pt x="685800" y="1731184"/>
                      <a:pt x="675323" y="1731184"/>
                    </a:cubicBezTo>
                    <a:cubicBezTo>
                      <a:pt x="664845" y="1731184"/>
                      <a:pt x="665798" y="1756902"/>
                      <a:pt x="665798" y="1756902"/>
                    </a:cubicBezTo>
                    <a:lnTo>
                      <a:pt x="654368" y="1765475"/>
                    </a:lnTo>
                    <a:lnTo>
                      <a:pt x="642938" y="1753092"/>
                    </a:lnTo>
                    <a:lnTo>
                      <a:pt x="631507" y="1755950"/>
                    </a:lnTo>
                    <a:lnTo>
                      <a:pt x="625793" y="1773095"/>
                    </a:lnTo>
                    <a:lnTo>
                      <a:pt x="602932" y="1757854"/>
                    </a:lnTo>
                    <a:lnTo>
                      <a:pt x="587693" y="1742614"/>
                    </a:lnTo>
                    <a:lnTo>
                      <a:pt x="569595" y="1755950"/>
                    </a:lnTo>
                    <a:lnTo>
                      <a:pt x="552450" y="1738804"/>
                    </a:lnTo>
                    <a:lnTo>
                      <a:pt x="548640" y="1755950"/>
                    </a:lnTo>
                    <a:lnTo>
                      <a:pt x="542925" y="1788334"/>
                    </a:lnTo>
                    <a:lnTo>
                      <a:pt x="563880" y="1820720"/>
                    </a:lnTo>
                    <a:lnTo>
                      <a:pt x="567690" y="1849295"/>
                    </a:lnTo>
                    <a:cubicBezTo>
                      <a:pt x="567690" y="1849295"/>
                      <a:pt x="574357" y="1875012"/>
                      <a:pt x="567690" y="1875012"/>
                    </a:cubicBezTo>
                    <a:cubicBezTo>
                      <a:pt x="561023" y="1875012"/>
                      <a:pt x="529590" y="1880727"/>
                      <a:pt x="529590" y="1880727"/>
                    </a:cubicBezTo>
                    <a:lnTo>
                      <a:pt x="500063" y="1906445"/>
                    </a:lnTo>
                    <a:lnTo>
                      <a:pt x="470535" y="1917875"/>
                    </a:lnTo>
                    <a:lnTo>
                      <a:pt x="457200" y="1891204"/>
                    </a:lnTo>
                    <a:lnTo>
                      <a:pt x="453390" y="1906445"/>
                    </a:lnTo>
                    <a:lnTo>
                      <a:pt x="452438" y="1917875"/>
                    </a:lnTo>
                    <a:lnTo>
                      <a:pt x="408623" y="1917875"/>
                    </a:lnTo>
                    <a:lnTo>
                      <a:pt x="385763" y="1895014"/>
                    </a:lnTo>
                    <a:lnTo>
                      <a:pt x="395288" y="1885489"/>
                    </a:lnTo>
                    <a:lnTo>
                      <a:pt x="384810" y="1869297"/>
                    </a:lnTo>
                    <a:lnTo>
                      <a:pt x="342900" y="1881679"/>
                    </a:lnTo>
                    <a:lnTo>
                      <a:pt x="289560" y="1891204"/>
                    </a:lnTo>
                    <a:lnTo>
                      <a:pt x="254318" y="1909302"/>
                    </a:lnTo>
                    <a:lnTo>
                      <a:pt x="228600" y="1935020"/>
                    </a:lnTo>
                    <a:lnTo>
                      <a:pt x="215265" y="1948354"/>
                    </a:lnTo>
                    <a:lnTo>
                      <a:pt x="235268" y="1966452"/>
                    </a:lnTo>
                    <a:lnTo>
                      <a:pt x="215265" y="1966452"/>
                    </a:lnTo>
                    <a:lnTo>
                      <a:pt x="198120" y="1942639"/>
                    </a:lnTo>
                    <a:lnTo>
                      <a:pt x="198120" y="1914064"/>
                    </a:lnTo>
                    <a:lnTo>
                      <a:pt x="182880" y="1898825"/>
                    </a:lnTo>
                    <a:lnTo>
                      <a:pt x="164782" y="1923589"/>
                    </a:lnTo>
                    <a:lnTo>
                      <a:pt x="159068" y="1940734"/>
                    </a:lnTo>
                    <a:lnTo>
                      <a:pt x="130493" y="1929304"/>
                    </a:lnTo>
                    <a:lnTo>
                      <a:pt x="106680" y="1923589"/>
                    </a:lnTo>
                    <a:lnTo>
                      <a:pt x="110490" y="1948354"/>
                    </a:lnTo>
                    <a:lnTo>
                      <a:pt x="121920" y="1956927"/>
                    </a:lnTo>
                    <a:lnTo>
                      <a:pt x="119063" y="1970262"/>
                    </a:lnTo>
                    <a:lnTo>
                      <a:pt x="109538" y="1980739"/>
                    </a:lnTo>
                    <a:lnTo>
                      <a:pt x="116205" y="1996932"/>
                    </a:lnTo>
                    <a:lnTo>
                      <a:pt x="128588" y="2015982"/>
                    </a:lnTo>
                    <a:lnTo>
                      <a:pt x="140970" y="2028364"/>
                    </a:lnTo>
                    <a:lnTo>
                      <a:pt x="136207" y="2056939"/>
                    </a:lnTo>
                    <a:lnTo>
                      <a:pt x="146685" y="2077895"/>
                    </a:lnTo>
                    <a:lnTo>
                      <a:pt x="175260" y="2088372"/>
                    </a:lnTo>
                    <a:lnTo>
                      <a:pt x="175260" y="2103612"/>
                    </a:lnTo>
                    <a:lnTo>
                      <a:pt x="213360" y="2131235"/>
                    </a:lnTo>
                    <a:lnTo>
                      <a:pt x="231457" y="2149332"/>
                    </a:lnTo>
                    <a:lnTo>
                      <a:pt x="231457" y="2184575"/>
                    </a:lnTo>
                    <a:lnTo>
                      <a:pt x="251460" y="2222675"/>
                    </a:lnTo>
                    <a:lnTo>
                      <a:pt x="273368" y="2222675"/>
                    </a:lnTo>
                    <a:lnTo>
                      <a:pt x="275273" y="2251250"/>
                    </a:lnTo>
                    <a:lnTo>
                      <a:pt x="263843" y="2251250"/>
                    </a:lnTo>
                    <a:lnTo>
                      <a:pt x="258127" y="2271252"/>
                    </a:lnTo>
                    <a:lnTo>
                      <a:pt x="231457" y="2297922"/>
                    </a:lnTo>
                    <a:lnTo>
                      <a:pt x="208598" y="2314114"/>
                    </a:lnTo>
                    <a:lnTo>
                      <a:pt x="209550" y="2364597"/>
                    </a:lnTo>
                    <a:lnTo>
                      <a:pt x="188595" y="2372217"/>
                    </a:lnTo>
                    <a:lnTo>
                      <a:pt x="180975" y="2399839"/>
                    </a:lnTo>
                    <a:lnTo>
                      <a:pt x="197168" y="2416032"/>
                    </a:lnTo>
                    <a:lnTo>
                      <a:pt x="197168" y="2438892"/>
                    </a:lnTo>
                    <a:lnTo>
                      <a:pt x="188595" y="2457942"/>
                    </a:lnTo>
                    <a:lnTo>
                      <a:pt x="160020" y="2449370"/>
                    </a:lnTo>
                    <a:lnTo>
                      <a:pt x="139065" y="2456037"/>
                    </a:lnTo>
                    <a:lnTo>
                      <a:pt x="108585" y="2499852"/>
                    </a:lnTo>
                    <a:lnTo>
                      <a:pt x="79057" y="2511282"/>
                    </a:lnTo>
                    <a:lnTo>
                      <a:pt x="79057" y="2522712"/>
                    </a:lnTo>
                    <a:lnTo>
                      <a:pt x="86677" y="2541762"/>
                    </a:lnTo>
                    <a:lnTo>
                      <a:pt x="97155" y="2566527"/>
                    </a:lnTo>
                    <a:lnTo>
                      <a:pt x="121920" y="2583672"/>
                    </a:lnTo>
                    <a:lnTo>
                      <a:pt x="124777" y="2630345"/>
                    </a:lnTo>
                    <a:lnTo>
                      <a:pt x="149543" y="2675112"/>
                    </a:lnTo>
                    <a:lnTo>
                      <a:pt x="149543" y="2693210"/>
                    </a:lnTo>
                    <a:lnTo>
                      <a:pt x="155257" y="2728452"/>
                    </a:lnTo>
                    <a:lnTo>
                      <a:pt x="162877" y="2782745"/>
                    </a:lnTo>
                    <a:lnTo>
                      <a:pt x="141923" y="2788460"/>
                    </a:lnTo>
                    <a:lnTo>
                      <a:pt x="127635" y="2811320"/>
                    </a:lnTo>
                    <a:lnTo>
                      <a:pt x="114300" y="2824655"/>
                    </a:lnTo>
                    <a:lnTo>
                      <a:pt x="121920" y="2848467"/>
                    </a:lnTo>
                    <a:lnTo>
                      <a:pt x="129540" y="2840847"/>
                    </a:lnTo>
                    <a:lnTo>
                      <a:pt x="156210" y="2851324"/>
                    </a:lnTo>
                    <a:lnTo>
                      <a:pt x="156210" y="2874185"/>
                    </a:lnTo>
                    <a:lnTo>
                      <a:pt x="165735" y="2883710"/>
                    </a:lnTo>
                    <a:lnTo>
                      <a:pt x="156210" y="2892282"/>
                    </a:lnTo>
                    <a:lnTo>
                      <a:pt x="156210" y="2917047"/>
                    </a:lnTo>
                    <a:lnTo>
                      <a:pt x="180975" y="2930382"/>
                    </a:lnTo>
                    <a:lnTo>
                      <a:pt x="188595" y="2969435"/>
                    </a:lnTo>
                    <a:lnTo>
                      <a:pt x="218123" y="2998962"/>
                    </a:lnTo>
                    <a:lnTo>
                      <a:pt x="208598" y="3026585"/>
                    </a:lnTo>
                    <a:lnTo>
                      <a:pt x="191452" y="3053255"/>
                    </a:lnTo>
                    <a:lnTo>
                      <a:pt x="198120" y="3074210"/>
                    </a:lnTo>
                    <a:lnTo>
                      <a:pt x="198120" y="3092307"/>
                    </a:lnTo>
                    <a:lnTo>
                      <a:pt x="189548" y="3100880"/>
                    </a:lnTo>
                    <a:lnTo>
                      <a:pt x="189548" y="3129455"/>
                    </a:lnTo>
                    <a:lnTo>
                      <a:pt x="204788" y="3136122"/>
                    </a:lnTo>
                    <a:lnTo>
                      <a:pt x="227648" y="3136122"/>
                    </a:lnTo>
                    <a:lnTo>
                      <a:pt x="239077" y="3124692"/>
                    </a:lnTo>
                    <a:lnTo>
                      <a:pt x="252413" y="3124692"/>
                    </a:lnTo>
                    <a:lnTo>
                      <a:pt x="264795" y="3139932"/>
                    </a:lnTo>
                    <a:lnTo>
                      <a:pt x="290513" y="3130407"/>
                    </a:lnTo>
                    <a:lnTo>
                      <a:pt x="309563" y="3138980"/>
                    </a:lnTo>
                    <a:lnTo>
                      <a:pt x="324802" y="3123739"/>
                    </a:lnTo>
                    <a:lnTo>
                      <a:pt x="345757" y="3124692"/>
                    </a:lnTo>
                    <a:lnTo>
                      <a:pt x="346710" y="3141837"/>
                    </a:lnTo>
                    <a:lnTo>
                      <a:pt x="366713" y="3161839"/>
                    </a:lnTo>
                    <a:lnTo>
                      <a:pt x="366713" y="3179937"/>
                    </a:lnTo>
                    <a:lnTo>
                      <a:pt x="347663" y="3185652"/>
                    </a:lnTo>
                    <a:lnTo>
                      <a:pt x="347663" y="3213274"/>
                    </a:lnTo>
                    <a:lnTo>
                      <a:pt x="370523" y="3211370"/>
                    </a:lnTo>
                    <a:lnTo>
                      <a:pt x="394335" y="3204702"/>
                    </a:lnTo>
                    <a:lnTo>
                      <a:pt x="415290" y="3219942"/>
                    </a:lnTo>
                    <a:lnTo>
                      <a:pt x="433388" y="3251374"/>
                    </a:lnTo>
                    <a:lnTo>
                      <a:pt x="441007" y="3281855"/>
                    </a:lnTo>
                    <a:lnTo>
                      <a:pt x="450532" y="3291380"/>
                    </a:lnTo>
                    <a:lnTo>
                      <a:pt x="441960" y="3299952"/>
                    </a:lnTo>
                    <a:lnTo>
                      <a:pt x="441960" y="3319955"/>
                    </a:lnTo>
                    <a:lnTo>
                      <a:pt x="463868" y="3330432"/>
                    </a:lnTo>
                    <a:lnTo>
                      <a:pt x="483870" y="3330432"/>
                    </a:lnTo>
                    <a:lnTo>
                      <a:pt x="499110" y="3345672"/>
                    </a:lnTo>
                    <a:lnTo>
                      <a:pt x="496252" y="3371389"/>
                    </a:lnTo>
                    <a:lnTo>
                      <a:pt x="484823" y="3382820"/>
                    </a:lnTo>
                    <a:lnTo>
                      <a:pt x="484823" y="3401870"/>
                    </a:lnTo>
                    <a:lnTo>
                      <a:pt x="501015" y="3418062"/>
                    </a:lnTo>
                    <a:lnTo>
                      <a:pt x="509588" y="3437112"/>
                    </a:lnTo>
                    <a:lnTo>
                      <a:pt x="512445" y="3454257"/>
                    </a:lnTo>
                    <a:lnTo>
                      <a:pt x="530543" y="3459972"/>
                    </a:lnTo>
                    <a:lnTo>
                      <a:pt x="555307" y="3470449"/>
                    </a:lnTo>
                    <a:lnTo>
                      <a:pt x="555307" y="3504739"/>
                    </a:lnTo>
                    <a:lnTo>
                      <a:pt x="549593" y="3539982"/>
                    </a:lnTo>
                    <a:lnTo>
                      <a:pt x="549593" y="3579987"/>
                    </a:lnTo>
                    <a:lnTo>
                      <a:pt x="544830" y="3621897"/>
                    </a:lnTo>
                    <a:lnTo>
                      <a:pt x="548640" y="3692382"/>
                    </a:lnTo>
                    <a:lnTo>
                      <a:pt x="582930" y="3726672"/>
                    </a:lnTo>
                    <a:lnTo>
                      <a:pt x="613410" y="3724767"/>
                    </a:lnTo>
                    <a:lnTo>
                      <a:pt x="627698" y="3703812"/>
                    </a:lnTo>
                    <a:lnTo>
                      <a:pt x="636270" y="3677142"/>
                    </a:lnTo>
                    <a:lnTo>
                      <a:pt x="658177" y="3677142"/>
                    </a:lnTo>
                    <a:lnTo>
                      <a:pt x="704850" y="3659045"/>
                    </a:lnTo>
                    <a:lnTo>
                      <a:pt x="709613" y="3636185"/>
                    </a:lnTo>
                    <a:lnTo>
                      <a:pt x="727710" y="3628564"/>
                    </a:lnTo>
                    <a:lnTo>
                      <a:pt x="745807" y="3646662"/>
                    </a:lnTo>
                    <a:lnTo>
                      <a:pt x="745807" y="3671427"/>
                    </a:lnTo>
                    <a:lnTo>
                      <a:pt x="762000" y="3693335"/>
                    </a:lnTo>
                    <a:lnTo>
                      <a:pt x="762000" y="3663807"/>
                    </a:lnTo>
                    <a:lnTo>
                      <a:pt x="799148" y="3638089"/>
                    </a:lnTo>
                    <a:lnTo>
                      <a:pt x="799148" y="3588560"/>
                    </a:lnTo>
                    <a:lnTo>
                      <a:pt x="825818" y="3561889"/>
                    </a:lnTo>
                    <a:lnTo>
                      <a:pt x="836295" y="3530457"/>
                    </a:lnTo>
                    <a:lnTo>
                      <a:pt x="828675" y="3502835"/>
                    </a:lnTo>
                    <a:lnTo>
                      <a:pt x="848677" y="3482832"/>
                    </a:lnTo>
                    <a:lnTo>
                      <a:pt x="857250" y="3455210"/>
                    </a:lnTo>
                    <a:lnTo>
                      <a:pt x="874395" y="3435207"/>
                    </a:lnTo>
                    <a:lnTo>
                      <a:pt x="903923" y="3439970"/>
                    </a:lnTo>
                    <a:lnTo>
                      <a:pt x="933450" y="3436160"/>
                    </a:lnTo>
                    <a:lnTo>
                      <a:pt x="964882" y="3451399"/>
                    </a:lnTo>
                    <a:lnTo>
                      <a:pt x="992505" y="3455210"/>
                    </a:lnTo>
                    <a:lnTo>
                      <a:pt x="992505" y="3480927"/>
                    </a:lnTo>
                    <a:lnTo>
                      <a:pt x="1005840" y="3492357"/>
                    </a:lnTo>
                    <a:lnTo>
                      <a:pt x="1005840" y="3512360"/>
                    </a:lnTo>
                    <a:lnTo>
                      <a:pt x="1036320" y="3517122"/>
                    </a:lnTo>
                    <a:lnTo>
                      <a:pt x="1056323" y="3497120"/>
                    </a:lnTo>
                    <a:lnTo>
                      <a:pt x="1056323" y="3475212"/>
                    </a:lnTo>
                    <a:lnTo>
                      <a:pt x="1079182" y="3475212"/>
                    </a:lnTo>
                    <a:lnTo>
                      <a:pt x="1094423" y="3490452"/>
                    </a:lnTo>
                    <a:lnTo>
                      <a:pt x="1113473" y="3511407"/>
                    </a:lnTo>
                    <a:lnTo>
                      <a:pt x="1113473" y="3531410"/>
                    </a:lnTo>
                    <a:lnTo>
                      <a:pt x="1131570" y="3533314"/>
                    </a:lnTo>
                    <a:lnTo>
                      <a:pt x="1143000" y="3564747"/>
                    </a:lnTo>
                    <a:lnTo>
                      <a:pt x="1161098" y="3582845"/>
                    </a:lnTo>
                    <a:lnTo>
                      <a:pt x="1183005" y="3604752"/>
                    </a:lnTo>
                    <a:lnTo>
                      <a:pt x="1178243" y="3619992"/>
                    </a:lnTo>
                    <a:lnTo>
                      <a:pt x="1178243" y="3619992"/>
                    </a:lnTo>
                    <a:lnTo>
                      <a:pt x="1161098" y="3633327"/>
                    </a:lnTo>
                    <a:lnTo>
                      <a:pt x="1143952" y="3633327"/>
                    </a:lnTo>
                    <a:lnTo>
                      <a:pt x="1130618" y="3619992"/>
                    </a:lnTo>
                    <a:lnTo>
                      <a:pt x="1107757" y="3618087"/>
                    </a:lnTo>
                    <a:lnTo>
                      <a:pt x="1082993" y="3642852"/>
                    </a:lnTo>
                    <a:lnTo>
                      <a:pt x="1093470" y="3653330"/>
                    </a:lnTo>
                    <a:lnTo>
                      <a:pt x="1082993" y="3678095"/>
                    </a:lnTo>
                    <a:lnTo>
                      <a:pt x="1095375" y="3690477"/>
                    </a:lnTo>
                    <a:lnTo>
                      <a:pt x="1083945" y="3720005"/>
                    </a:lnTo>
                    <a:lnTo>
                      <a:pt x="1124902" y="3760962"/>
                    </a:lnTo>
                    <a:lnTo>
                      <a:pt x="1147763" y="3751437"/>
                    </a:lnTo>
                    <a:lnTo>
                      <a:pt x="1147763" y="3768582"/>
                    </a:lnTo>
                    <a:lnTo>
                      <a:pt x="1158240" y="3779060"/>
                    </a:lnTo>
                    <a:lnTo>
                      <a:pt x="1152525" y="3806682"/>
                    </a:lnTo>
                    <a:lnTo>
                      <a:pt x="1130618" y="3820017"/>
                    </a:lnTo>
                    <a:lnTo>
                      <a:pt x="1118235" y="3844782"/>
                    </a:lnTo>
                    <a:lnTo>
                      <a:pt x="1086802" y="3836210"/>
                    </a:lnTo>
                    <a:lnTo>
                      <a:pt x="1065848" y="3847639"/>
                    </a:lnTo>
                    <a:lnTo>
                      <a:pt x="1040130" y="3845735"/>
                    </a:lnTo>
                    <a:lnTo>
                      <a:pt x="1070610" y="3817160"/>
                    </a:lnTo>
                    <a:lnTo>
                      <a:pt x="1058227" y="3804777"/>
                    </a:lnTo>
                    <a:lnTo>
                      <a:pt x="1031557" y="3798110"/>
                    </a:lnTo>
                    <a:lnTo>
                      <a:pt x="1015365" y="3830495"/>
                    </a:lnTo>
                    <a:lnTo>
                      <a:pt x="989648" y="3842877"/>
                    </a:lnTo>
                    <a:lnTo>
                      <a:pt x="989648" y="3898122"/>
                    </a:lnTo>
                    <a:lnTo>
                      <a:pt x="967740" y="3898122"/>
                    </a:lnTo>
                    <a:lnTo>
                      <a:pt x="940118" y="3925745"/>
                    </a:lnTo>
                    <a:lnTo>
                      <a:pt x="921068" y="3915267"/>
                    </a:lnTo>
                    <a:lnTo>
                      <a:pt x="902970" y="3933364"/>
                    </a:lnTo>
                    <a:lnTo>
                      <a:pt x="859155" y="3924792"/>
                    </a:lnTo>
                    <a:lnTo>
                      <a:pt x="845820" y="3911457"/>
                    </a:lnTo>
                    <a:lnTo>
                      <a:pt x="824865" y="3926697"/>
                    </a:lnTo>
                    <a:lnTo>
                      <a:pt x="788670" y="3926697"/>
                    </a:lnTo>
                    <a:lnTo>
                      <a:pt x="777240" y="3914314"/>
                    </a:lnTo>
                    <a:lnTo>
                      <a:pt x="755332" y="3930507"/>
                    </a:lnTo>
                    <a:lnTo>
                      <a:pt x="755332" y="3958130"/>
                    </a:lnTo>
                    <a:lnTo>
                      <a:pt x="723900" y="3969560"/>
                    </a:lnTo>
                    <a:lnTo>
                      <a:pt x="693420" y="3959082"/>
                    </a:lnTo>
                    <a:lnTo>
                      <a:pt x="672465" y="3968607"/>
                    </a:lnTo>
                    <a:lnTo>
                      <a:pt x="672465" y="3997182"/>
                    </a:lnTo>
                    <a:lnTo>
                      <a:pt x="650557" y="3997182"/>
                    </a:lnTo>
                    <a:lnTo>
                      <a:pt x="605790" y="4029567"/>
                    </a:lnTo>
                    <a:lnTo>
                      <a:pt x="614363" y="4067667"/>
                    </a:lnTo>
                    <a:lnTo>
                      <a:pt x="637223" y="4075287"/>
                    </a:lnTo>
                    <a:lnTo>
                      <a:pt x="661988" y="4092432"/>
                    </a:lnTo>
                    <a:lnTo>
                      <a:pt x="646748" y="4107672"/>
                    </a:lnTo>
                    <a:lnTo>
                      <a:pt x="636270" y="4127674"/>
                    </a:lnTo>
                    <a:lnTo>
                      <a:pt x="649605" y="4190539"/>
                    </a:lnTo>
                    <a:lnTo>
                      <a:pt x="665798" y="4266740"/>
                    </a:lnTo>
                    <a:lnTo>
                      <a:pt x="696277" y="4276265"/>
                    </a:lnTo>
                    <a:lnTo>
                      <a:pt x="676275" y="4342940"/>
                    </a:lnTo>
                    <a:lnTo>
                      <a:pt x="667702" y="4443905"/>
                    </a:lnTo>
                    <a:lnTo>
                      <a:pt x="611505" y="4512485"/>
                    </a:lnTo>
                    <a:lnTo>
                      <a:pt x="561023" y="4562967"/>
                    </a:lnTo>
                    <a:lnTo>
                      <a:pt x="541973" y="4611545"/>
                    </a:lnTo>
                    <a:lnTo>
                      <a:pt x="503873" y="4657265"/>
                    </a:lnTo>
                    <a:lnTo>
                      <a:pt x="471488" y="4689650"/>
                    </a:lnTo>
                    <a:lnTo>
                      <a:pt x="471488" y="4730607"/>
                    </a:lnTo>
                    <a:lnTo>
                      <a:pt x="448627" y="4730607"/>
                    </a:lnTo>
                    <a:lnTo>
                      <a:pt x="417195" y="4748705"/>
                    </a:lnTo>
                    <a:lnTo>
                      <a:pt x="409575" y="4722987"/>
                    </a:lnTo>
                    <a:lnTo>
                      <a:pt x="392430" y="4722987"/>
                    </a:lnTo>
                    <a:lnTo>
                      <a:pt x="361950" y="4722987"/>
                    </a:lnTo>
                    <a:lnTo>
                      <a:pt x="345757" y="4697270"/>
                    </a:lnTo>
                    <a:lnTo>
                      <a:pt x="345757" y="4677267"/>
                    </a:lnTo>
                    <a:lnTo>
                      <a:pt x="323850" y="4677267"/>
                    </a:lnTo>
                    <a:lnTo>
                      <a:pt x="302895" y="4659170"/>
                    </a:lnTo>
                    <a:lnTo>
                      <a:pt x="285750" y="4641072"/>
                    </a:lnTo>
                    <a:lnTo>
                      <a:pt x="240030" y="4650597"/>
                    </a:lnTo>
                    <a:lnTo>
                      <a:pt x="220027" y="4630595"/>
                    </a:lnTo>
                    <a:lnTo>
                      <a:pt x="201930" y="4621070"/>
                    </a:lnTo>
                    <a:lnTo>
                      <a:pt x="185738" y="4604877"/>
                    </a:lnTo>
                    <a:lnTo>
                      <a:pt x="150495" y="4594400"/>
                    </a:lnTo>
                    <a:lnTo>
                      <a:pt x="134302" y="4579160"/>
                    </a:lnTo>
                    <a:lnTo>
                      <a:pt x="107632" y="4566777"/>
                    </a:lnTo>
                    <a:lnTo>
                      <a:pt x="111443" y="4547727"/>
                    </a:lnTo>
                    <a:lnTo>
                      <a:pt x="91440" y="4535345"/>
                    </a:lnTo>
                    <a:lnTo>
                      <a:pt x="79057" y="4547727"/>
                    </a:lnTo>
                    <a:lnTo>
                      <a:pt x="68580" y="4558205"/>
                    </a:lnTo>
                    <a:lnTo>
                      <a:pt x="31432" y="4595352"/>
                    </a:lnTo>
                    <a:lnTo>
                      <a:pt x="15240" y="4611545"/>
                    </a:lnTo>
                    <a:lnTo>
                      <a:pt x="15240" y="4636310"/>
                    </a:lnTo>
                    <a:lnTo>
                      <a:pt x="0" y="4651550"/>
                    </a:lnTo>
                    <a:lnTo>
                      <a:pt x="4763" y="4675362"/>
                    </a:lnTo>
                    <a:lnTo>
                      <a:pt x="18098" y="4688697"/>
                    </a:lnTo>
                    <a:lnTo>
                      <a:pt x="20002" y="4715367"/>
                    </a:lnTo>
                    <a:lnTo>
                      <a:pt x="36195" y="4699175"/>
                    </a:lnTo>
                    <a:lnTo>
                      <a:pt x="68580" y="4722987"/>
                    </a:lnTo>
                    <a:lnTo>
                      <a:pt x="123825" y="4722987"/>
                    </a:lnTo>
                    <a:lnTo>
                      <a:pt x="151448" y="4750610"/>
                    </a:lnTo>
                    <a:lnTo>
                      <a:pt x="191452" y="4740132"/>
                    </a:lnTo>
                    <a:lnTo>
                      <a:pt x="226695" y="4740132"/>
                    </a:lnTo>
                    <a:lnTo>
                      <a:pt x="263843" y="4754420"/>
                    </a:lnTo>
                    <a:lnTo>
                      <a:pt x="289560" y="4780137"/>
                    </a:lnTo>
                    <a:lnTo>
                      <a:pt x="309563" y="4823000"/>
                    </a:lnTo>
                    <a:lnTo>
                      <a:pt x="331470" y="4844907"/>
                    </a:lnTo>
                    <a:lnTo>
                      <a:pt x="365760" y="4860147"/>
                    </a:lnTo>
                    <a:lnTo>
                      <a:pt x="416243" y="4863957"/>
                    </a:lnTo>
                    <a:lnTo>
                      <a:pt x="451485" y="4854432"/>
                    </a:lnTo>
                    <a:lnTo>
                      <a:pt x="488632" y="4845860"/>
                    </a:lnTo>
                    <a:lnTo>
                      <a:pt x="521970" y="4812522"/>
                    </a:lnTo>
                    <a:lnTo>
                      <a:pt x="561975" y="4812522"/>
                    </a:lnTo>
                    <a:lnTo>
                      <a:pt x="626745" y="4802997"/>
                    </a:lnTo>
                    <a:lnTo>
                      <a:pt x="646748" y="4815380"/>
                    </a:lnTo>
                    <a:lnTo>
                      <a:pt x="696277" y="4822047"/>
                    </a:lnTo>
                    <a:lnTo>
                      <a:pt x="749618" y="4822047"/>
                    </a:lnTo>
                    <a:lnTo>
                      <a:pt x="769620" y="4842050"/>
                    </a:lnTo>
                    <a:lnTo>
                      <a:pt x="781050" y="4863005"/>
                    </a:lnTo>
                    <a:lnTo>
                      <a:pt x="819150" y="4875387"/>
                    </a:lnTo>
                    <a:lnTo>
                      <a:pt x="861060" y="4869672"/>
                    </a:lnTo>
                    <a:lnTo>
                      <a:pt x="919163" y="4869672"/>
                    </a:lnTo>
                    <a:lnTo>
                      <a:pt x="960120" y="4857290"/>
                    </a:lnTo>
                    <a:lnTo>
                      <a:pt x="1004888" y="4857290"/>
                    </a:lnTo>
                    <a:lnTo>
                      <a:pt x="1022985" y="4839192"/>
                    </a:lnTo>
                    <a:lnTo>
                      <a:pt x="1057275" y="4804902"/>
                    </a:lnTo>
                    <a:lnTo>
                      <a:pt x="1102043" y="4783947"/>
                    </a:lnTo>
                    <a:lnTo>
                      <a:pt x="1134427" y="4761087"/>
                    </a:lnTo>
                    <a:lnTo>
                      <a:pt x="1159193" y="4736322"/>
                    </a:lnTo>
                    <a:lnTo>
                      <a:pt x="1171575" y="4694412"/>
                    </a:lnTo>
                    <a:lnTo>
                      <a:pt x="1222057" y="4643930"/>
                    </a:lnTo>
                    <a:lnTo>
                      <a:pt x="1257300" y="4628690"/>
                    </a:lnTo>
                    <a:lnTo>
                      <a:pt x="1283970" y="4638215"/>
                    </a:lnTo>
                    <a:lnTo>
                      <a:pt x="1313498" y="4653455"/>
                    </a:lnTo>
                    <a:lnTo>
                      <a:pt x="1352550" y="4630595"/>
                    </a:lnTo>
                    <a:lnTo>
                      <a:pt x="1381125" y="4613450"/>
                    </a:lnTo>
                    <a:lnTo>
                      <a:pt x="1419225" y="4620117"/>
                    </a:lnTo>
                    <a:lnTo>
                      <a:pt x="1471613" y="4623927"/>
                    </a:lnTo>
                    <a:lnTo>
                      <a:pt x="1518285" y="4606782"/>
                    </a:lnTo>
                    <a:lnTo>
                      <a:pt x="1545907" y="4579160"/>
                    </a:lnTo>
                    <a:lnTo>
                      <a:pt x="1564957" y="4534392"/>
                    </a:lnTo>
                    <a:lnTo>
                      <a:pt x="1594485" y="4525820"/>
                    </a:lnTo>
                    <a:lnTo>
                      <a:pt x="1594485" y="4486767"/>
                    </a:lnTo>
                    <a:lnTo>
                      <a:pt x="1582102" y="4474385"/>
                    </a:lnTo>
                    <a:lnTo>
                      <a:pt x="1561148" y="4433427"/>
                    </a:lnTo>
                    <a:lnTo>
                      <a:pt x="1576388" y="4394375"/>
                    </a:lnTo>
                    <a:lnTo>
                      <a:pt x="1576388" y="4356275"/>
                    </a:lnTo>
                    <a:lnTo>
                      <a:pt x="1584960" y="4295315"/>
                    </a:lnTo>
                    <a:lnTo>
                      <a:pt x="1596390" y="4271502"/>
                    </a:lnTo>
                    <a:lnTo>
                      <a:pt x="1584960" y="4226735"/>
                    </a:lnTo>
                    <a:lnTo>
                      <a:pt x="1564957" y="4206732"/>
                    </a:lnTo>
                    <a:lnTo>
                      <a:pt x="1546860" y="4188635"/>
                    </a:lnTo>
                    <a:lnTo>
                      <a:pt x="1524952" y="4206732"/>
                    </a:lnTo>
                    <a:lnTo>
                      <a:pt x="1509713" y="4186730"/>
                    </a:lnTo>
                    <a:lnTo>
                      <a:pt x="1521143" y="4158155"/>
                    </a:lnTo>
                    <a:lnTo>
                      <a:pt x="1536382" y="4111482"/>
                    </a:lnTo>
                    <a:lnTo>
                      <a:pt x="1558290" y="4089574"/>
                    </a:lnTo>
                    <a:lnTo>
                      <a:pt x="1603057" y="4063857"/>
                    </a:lnTo>
                    <a:lnTo>
                      <a:pt x="1625918" y="4040997"/>
                    </a:lnTo>
                    <a:lnTo>
                      <a:pt x="1673543" y="4005755"/>
                    </a:lnTo>
                    <a:lnTo>
                      <a:pt x="1708785" y="4005755"/>
                    </a:lnTo>
                    <a:lnTo>
                      <a:pt x="1741170" y="3994324"/>
                    </a:lnTo>
                    <a:lnTo>
                      <a:pt x="1783080" y="4000992"/>
                    </a:lnTo>
                    <a:lnTo>
                      <a:pt x="1817370" y="3982895"/>
                    </a:lnTo>
                    <a:lnTo>
                      <a:pt x="1846898" y="3982895"/>
                    </a:lnTo>
                    <a:lnTo>
                      <a:pt x="1903095" y="3988610"/>
                    </a:lnTo>
                    <a:lnTo>
                      <a:pt x="1920240" y="4005755"/>
                    </a:lnTo>
                    <a:lnTo>
                      <a:pt x="1948815" y="4018137"/>
                    </a:lnTo>
                    <a:lnTo>
                      <a:pt x="1960245" y="4047664"/>
                    </a:lnTo>
                    <a:lnTo>
                      <a:pt x="1991677" y="4056237"/>
                    </a:lnTo>
                    <a:lnTo>
                      <a:pt x="2014538" y="4079097"/>
                    </a:lnTo>
                    <a:lnTo>
                      <a:pt x="2046923" y="4104814"/>
                    </a:lnTo>
                    <a:lnTo>
                      <a:pt x="2061210" y="4139105"/>
                    </a:lnTo>
                    <a:lnTo>
                      <a:pt x="2095500" y="4144820"/>
                    </a:lnTo>
                    <a:cubicBezTo>
                      <a:pt x="2095500" y="4144820"/>
                      <a:pt x="2122170" y="4165774"/>
                      <a:pt x="2122170" y="4171489"/>
                    </a:cubicBezTo>
                    <a:cubicBezTo>
                      <a:pt x="2122170" y="4177205"/>
                      <a:pt x="2145983" y="4191492"/>
                      <a:pt x="2145983" y="4191492"/>
                    </a:cubicBezTo>
                    <a:lnTo>
                      <a:pt x="2165985" y="4211495"/>
                    </a:lnTo>
                    <a:lnTo>
                      <a:pt x="2184083" y="4245785"/>
                    </a:lnTo>
                    <a:lnTo>
                      <a:pt x="2225993" y="4254357"/>
                    </a:lnTo>
                    <a:lnTo>
                      <a:pt x="2267902" y="4239117"/>
                    </a:lnTo>
                    <a:lnTo>
                      <a:pt x="2283143" y="4223877"/>
                    </a:lnTo>
                    <a:lnTo>
                      <a:pt x="2321243" y="4223877"/>
                    </a:lnTo>
                    <a:lnTo>
                      <a:pt x="2362200" y="4218162"/>
                    </a:lnTo>
                    <a:lnTo>
                      <a:pt x="2388870" y="4224830"/>
                    </a:lnTo>
                    <a:lnTo>
                      <a:pt x="2421255" y="4233402"/>
                    </a:lnTo>
                    <a:lnTo>
                      <a:pt x="2437448" y="4217210"/>
                    </a:lnTo>
                    <a:lnTo>
                      <a:pt x="2467927" y="4224830"/>
                    </a:lnTo>
                    <a:lnTo>
                      <a:pt x="2467927" y="4224830"/>
                    </a:lnTo>
                    <a:lnTo>
                      <a:pt x="2486025" y="4242927"/>
                    </a:lnTo>
                    <a:lnTo>
                      <a:pt x="2508885" y="4262930"/>
                    </a:lnTo>
                    <a:lnTo>
                      <a:pt x="2508885" y="4295315"/>
                    </a:lnTo>
                    <a:lnTo>
                      <a:pt x="2528888" y="4301982"/>
                    </a:lnTo>
                    <a:lnTo>
                      <a:pt x="2555558" y="4317222"/>
                    </a:lnTo>
                    <a:lnTo>
                      <a:pt x="2582227" y="4317222"/>
                    </a:lnTo>
                    <a:lnTo>
                      <a:pt x="2588895" y="4291505"/>
                    </a:lnTo>
                    <a:lnTo>
                      <a:pt x="2614613" y="4282932"/>
                    </a:lnTo>
                    <a:lnTo>
                      <a:pt x="2644140" y="4265787"/>
                    </a:lnTo>
                    <a:lnTo>
                      <a:pt x="2673668" y="4241975"/>
                    </a:lnTo>
                    <a:lnTo>
                      <a:pt x="2662238" y="4206732"/>
                    </a:lnTo>
                    <a:lnTo>
                      <a:pt x="2687955" y="4174347"/>
                    </a:lnTo>
                    <a:lnTo>
                      <a:pt x="2710815" y="4137199"/>
                    </a:lnTo>
                    <a:lnTo>
                      <a:pt x="2719388" y="4108624"/>
                    </a:lnTo>
                    <a:lnTo>
                      <a:pt x="2753677" y="4090527"/>
                    </a:lnTo>
                    <a:lnTo>
                      <a:pt x="2777490" y="4090527"/>
                    </a:lnTo>
                    <a:lnTo>
                      <a:pt x="2783205" y="4108624"/>
                    </a:lnTo>
                    <a:lnTo>
                      <a:pt x="2803208" y="4129580"/>
                    </a:lnTo>
                    <a:lnTo>
                      <a:pt x="2821305" y="4147677"/>
                    </a:lnTo>
                    <a:lnTo>
                      <a:pt x="2821305" y="4179110"/>
                    </a:lnTo>
                    <a:lnTo>
                      <a:pt x="2800350" y="4200065"/>
                    </a:lnTo>
                    <a:lnTo>
                      <a:pt x="2828925" y="4229592"/>
                    </a:lnTo>
                    <a:lnTo>
                      <a:pt x="2835593" y="4261025"/>
                    </a:lnTo>
                    <a:lnTo>
                      <a:pt x="2835593" y="4261025"/>
                    </a:lnTo>
                    <a:lnTo>
                      <a:pt x="2850833" y="4287695"/>
                    </a:lnTo>
                    <a:lnTo>
                      <a:pt x="2845118" y="4310555"/>
                    </a:lnTo>
                    <a:lnTo>
                      <a:pt x="2865120" y="4337225"/>
                    </a:lnTo>
                    <a:lnTo>
                      <a:pt x="2867977" y="4369610"/>
                    </a:lnTo>
                    <a:lnTo>
                      <a:pt x="2882265" y="4401042"/>
                    </a:lnTo>
                    <a:lnTo>
                      <a:pt x="2870835" y="4430570"/>
                    </a:lnTo>
                    <a:lnTo>
                      <a:pt x="2893695" y="4465812"/>
                    </a:lnTo>
                    <a:lnTo>
                      <a:pt x="2881313" y="4491530"/>
                    </a:lnTo>
                    <a:lnTo>
                      <a:pt x="2861310" y="4511532"/>
                    </a:lnTo>
                    <a:lnTo>
                      <a:pt x="2838450" y="4503912"/>
                    </a:lnTo>
                    <a:lnTo>
                      <a:pt x="2815590" y="4515342"/>
                    </a:lnTo>
                    <a:lnTo>
                      <a:pt x="2795588" y="4535345"/>
                    </a:lnTo>
                    <a:lnTo>
                      <a:pt x="2795588" y="4563920"/>
                    </a:lnTo>
                    <a:lnTo>
                      <a:pt x="2780348" y="4579160"/>
                    </a:lnTo>
                    <a:lnTo>
                      <a:pt x="2762250" y="4597257"/>
                    </a:lnTo>
                    <a:lnTo>
                      <a:pt x="2763202" y="4624880"/>
                    </a:lnTo>
                    <a:lnTo>
                      <a:pt x="2788920" y="4633452"/>
                    </a:lnTo>
                    <a:lnTo>
                      <a:pt x="2815590" y="4660122"/>
                    </a:lnTo>
                    <a:lnTo>
                      <a:pt x="2827973" y="4692507"/>
                    </a:lnTo>
                    <a:lnTo>
                      <a:pt x="2843213" y="4707747"/>
                    </a:lnTo>
                    <a:lnTo>
                      <a:pt x="2873693" y="4738227"/>
                    </a:lnTo>
                    <a:lnTo>
                      <a:pt x="2888933" y="4771565"/>
                    </a:lnTo>
                    <a:lnTo>
                      <a:pt x="2888933" y="4800140"/>
                    </a:lnTo>
                    <a:lnTo>
                      <a:pt x="2871788" y="4834430"/>
                    </a:lnTo>
                    <a:lnTo>
                      <a:pt x="2862263" y="4866815"/>
                    </a:lnTo>
                    <a:lnTo>
                      <a:pt x="2873693" y="4878244"/>
                    </a:lnTo>
                    <a:lnTo>
                      <a:pt x="2900363" y="4879197"/>
                    </a:lnTo>
                    <a:lnTo>
                      <a:pt x="2900363" y="4856337"/>
                    </a:lnTo>
                    <a:lnTo>
                      <a:pt x="2900363" y="4842050"/>
                    </a:lnTo>
                    <a:lnTo>
                      <a:pt x="2912745" y="4829667"/>
                    </a:lnTo>
                    <a:lnTo>
                      <a:pt x="2920365" y="4802045"/>
                    </a:lnTo>
                    <a:lnTo>
                      <a:pt x="2914650" y="4778232"/>
                    </a:lnTo>
                    <a:lnTo>
                      <a:pt x="2920365" y="4742990"/>
                    </a:lnTo>
                    <a:lnTo>
                      <a:pt x="2920365" y="4728702"/>
                    </a:lnTo>
                    <a:lnTo>
                      <a:pt x="2938463" y="4746800"/>
                    </a:lnTo>
                    <a:lnTo>
                      <a:pt x="2950845" y="4759182"/>
                    </a:lnTo>
                    <a:lnTo>
                      <a:pt x="2950845" y="4733465"/>
                    </a:lnTo>
                    <a:lnTo>
                      <a:pt x="2961323" y="4709652"/>
                    </a:lnTo>
                    <a:lnTo>
                      <a:pt x="2971800" y="4720130"/>
                    </a:lnTo>
                    <a:lnTo>
                      <a:pt x="2971800" y="4739180"/>
                    </a:lnTo>
                    <a:lnTo>
                      <a:pt x="2991802" y="4747752"/>
                    </a:lnTo>
                    <a:lnTo>
                      <a:pt x="3021330" y="4730607"/>
                    </a:lnTo>
                    <a:lnTo>
                      <a:pt x="3056573" y="4716320"/>
                    </a:lnTo>
                    <a:lnTo>
                      <a:pt x="3074670" y="4716320"/>
                    </a:lnTo>
                    <a:lnTo>
                      <a:pt x="3095625" y="4677267"/>
                    </a:lnTo>
                    <a:lnTo>
                      <a:pt x="3113723" y="4638215"/>
                    </a:lnTo>
                    <a:lnTo>
                      <a:pt x="3142298" y="4591542"/>
                    </a:lnTo>
                    <a:lnTo>
                      <a:pt x="3142298" y="4559157"/>
                    </a:lnTo>
                    <a:lnTo>
                      <a:pt x="3145155" y="4491530"/>
                    </a:lnTo>
                    <a:lnTo>
                      <a:pt x="3136583" y="4439142"/>
                    </a:lnTo>
                    <a:lnTo>
                      <a:pt x="3145155" y="4388660"/>
                    </a:lnTo>
                    <a:lnTo>
                      <a:pt x="3145155" y="4321032"/>
                    </a:lnTo>
                    <a:lnTo>
                      <a:pt x="3145155" y="4265787"/>
                    </a:lnTo>
                    <a:lnTo>
                      <a:pt x="3153727" y="4237212"/>
                    </a:lnTo>
                    <a:lnTo>
                      <a:pt x="3153727" y="4183872"/>
                    </a:lnTo>
                    <a:lnTo>
                      <a:pt x="3145155" y="4128627"/>
                    </a:lnTo>
                    <a:lnTo>
                      <a:pt x="3136583" y="4087670"/>
                    </a:lnTo>
                    <a:lnTo>
                      <a:pt x="3125152" y="4042902"/>
                    </a:lnTo>
                    <a:lnTo>
                      <a:pt x="3109913" y="4001945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110865" y="3949557"/>
                    </a:lnTo>
                    <a:lnTo>
                      <a:pt x="3095625" y="3899074"/>
                    </a:lnTo>
                    <a:lnTo>
                      <a:pt x="3104198" y="3848592"/>
                    </a:lnTo>
                    <a:lnTo>
                      <a:pt x="3104198" y="3789537"/>
                    </a:lnTo>
                    <a:lnTo>
                      <a:pt x="3082290" y="3767630"/>
                    </a:lnTo>
                    <a:lnTo>
                      <a:pt x="3056573" y="3727624"/>
                    </a:lnTo>
                    <a:lnTo>
                      <a:pt x="3049905" y="3707622"/>
                    </a:lnTo>
                    <a:lnTo>
                      <a:pt x="3029902" y="3673332"/>
                    </a:lnTo>
                    <a:lnTo>
                      <a:pt x="3001327" y="3644757"/>
                    </a:lnTo>
                    <a:lnTo>
                      <a:pt x="2994660" y="3620945"/>
                    </a:lnTo>
                    <a:lnTo>
                      <a:pt x="2980373" y="3606657"/>
                    </a:lnTo>
                    <a:lnTo>
                      <a:pt x="2944177" y="3570462"/>
                    </a:lnTo>
                    <a:lnTo>
                      <a:pt x="2915602" y="3528552"/>
                    </a:lnTo>
                    <a:lnTo>
                      <a:pt x="2897505" y="3472355"/>
                    </a:lnTo>
                    <a:lnTo>
                      <a:pt x="2893695" y="3419014"/>
                    </a:lnTo>
                    <a:lnTo>
                      <a:pt x="2879408" y="3392345"/>
                    </a:lnTo>
                    <a:lnTo>
                      <a:pt x="2866073" y="3379010"/>
                    </a:lnTo>
                    <a:lnTo>
                      <a:pt x="2840355" y="3382820"/>
                    </a:lnTo>
                    <a:lnTo>
                      <a:pt x="2819400" y="3361864"/>
                    </a:lnTo>
                    <a:lnTo>
                      <a:pt x="2813685" y="3343767"/>
                    </a:lnTo>
                    <a:lnTo>
                      <a:pt x="2787968" y="3343767"/>
                    </a:lnTo>
                    <a:lnTo>
                      <a:pt x="2764155" y="3343767"/>
                    </a:lnTo>
                    <a:lnTo>
                      <a:pt x="2772727" y="3328527"/>
                    </a:lnTo>
                    <a:lnTo>
                      <a:pt x="2782252" y="3319002"/>
                    </a:lnTo>
                    <a:lnTo>
                      <a:pt x="2795588" y="3305667"/>
                    </a:lnTo>
                    <a:lnTo>
                      <a:pt x="2777490" y="3287570"/>
                    </a:lnTo>
                    <a:cubicBezTo>
                      <a:pt x="2777490" y="3287570"/>
                      <a:pt x="2757488" y="3296142"/>
                      <a:pt x="2750820" y="3296142"/>
                    </a:cubicBezTo>
                    <a:cubicBezTo>
                      <a:pt x="2744152" y="3296142"/>
                      <a:pt x="2711768" y="3301857"/>
                      <a:pt x="2711768" y="3301857"/>
                    </a:cubicBezTo>
                    <a:lnTo>
                      <a:pt x="2698433" y="3288522"/>
                    </a:lnTo>
                    <a:lnTo>
                      <a:pt x="2667952" y="3284712"/>
                    </a:lnTo>
                    <a:lnTo>
                      <a:pt x="2630805" y="3284712"/>
                    </a:lnTo>
                    <a:lnTo>
                      <a:pt x="2599373" y="3291380"/>
                    </a:lnTo>
                    <a:lnTo>
                      <a:pt x="2584133" y="3306620"/>
                    </a:lnTo>
                    <a:lnTo>
                      <a:pt x="2558415" y="3320907"/>
                    </a:lnTo>
                    <a:lnTo>
                      <a:pt x="2573655" y="3349482"/>
                    </a:lnTo>
                    <a:lnTo>
                      <a:pt x="2586038" y="3373295"/>
                    </a:lnTo>
                    <a:lnTo>
                      <a:pt x="2599373" y="3386630"/>
                    </a:lnTo>
                    <a:lnTo>
                      <a:pt x="2595563" y="3409489"/>
                    </a:lnTo>
                    <a:lnTo>
                      <a:pt x="2580323" y="3398060"/>
                    </a:lnTo>
                    <a:lnTo>
                      <a:pt x="2570798" y="3406632"/>
                    </a:lnTo>
                    <a:lnTo>
                      <a:pt x="2555558" y="3427587"/>
                    </a:lnTo>
                    <a:lnTo>
                      <a:pt x="2555558" y="3441874"/>
                    </a:lnTo>
                    <a:lnTo>
                      <a:pt x="2526983" y="3453305"/>
                    </a:lnTo>
                    <a:lnTo>
                      <a:pt x="2526983" y="3435207"/>
                    </a:lnTo>
                    <a:lnTo>
                      <a:pt x="2526983" y="3409489"/>
                    </a:lnTo>
                    <a:lnTo>
                      <a:pt x="2518410" y="3400917"/>
                    </a:lnTo>
                    <a:lnTo>
                      <a:pt x="2509838" y="3403774"/>
                    </a:lnTo>
                    <a:lnTo>
                      <a:pt x="2492693" y="3391392"/>
                    </a:lnTo>
                    <a:lnTo>
                      <a:pt x="2492693" y="3377105"/>
                    </a:lnTo>
                    <a:lnTo>
                      <a:pt x="2477452" y="3394249"/>
                    </a:lnTo>
                    <a:lnTo>
                      <a:pt x="2477452" y="3415205"/>
                    </a:lnTo>
                    <a:lnTo>
                      <a:pt x="2497455" y="3423777"/>
                    </a:lnTo>
                    <a:lnTo>
                      <a:pt x="2497455" y="3446637"/>
                    </a:lnTo>
                    <a:lnTo>
                      <a:pt x="2486025" y="3462830"/>
                    </a:lnTo>
                    <a:lnTo>
                      <a:pt x="2468880" y="3445685"/>
                    </a:lnTo>
                    <a:lnTo>
                      <a:pt x="2455545" y="3420920"/>
                    </a:lnTo>
                    <a:lnTo>
                      <a:pt x="2455545" y="3402822"/>
                    </a:lnTo>
                    <a:lnTo>
                      <a:pt x="2438400" y="3394249"/>
                    </a:lnTo>
                    <a:lnTo>
                      <a:pt x="2424113" y="3379962"/>
                    </a:lnTo>
                    <a:lnTo>
                      <a:pt x="2404110" y="3399964"/>
                    </a:lnTo>
                    <a:lnTo>
                      <a:pt x="2386013" y="3418062"/>
                    </a:lnTo>
                    <a:lnTo>
                      <a:pt x="2362200" y="3418062"/>
                    </a:lnTo>
                    <a:lnTo>
                      <a:pt x="2346008" y="3434255"/>
                    </a:lnTo>
                    <a:lnTo>
                      <a:pt x="2324100" y="3434255"/>
                    </a:lnTo>
                    <a:lnTo>
                      <a:pt x="2311718" y="3405680"/>
                    </a:lnTo>
                    <a:lnTo>
                      <a:pt x="2323148" y="3374247"/>
                    </a:lnTo>
                    <a:lnTo>
                      <a:pt x="2323148" y="3339005"/>
                    </a:lnTo>
                    <a:lnTo>
                      <a:pt x="2344102" y="3303762"/>
                    </a:lnTo>
                    <a:lnTo>
                      <a:pt x="2344102" y="3264710"/>
                    </a:lnTo>
                    <a:lnTo>
                      <a:pt x="2356485" y="3217085"/>
                    </a:lnTo>
                    <a:lnTo>
                      <a:pt x="2356485" y="3178985"/>
                    </a:lnTo>
                    <a:lnTo>
                      <a:pt x="2356485" y="3144695"/>
                    </a:lnTo>
                    <a:lnTo>
                      <a:pt x="2342198" y="3129455"/>
                    </a:lnTo>
                    <a:lnTo>
                      <a:pt x="2342198" y="3081830"/>
                    </a:lnTo>
                    <a:lnTo>
                      <a:pt x="2350770" y="3046587"/>
                    </a:lnTo>
                    <a:lnTo>
                      <a:pt x="2350770" y="2996105"/>
                    </a:lnTo>
                    <a:lnTo>
                      <a:pt x="2350770" y="2958005"/>
                    </a:lnTo>
                    <a:lnTo>
                      <a:pt x="2367915" y="2929430"/>
                    </a:lnTo>
                    <a:lnTo>
                      <a:pt x="2347913" y="2909427"/>
                    </a:lnTo>
                    <a:lnTo>
                      <a:pt x="2335530" y="2877042"/>
                    </a:lnTo>
                    <a:lnTo>
                      <a:pt x="2342198" y="2832274"/>
                    </a:lnTo>
                    <a:lnTo>
                      <a:pt x="2363152" y="2811320"/>
                    </a:lnTo>
                    <a:lnTo>
                      <a:pt x="2340293" y="2766552"/>
                    </a:lnTo>
                    <a:lnTo>
                      <a:pt x="2344102" y="2719880"/>
                    </a:lnTo>
                    <a:lnTo>
                      <a:pt x="2367915" y="2672255"/>
                    </a:lnTo>
                    <a:lnTo>
                      <a:pt x="2391727" y="2648442"/>
                    </a:lnTo>
                    <a:lnTo>
                      <a:pt x="2414588" y="2610342"/>
                    </a:lnTo>
                    <a:lnTo>
                      <a:pt x="2434590" y="2590339"/>
                    </a:lnTo>
                    <a:lnTo>
                      <a:pt x="2466023" y="2558907"/>
                    </a:lnTo>
                    <a:lnTo>
                      <a:pt x="2498408" y="2558907"/>
                    </a:lnTo>
                    <a:lnTo>
                      <a:pt x="2522220" y="2543667"/>
                    </a:lnTo>
                    <a:lnTo>
                      <a:pt x="2513648" y="2535095"/>
                    </a:lnTo>
                    <a:lnTo>
                      <a:pt x="2502218" y="2516997"/>
                    </a:lnTo>
                    <a:lnTo>
                      <a:pt x="2519363" y="2501757"/>
                    </a:lnTo>
                    <a:lnTo>
                      <a:pt x="2536508" y="2501757"/>
                    </a:lnTo>
                    <a:lnTo>
                      <a:pt x="2556510" y="2483660"/>
                    </a:lnTo>
                    <a:lnTo>
                      <a:pt x="2578418" y="2461752"/>
                    </a:lnTo>
                    <a:lnTo>
                      <a:pt x="2568893" y="2431272"/>
                    </a:lnTo>
                    <a:lnTo>
                      <a:pt x="2598420" y="2442702"/>
                    </a:lnTo>
                    <a:lnTo>
                      <a:pt x="2616518" y="2422700"/>
                    </a:lnTo>
                    <a:lnTo>
                      <a:pt x="2601277" y="2407460"/>
                    </a:lnTo>
                    <a:lnTo>
                      <a:pt x="2594610" y="2380789"/>
                    </a:lnTo>
                    <a:lnTo>
                      <a:pt x="2601277" y="2359835"/>
                    </a:lnTo>
                    <a:lnTo>
                      <a:pt x="2619375" y="2341737"/>
                    </a:lnTo>
                    <a:lnTo>
                      <a:pt x="2642235" y="2336022"/>
                    </a:lnTo>
                    <a:lnTo>
                      <a:pt x="2662238" y="2312210"/>
                    </a:lnTo>
                    <a:lnTo>
                      <a:pt x="2701290" y="2294112"/>
                    </a:lnTo>
                    <a:lnTo>
                      <a:pt x="2701290" y="2281730"/>
                    </a:lnTo>
                    <a:lnTo>
                      <a:pt x="2727960" y="2277920"/>
                    </a:lnTo>
                    <a:lnTo>
                      <a:pt x="2753677" y="2268395"/>
                    </a:lnTo>
                    <a:lnTo>
                      <a:pt x="2764155" y="2278872"/>
                    </a:lnTo>
                    <a:lnTo>
                      <a:pt x="2743200" y="2281730"/>
                    </a:lnTo>
                    <a:lnTo>
                      <a:pt x="2737485" y="2299827"/>
                    </a:lnTo>
                    <a:lnTo>
                      <a:pt x="2737485" y="2317925"/>
                    </a:lnTo>
                    <a:cubicBezTo>
                      <a:pt x="2737485" y="2317925"/>
                      <a:pt x="2756535" y="2324592"/>
                      <a:pt x="2749868" y="2330307"/>
                    </a:cubicBezTo>
                    <a:cubicBezTo>
                      <a:pt x="2743200" y="2336975"/>
                      <a:pt x="2776538" y="2329355"/>
                      <a:pt x="2776538" y="2329355"/>
                    </a:cubicBezTo>
                    <a:lnTo>
                      <a:pt x="2786063" y="2302685"/>
                    </a:lnTo>
                    <a:lnTo>
                      <a:pt x="2786063" y="2273157"/>
                    </a:lnTo>
                    <a:lnTo>
                      <a:pt x="2812733" y="2261727"/>
                    </a:lnTo>
                    <a:lnTo>
                      <a:pt x="2816543" y="2240772"/>
                    </a:lnTo>
                    <a:lnTo>
                      <a:pt x="2807018" y="2191242"/>
                    </a:lnTo>
                    <a:lnTo>
                      <a:pt x="2848927" y="2184575"/>
                    </a:lnTo>
                    <a:lnTo>
                      <a:pt x="2848927" y="2146475"/>
                    </a:lnTo>
                    <a:lnTo>
                      <a:pt x="2871788" y="2139807"/>
                    </a:lnTo>
                    <a:lnTo>
                      <a:pt x="2872740" y="2113137"/>
                    </a:lnTo>
                    <a:lnTo>
                      <a:pt x="2851785" y="2113137"/>
                    </a:lnTo>
                    <a:lnTo>
                      <a:pt x="2839402" y="2125520"/>
                    </a:lnTo>
                    <a:lnTo>
                      <a:pt x="2823210" y="2140760"/>
                    </a:lnTo>
                    <a:lnTo>
                      <a:pt x="2805113" y="2143617"/>
                    </a:lnTo>
                    <a:lnTo>
                      <a:pt x="2785110" y="2123614"/>
                    </a:lnTo>
                    <a:lnTo>
                      <a:pt x="2785110" y="2097897"/>
                    </a:lnTo>
                    <a:lnTo>
                      <a:pt x="2762250" y="2075037"/>
                    </a:lnTo>
                    <a:lnTo>
                      <a:pt x="2754630" y="2018839"/>
                    </a:lnTo>
                    <a:lnTo>
                      <a:pt x="2754630" y="1976929"/>
                    </a:lnTo>
                    <a:lnTo>
                      <a:pt x="2728913" y="1937877"/>
                    </a:lnTo>
                    <a:lnTo>
                      <a:pt x="2732723" y="1898825"/>
                    </a:lnTo>
                    <a:lnTo>
                      <a:pt x="2707005" y="1881679"/>
                    </a:lnTo>
                    <a:lnTo>
                      <a:pt x="2706052" y="1819767"/>
                    </a:lnTo>
                    <a:lnTo>
                      <a:pt x="2721293" y="1801670"/>
                    </a:lnTo>
                    <a:lnTo>
                      <a:pt x="2733675" y="1754997"/>
                    </a:lnTo>
                    <a:lnTo>
                      <a:pt x="2733675" y="1732137"/>
                    </a:lnTo>
                    <a:lnTo>
                      <a:pt x="2771775" y="1732137"/>
                    </a:lnTo>
                    <a:lnTo>
                      <a:pt x="2783205" y="1697847"/>
                    </a:lnTo>
                    <a:lnTo>
                      <a:pt x="2771775" y="1666414"/>
                    </a:lnTo>
                    <a:lnTo>
                      <a:pt x="2810827" y="1703562"/>
                    </a:lnTo>
                    <a:lnTo>
                      <a:pt x="2822258" y="1727375"/>
                    </a:lnTo>
                    <a:lnTo>
                      <a:pt x="2836545" y="1741662"/>
                    </a:lnTo>
                    <a:lnTo>
                      <a:pt x="2857500" y="1762617"/>
                    </a:lnTo>
                    <a:lnTo>
                      <a:pt x="2857500" y="1727375"/>
                    </a:lnTo>
                    <a:lnTo>
                      <a:pt x="2883218" y="1739757"/>
                    </a:lnTo>
                    <a:lnTo>
                      <a:pt x="2894648" y="1768332"/>
                    </a:lnTo>
                    <a:lnTo>
                      <a:pt x="2904173" y="1735947"/>
                    </a:lnTo>
                    <a:lnTo>
                      <a:pt x="2901315" y="1682607"/>
                    </a:lnTo>
                    <a:lnTo>
                      <a:pt x="2887027" y="1648317"/>
                    </a:lnTo>
                    <a:lnTo>
                      <a:pt x="2887027" y="1603550"/>
                    </a:lnTo>
                    <a:lnTo>
                      <a:pt x="2869883" y="1585452"/>
                    </a:lnTo>
                    <a:lnTo>
                      <a:pt x="2883218" y="1566402"/>
                    </a:lnTo>
                    <a:lnTo>
                      <a:pt x="2895600" y="1567354"/>
                    </a:lnTo>
                    <a:lnTo>
                      <a:pt x="2898458" y="1549257"/>
                    </a:lnTo>
                    <a:lnTo>
                      <a:pt x="2869883" y="1549257"/>
                    </a:lnTo>
                    <a:lnTo>
                      <a:pt x="2847023" y="1526397"/>
                    </a:lnTo>
                    <a:lnTo>
                      <a:pt x="2822258" y="1501632"/>
                    </a:lnTo>
                    <a:lnTo>
                      <a:pt x="2805113" y="1486392"/>
                    </a:lnTo>
                    <a:lnTo>
                      <a:pt x="2813685" y="1463532"/>
                    </a:lnTo>
                    <a:lnTo>
                      <a:pt x="2813685" y="1434004"/>
                    </a:lnTo>
                    <a:lnTo>
                      <a:pt x="2845118" y="1416859"/>
                    </a:lnTo>
                    <a:lnTo>
                      <a:pt x="2867025" y="1394952"/>
                    </a:lnTo>
                    <a:lnTo>
                      <a:pt x="2876550" y="1404477"/>
                    </a:lnTo>
                    <a:lnTo>
                      <a:pt x="2849880" y="1430195"/>
                    </a:lnTo>
                    <a:lnTo>
                      <a:pt x="2849880" y="1462579"/>
                    </a:lnTo>
                    <a:lnTo>
                      <a:pt x="2879408" y="1480677"/>
                    </a:lnTo>
                    <a:lnTo>
                      <a:pt x="2899410" y="1506395"/>
                    </a:lnTo>
                    <a:lnTo>
                      <a:pt x="2915602" y="1522587"/>
                    </a:lnTo>
                    <a:lnTo>
                      <a:pt x="2933700" y="1529254"/>
                    </a:lnTo>
                    <a:lnTo>
                      <a:pt x="2951798" y="1529254"/>
                    </a:lnTo>
                    <a:lnTo>
                      <a:pt x="2969895" y="1564497"/>
                    </a:lnTo>
                    <a:lnTo>
                      <a:pt x="2987040" y="1581642"/>
                    </a:lnTo>
                    <a:lnTo>
                      <a:pt x="2987040" y="1605454"/>
                    </a:lnTo>
                    <a:lnTo>
                      <a:pt x="2987040" y="1625457"/>
                    </a:lnTo>
                    <a:lnTo>
                      <a:pt x="2977515" y="1659747"/>
                    </a:lnTo>
                    <a:lnTo>
                      <a:pt x="2978468" y="1688322"/>
                    </a:lnTo>
                    <a:lnTo>
                      <a:pt x="2995613" y="1702609"/>
                    </a:lnTo>
                    <a:lnTo>
                      <a:pt x="3012758" y="1754997"/>
                    </a:lnTo>
                    <a:lnTo>
                      <a:pt x="3027045" y="1790239"/>
                    </a:lnTo>
                    <a:lnTo>
                      <a:pt x="3039427" y="1834054"/>
                    </a:lnTo>
                    <a:lnTo>
                      <a:pt x="3050858" y="1880727"/>
                    </a:lnTo>
                    <a:lnTo>
                      <a:pt x="3077527" y="1915970"/>
                    </a:lnTo>
                    <a:lnTo>
                      <a:pt x="3094673" y="1968357"/>
                    </a:lnTo>
                    <a:lnTo>
                      <a:pt x="3101340" y="2013125"/>
                    </a:lnTo>
                    <a:lnTo>
                      <a:pt x="3115627" y="2055034"/>
                    </a:lnTo>
                    <a:lnTo>
                      <a:pt x="3105150" y="2065512"/>
                    </a:lnTo>
                    <a:lnTo>
                      <a:pt x="3092768" y="2077895"/>
                    </a:lnTo>
                    <a:lnTo>
                      <a:pt x="3106102" y="2100755"/>
                    </a:lnTo>
                    <a:lnTo>
                      <a:pt x="3096577" y="2121710"/>
                    </a:lnTo>
                    <a:lnTo>
                      <a:pt x="3084195" y="2134092"/>
                    </a:lnTo>
                    <a:lnTo>
                      <a:pt x="3084195" y="2146475"/>
                    </a:lnTo>
                    <a:lnTo>
                      <a:pt x="3109913" y="2152189"/>
                    </a:lnTo>
                    <a:lnTo>
                      <a:pt x="3133725" y="2186480"/>
                    </a:lnTo>
                    <a:lnTo>
                      <a:pt x="3137535" y="2218864"/>
                    </a:lnTo>
                    <a:lnTo>
                      <a:pt x="3157538" y="2238867"/>
                    </a:lnTo>
                    <a:lnTo>
                      <a:pt x="3157538" y="2268395"/>
                    </a:lnTo>
                    <a:lnTo>
                      <a:pt x="3186113" y="2297922"/>
                    </a:lnTo>
                    <a:lnTo>
                      <a:pt x="3227070" y="2338880"/>
                    </a:lnTo>
                    <a:cubicBezTo>
                      <a:pt x="3227070" y="2338880"/>
                      <a:pt x="3239452" y="2366502"/>
                      <a:pt x="3245168" y="2373170"/>
                    </a:cubicBezTo>
                    <a:lnTo>
                      <a:pt x="3283268" y="2398887"/>
                    </a:lnTo>
                    <a:lnTo>
                      <a:pt x="3322320" y="2419842"/>
                    </a:lnTo>
                    <a:lnTo>
                      <a:pt x="3383280" y="2437939"/>
                    </a:lnTo>
                    <a:lnTo>
                      <a:pt x="3411855" y="2443655"/>
                    </a:lnTo>
                    <a:lnTo>
                      <a:pt x="3437573" y="2460799"/>
                    </a:lnTo>
                    <a:lnTo>
                      <a:pt x="3452813" y="2481755"/>
                    </a:lnTo>
                    <a:lnTo>
                      <a:pt x="3506152" y="2510330"/>
                    </a:lnTo>
                    <a:lnTo>
                      <a:pt x="3552825" y="2530332"/>
                    </a:lnTo>
                    <a:lnTo>
                      <a:pt x="3602355" y="2553192"/>
                    </a:lnTo>
                    <a:lnTo>
                      <a:pt x="3628073" y="2578910"/>
                    </a:lnTo>
                    <a:lnTo>
                      <a:pt x="3656648" y="2578910"/>
                    </a:lnTo>
                    <a:lnTo>
                      <a:pt x="3676650" y="2598912"/>
                    </a:lnTo>
                    <a:lnTo>
                      <a:pt x="3702368" y="2612247"/>
                    </a:lnTo>
                    <a:lnTo>
                      <a:pt x="3743325" y="2612247"/>
                    </a:lnTo>
                    <a:lnTo>
                      <a:pt x="3761423" y="262939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: Shape 150">
                <a:extLst>
                  <a:ext uri="{FF2B5EF4-FFF2-40B4-BE49-F238E27FC236}">
                    <a16:creationId xmlns="" xmlns:a16="http://schemas.microsoft.com/office/drawing/2014/main" id="{550D3C9B-1AE3-ADFC-6DB7-E41AFA826C1E}"/>
                  </a:ext>
                </a:extLst>
              </p:cNvPr>
              <p:cNvSpPr/>
              <p:nvPr/>
            </p:nvSpPr>
            <p:spPr>
              <a:xfrm>
                <a:off x="9893617" y="2503170"/>
                <a:ext cx="44767" cy="111442"/>
              </a:xfrm>
              <a:custGeom>
                <a:avLst/>
                <a:gdLst>
                  <a:gd name="connsiteX0" fmla="*/ 40005 w 44767"/>
                  <a:gd name="connsiteY0" fmla="*/ 9525 h 111442"/>
                  <a:gd name="connsiteX1" fmla="*/ 17145 w 44767"/>
                  <a:gd name="connsiteY1" fmla="*/ 0 h 111442"/>
                  <a:gd name="connsiteX2" fmla="*/ 1905 w 44767"/>
                  <a:gd name="connsiteY2" fmla="*/ 8572 h 111442"/>
                  <a:gd name="connsiteX3" fmla="*/ 1905 w 44767"/>
                  <a:gd name="connsiteY3" fmla="*/ 35242 h 111442"/>
                  <a:gd name="connsiteX4" fmla="*/ 0 w 44767"/>
                  <a:gd name="connsiteY4" fmla="*/ 60008 h 111442"/>
                  <a:gd name="connsiteX5" fmla="*/ 14288 w 44767"/>
                  <a:gd name="connsiteY5" fmla="*/ 69533 h 111442"/>
                  <a:gd name="connsiteX6" fmla="*/ 23813 w 44767"/>
                  <a:gd name="connsiteY6" fmla="*/ 81915 h 111442"/>
                  <a:gd name="connsiteX7" fmla="*/ 25718 w 44767"/>
                  <a:gd name="connsiteY7" fmla="*/ 103822 h 111442"/>
                  <a:gd name="connsiteX8" fmla="*/ 44768 w 44767"/>
                  <a:gd name="connsiteY8" fmla="*/ 111442 h 111442"/>
                  <a:gd name="connsiteX9" fmla="*/ 40005 w 44767"/>
                  <a:gd name="connsiteY9" fmla="*/ 88583 h 111442"/>
                  <a:gd name="connsiteX10" fmla="*/ 31432 w 44767"/>
                  <a:gd name="connsiteY10" fmla="*/ 72390 h 111442"/>
                  <a:gd name="connsiteX11" fmla="*/ 40005 w 44767"/>
                  <a:gd name="connsiteY11" fmla="*/ 43815 h 11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767" h="111442">
                    <a:moveTo>
                      <a:pt x="40005" y="9525"/>
                    </a:moveTo>
                    <a:lnTo>
                      <a:pt x="17145" y="0"/>
                    </a:lnTo>
                    <a:lnTo>
                      <a:pt x="1905" y="8572"/>
                    </a:lnTo>
                    <a:lnTo>
                      <a:pt x="1905" y="35242"/>
                    </a:lnTo>
                    <a:lnTo>
                      <a:pt x="0" y="60008"/>
                    </a:lnTo>
                    <a:lnTo>
                      <a:pt x="14288" y="69533"/>
                    </a:lnTo>
                    <a:lnTo>
                      <a:pt x="23813" y="81915"/>
                    </a:lnTo>
                    <a:lnTo>
                      <a:pt x="25718" y="103822"/>
                    </a:lnTo>
                    <a:lnTo>
                      <a:pt x="44768" y="111442"/>
                    </a:lnTo>
                    <a:lnTo>
                      <a:pt x="40005" y="88583"/>
                    </a:lnTo>
                    <a:lnTo>
                      <a:pt x="31432" y="72390"/>
                    </a:lnTo>
                    <a:lnTo>
                      <a:pt x="40005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: Shape 151">
                <a:extLst>
                  <a:ext uri="{FF2B5EF4-FFF2-40B4-BE49-F238E27FC236}">
                    <a16:creationId xmlns="" xmlns:a16="http://schemas.microsoft.com/office/drawing/2014/main" id="{86CF48A8-4729-5BD1-A650-6B03A75FC272}"/>
                  </a:ext>
                </a:extLst>
              </p:cNvPr>
              <p:cNvSpPr/>
              <p:nvPr/>
            </p:nvSpPr>
            <p:spPr>
              <a:xfrm>
                <a:off x="10353675" y="2638425"/>
                <a:ext cx="85725" cy="25717"/>
              </a:xfrm>
              <a:custGeom>
                <a:avLst/>
                <a:gdLst>
                  <a:gd name="connsiteX0" fmla="*/ 38100 w 85725"/>
                  <a:gd name="connsiteY0" fmla="*/ 25717 h 25717"/>
                  <a:gd name="connsiteX1" fmla="*/ 67627 w 85725"/>
                  <a:gd name="connsiteY1" fmla="*/ 25717 h 25717"/>
                  <a:gd name="connsiteX2" fmla="*/ 85725 w 85725"/>
                  <a:gd name="connsiteY2" fmla="*/ 7620 h 25717"/>
                  <a:gd name="connsiteX3" fmla="*/ 62865 w 85725"/>
                  <a:gd name="connsiteY3" fmla="*/ 0 h 25717"/>
                  <a:gd name="connsiteX4" fmla="*/ 39052 w 85725"/>
                  <a:gd name="connsiteY4" fmla="*/ 9525 h 25717"/>
                  <a:gd name="connsiteX5" fmla="*/ 17145 w 85725"/>
                  <a:gd name="connsiteY5" fmla="*/ 953 h 25717"/>
                  <a:gd name="connsiteX6" fmla="*/ 0 w 85725"/>
                  <a:gd name="connsiteY6" fmla="*/ 7620 h 25717"/>
                  <a:gd name="connsiteX7" fmla="*/ 8573 w 85725"/>
                  <a:gd name="connsiteY7" fmla="*/ 25717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725" h="25717">
                    <a:moveTo>
                      <a:pt x="38100" y="25717"/>
                    </a:moveTo>
                    <a:lnTo>
                      <a:pt x="67627" y="25717"/>
                    </a:lnTo>
                    <a:lnTo>
                      <a:pt x="85725" y="7620"/>
                    </a:lnTo>
                    <a:lnTo>
                      <a:pt x="62865" y="0"/>
                    </a:lnTo>
                    <a:lnTo>
                      <a:pt x="39052" y="9525"/>
                    </a:lnTo>
                    <a:lnTo>
                      <a:pt x="17145" y="953"/>
                    </a:lnTo>
                    <a:lnTo>
                      <a:pt x="0" y="7620"/>
                    </a:lnTo>
                    <a:lnTo>
                      <a:pt x="8573" y="2571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: Shape 152">
                <a:extLst>
                  <a:ext uri="{FF2B5EF4-FFF2-40B4-BE49-F238E27FC236}">
                    <a16:creationId xmlns="" xmlns:a16="http://schemas.microsoft.com/office/drawing/2014/main" id="{D766B51F-010A-8394-5E9D-842E8D87AF0B}"/>
                  </a:ext>
                </a:extLst>
              </p:cNvPr>
              <p:cNvSpPr/>
              <p:nvPr/>
            </p:nvSpPr>
            <p:spPr>
              <a:xfrm>
                <a:off x="10458450" y="2572702"/>
                <a:ext cx="32385" cy="22859"/>
              </a:xfrm>
              <a:custGeom>
                <a:avLst/>
                <a:gdLst>
                  <a:gd name="connsiteX0" fmla="*/ 20955 w 32385"/>
                  <a:gd name="connsiteY0" fmla="*/ 11430 h 22859"/>
                  <a:gd name="connsiteX1" fmla="*/ 32385 w 32385"/>
                  <a:gd name="connsiteY1" fmla="*/ 0 h 22859"/>
                  <a:gd name="connsiteX2" fmla="*/ 16193 w 32385"/>
                  <a:gd name="connsiteY2" fmla="*/ 3810 h 22859"/>
                  <a:gd name="connsiteX3" fmla="*/ 0 w 32385"/>
                  <a:gd name="connsiteY3" fmla="*/ 14288 h 22859"/>
                  <a:gd name="connsiteX4" fmla="*/ 8573 w 32385"/>
                  <a:gd name="connsiteY4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5" h="22859">
                    <a:moveTo>
                      <a:pt x="20955" y="11430"/>
                    </a:moveTo>
                    <a:lnTo>
                      <a:pt x="32385" y="0"/>
                    </a:lnTo>
                    <a:lnTo>
                      <a:pt x="16193" y="3810"/>
                    </a:lnTo>
                    <a:lnTo>
                      <a:pt x="0" y="14288"/>
                    </a:lnTo>
                    <a:lnTo>
                      <a:pt x="8573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: Shape 153">
                <a:extLst>
                  <a:ext uri="{FF2B5EF4-FFF2-40B4-BE49-F238E27FC236}">
                    <a16:creationId xmlns="" xmlns:a16="http://schemas.microsoft.com/office/drawing/2014/main" id="{7E162098-3F49-AFF6-64C8-8BFE8EDAA4B1}"/>
                  </a:ext>
                </a:extLst>
              </p:cNvPr>
              <p:cNvSpPr/>
              <p:nvPr/>
            </p:nvSpPr>
            <p:spPr>
              <a:xfrm>
                <a:off x="8792527" y="1102994"/>
                <a:ext cx="87630" cy="160019"/>
              </a:xfrm>
              <a:custGeom>
                <a:avLst/>
                <a:gdLst>
                  <a:gd name="connsiteX0" fmla="*/ 3810 w 87630"/>
                  <a:gd name="connsiteY0" fmla="*/ 100965 h 160019"/>
                  <a:gd name="connsiteX1" fmla="*/ 18098 w 87630"/>
                  <a:gd name="connsiteY1" fmla="*/ 121920 h 160019"/>
                  <a:gd name="connsiteX2" fmla="*/ 32385 w 87630"/>
                  <a:gd name="connsiteY2" fmla="*/ 155258 h 160019"/>
                  <a:gd name="connsiteX3" fmla="*/ 55245 w 87630"/>
                  <a:gd name="connsiteY3" fmla="*/ 160020 h 160019"/>
                  <a:gd name="connsiteX4" fmla="*/ 70485 w 87630"/>
                  <a:gd name="connsiteY4" fmla="*/ 144780 h 160019"/>
                  <a:gd name="connsiteX5" fmla="*/ 81915 w 87630"/>
                  <a:gd name="connsiteY5" fmla="*/ 123825 h 160019"/>
                  <a:gd name="connsiteX6" fmla="*/ 68580 w 87630"/>
                  <a:gd name="connsiteY6" fmla="*/ 110490 h 160019"/>
                  <a:gd name="connsiteX7" fmla="*/ 87630 w 87630"/>
                  <a:gd name="connsiteY7" fmla="*/ 83820 h 160019"/>
                  <a:gd name="connsiteX8" fmla="*/ 84773 w 87630"/>
                  <a:gd name="connsiteY8" fmla="*/ 54293 h 160019"/>
                  <a:gd name="connsiteX9" fmla="*/ 84773 w 87630"/>
                  <a:gd name="connsiteY9" fmla="*/ 19050 h 160019"/>
                  <a:gd name="connsiteX10" fmla="*/ 65723 w 87630"/>
                  <a:gd name="connsiteY10" fmla="*/ 4763 h 160019"/>
                  <a:gd name="connsiteX11" fmla="*/ 55245 w 87630"/>
                  <a:gd name="connsiteY11" fmla="*/ 0 h 160019"/>
                  <a:gd name="connsiteX12" fmla="*/ 44768 w 87630"/>
                  <a:gd name="connsiteY12" fmla="*/ 10478 h 160019"/>
                  <a:gd name="connsiteX13" fmla="*/ 23813 w 87630"/>
                  <a:gd name="connsiteY13" fmla="*/ 21908 h 160019"/>
                  <a:gd name="connsiteX14" fmla="*/ 5715 w 87630"/>
                  <a:gd name="connsiteY14" fmla="*/ 39053 h 160019"/>
                  <a:gd name="connsiteX15" fmla="*/ 7620 w 87630"/>
                  <a:gd name="connsiteY15" fmla="*/ 69533 h 160019"/>
                  <a:gd name="connsiteX16" fmla="*/ 0 w 87630"/>
                  <a:gd name="connsiteY16" fmla="*/ 77153 h 16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630" h="160019">
                    <a:moveTo>
                      <a:pt x="3810" y="100965"/>
                    </a:moveTo>
                    <a:lnTo>
                      <a:pt x="18098" y="121920"/>
                    </a:lnTo>
                    <a:lnTo>
                      <a:pt x="32385" y="155258"/>
                    </a:lnTo>
                    <a:lnTo>
                      <a:pt x="55245" y="160020"/>
                    </a:lnTo>
                    <a:lnTo>
                      <a:pt x="70485" y="144780"/>
                    </a:lnTo>
                    <a:lnTo>
                      <a:pt x="81915" y="123825"/>
                    </a:lnTo>
                    <a:lnTo>
                      <a:pt x="68580" y="110490"/>
                    </a:lnTo>
                    <a:lnTo>
                      <a:pt x="87630" y="83820"/>
                    </a:lnTo>
                    <a:lnTo>
                      <a:pt x="84773" y="54293"/>
                    </a:lnTo>
                    <a:lnTo>
                      <a:pt x="84773" y="19050"/>
                    </a:lnTo>
                    <a:lnTo>
                      <a:pt x="65723" y="4763"/>
                    </a:lnTo>
                    <a:lnTo>
                      <a:pt x="55245" y="0"/>
                    </a:lnTo>
                    <a:lnTo>
                      <a:pt x="44768" y="10478"/>
                    </a:lnTo>
                    <a:lnTo>
                      <a:pt x="23813" y="21908"/>
                    </a:lnTo>
                    <a:lnTo>
                      <a:pt x="5715" y="39053"/>
                    </a:lnTo>
                    <a:lnTo>
                      <a:pt x="7620" y="69533"/>
                    </a:lnTo>
                    <a:lnTo>
                      <a:pt x="0" y="7715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: Shape 154">
                <a:extLst>
                  <a:ext uri="{FF2B5EF4-FFF2-40B4-BE49-F238E27FC236}">
                    <a16:creationId xmlns="" xmlns:a16="http://schemas.microsoft.com/office/drawing/2014/main" id="{EF87DA0C-6126-128A-3F54-30CA66DB5E5F}"/>
                  </a:ext>
                </a:extLst>
              </p:cNvPr>
              <p:cNvSpPr/>
              <p:nvPr/>
            </p:nvSpPr>
            <p:spPr>
              <a:xfrm>
                <a:off x="9122092" y="4163377"/>
                <a:ext cx="48577" cy="56197"/>
              </a:xfrm>
              <a:custGeom>
                <a:avLst/>
                <a:gdLst>
                  <a:gd name="connsiteX0" fmla="*/ 11430 w 48577"/>
                  <a:gd name="connsiteY0" fmla="*/ 5715 h 56197"/>
                  <a:gd name="connsiteX1" fmla="*/ 0 w 48577"/>
                  <a:gd name="connsiteY1" fmla="*/ 19050 h 56197"/>
                  <a:gd name="connsiteX2" fmla="*/ 0 w 48577"/>
                  <a:gd name="connsiteY2" fmla="*/ 36195 h 56197"/>
                  <a:gd name="connsiteX3" fmla="*/ 0 w 48577"/>
                  <a:gd name="connsiteY3" fmla="*/ 54292 h 56197"/>
                  <a:gd name="connsiteX4" fmla="*/ 20002 w 48577"/>
                  <a:gd name="connsiteY4" fmla="*/ 45720 h 56197"/>
                  <a:gd name="connsiteX5" fmla="*/ 31432 w 48577"/>
                  <a:gd name="connsiteY5" fmla="*/ 56197 h 56197"/>
                  <a:gd name="connsiteX6" fmla="*/ 43815 w 48577"/>
                  <a:gd name="connsiteY6" fmla="*/ 44767 h 56197"/>
                  <a:gd name="connsiteX7" fmla="*/ 48577 w 48577"/>
                  <a:gd name="connsiteY7" fmla="*/ 20003 h 56197"/>
                  <a:gd name="connsiteX8" fmla="*/ 35243 w 48577"/>
                  <a:gd name="connsiteY8" fmla="*/ 0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577" h="56197">
                    <a:moveTo>
                      <a:pt x="11430" y="5715"/>
                    </a:moveTo>
                    <a:lnTo>
                      <a:pt x="0" y="19050"/>
                    </a:lnTo>
                    <a:lnTo>
                      <a:pt x="0" y="36195"/>
                    </a:lnTo>
                    <a:lnTo>
                      <a:pt x="0" y="54292"/>
                    </a:lnTo>
                    <a:lnTo>
                      <a:pt x="20002" y="45720"/>
                    </a:lnTo>
                    <a:lnTo>
                      <a:pt x="31432" y="56197"/>
                    </a:lnTo>
                    <a:lnTo>
                      <a:pt x="43815" y="44767"/>
                    </a:lnTo>
                    <a:lnTo>
                      <a:pt x="48577" y="20003"/>
                    </a:lnTo>
                    <a:lnTo>
                      <a:pt x="35243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: Shape 155">
                <a:extLst>
                  <a:ext uri="{FF2B5EF4-FFF2-40B4-BE49-F238E27FC236}">
                    <a16:creationId xmlns="" xmlns:a16="http://schemas.microsoft.com/office/drawing/2014/main" id="{43C963C2-587D-52E7-EDF1-43A13457E96D}"/>
                  </a:ext>
                </a:extLst>
              </p:cNvPr>
              <p:cNvSpPr/>
              <p:nvPr/>
            </p:nvSpPr>
            <p:spPr>
              <a:xfrm>
                <a:off x="7733347" y="1920239"/>
                <a:ext cx="160019" cy="115252"/>
              </a:xfrm>
              <a:custGeom>
                <a:avLst/>
                <a:gdLst>
                  <a:gd name="connsiteX0" fmla="*/ 9525 w 160019"/>
                  <a:gd name="connsiteY0" fmla="*/ 84773 h 115252"/>
                  <a:gd name="connsiteX1" fmla="*/ 23813 w 160019"/>
                  <a:gd name="connsiteY1" fmla="*/ 104775 h 115252"/>
                  <a:gd name="connsiteX2" fmla="*/ 50482 w 160019"/>
                  <a:gd name="connsiteY2" fmla="*/ 115252 h 115252"/>
                  <a:gd name="connsiteX3" fmla="*/ 68580 w 160019"/>
                  <a:gd name="connsiteY3" fmla="*/ 97155 h 115252"/>
                  <a:gd name="connsiteX4" fmla="*/ 91440 w 160019"/>
                  <a:gd name="connsiteY4" fmla="*/ 97155 h 115252"/>
                  <a:gd name="connsiteX5" fmla="*/ 114300 w 160019"/>
                  <a:gd name="connsiteY5" fmla="*/ 88583 h 115252"/>
                  <a:gd name="connsiteX6" fmla="*/ 135255 w 160019"/>
                  <a:gd name="connsiteY6" fmla="*/ 79058 h 115252"/>
                  <a:gd name="connsiteX7" fmla="*/ 148590 w 160019"/>
                  <a:gd name="connsiteY7" fmla="*/ 65723 h 115252"/>
                  <a:gd name="connsiteX8" fmla="*/ 148590 w 160019"/>
                  <a:gd name="connsiteY8" fmla="*/ 47625 h 115252"/>
                  <a:gd name="connsiteX9" fmla="*/ 160020 w 160019"/>
                  <a:gd name="connsiteY9" fmla="*/ 15240 h 115252"/>
                  <a:gd name="connsiteX10" fmla="*/ 140017 w 160019"/>
                  <a:gd name="connsiteY10" fmla="*/ 0 h 115252"/>
                  <a:gd name="connsiteX11" fmla="*/ 111442 w 160019"/>
                  <a:gd name="connsiteY11" fmla="*/ 13335 h 115252"/>
                  <a:gd name="connsiteX12" fmla="*/ 97155 w 160019"/>
                  <a:gd name="connsiteY12" fmla="*/ 30480 h 115252"/>
                  <a:gd name="connsiteX13" fmla="*/ 80963 w 160019"/>
                  <a:gd name="connsiteY13" fmla="*/ 46673 h 115252"/>
                  <a:gd name="connsiteX14" fmla="*/ 74295 w 160019"/>
                  <a:gd name="connsiteY14" fmla="*/ 46673 h 115252"/>
                  <a:gd name="connsiteX15" fmla="*/ 62865 w 160019"/>
                  <a:gd name="connsiteY15" fmla="*/ 31433 h 115252"/>
                  <a:gd name="connsiteX16" fmla="*/ 42863 w 160019"/>
                  <a:gd name="connsiteY16" fmla="*/ 51435 h 115252"/>
                  <a:gd name="connsiteX17" fmla="*/ 29527 w 160019"/>
                  <a:gd name="connsiteY17" fmla="*/ 64770 h 115252"/>
                  <a:gd name="connsiteX18" fmla="*/ 20002 w 160019"/>
                  <a:gd name="connsiteY18" fmla="*/ 74295 h 115252"/>
                  <a:gd name="connsiteX19" fmla="*/ 0 w 160019"/>
                  <a:gd name="connsiteY19" fmla="*/ 65723 h 115252"/>
                  <a:gd name="connsiteX20" fmla="*/ 2857 w 160019"/>
                  <a:gd name="connsiteY20" fmla="*/ 76200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0019" h="115252">
                    <a:moveTo>
                      <a:pt x="9525" y="84773"/>
                    </a:moveTo>
                    <a:lnTo>
                      <a:pt x="23813" y="104775"/>
                    </a:lnTo>
                    <a:lnTo>
                      <a:pt x="50482" y="115252"/>
                    </a:lnTo>
                    <a:lnTo>
                      <a:pt x="68580" y="97155"/>
                    </a:lnTo>
                    <a:lnTo>
                      <a:pt x="91440" y="97155"/>
                    </a:lnTo>
                    <a:lnTo>
                      <a:pt x="114300" y="88583"/>
                    </a:lnTo>
                    <a:lnTo>
                      <a:pt x="135255" y="79058"/>
                    </a:lnTo>
                    <a:lnTo>
                      <a:pt x="148590" y="65723"/>
                    </a:lnTo>
                    <a:lnTo>
                      <a:pt x="148590" y="47625"/>
                    </a:lnTo>
                    <a:lnTo>
                      <a:pt x="160020" y="15240"/>
                    </a:lnTo>
                    <a:lnTo>
                      <a:pt x="140017" y="0"/>
                    </a:lnTo>
                    <a:lnTo>
                      <a:pt x="111442" y="13335"/>
                    </a:lnTo>
                    <a:lnTo>
                      <a:pt x="97155" y="30480"/>
                    </a:lnTo>
                    <a:lnTo>
                      <a:pt x="80963" y="46673"/>
                    </a:lnTo>
                    <a:lnTo>
                      <a:pt x="74295" y="46673"/>
                    </a:lnTo>
                    <a:lnTo>
                      <a:pt x="62865" y="31433"/>
                    </a:lnTo>
                    <a:lnTo>
                      <a:pt x="42863" y="51435"/>
                    </a:lnTo>
                    <a:lnTo>
                      <a:pt x="29527" y="64770"/>
                    </a:lnTo>
                    <a:lnTo>
                      <a:pt x="20002" y="74295"/>
                    </a:lnTo>
                    <a:lnTo>
                      <a:pt x="0" y="65723"/>
                    </a:lnTo>
                    <a:lnTo>
                      <a:pt x="2857" y="762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: Shape 156">
                <a:extLst>
                  <a:ext uri="{FF2B5EF4-FFF2-40B4-BE49-F238E27FC236}">
                    <a16:creationId xmlns="" xmlns:a16="http://schemas.microsoft.com/office/drawing/2014/main" id="{705335C9-1FAD-ECEC-BFFE-02DFECCD048A}"/>
                  </a:ext>
                </a:extLst>
              </p:cNvPr>
              <p:cNvSpPr/>
              <p:nvPr/>
            </p:nvSpPr>
            <p:spPr>
              <a:xfrm>
                <a:off x="7477125" y="2017395"/>
                <a:ext cx="250507" cy="234314"/>
              </a:xfrm>
              <a:custGeom>
                <a:avLst/>
                <a:gdLst>
                  <a:gd name="connsiteX0" fmla="*/ 12382 w 250507"/>
                  <a:gd name="connsiteY0" fmla="*/ 170497 h 234314"/>
                  <a:gd name="connsiteX1" fmla="*/ 25718 w 250507"/>
                  <a:gd name="connsiteY1" fmla="*/ 170497 h 234314"/>
                  <a:gd name="connsiteX2" fmla="*/ 43815 w 250507"/>
                  <a:gd name="connsiteY2" fmla="*/ 188595 h 234314"/>
                  <a:gd name="connsiteX3" fmla="*/ 39052 w 250507"/>
                  <a:gd name="connsiteY3" fmla="*/ 209550 h 234314"/>
                  <a:gd name="connsiteX4" fmla="*/ 61913 w 250507"/>
                  <a:gd name="connsiteY4" fmla="*/ 220980 h 234314"/>
                  <a:gd name="connsiteX5" fmla="*/ 92393 w 250507"/>
                  <a:gd name="connsiteY5" fmla="*/ 221933 h 234314"/>
                  <a:gd name="connsiteX6" fmla="*/ 105727 w 250507"/>
                  <a:gd name="connsiteY6" fmla="*/ 234315 h 234314"/>
                  <a:gd name="connsiteX7" fmla="*/ 128588 w 250507"/>
                  <a:gd name="connsiteY7" fmla="*/ 234315 h 234314"/>
                  <a:gd name="connsiteX8" fmla="*/ 155257 w 250507"/>
                  <a:gd name="connsiteY8" fmla="*/ 226695 h 234314"/>
                  <a:gd name="connsiteX9" fmla="*/ 155257 w 250507"/>
                  <a:gd name="connsiteY9" fmla="*/ 206692 h 234314"/>
                  <a:gd name="connsiteX10" fmla="*/ 139065 w 250507"/>
                  <a:gd name="connsiteY10" fmla="*/ 191452 h 234314"/>
                  <a:gd name="connsiteX11" fmla="*/ 147638 w 250507"/>
                  <a:gd name="connsiteY11" fmla="*/ 181927 h 234314"/>
                  <a:gd name="connsiteX12" fmla="*/ 160973 w 250507"/>
                  <a:gd name="connsiteY12" fmla="*/ 195263 h 234314"/>
                  <a:gd name="connsiteX13" fmla="*/ 184785 w 250507"/>
                  <a:gd name="connsiteY13" fmla="*/ 152400 h 234314"/>
                  <a:gd name="connsiteX14" fmla="*/ 207645 w 250507"/>
                  <a:gd name="connsiteY14" fmla="*/ 130492 h 234314"/>
                  <a:gd name="connsiteX15" fmla="*/ 217170 w 250507"/>
                  <a:gd name="connsiteY15" fmla="*/ 140017 h 234314"/>
                  <a:gd name="connsiteX16" fmla="*/ 237173 w 250507"/>
                  <a:gd name="connsiteY16" fmla="*/ 119063 h 234314"/>
                  <a:gd name="connsiteX17" fmla="*/ 243840 w 250507"/>
                  <a:gd name="connsiteY17" fmla="*/ 100013 h 234314"/>
                  <a:gd name="connsiteX18" fmla="*/ 220980 w 250507"/>
                  <a:gd name="connsiteY18" fmla="*/ 92392 h 234314"/>
                  <a:gd name="connsiteX19" fmla="*/ 205740 w 250507"/>
                  <a:gd name="connsiteY19" fmla="*/ 107633 h 234314"/>
                  <a:gd name="connsiteX20" fmla="*/ 185738 w 250507"/>
                  <a:gd name="connsiteY20" fmla="*/ 94297 h 234314"/>
                  <a:gd name="connsiteX21" fmla="*/ 162877 w 250507"/>
                  <a:gd name="connsiteY21" fmla="*/ 80010 h 234314"/>
                  <a:gd name="connsiteX22" fmla="*/ 140018 w 250507"/>
                  <a:gd name="connsiteY22" fmla="*/ 62865 h 234314"/>
                  <a:gd name="connsiteX23" fmla="*/ 147638 w 250507"/>
                  <a:gd name="connsiteY23" fmla="*/ 46672 h 234314"/>
                  <a:gd name="connsiteX24" fmla="*/ 160020 w 250507"/>
                  <a:gd name="connsiteY24" fmla="*/ 34290 h 234314"/>
                  <a:gd name="connsiteX25" fmla="*/ 169545 w 250507"/>
                  <a:gd name="connsiteY25" fmla="*/ 66675 h 234314"/>
                  <a:gd name="connsiteX26" fmla="*/ 183832 w 250507"/>
                  <a:gd name="connsiteY26" fmla="*/ 81915 h 234314"/>
                  <a:gd name="connsiteX27" fmla="*/ 209550 w 250507"/>
                  <a:gd name="connsiteY27" fmla="*/ 86677 h 234314"/>
                  <a:gd name="connsiteX28" fmla="*/ 224790 w 250507"/>
                  <a:gd name="connsiteY28" fmla="*/ 80010 h 234314"/>
                  <a:gd name="connsiteX29" fmla="*/ 237173 w 250507"/>
                  <a:gd name="connsiteY29" fmla="*/ 80010 h 234314"/>
                  <a:gd name="connsiteX30" fmla="*/ 250507 w 250507"/>
                  <a:gd name="connsiteY30" fmla="*/ 66675 h 234314"/>
                  <a:gd name="connsiteX31" fmla="*/ 243840 w 250507"/>
                  <a:gd name="connsiteY31" fmla="*/ 40005 h 234314"/>
                  <a:gd name="connsiteX32" fmla="*/ 222885 w 250507"/>
                  <a:gd name="connsiteY32" fmla="*/ 40005 h 234314"/>
                  <a:gd name="connsiteX33" fmla="*/ 228600 w 250507"/>
                  <a:gd name="connsiteY33" fmla="*/ 17145 h 234314"/>
                  <a:gd name="connsiteX34" fmla="*/ 228600 w 250507"/>
                  <a:gd name="connsiteY34" fmla="*/ 0 h 234314"/>
                  <a:gd name="connsiteX35" fmla="*/ 211455 w 250507"/>
                  <a:gd name="connsiteY35" fmla="*/ 5715 h 234314"/>
                  <a:gd name="connsiteX36" fmla="*/ 170498 w 250507"/>
                  <a:gd name="connsiteY36" fmla="*/ 5715 h 234314"/>
                  <a:gd name="connsiteX37" fmla="*/ 157163 w 250507"/>
                  <a:gd name="connsiteY37" fmla="*/ 19050 h 234314"/>
                  <a:gd name="connsiteX38" fmla="*/ 136207 w 250507"/>
                  <a:gd name="connsiteY38" fmla="*/ 33338 h 234314"/>
                  <a:gd name="connsiteX39" fmla="*/ 120968 w 250507"/>
                  <a:gd name="connsiteY39" fmla="*/ 18097 h 234314"/>
                  <a:gd name="connsiteX40" fmla="*/ 83820 w 250507"/>
                  <a:gd name="connsiteY40" fmla="*/ 29527 h 234314"/>
                  <a:gd name="connsiteX41" fmla="*/ 86677 w 250507"/>
                  <a:gd name="connsiteY41" fmla="*/ 53340 h 234314"/>
                  <a:gd name="connsiteX42" fmla="*/ 96202 w 250507"/>
                  <a:gd name="connsiteY42" fmla="*/ 62865 h 234314"/>
                  <a:gd name="connsiteX43" fmla="*/ 109538 w 250507"/>
                  <a:gd name="connsiteY43" fmla="*/ 76200 h 234314"/>
                  <a:gd name="connsiteX44" fmla="*/ 120015 w 250507"/>
                  <a:gd name="connsiteY44" fmla="*/ 86677 h 234314"/>
                  <a:gd name="connsiteX45" fmla="*/ 105727 w 250507"/>
                  <a:gd name="connsiteY45" fmla="*/ 98108 h 234314"/>
                  <a:gd name="connsiteX46" fmla="*/ 86677 w 250507"/>
                  <a:gd name="connsiteY46" fmla="*/ 80963 h 234314"/>
                  <a:gd name="connsiteX47" fmla="*/ 76200 w 250507"/>
                  <a:gd name="connsiteY47" fmla="*/ 91440 h 234314"/>
                  <a:gd name="connsiteX48" fmla="*/ 61913 w 250507"/>
                  <a:gd name="connsiteY48" fmla="*/ 77152 h 234314"/>
                  <a:gd name="connsiteX49" fmla="*/ 29527 w 250507"/>
                  <a:gd name="connsiteY49" fmla="*/ 83820 h 234314"/>
                  <a:gd name="connsiteX50" fmla="*/ 16193 w 250507"/>
                  <a:gd name="connsiteY50" fmla="*/ 76200 h 234314"/>
                  <a:gd name="connsiteX51" fmla="*/ 9525 w 250507"/>
                  <a:gd name="connsiteY51" fmla="*/ 92392 h 234314"/>
                  <a:gd name="connsiteX52" fmla="*/ 20002 w 250507"/>
                  <a:gd name="connsiteY52" fmla="*/ 102870 h 234314"/>
                  <a:gd name="connsiteX53" fmla="*/ 0 w 250507"/>
                  <a:gd name="connsiteY53" fmla="*/ 113347 h 234314"/>
                  <a:gd name="connsiteX54" fmla="*/ 0 w 250507"/>
                  <a:gd name="connsiteY54" fmla="*/ 137160 h 234314"/>
                  <a:gd name="connsiteX55" fmla="*/ 16193 w 250507"/>
                  <a:gd name="connsiteY55" fmla="*/ 152400 h 23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50507" h="234314">
                    <a:moveTo>
                      <a:pt x="12382" y="170497"/>
                    </a:moveTo>
                    <a:lnTo>
                      <a:pt x="25718" y="170497"/>
                    </a:lnTo>
                    <a:lnTo>
                      <a:pt x="43815" y="188595"/>
                    </a:lnTo>
                    <a:lnTo>
                      <a:pt x="39052" y="209550"/>
                    </a:lnTo>
                    <a:lnTo>
                      <a:pt x="61913" y="220980"/>
                    </a:lnTo>
                    <a:lnTo>
                      <a:pt x="92393" y="221933"/>
                    </a:lnTo>
                    <a:lnTo>
                      <a:pt x="105727" y="234315"/>
                    </a:lnTo>
                    <a:lnTo>
                      <a:pt x="128588" y="234315"/>
                    </a:lnTo>
                    <a:lnTo>
                      <a:pt x="155257" y="226695"/>
                    </a:lnTo>
                    <a:lnTo>
                      <a:pt x="155257" y="206692"/>
                    </a:lnTo>
                    <a:lnTo>
                      <a:pt x="139065" y="191452"/>
                    </a:lnTo>
                    <a:lnTo>
                      <a:pt x="147638" y="181927"/>
                    </a:lnTo>
                    <a:lnTo>
                      <a:pt x="160973" y="195263"/>
                    </a:lnTo>
                    <a:lnTo>
                      <a:pt x="184785" y="152400"/>
                    </a:lnTo>
                    <a:lnTo>
                      <a:pt x="207645" y="130492"/>
                    </a:lnTo>
                    <a:lnTo>
                      <a:pt x="217170" y="140017"/>
                    </a:lnTo>
                    <a:lnTo>
                      <a:pt x="237173" y="119063"/>
                    </a:lnTo>
                    <a:lnTo>
                      <a:pt x="243840" y="100013"/>
                    </a:lnTo>
                    <a:lnTo>
                      <a:pt x="220980" y="92392"/>
                    </a:lnTo>
                    <a:lnTo>
                      <a:pt x="205740" y="107633"/>
                    </a:lnTo>
                    <a:lnTo>
                      <a:pt x="185738" y="94297"/>
                    </a:lnTo>
                    <a:lnTo>
                      <a:pt x="162877" y="80010"/>
                    </a:lnTo>
                    <a:lnTo>
                      <a:pt x="140018" y="62865"/>
                    </a:lnTo>
                    <a:lnTo>
                      <a:pt x="147638" y="46672"/>
                    </a:lnTo>
                    <a:lnTo>
                      <a:pt x="160020" y="34290"/>
                    </a:lnTo>
                    <a:lnTo>
                      <a:pt x="169545" y="66675"/>
                    </a:lnTo>
                    <a:lnTo>
                      <a:pt x="183832" y="81915"/>
                    </a:lnTo>
                    <a:lnTo>
                      <a:pt x="209550" y="86677"/>
                    </a:lnTo>
                    <a:lnTo>
                      <a:pt x="224790" y="80010"/>
                    </a:lnTo>
                    <a:lnTo>
                      <a:pt x="237173" y="80010"/>
                    </a:lnTo>
                    <a:lnTo>
                      <a:pt x="250507" y="66675"/>
                    </a:lnTo>
                    <a:lnTo>
                      <a:pt x="243840" y="40005"/>
                    </a:lnTo>
                    <a:lnTo>
                      <a:pt x="222885" y="40005"/>
                    </a:lnTo>
                    <a:lnTo>
                      <a:pt x="228600" y="17145"/>
                    </a:lnTo>
                    <a:lnTo>
                      <a:pt x="228600" y="0"/>
                    </a:lnTo>
                    <a:lnTo>
                      <a:pt x="211455" y="5715"/>
                    </a:lnTo>
                    <a:lnTo>
                      <a:pt x="170498" y="5715"/>
                    </a:lnTo>
                    <a:lnTo>
                      <a:pt x="157163" y="19050"/>
                    </a:lnTo>
                    <a:lnTo>
                      <a:pt x="136207" y="33338"/>
                    </a:lnTo>
                    <a:lnTo>
                      <a:pt x="120968" y="18097"/>
                    </a:lnTo>
                    <a:lnTo>
                      <a:pt x="83820" y="29527"/>
                    </a:lnTo>
                    <a:lnTo>
                      <a:pt x="86677" y="53340"/>
                    </a:lnTo>
                    <a:lnTo>
                      <a:pt x="96202" y="62865"/>
                    </a:lnTo>
                    <a:lnTo>
                      <a:pt x="109538" y="76200"/>
                    </a:lnTo>
                    <a:lnTo>
                      <a:pt x="120015" y="86677"/>
                    </a:lnTo>
                    <a:lnTo>
                      <a:pt x="105727" y="98108"/>
                    </a:lnTo>
                    <a:lnTo>
                      <a:pt x="86677" y="80963"/>
                    </a:lnTo>
                    <a:lnTo>
                      <a:pt x="76200" y="91440"/>
                    </a:lnTo>
                    <a:lnTo>
                      <a:pt x="61913" y="77152"/>
                    </a:lnTo>
                    <a:lnTo>
                      <a:pt x="29527" y="83820"/>
                    </a:lnTo>
                    <a:lnTo>
                      <a:pt x="16193" y="76200"/>
                    </a:lnTo>
                    <a:lnTo>
                      <a:pt x="9525" y="92392"/>
                    </a:lnTo>
                    <a:lnTo>
                      <a:pt x="20002" y="102870"/>
                    </a:lnTo>
                    <a:lnTo>
                      <a:pt x="0" y="113347"/>
                    </a:lnTo>
                    <a:lnTo>
                      <a:pt x="0" y="137160"/>
                    </a:lnTo>
                    <a:lnTo>
                      <a:pt x="16193" y="15240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: Shape 157">
                <a:extLst>
                  <a:ext uri="{FF2B5EF4-FFF2-40B4-BE49-F238E27FC236}">
                    <a16:creationId xmlns="" xmlns:a16="http://schemas.microsoft.com/office/drawing/2014/main" id="{6434B9B2-42E1-862C-0A14-E7846565575C}"/>
                  </a:ext>
                </a:extLst>
              </p:cNvPr>
              <p:cNvSpPr/>
              <p:nvPr/>
            </p:nvSpPr>
            <p:spPr>
              <a:xfrm>
                <a:off x="7699057" y="2246947"/>
                <a:ext cx="36194" cy="52387"/>
              </a:xfrm>
              <a:custGeom>
                <a:avLst/>
                <a:gdLst>
                  <a:gd name="connsiteX0" fmla="*/ 11430 w 36194"/>
                  <a:gd name="connsiteY0" fmla="*/ 953 h 52387"/>
                  <a:gd name="connsiteX1" fmla="*/ 0 w 36194"/>
                  <a:gd name="connsiteY1" fmla="*/ 11430 h 52387"/>
                  <a:gd name="connsiteX2" fmla="*/ 8573 w 36194"/>
                  <a:gd name="connsiteY2" fmla="*/ 37148 h 52387"/>
                  <a:gd name="connsiteX3" fmla="*/ 23813 w 36194"/>
                  <a:gd name="connsiteY3" fmla="*/ 52388 h 52387"/>
                  <a:gd name="connsiteX4" fmla="*/ 36195 w 36194"/>
                  <a:gd name="connsiteY4" fmla="*/ 28575 h 52387"/>
                  <a:gd name="connsiteX5" fmla="*/ 36195 w 36194"/>
                  <a:gd name="connsiteY5" fmla="*/ 9525 h 52387"/>
                  <a:gd name="connsiteX6" fmla="*/ 26670 w 36194"/>
                  <a:gd name="connsiteY6" fmla="*/ 0 h 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4" h="52387">
                    <a:moveTo>
                      <a:pt x="11430" y="953"/>
                    </a:moveTo>
                    <a:lnTo>
                      <a:pt x="0" y="11430"/>
                    </a:lnTo>
                    <a:lnTo>
                      <a:pt x="8573" y="37148"/>
                    </a:lnTo>
                    <a:lnTo>
                      <a:pt x="23813" y="52388"/>
                    </a:lnTo>
                    <a:lnTo>
                      <a:pt x="36195" y="28575"/>
                    </a:lnTo>
                    <a:lnTo>
                      <a:pt x="36195" y="9525"/>
                    </a:lnTo>
                    <a:lnTo>
                      <a:pt x="2667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: Shape 158">
                <a:extLst>
                  <a:ext uri="{FF2B5EF4-FFF2-40B4-BE49-F238E27FC236}">
                    <a16:creationId xmlns="" xmlns:a16="http://schemas.microsoft.com/office/drawing/2014/main" id="{CCE54289-31C1-653E-1181-33FF3242221A}"/>
                  </a:ext>
                </a:extLst>
              </p:cNvPr>
              <p:cNvSpPr/>
              <p:nvPr/>
            </p:nvSpPr>
            <p:spPr>
              <a:xfrm>
                <a:off x="7748587" y="2242184"/>
                <a:ext cx="121919" cy="105727"/>
              </a:xfrm>
              <a:custGeom>
                <a:avLst/>
                <a:gdLst>
                  <a:gd name="connsiteX0" fmla="*/ 20955 w 121919"/>
                  <a:gd name="connsiteY0" fmla="*/ 105728 h 105727"/>
                  <a:gd name="connsiteX1" fmla="*/ 32385 w 121919"/>
                  <a:gd name="connsiteY1" fmla="*/ 81915 h 105727"/>
                  <a:gd name="connsiteX2" fmla="*/ 61913 w 121919"/>
                  <a:gd name="connsiteY2" fmla="*/ 75248 h 105727"/>
                  <a:gd name="connsiteX3" fmla="*/ 87630 w 121919"/>
                  <a:gd name="connsiteY3" fmla="*/ 64770 h 105727"/>
                  <a:gd name="connsiteX4" fmla="*/ 121920 w 121919"/>
                  <a:gd name="connsiteY4" fmla="*/ 44768 h 105727"/>
                  <a:gd name="connsiteX5" fmla="*/ 103823 w 121919"/>
                  <a:gd name="connsiteY5" fmla="*/ 11430 h 105727"/>
                  <a:gd name="connsiteX6" fmla="*/ 80010 w 121919"/>
                  <a:gd name="connsiteY6" fmla="*/ 11430 h 105727"/>
                  <a:gd name="connsiteX7" fmla="*/ 45720 w 121919"/>
                  <a:gd name="connsiteY7" fmla="*/ 0 h 105727"/>
                  <a:gd name="connsiteX8" fmla="*/ 29527 w 121919"/>
                  <a:gd name="connsiteY8" fmla="*/ 14288 h 105727"/>
                  <a:gd name="connsiteX9" fmla="*/ 14288 w 121919"/>
                  <a:gd name="connsiteY9" fmla="*/ 29528 h 105727"/>
                  <a:gd name="connsiteX10" fmla="*/ 0 w 121919"/>
                  <a:gd name="connsiteY10" fmla="*/ 43815 h 105727"/>
                  <a:gd name="connsiteX11" fmla="*/ 8573 w 121919"/>
                  <a:gd name="connsiteY11" fmla="*/ 63818 h 105727"/>
                  <a:gd name="connsiteX12" fmla="*/ 21907 w 121919"/>
                  <a:gd name="connsiteY12" fmla="*/ 78105 h 105727"/>
                  <a:gd name="connsiteX13" fmla="*/ 13335 w 121919"/>
                  <a:gd name="connsiteY13" fmla="*/ 98108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19" h="105727">
                    <a:moveTo>
                      <a:pt x="20955" y="105728"/>
                    </a:moveTo>
                    <a:lnTo>
                      <a:pt x="32385" y="81915"/>
                    </a:lnTo>
                    <a:lnTo>
                      <a:pt x="61913" y="75248"/>
                    </a:lnTo>
                    <a:lnTo>
                      <a:pt x="87630" y="64770"/>
                    </a:lnTo>
                    <a:lnTo>
                      <a:pt x="121920" y="44768"/>
                    </a:lnTo>
                    <a:lnTo>
                      <a:pt x="103823" y="11430"/>
                    </a:lnTo>
                    <a:lnTo>
                      <a:pt x="80010" y="11430"/>
                    </a:lnTo>
                    <a:lnTo>
                      <a:pt x="45720" y="0"/>
                    </a:lnTo>
                    <a:lnTo>
                      <a:pt x="29527" y="14288"/>
                    </a:lnTo>
                    <a:lnTo>
                      <a:pt x="14288" y="29528"/>
                    </a:lnTo>
                    <a:lnTo>
                      <a:pt x="0" y="43815"/>
                    </a:lnTo>
                    <a:lnTo>
                      <a:pt x="8573" y="63818"/>
                    </a:lnTo>
                    <a:lnTo>
                      <a:pt x="21907" y="78105"/>
                    </a:lnTo>
                    <a:lnTo>
                      <a:pt x="13335" y="9810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: Shape 159">
                <a:extLst>
                  <a:ext uri="{FF2B5EF4-FFF2-40B4-BE49-F238E27FC236}">
                    <a16:creationId xmlns="" xmlns:a16="http://schemas.microsoft.com/office/drawing/2014/main" id="{1D0D2225-4555-68B4-7665-95F40CDBE7FF}"/>
                  </a:ext>
                </a:extLst>
              </p:cNvPr>
              <p:cNvSpPr/>
              <p:nvPr/>
            </p:nvSpPr>
            <p:spPr>
              <a:xfrm>
                <a:off x="7442835" y="2203132"/>
                <a:ext cx="38100" cy="43814"/>
              </a:xfrm>
              <a:custGeom>
                <a:avLst/>
                <a:gdLst>
                  <a:gd name="connsiteX0" fmla="*/ 21907 w 38100"/>
                  <a:gd name="connsiteY0" fmla="*/ 43815 h 43814"/>
                  <a:gd name="connsiteX1" fmla="*/ 38100 w 38100"/>
                  <a:gd name="connsiteY1" fmla="*/ 43815 h 43814"/>
                  <a:gd name="connsiteX2" fmla="*/ 38100 w 38100"/>
                  <a:gd name="connsiteY2" fmla="*/ 27622 h 43814"/>
                  <a:gd name="connsiteX3" fmla="*/ 32385 w 38100"/>
                  <a:gd name="connsiteY3" fmla="*/ 13335 h 43814"/>
                  <a:gd name="connsiteX4" fmla="*/ 20955 w 38100"/>
                  <a:gd name="connsiteY4" fmla="*/ 1905 h 43814"/>
                  <a:gd name="connsiteX5" fmla="*/ 0 w 38100"/>
                  <a:gd name="connsiteY5" fmla="*/ 0 h 43814"/>
                  <a:gd name="connsiteX6" fmla="*/ 13335 w 38100"/>
                  <a:gd name="connsiteY6" fmla="*/ 14288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43814">
                    <a:moveTo>
                      <a:pt x="21907" y="43815"/>
                    </a:moveTo>
                    <a:lnTo>
                      <a:pt x="38100" y="43815"/>
                    </a:lnTo>
                    <a:lnTo>
                      <a:pt x="38100" y="27622"/>
                    </a:lnTo>
                    <a:lnTo>
                      <a:pt x="32385" y="13335"/>
                    </a:lnTo>
                    <a:lnTo>
                      <a:pt x="20955" y="1905"/>
                    </a:lnTo>
                    <a:lnTo>
                      <a:pt x="0" y="0"/>
                    </a:lnTo>
                    <a:lnTo>
                      <a:pt x="13335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: Shape 160">
                <a:extLst>
                  <a:ext uri="{FF2B5EF4-FFF2-40B4-BE49-F238E27FC236}">
                    <a16:creationId xmlns="" xmlns:a16="http://schemas.microsoft.com/office/drawing/2014/main" id="{961950C2-B622-2C99-2366-2563AACAA139}"/>
                  </a:ext>
                </a:extLst>
              </p:cNvPr>
              <p:cNvSpPr/>
              <p:nvPr/>
            </p:nvSpPr>
            <p:spPr>
              <a:xfrm>
                <a:off x="6811327" y="2711767"/>
                <a:ext cx="61912" cy="58102"/>
              </a:xfrm>
              <a:custGeom>
                <a:avLst/>
                <a:gdLst>
                  <a:gd name="connsiteX0" fmla="*/ 25718 w 61912"/>
                  <a:gd name="connsiteY0" fmla="*/ 58103 h 58102"/>
                  <a:gd name="connsiteX1" fmla="*/ 42863 w 61912"/>
                  <a:gd name="connsiteY1" fmla="*/ 50483 h 58102"/>
                  <a:gd name="connsiteX2" fmla="*/ 61913 w 61912"/>
                  <a:gd name="connsiteY2" fmla="*/ 30480 h 58102"/>
                  <a:gd name="connsiteX3" fmla="*/ 61913 w 61912"/>
                  <a:gd name="connsiteY3" fmla="*/ 0 h 58102"/>
                  <a:gd name="connsiteX4" fmla="*/ 37148 w 61912"/>
                  <a:gd name="connsiteY4" fmla="*/ 0 h 58102"/>
                  <a:gd name="connsiteX5" fmla="*/ 22860 w 61912"/>
                  <a:gd name="connsiteY5" fmla="*/ 2858 h 58102"/>
                  <a:gd name="connsiteX6" fmla="*/ 0 w 61912"/>
                  <a:gd name="connsiteY6" fmla="*/ 26670 h 58102"/>
                  <a:gd name="connsiteX7" fmla="*/ 0 w 61912"/>
                  <a:gd name="connsiteY7" fmla="*/ 42863 h 58102"/>
                  <a:gd name="connsiteX8" fmla="*/ 19050 w 61912"/>
                  <a:gd name="connsiteY8" fmla="*/ 42863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12" h="58102">
                    <a:moveTo>
                      <a:pt x="25718" y="58103"/>
                    </a:moveTo>
                    <a:lnTo>
                      <a:pt x="42863" y="50483"/>
                    </a:lnTo>
                    <a:lnTo>
                      <a:pt x="61913" y="30480"/>
                    </a:lnTo>
                    <a:lnTo>
                      <a:pt x="61913" y="0"/>
                    </a:lnTo>
                    <a:lnTo>
                      <a:pt x="37148" y="0"/>
                    </a:lnTo>
                    <a:lnTo>
                      <a:pt x="22860" y="2858"/>
                    </a:lnTo>
                    <a:lnTo>
                      <a:pt x="0" y="26670"/>
                    </a:lnTo>
                    <a:lnTo>
                      <a:pt x="0" y="42863"/>
                    </a:lnTo>
                    <a:lnTo>
                      <a:pt x="19050" y="428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: Shape 161">
                <a:extLst>
                  <a:ext uri="{FF2B5EF4-FFF2-40B4-BE49-F238E27FC236}">
                    <a16:creationId xmlns="" xmlns:a16="http://schemas.microsoft.com/office/drawing/2014/main" id="{9A08C936-356F-587A-C909-758F3F7F1C8F}"/>
                  </a:ext>
                </a:extLst>
              </p:cNvPr>
              <p:cNvSpPr/>
              <p:nvPr/>
            </p:nvSpPr>
            <p:spPr>
              <a:xfrm>
                <a:off x="7661910" y="1812607"/>
                <a:ext cx="18097" cy="22859"/>
              </a:xfrm>
              <a:custGeom>
                <a:avLst/>
                <a:gdLst>
                  <a:gd name="connsiteX0" fmla="*/ 18097 w 18097"/>
                  <a:gd name="connsiteY0" fmla="*/ 14288 h 22859"/>
                  <a:gd name="connsiteX1" fmla="*/ 7620 w 18097"/>
                  <a:gd name="connsiteY1" fmla="*/ 0 h 22859"/>
                  <a:gd name="connsiteX2" fmla="*/ 0 w 18097"/>
                  <a:gd name="connsiteY2" fmla="*/ 14288 h 22859"/>
                  <a:gd name="connsiteX3" fmla="*/ 8572 w 18097"/>
                  <a:gd name="connsiteY3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22859">
                    <a:moveTo>
                      <a:pt x="18097" y="14288"/>
                    </a:moveTo>
                    <a:lnTo>
                      <a:pt x="7620" y="0"/>
                    </a:lnTo>
                    <a:lnTo>
                      <a:pt x="0" y="14288"/>
                    </a:lnTo>
                    <a:lnTo>
                      <a:pt x="8572" y="2286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: Shape 162">
                <a:extLst>
                  <a:ext uri="{FF2B5EF4-FFF2-40B4-BE49-F238E27FC236}">
                    <a16:creationId xmlns="" xmlns:a16="http://schemas.microsoft.com/office/drawing/2014/main" id="{2BBA52A4-049A-04BC-F95A-A87C1FA4ABAF}"/>
                  </a:ext>
                </a:extLst>
              </p:cNvPr>
              <p:cNvSpPr/>
              <p:nvPr/>
            </p:nvSpPr>
            <p:spPr>
              <a:xfrm>
                <a:off x="7565707" y="2367915"/>
                <a:ext cx="40005" cy="26669"/>
              </a:xfrm>
              <a:custGeom>
                <a:avLst/>
                <a:gdLst>
                  <a:gd name="connsiteX0" fmla="*/ 0 w 40005"/>
                  <a:gd name="connsiteY0" fmla="*/ 5715 h 26669"/>
                  <a:gd name="connsiteX1" fmla="*/ 14288 w 40005"/>
                  <a:gd name="connsiteY1" fmla="*/ 12382 h 26669"/>
                  <a:gd name="connsiteX2" fmla="*/ 32385 w 40005"/>
                  <a:gd name="connsiteY2" fmla="*/ 26670 h 26669"/>
                  <a:gd name="connsiteX3" fmla="*/ 40005 w 40005"/>
                  <a:gd name="connsiteY3" fmla="*/ 16192 h 26669"/>
                  <a:gd name="connsiteX4" fmla="*/ 32385 w 40005"/>
                  <a:gd name="connsiteY4" fmla="*/ 4763 h 26669"/>
                  <a:gd name="connsiteX5" fmla="*/ 7620 w 40005"/>
                  <a:gd name="connsiteY5" fmla="*/ 0 h 2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" h="26669">
                    <a:moveTo>
                      <a:pt x="0" y="5715"/>
                    </a:moveTo>
                    <a:lnTo>
                      <a:pt x="14288" y="12382"/>
                    </a:lnTo>
                    <a:lnTo>
                      <a:pt x="32385" y="26670"/>
                    </a:lnTo>
                    <a:lnTo>
                      <a:pt x="40005" y="16192"/>
                    </a:lnTo>
                    <a:lnTo>
                      <a:pt x="32385" y="4763"/>
                    </a:lnTo>
                    <a:lnTo>
                      <a:pt x="762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Рисунок 3">
              <a:extLst>
                <a:ext uri="{FF2B5EF4-FFF2-40B4-BE49-F238E27FC236}">
                  <a16:creationId xmlns="" xmlns:a16="http://schemas.microsoft.com/office/drawing/2014/main" id="{B89EBC7C-B795-E0C9-3FAD-B992E73597D5}"/>
                </a:ext>
              </a:extLst>
            </p:cNvPr>
            <p:cNvGrpSpPr/>
            <p:nvPr/>
          </p:nvGrpSpPr>
          <p:grpSpPr>
            <a:xfrm>
              <a:off x="1863089" y="1676876"/>
              <a:ext cx="3656647" cy="2396489"/>
              <a:chOff x="1858327" y="1674495"/>
              <a:chExt cx="3656647" cy="2396489"/>
            </a:xfrm>
            <a:grpFill/>
          </p:grpSpPr>
          <p:sp>
            <p:nvSpPr>
              <p:cNvPr id="110" name="Freeform: Shape 112">
                <a:extLst>
                  <a:ext uri="{FF2B5EF4-FFF2-40B4-BE49-F238E27FC236}">
                    <a16:creationId xmlns="" xmlns:a16="http://schemas.microsoft.com/office/drawing/2014/main" id="{98AF65F0-7846-EAAF-A791-3C1781F9A825}"/>
                  </a:ext>
                </a:extLst>
              </p:cNvPr>
              <p:cNvSpPr/>
              <p:nvPr/>
            </p:nvSpPr>
            <p:spPr>
              <a:xfrm>
                <a:off x="5485447" y="1741170"/>
                <a:ext cx="23812" cy="25717"/>
              </a:xfrm>
              <a:custGeom>
                <a:avLst/>
                <a:gdLst>
                  <a:gd name="connsiteX0" fmla="*/ 8572 w 23812"/>
                  <a:gd name="connsiteY0" fmla="*/ 25717 h 25717"/>
                  <a:gd name="connsiteX1" fmla="*/ 23813 w 23812"/>
                  <a:gd name="connsiteY1" fmla="*/ 25717 h 25717"/>
                  <a:gd name="connsiteX2" fmla="*/ 23813 w 23812"/>
                  <a:gd name="connsiteY2" fmla="*/ 5715 h 25717"/>
                  <a:gd name="connsiteX3" fmla="*/ 10478 w 23812"/>
                  <a:gd name="connsiteY3" fmla="*/ 0 h 25717"/>
                  <a:gd name="connsiteX4" fmla="*/ 0 w 23812"/>
                  <a:gd name="connsiteY4" fmla="*/ 2857 h 25717"/>
                  <a:gd name="connsiteX5" fmla="*/ 8572 w 23812"/>
                  <a:gd name="connsiteY5" fmla="*/ 15240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12" h="25717">
                    <a:moveTo>
                      <a:pt x="8572" y="25717"/>
                    </a:moveTo>
                    <a:lnTo>
                      <a:pt x="23813" y="25717"/>
                    </a:lnTo>
                    <a:lnTo>
                      <a:pt x="23813" y="5715"/>
                    </a:lnTo>
                    <a:lnTo>
                      <a:pt x="10478" y="0"/>
                    </a:lnTo>
                    <a:lnTo>
                      <a:pt x="0" y="2857"/>
                    </a:lnTo>
                    <a:lnTo>
                      <a:pt x="857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: Shape 113">
                <a:extLst>
                  <a:ext uri="{FF2B5EF4-FFF2-40B4-BE49-F238E27FC236}">
                    <a16:creationId xmlns="" xmlns:a16="http://schemas.microsoft.com/office/drawing/2014/main" id="{2D130FDE-E858-24D2-A7EF-A223BAD6288B}"/>
                  </a:ext>
                </a:extLst>
              </p:cNvPr>
              <p:cNvSpPr/>
              <p:nvPr/>
            </p:nvSpPr>
            <p:spPr>
              <a:xfrm>
                <a:off x="5439727" y="1828800"/>
                <a:ext cx="75247" cy="53339"/>
              </a:xfrm>
              <a:custGeom>
                <a:avLst/>
                <a:gdLst>
                  <a:gd name="connsiteX0" fmla="*/ 70485 w 75247"/>
                  <a:gd name="connsiteY0" fmla="*/ 0 h 53339"/>
                  <a:gd name="connsiteX1" fmla="*/ 53340 w 75247"/>
                  <a:gd name="connsiteY1" fmla="*/ 1905 h 53339"/>
                  <a:gd name="connsiteX2" fmla="*/ 45720 w 75247"/>
                  <a:gd name="connsiteY2" fmla="*/ 14288 h 53339"/>
                  <a:gd name="connsiteX3" fmla="*/ 18097 w 75247"/>
                  <a:gd name="connsiteY3" fmla="*/ 19050 h 53339"/>
                  <a:gd name="connsiteX4" fmla="*/ 0 w 75247"/>
                  <a:gd name="connsiteY4" fmla="*/ 28575 h 53339"/>
                  <a:gd name="connsiteX5" fmla="*/ 14288 w 75247"/>
                  <a:gd name="connsiteY5" fmla="*/ 35242 h 53339"/>
                  <a:gd name="connsiteX6" fmla="*/ 7620 w 75247"/>
                  <a:gd name="connsiteY6" fmla="*/ 50483 h 53339"/>
                  <a:gd name="connsiteX7" fmla="*/ 19050 w 75247"/>
                  <a:gd name="connsiteY7" fmla="*/ 53340 h 53339"/>
                  <a:gd name="connsiteX8" fmla="*/ 42863 w 75247"/>
                  <a:gd name="connsiteY8" fmla="*/ 53340 h 53339"/>
                  <a:gd name="connsiteX9" fmla="*/ 60960 w 75247"/>
                  <a:gd name="connsiteY9" fmla="*/ 34290 h 53339"/>
                  <a:gd name="connsiteX10" fmla="*/ 75247 w 75247"/>
                  <a:gd name="connsiteY10" fmla="*/ 20955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247" h="53339">
                    <a:moveTo>
                      <a:pt x="70485" y="0"/>
                    </a:moveTo>
                    <a:lnTo>
                      <a:pt x="53340" y="1905"/>
                    </a:lnTo>
                    <a:lnTo>
                      <a:pt x="45720" y="14288"/>
                    </a:lnTo>
                    <a:lnTo>
                      <a:pt x="18097" y="19050"/>
                    </a:lnTo>
                    <a:lnTo>
                      <a:pt x="0" y="28575"/>
                    </a:lnTo>
                    <a:lnTo>
                      <a:pt x="14288" y="35242"/>
                    </a:lnTo>
                    <a:lnTo>
                      <a:pt x="7620" y="50483"/>
                    </a:lnTo>
                    <a:lnTo>
                      <a:pt x="19050" y="53340"/>
                    </a:lnTo>
                    <a:lnTo>
                      <a:pt x="42863" y="53340"/>
                    </a:lnTo>
                    <a:lnTo>
                      <a:pt x="60960" y="34290"/>
                    </a:lnTo>
                    <a:lnTo>
                      <a:pt x="75247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: Shape 114">
                <a:extLst>
                  <a:ext uri="{FF2B5EF4-FFF2-40B4-BE49-F238E27FC236}">
                    <a16:creationId xmlns="" xmlns:a16="http://schemas.microsoft.com/office/drawing/2014/main" id="{EEF852CA-2E46-21D6-F22B-F7C557E0DE72}"/>
                  </a:ext>
                </a:extLst>
              </p:cNvPr>
              <p:cNvSpPr/>
              <p:nvPr/>
            </p:nvSpPr>
            <p:spPr>
              <a:xfrm>
                <a:off x="5399722" y="1804987"/>
                <a:ext cx="30480" cy="23812"/>
              </a:xfrm>
              <a:custGeom>
                <a:avLst/>
                <a:gdLst>
                  <a:gd name="connsiteX0" fmla="*/ 5715 w 30480"/>
                  <a:gd name="connsiteY0" fmla="*/ 6667 h 23812"/>
                  <a:gd name="connsiteX1" fmla="*/ 0 w 30480"/>
                  <a:gd name="connsiteY1" fmla="*/ 13335 h 23812"/>
                  <a:gd name="connsiteX2" fmla="*/ 10478 w 30480"/>
                  <a:gd name="connsiteY2" fmla="*/ 23813 h 23812"/>
                  <a:gd name="connsiteX3" fmla="*/ 30480 w 30480"/>
                  <a:gd name="connsiteY3" fmla="*/ 16192 h 23812"/>
                  <a:gd name="connsiteX4" fmla="*/ 30480 w 30480"/>
                  <a:gd name="connsiteY4" fmla="*/ 0 h 23812"/>
                  <a:gd name="connsiteX5" fmla="*/ 19050 w 30480"/>
                  <a:gd name="connsiteY5" fmla="*/ 0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0" h="23812">
                    <a:moveTo>
                      <a:pt x="5715" y="6667"/>
                    </a:moveTo>
                    <a:lnTo>
                      <a:pt x="0" y="13335"/>
                    </a:lnTo>
                    <a:lnTo>
                      <a:pt x="10478" y="23813"/>
                    </a:lnTo>
                    <a:lnTo>
                      <a:pt x="30480" y="16192"/>
                    </a:lnTo>
                    <a:lnTo>
                      <a:pt x="30480" y="0"/>
                    </a:lnTo>
                    <a:lnTo>
                      <a:pt x="1905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: Shape 115">
                <a:extLst>
                  <a:ext uri="{FF2B5EF4-FFF2-40B4-BE49-F238E27FC236}">
                    <a16:creationId xmlns="" xmlns:a16="http://schemas.microsoft.com/office/drawing/2014/main" id="{4B2C2E72-32F5-C6AD-ABEE-AA940418313B}"/>
                  </a:ext>
                </a:extLst>
              </p:cNvPr>
              <p:cNvSpPr/>
              <p:nvPr/>
            </p:nvSpPr>
            <p:spPr>
              <a:xfrm>
                <a:off x="5354002" y="1827847"/>
                <a:ext cx="75247" cy="65722"/>
              </a:xfrm>
              <a:custGeom>
                <a:avLst/>
                <a:gdLst>
                  <a:gd name="connsiteX0" fmla="*/ 36195 w 75247"/>
                  <a:gd name="connsiteY0" fmla="*/ 17145 h 65722"/>
                  <a:gd name="connsiteX1" fmla="*/ 20003 w 75247"/>
                  <a:gd name="connsiteY1" fmla="*/ 0 h 65722"/>
                  <a:gd name="connsiteX2" fmla="*/ 8572 w 75247"/>
                  <a:gd name="connsiteY2" fmla="*/ 11430 h 65722"/>
                  <a:gd name="connsiteX3" fmla="*/ 0 w 75247"/>
                  <a:gd name="connsiteY3" fmla="*/ 28575 h 65722"/>
                  <a:gd name="connsiteX4" fmla="*/ 0 w 75247"/>
                  <a:gd name="connsiteY4" fmla="*/ 49530 h 65722"/>
                  <a:gd name="connsiteX5" fmla="*/ 18097 w 75247"/>
                  <a:gd name="connsiteY5" fmla="*/ 53340 h 65722"/>
                  <a:gd name="connsiteX6" fmla="*/ 22860 w 75247"/>
                  <a:gd name="connsiteY6" fmla="*/ 65723 h 65722"/>
                  <a:gd name="connsiteX7" fmla="*/ 44767 w 75247"/>
                  <a:gd name="connsiteY7" fmla="*/ 60960 h 65722"/>
                  <a:gd name="connsiteX8" fmla="*/ 59055 w 75247"/>
                  <a:gd name="connsiteY8" fmla="*/ 45720 h 65722"/>
                  <a:gd name="connsiteX9" fmla="*/ 69532 w 75247"/>
                  <a:gd name="connsiteY9" fmla="*/ 35242 h 65722"/>
                  <a:gd name="connsiteX10" fmla="*/ 75247 w 75247"/>
                  <a:gd name="connsiteY10" fmla="*/ 18098 h 65722"/>
                  <a:gd name="connsiteX11" fmla="*/ 60007 w 75247"/>
                  <a:gd name="connsiteY11" fmla="*/ 18098 h 65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247" h="65722">
                    <a:moveTo>
                      <a:pt x="36195" y="17145"/>
                    </a:moveTo>
                    <a:lnTo>
                      <a:pt x="20003" y="0"/>
                    </a:lnTo>
                    <a:lnTo>
                      <a:pt x="8572" y="11430"/>
                    </a:lnTo>
                    <a:lnTo>
                      <a:pt x="0" y="28575"/>
                    </a:lnTo>
                    <a:lnTo>
                      <a:pt x="0" y="49530"/>
                    </a:lnTo>
                    <a:lnTo>
                      <a:pt x="18097" y="53340"/>
                    </a:lnTo>
                    <a:lnTo>
                      <a:pt x="22860" y="65723"/>
                    </a:lnTo>
                    <a:lnTo>
                      <a:pt x="44767" y="60960"/>
                    </a:lnTo>
                    <a:lnTo>
                      <a:pt x="59055" y="45720"/>
                    </a:lnTo>
                    <a:lnTo>
                      <a:pt x="69532" y="35242"/>
                    </a:lnTo>
                    <a:lnTo>
                      <a:pt x="75247" y="18098"/>
                    </a:lnTo>
                    <a:lnTo>
                      <a:pt x="60007" y="1809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: Shape 116">
                <a:extLst>
                  <a:ext uri="{FF2B5EF4-FFF2-40B4-BE49-F238E27FC236}">
                    <a16:creationId xmlns="" xmlns:a16="http://schemas.microsoft.com/office/drawing/2014/main" id="{ABD92286-C8D0-C472-6620-8988A71AE2F5}"/>
                  </a:ext>
                </a:extLst>
              </p:cNvPr>
              <p:cNvSpPr/>
              <p:nvPr/>
            </p:nvSpPr>
            <p:spPr>
              <a:xfrm>
                <a:off x="5319712" y="1919287"/>
                <a:ext cx="20002" cy="20002"/>
              </a:xfrm>
              <a:custGeom>
                <a:avLst/>
                <a:gdLst>
                  <a:gd name="connsiteX0" fmla="*/ 0 w 20002"/>
                  <a:gd name="connsiteY0" fmla="*/ 20002 h 20002"/>
                  <a:gd name="connsiteX1" fmla="*/ 14288 w 20002"/>
                  <a:gd name="connsiteY1" fmla="*/ 20002 h 20002"/>
                  <a:gd name="connsiteX2" fmla="*/ 20003 w 20002"/>
                  <a:gd name="connsiteY2" fmla="*/ 2858 h 20002"/>
                  <a:gd name="connsiteX3" fmla="*/ 6668 w 20002"/>
                  <a:gd name="connsiteY3" fmla="*/ 0 h 20002"/>
                  <a:gd name="connsiteX4" fmla="*/ 0 w 20002"/>
                  <a:gd name="connsiteY4" fmla="*/ 6667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" h="20002">
                    <a:moveTo>
                      <a:pt x="0" y="20002"/>
                    </a:moveTo>
                    <a:lnTo>
                      <a:pt x="14288" y="20002"/>
                    </a:lnTo>
                    <a:lnTo>
                      <a:pt x="20003" y="2858"/>
                    </a:lnTo>
                    <a:lnTo>
                      <a:pt x="6668" y="0"/>
                    </a:lnTo>
                    <a:lnTo>
                      <a:pt x="0" y="666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: Shape 117">
                <a:extLst>
                  <a:ext uri="{FF2B5EF4-FFF2-40B4-BE49-F238E27FC236}">
                    <a16:creationId xmlns="" xmlns:a16="http://schemas.microsoft.com/office/drawing/2014/main" id="{471ABE7D-2DBB-211D-5D62-1AB14321A4F8}"/>
                  </a:ext>
                </a:extLst>
              </p:cNvPr>
              <p:cNvSpPr/>
              <p:nvPr/>
            </p:nvSpPr>
            <p:spPr>
              <a:xfrm>
                <a:off x="5253990" y="1849754"/>
                <a:ext cx="86677" cy="48577"/>
              </a:xfrm>
              <a:custGeom>
                <a:avLst/>
                <a:gdLst>
                  <a:gd name="connsiteX0" fmla="*/ 32385 w 86677"/>
                  <a:gd name="connsiteY0" fmla="*/ 39053 h 48577"/>
                  <a:gd name="connsiteX1" fmla="*/ 41910 w 86677"/>
                  <a:gd name="connsiteY1" fmla="*/ 48578 h 48577"/>
                  <a:gd name="connsiteX2" fmla="*/ 64770 w 86677"/>
                  <a:gd name="connsiteY2" fmla="*/ 42863 h 48577"/>
                  <a:gd name="connsiteX3" fmla="*/ 70485 w 86677"/>
                  <a:gd name="connsiteY3" fmla="*/ 27623 h 48577"/>
                  <a:gd name="connsiteX4" fmla="*/ 86678 w 86677"/>
                  <a:gd name="connsiteY4" fmla="*/ 33338 h 48577"/>
                  <a:gd name="connsiteX5" fmla="*/ 78105 w 86677"/>
                  <a:gd name="connsiteY5" fmla="*/ 14288 h 48577"/>
                  <a:gd name="connsiteX6" fmla="*/ 63817 w 86677"/>
                  <a:gd name="connsiteY6" fmla="*/ 0 h 48577"/>
                  <a:gd name="connsiteX7" fmla="*/ 42863 w 86677"/>
                  <a:gd name="connsiteY7" fmla="*/ 15240 h 48577"/>
                  <a:gd name="connsiteX8" fmla="*/ 36195 w 86677"/>
                  <a:gd name="connsiteY8" fmla="*/ 7620 h 48577"/>
                  <a:gd name="connsiteX9" fmla="*/ 12382 w 86677"/>
                  <a:gd name="connsiteY9" fmla="*/ 7620 h 48577"/>
                  <a:gd name="connsiteX10" fmla="*/ 12382 w 86677"/>
                  <a:gd name="connsiteY10" fmla="*/ 23813 h 48577"/>
                  <a:gd name="connsiteX11" fmla="*/ 0 w 86677"/>
                  <a:gd name="connsiteY11" fmla="*/ 36195 h 48577"/>
                  <a:gd name="connsiteX12" fmla="*/ 7620 w 86677"/>
                  <a:gd name="connsiteY12" fmla="*/ 43815 h 4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677" h="48577">
                    <a:moveTo>
                      <a:pt x="32385" y="39053"/>
                    </a:moveTo>
                    <a:lnTo>
                      <a:pt x="41910" y="48578"/>
                    </a:lnTo>
                    <a:lnTo>
                      <a:pt x="64770" y="42863"/>
                    </a:lnTo>
                    <a:lnTo>
                      <a:pt x="70485" y="27623"/>
                    </a:lnTo>
                    <a:lnTo>
                      <a:pt x="86678" y="33338"/>
                    </a:lnTo>
                    <a:lnTo>
                      <a:pt x="78105" y="14288"/>
                    </a:lnTo>
                    <a:lnTo>
                      <a:pt x="63817" y="0"/>
                    </a:lnTo>
                    <a:lnTo>
                      <a:pt x="42863" y="15240"/>
                    </a:lnTo>
                    <a:lnTo>
                      <a:pt x="36195" y="7620"/>
                    </a:lnTo>
                    <a:lnTo>
                      <a:pt x="12382" y="7620"/>
                    </a:lnTo>
                    <a:lnTo>
                      <a:pt x="12382" y="23813"/>
                    </a:lnTo>
                    <a:lnTo>
                      <a:pt x="0" y="36195"/>
                    </a:lnTo>
                    <a:lnTo>
                      <a:pt x="7620" y="4381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: Shape 118">
                <a:extLst>
                  <a:ext uri="{FF2B5EF4-FFF2-40B4-BE49-F238E27FC236}">
                    <a16:creationId xmlns="" xmlns:a16="http://schemas.microsoft.com/office/drawing/2014/main" id="{6DB724FB-00FB-434D-FBBB-249F53DF8BDD}"/>
                  </a:ext>
                </a:extLst>
              </p:cNvPr>
              <p:cNvSpPr/>
              <p:nvPr/>
            </p:nvSpPr>
            <p:spPr>
              <a:xfrm>
                <a:off x="5408294" y="1687829"/>
                <a:ext cx="21907" cy="23812"/>
              </a:xfrm>
              <a:custGeom>
                <a:avLst/>
                <a:gdLst>
                  <a:gd name="connsiteX0" fmla="*/ 21908 w 21907"/>
                  <a:gd name="connsiteY0" fmla="*/ 13335 h 23812"/>
                  <a:gd name="connsiteX1" fmla="*/ 6668 w 21907"/>
                  <a:gd name="connsiteY1" fmla="*/ 0 h 23812"/>
                  <a:gd name="connsiteX2" fmla="*/ 0 w 21907"/>
                  <a:gd name="connsiteY2" fmla="*/ 13335 h 23812"/>
                  <a:gd name="connsiteX3" fmla="*/ 11430 w 21907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3812">
                    <a:moveTo>
                      <a:pt x="21908" y="13335"/>
                    </a:moveTo>
                    <a:lnTo>
                      <a:pt x="6668" y="0"/>
                    </a:lnTo>
                    <a:lnTo>
                      <a:pt x="0" y="13335"/>
                    </a:lnTo>
                    <a:lnTo>
                      <a:pt x="11430" y="2381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: Shape 119">
                <a:extLst>
                  <a:ext uri="{FF2B5EF4-FFF2-40B4-BE49-F238E27FC236}">
                    <a16:creationId xmlns="" xmlns:a16="http://schemas.microsoft.com/office/drawing/2014/main" id="{1587C6EC-1435-F0E0-BEA8-60D146CC3CBD}"/>
                  </a:ext>
                </a:extLst>
              </p:cNvPr>
              <p:cNvSpPr/>
              <p:nvPr/>
            </p:nvSpPr>
            <p:spPr>
              <a:xfrm>
                <a:off x="5374005" y="1718310"/>
                <a:ext cx="34289" cy="51435"/>
              </a:xfrm>
              <a:custGeom>
                <a:avLst/>
                <a:gdLst>
                  <a:gd name="connsiteX0" fmla="*/ 18097 w 34289"/>
                  <a:gd name="connsiteY0" fmla="*/ 51435 h 51435"/>
                  <a:gd name="connsiteX1" fmla="*/ 34290 w 34289"/>
                  <a:gd name="connsiteY1" fmla="*/ 43815 h 51435"/>
                  <a:gd name="connsiteX2" fmla="*/ 24765 w 34289"/>
                  <a:gd name="connsiteY2" fmla="*/ 23813 h 51435"/>
                  <a:gd name="connsiteX3" fmla="*/ 17145 w 34289"/>
                  <a:gd name="connsiteY3" fmla="*/ 0 h 51435"/>
                  <a:gd name="connsiteX4" fmla="*/ 0 w 34289"/>
                  <a:gd name="connsiteY4" fmla="*/ 0 h 51435"/>
                  <a:gd name="connsiteX5" fmla="*/ 0 w 34289"/>
                  <a:gd name="connsiteY5" fmla="*/ 19050 h 51435"/>
                  <a:gd name="connsiteX6" fmla="*/ 18097 w 34289"/>
                  <a:gd name="connsiteY6" fmla="*/ 36195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289" h="51435">
                    <a:moveTo>
                      <a:pt x="18097" y="51435"/>
                    </a:moveTo>
                    <a:lnTo>
                      <a:pt x="34290" y="43815"/>
                    </a:lnTo>
                    <a:lnTo>
                      <a:pt x="24765" y="23813"/>
                    </a:lnTo>
                    <a:lnTo>
                      <a:pt x="17145" y="0"/>
                    </a:lnTo>
                    <a:lnTo>
                      <a:pt x="0" y="0"/>
                    </a:lnTo>
                    <a:lnTo>
                      <a:pt x="0" y="19050"/>
                    </a:lnTo>
                    <a:lnTo>
                      <a:pt x="18097" y="3619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: Shape 120">
                <a:extLst>
                  <a:ext uri="{FF2B5EF4-FFF2-40B4-BE49-F238E27FC236}">
                    <a16:creationId xmlns="" xmlns:a16="http://schemas.microsoft.com/office/drawing/2014/main" id="{5C3062E3-1EF4-131A-EFAA-CACAE3A3FAD7}"/>
                  </a:ext>
                </a:extLst>
              </p:cNvPr>
              <p:cNvSpPr/>
              <p:nvPr/>
            </p:nvSpPr>
            <p:spPr>
              <a:xfrm>
                <a:off x="5267325" y="1772602"/>
                <a:ext cx="18097" cy="15239"/>
              </a:xfrm>
              <a:custGeom>
                <a:avLst/>
                <a:gdLst>
                  <a:gd name="connsiteX0" fmla="*/ 18097 w 18097"/>
                  <a:gd name="connsiteY0" fmla="*/ 0 h 15239"/>
                  <a:gd name="connsiteX1" fmla="*/ 3810 w 18097"/>
                  <a:gd name="connsiteY1" fmla="*/ 0 h 15239"/>
                  <a:gd name="connsiteX2" fmla="*/ 0 w 18097"/>
                  <a:gd name="connsiteY2" fmla="*/ 3810 h 15239"/>
                  <a:gd name="connsiteX3" fmla="*/ 12382 w 18097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" h="15239">
                    <a:moveTo>
                      <a:pt x="18097" y="0"/>
                    </a:moveTo>
                    <a:lnTo>
                      <a:pt x="3810" y="0"/>
                    </a:lnTo>
                    <a:lnTo>
                      <a:pt x="0" y="3810"/>
                    </a:lnTo>
                    <a:lnTo>
                      <a:pt x="12382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: Shape 121">
                <a:extLst>
                  <a:ext uri="{FF2B5EF4-FFF2-40B4-BE49-F238E27FC236}">
                    <a16:creationId xmlns="" xmlns:a16="http://schemas.microsoft.com/office/drawing/2014/main" id="{E016618C-5280-5C79-22E7-9A2884751FA8}"/>
                  </a:ext>
                </a:extLst>
              </p:cNvPr>
              <p:cNvSpPr/>
              <p:nvPr/>
            </p:nvSpPr>
            <p:spPr>
              <a:xfrm>
                <a:off x="5288280" y="1797367"/>
                <a:ext cx="21907" cy="20955"/>
              </a:xfrm>
              <a:custGeom>
                <a:avLst/>
                <a:gdLst>
                  <a:gd name="connsiteX0" fmla="*/ 21907 w 21907"/>
                  <a:gd name="connsiteY0" fmla="*/ 20003 h 20955"/>
                  <a:gd name="connsiteX1" fmla="*/ 9525 w 21907"/>
                  <a:gd name="connsiteY1" fmla="*/ 0 h 20955"/>
                  <a:gd name="connsiteX2" fmla="*/ 0 w 21907"/>
                  <a:gd name="connsiteY2" fmla="*/ 9525 h 20955"/>
                  <a:gd name="connsiteX3" fmla="*/ 9525 w 21907"/>
                  <a:gd name="connsiteY3" fmla="*/ 20955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" h="20955">
                    <a:moveTo>
                      <a:pt x="21907" y="20003"/>
                    </a:moveTo>
                    <a:lnTo>
                      <a:pt x="9525" y="0"/>
                    </a:lnTo>
                    <a:lnTo>
                      <a:pt x="0" y="9525"/>
                    </a:lnTo>
                    <a:lnTo>
                      <a:pt x="9525" y="2095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: Shape 122">
                <a:extLst>
                  <a:ext uri="{FF2B5EF4-FFF2-40B4-BE49-F238E27FC236}">
                    <a16:creationId xmlns="" xmlns:a16="http://schemas.microsoft.com/office/drawing/2014/main" id="{AEA84523-1907-4D3C-EED7-D7BA631FD4D1}"/>
                  </a:ext>
                </a:extLst>
              </p:cNvPr>
              <p:cNvSpPr/>
              <p:nvPr/>
            </p:nvSpPr>
            <p:spPr>
              <a:xfrm>
                <a:off x="5307330" y="1748789"/>
                <a:ext cx="15239" cy="15239"/>
              </a:xfrm>
              <a:custGeom>
                <a:avLst/>
                <a:gdLst>
                  <a:gd name="connsiteX0" fmla="*/ 12382 w 15239"/>
                  <a:gd name="connsiteY0" fmla="*/ 0 h 15239"/>
                  <a:gd name="connsiteX1" fmla="*/ 0 w 15239"/>
                  <a:gd name="connsiteY1" fmla="*/ 1905 h 15239"/>
                  <a:gd name="connsiteX2" fmla="*/ 0 w 15239"/>
                  <a:gd name="connsiteY2" fmla="*/ 15240 h 15239"/>
                  <a:gd name="connsiteX3" fmla="*/ 15240 w 15239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9" h="15239">
                    <a:moveTo>
                      <a:pt x="12382" y="0"/>
                    </a:moveTo>
                    <a:lnTo>
                      <a:pt x="0" y="1905"/>
                    </a:lnTo>
                    <a:lnTo>
                      <a:pt x="0" y="15240"/>
                    </a:lnTo>
                    <a:lnTo>
                      <a:pt x="15240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: Shape 123">
                <a:extLst>
                  <a:ext uri="{FF2B5EF4-FFF2-40B4-BE49-F238E27FC236}">
                    <a16:creationId xmlns="" xmlns:a16="http://schemas.microsoft.com/office/drawing/2014/main" id="{3B20859E-22DD-501B-BAB7-5B2BB104AC0C}"/>
                  </a:ext>
                </a:extLst>
              </p:cNvPr>
              <p:cNvSpPr/>
              <p:nvPr/>
            </p:nvSpPr>
            <p:spPr>
              <a:xfrm>
                <a:off x="5328284" y="1784985"/>
                <a:ext cx="12382" cy="12382"/>
              </a:xfrm>
              <a:custGeom>
                <a:avLst/>
                <a:gdLst>
                  <a:gd name="connsiteX0" fmla="*/ 2858 w 12382"/>
                  <a:gd name="connsiteY0" fmla="*/ 2857 h 12382"/>
                  <a:gd name="connsiteX1" fmla="*/ 0 w 12382"/>
                  <a:gd name="connsiteY1" fmla="*/ 0 h 12382"/>
                  <a:gd name="connsiteX2" fmla="*/ 0 w 12382"/>
                  <a:gd name="connsiteY2" fmla="*/ 12382 h 12382"/>
                  <a:gd name="connsiteX3" fmla="*/ 12383 w 12382"/>
                  <a:gd name="connsiteY3" fmla="*/ 12382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" h="12382">
                    <a:moveTo>
                      <a:pt x="2858" y="2857"/>
                    </a:moveTo>
                    <a:lnTo>
                      <a:pt x="0" y="0"/>
                    </a:lnTo>
                    <a:lnTo>
                      <a:pt x="0" y="12382"/>
                    </a:lnTo>
                    <a:lnTo>
                      <a:pt x="12383" y="1238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: Shape 124">
                <a:extLst>
                  <a:ext uri="{FF2B5EF4-FFF2-40B4-BE49-F238E27FC236}">
                    <a16:creationId xmlns="" xmlns:a16="http://schemas.microsoft.com/office/drawing/2014/main" id="{ADC72F69-D7BB-E586-405E-0C16AF1E646B}"/>
                  </a:ext>
                </a:extLst>
              </p:cNvPr>
              <p:cNvSpPr/>
              <p:nvPr/>
            </p:nvSpPr>
            <p:spPr>
              <a:xfrm>
                <a:off x="5340667" y="1808797"/>
                <a:ext cx="14287" cy="9525"/>
              </a:xfrm>
              <a:custGeom>
                <a:avLst/>
                <a:gdLst>
                  <a:gd name="connsiteX0" fmla="*/ 4763 w 14287"/>
                  <a:gd name="connsiteY0" fmla="*/ 9525 h 9525"/>
                  <a:gd name="connsiteX1" fmla="*/ 14288 w 14287"/>
                  <a:gd name="connsiteY1" fmla="*/ 0 h 9525"/>
                  <a:gd name="connsiteX2" fmla="*/ 0 w 14287"/>
                  <a:gd name="connsiteY2" fmla="*/ 476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" h="9525">
                    <a:moveTo>
                      <a:pt x="4763" y="9525"/>
                    </a:moveTo>
                    <a:lnTo>
                      <a:pt x="14288" y="0"/>
                    </a:lnTo>
                    <a:lnTo>
                      <a:pt x="0" y="4763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: Shape 125">
                <a:extLst>
                  <a:ext uri="{FF2B5EF4-FFF2-40B4-BE49-F238E27FC236}">
                    <a16:creationId xmlns="" xmlns:a16="http://schemas.microsoft.com/office/drawing/2014/main" id="{941CF74E-D310-9EBA-C4C1-8B97FAA0D958}"/>
                  </a:ext>
                </a:extLst>
              </p:cNvPr>
              <p:cNvSpPr/>
              <p:nvPr/>
            </p:nvSpPr>
            <p:spPr>
              <a:xfrm>
                <a:off x="5354955" y="1757362"/>
                <a:ext cx="13334" cy="15239"/>
              </a:xfrm>
              <a:custGeom>
                <a:avLst/>
                <a:gdLst>
                  <a:gd name="connsiteX0" fmla="*/ 13335 w 13334"/>
                  <a:gd name="connsiteY0" fmla="*/ 0 h 15239"/>
                  <a:gd name="connsiteX1" fmla="*/ 0 w 13334"/>
                  <a:gd name="connsiteY1" fmla="*/ 0 h 15239"/>
                  <a:gd name="connsiteX2" fmla="*/ 0 w 13334"/>
                  <a:gd name="connsiteY2" fmla="*/ 14288 h 15239"/>
                  <a:gd name="connsiteX3" fmla="*/ 13335 w 13334"/>
                  <a:gd name="connsiteY3" fmla="*/ 1524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4" h="15239">
                    <a:moveTo>
                      <a:pt x="13335" y="0"/>
                    </a:moveTo>
                    <a:lnTo>
                      <a:pt x="0" y="0"/>
                    </a:lnTo>
                    <a:lnTo>
                      <a:pt x="0" y="14288"/>
                    </a:lnTo>
                    <a:lnTo>
                      <a:pt x="13335" y="1524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: Shape 126">
                <a:extLst>
                  <a:ext uri="{FF2B5EF4-FFF2-40B4-BE49-F238E27FC236}">
                    <a16:creationId xmlns="" xmlns:a16="http://schemas.microsoft.com/office/drawing/2014/main" id="{13C93F95-0F83-AEF6-51EE-9244A260DE60}"/>
                  </a:ext>
                </a:extLst>
              </p:cNvPr>
              <p:cNvSpPr/>
              <p:nvPr/>
            </p:nvSpPr>
            <p:spPr>
              <a:xfrm>
                <a:off x="5335905" y="1727835"/>
                <a:ext cx="14287" cy="13335"/>
              </a:xfrm>
              <a:custGeom>
                <a:avLst/>
                <a:gdLst>
                  <a:gd name="connsiteX0" fmla="*/ 14288 w 14287"/>
                  <a:gd name="connsiteY0" fmla="*/ 6667 h 13335"/>
                  <a:gd name="connsiteX1" fmla="*/ 7620 w 14287"/>
                  <a:gd name="connsiteY1" fmla="*/ 0 h 13335"/>
                  <a:gd name="connsiteX2" fmla="*/ 0 w 14287"/>
                  <a:gd name="connsiteY2" fmla="*/ 0 h 13335"/>
                  <a:gd name="connsiteX3" fmla="*/ 7620 w 14287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" h="13335">
                    <a:moveTo>
                      <a:pt x="14288" y="6667"/>
                    </a:moveTo>
                    <a:lnTo>
                      <a:pt x="7620" y="0"/>
                    </a:lnTo>
                    <a:lnTo>
                      <a:pt x="0" y="0"/>
                    </a:lnTo>
                    <a:lnTo>
                      <a:pt x="7620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: Shape 127">
                <a:extLst>
                  <a:ext uri="{FF2B5EF4-FFF2-40B4-BE49-F238E27FC236}">
                    <a16:creationId xmlns="" xmlns:a16="http://schemas.microsoft.com/office/drawing/2014/main" id="{3DF5F3AA-D3AB-5DAA-13C1-E1F9D5834E39}"/>
                  </a:ext>
                </a:extLst>
              </p:cNvPr>
              <p:cNvSpPr/>
              <p:nvPr/>
            </p:nvSpPr>
            <p:spPr>
              <a:xfrm>
                <a:off x="5192077" y="1799272"/>
                <a:ext cx="28575" cy="39052"/>
              </a:xfrm>
              <a:custGeom>
                <a:avLst/>
                <a:gdLst>
                  <a:gd name="connsiteX0" fmla="*/ 7620 w 28575"/>
                  <a:gd name="connsiteY0" fmla="*/ 17145 h 39052"/>
                  <a:gd name="connsiteX1" fmla="*/ 0 w 28575"/>
                  <a:gd name="connsiteY1" fmla="*/ 24765 h 39052"/>
                  <a:gd name="connsiteX2" fmla="*/ 13335 w 28575"/>
                  <a:gd name="connsiteY2" fmla="*/ 39052 h 39052"/>
                  <a:gd name="connsiteX3" fmla="*/ 28575 w 28575"/>
                  <a:gd name="connsiteY3" fmla="*/ 39052 h 39052"/>
                  <a:gd name="connsiteX4" fmla="*/ 28575 w 28575"/>
                  <a:gd name="connsiteY4" fmla="*/ 14288 h 39052"/>
                  <a:gd name="connsiteX5" fmla="*/ 18097 w 28575"/>
                  <a:gd name="connsiteY5" fmla="*/ 0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39052">
                    <a:moveTo>
                      <a:pt x="7620" y="17145"/>
                    </a:moveTo>
                    <a:lnTo>
                      <a:pt x="0" y="24765"/>
                    </a:lnTo>
                    <a:lnTo>
                      <a:pt x="13335" y="39052"/>
                    </a:lnTo>
                    <a:lnTo>
                      <a:pt x="28575" y="39052"/>
                    </a:lnTo>
                    <a:lnTo>
                      <a:pt x="28575" y="14288"/>
                    </a:lnTo>
                    <a:lnTo>
                      <a:pt x="18097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: Shape 128">
                <a:extLst>
                  <a:ext uri="{FF2B5EF4-FFF2-40B4-BE49-F238E27FC236}">
                    <a16:creationId xmlns="" xmlns:a16="http://schemas.microsoft.com/office/drawing/2014/main" id="{D70F5CDD-1131-29F3-07AB-F609DCC63495}"/>
                  </a:ext>
                </a:extLst>
              </p:cNvPr>
              <p:cNvSpPr/>
              <p:nvPr/>
            </p:nvSpPr>
            <p:spPr>
              <a:xfrm>
                <a:off x="5234940" y="1799272"/>
                <a:ext cx="15240" cy="15239"/>
              </a:xfrm>
              <a:custGeom>
                <a:avLst/>
                <a:gdLst>
                  <a:gd name="connsiteX0" fmla="*/ 4763 w 15240"/>
                  <a:gd name="connsiteY0" fmla="*/ 15240 h 15239"/>
                  <a:gd name="connsiteX1" fmla="*/ 15240 w 15240"/>
                  <a:gd name="connsiteY1" fmla="*/ 15240 h 15239"/>
                  <a:gd name="connsiteX2" fmla="*/ 15240 w 15240"/>
                  <a:gd name="connsiteY2" fmla="*/ 1905 h 15239"/>
                  <a:gd name="connsiteX3" fmla="*/ 0 w 15240"/>
                  <a:gd name="connsiteY3" fmla="*/ 0 h 1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15239">
                    <a:moveTo>
                      <a:pt x="4763" y="15240"/>
                    </a:moveTo>
                    <a:lnTo>
                      <a:pt x="15240" y="15240"/>
                    </a:lnTo>
                    <a:lnTo>
                      <a:pt x="1524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: Shape 129">
                <a:extLst>
                  <a:ext uri="{FF2B5EF4-FFF2-40B4-BE49-F238E27FC236}">
                    <a16:creationId xmlns="" xmlns:a16="http://schemas.microsoft.com/office/drawing/2014/main" id="{B78491D4-EB9C-E6D8-B8A2-676E4FD5633A}"/>
                  </a:ext>
                </a:extLst>
              </p:cNvPr>
              <p:cNvSpPr/>
              <p:nvPr/>
            </p:nvSpPr>
            <p:spPr>
              <a:xfrm>
                <a:off x="5073967" y="1706879"/>
                <a:ext cx="138112" cy="80962"/>
              </a:xfrm>
              <a:custGeom>
                <a:avLst/>
                <a:gdLst>
                  <a:gd name="connsiteX0" fmla="*/ 39052 w 138112"/>
                  <a:gd name="connsiteY0" fmla="*/ 36195 h 80962"/>
                  <a:gd name="connsiteX1" fmla="*/ 39052 w 138112"/>
                  <a:gd name="connsiteY1" fmla="*/ 49530 h 80962"/>
                  <a:gd name="connsiteX2" fmla="*/ 17145 w 138112"/>
                  <a:gd name="connsiteY2" fmla="*/ 33338 h 80962"/>
                  <a:gd name="connsiteX3" fmla="*/ 0 w 138112"/>
                  <a:gd name="connsiteY3" fmla="*/ 40005 h 80962"/>
                  <a:gd name="connsiteX4" fmla="*/ 4763 w 138112"/>
                  <a:gd name="connsiteY4" fmla="*/ 64770 h 80962"/>
                  <a:gd name="connsiteX5" fmla="*/ 20955 w 138112"/>
                  <a:gd name="connsiteY5" fmla="*/ 60008 h 80962"/>
                  <a:gd name="connsiteX6" fmla="*/ 20955 w 138112"/>
                  <a:gd name="connsiteY6" fmla="*/ 76200 h 80962"/>
                  <a:gd name="connsiteX7" fmla="*/ 38100 w 138112"/>
                  <a:gd name="connsiteY7" fmla="*/ 80963 h 80962"/>
                  <a:gd name="connsiteX8" fmla="*/ 53340 w 138112"/>
                  <a:gd name="connsiteY8" fmla="*/ 65723 h 80962"/>
                  <a:gd name="connsiteX9" fmla="*/ 75247 w 138112"/>
                  <a:gd name="connsiteY9" fmla="*/ 56198 h 80962"/>
                  <a:gd name="connsiteX10" fmla="*/ 93345 w 138112"/>
                  <a:gd name="connsiteY10" fmla="*/ 61913 h 80962"/>
                  <a:gd name="connsiteX11" fmla="*/ 119063 w 138112"/>
                  <a:gd name="connsiteY11" fmla="*/ 61913 h 80962"/>
                  <a:gd name="connsiteX12" fmla="*/ 138113 w 138112"/>
                  <a:gd name="connsiteY12" fmla="*/ 42863 h 80962"/>
                  <a:gd name="connsiteX13" fmla="*/ 120967 w 138112"/>
                  <a:gd name="connsiteY13" fmla="*/ 24765 h 80962"/>
                  <a:gd name="connsiteX14" fmla="*/ 132397 w 138112"/>
                  <a:gd name="connsiteY14" fmla="*/ 12383 h 80962"/>
                  <a:gd name="connsiteX15" fmla="*/ 112395 w 138112"/>
                  <a:gd name="connsiteY15" fmla="*/ 0 h 80962"/>
                  <a:gd name="connsiteX16" fmla="*/ 101917 w 138112"/>
                  <a:gd name="connsiteY16" fmla="*/ 7620 h 80962"/>
                  <a:gd name="connsiteX17" fmla="*/ 90488 w 138112"/>
                  <a:gd name="connsiteY17" fmla="*/ 18098 h 80962"/>
                  <a:gd name="connsiteX18" fmla="*/ 90488 w 138112"/>
                  <a:gd name="connsiteY18" fmla="*/ 30480 h 80962"/>
                  <a:gd name="connsiteX19" fmla="*/ 79057 w 138112"/>
                  <a:gd name="connsiteY19" fmla="*/ 41910 h 80962"/>
                  <a:gd name="connsiteX20" fmla="*/ 57150 w 138112"/>
                  <a:gd name="connsiteY20" fmla="*/ 2667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112" h="80962">
                    <a:moveTo>
                      <a:pt x="39052" y="36195"/>
                    </a:moveTo>
                    <a:lnTo>
                      <a:pt x="39052" y="49530"/>
                    </a:lnTo>
                    <a:lnTo>
                      <a:pt x="17145" y="33338"/>
                    </a:lnTo>
                    <a:lnTo>
                      <a:pt x="0" y="40005"/>
                    </a:lnTo>
                    <a:lnTo>
                      <a:pt x="4763" y="64770"/>
                    </a:lnTo>
                    <a:lnTo>
                      <a:pt x="20955" y="60008"/>
                    </a:lnTo>
                    <a:lnTo>
                      <a:pt x="20955" y="76200"/>
                    </a:lnTo>
                    <a:lnTo>
                      <a:pt x="38100" y="80963"/>
                    </a:lnTo>
                    <a:lnTo>
                      <a:pt x="53340" y="65723"/>
                    </a:lnTo>
                    <a:lnTo>
                      <a:pt x="75247" y="56198"/>
                    </a:lnTo>
                    <a:lnTo>
                      <a:pt x="93345" y="61913"/>
                    </a:lnTo>
                    <a:lnTo>
                      <a:pt x="119063" y="61913"/>
                    </a:lnTo>
                    <a:lnTo>
                      <a:pt x="138113" y="42863"/>
                    </a:lnTo>
                    <a:lnTo>
                      <a:pt x="120967" y="24765"/>
                    </a:lnTo>
                    <a:lnTo>
                      <a:pt x="132397" y="12383"/>
                    </a:lnTo>
                    <a:lnTo>
                      <a:pt x="112395" y="0"/>
                    </a:lnTo>
                    <a:lnTo>
                      <a:pt x="101917" y="7620"/>
                    </a:lnTo>
                    <a:lnTo>
                      <a:pt x="90488" y="18098"/>
                    </a:lnTo>
                    <a:lnTo>
                      <a:pt x="90488" y="30480"/>
                    </a:lnTo>
                    <a:lnTo>
                      <a:pt x="79057" y="41910"/>
                    </a:lnTo>
                    <a:lnTo>
                      <a:pt x="57150" y="2667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: Shape 130">
                <a:extLst>
                  <a:ext uri="{FF2B5EF4-FFF2-40B4-BE49-F238E27FC236}">
                    <a16:creationId xmlns="" xmlns:a16="http://schemas.microsoft.com/office/drawing/2014/main" id="{1E9F2200-6452-91A9-A15C-591B9445579C}"/>
                  </a:ext>
                </a:extLst>
              </p:cNvPr>
              <p:cNvSpPr/>
              <p:nvPr/>
            </p:nvSpPr>
            <p:spPr>
              <a:xfrm>
                <a:off x="5068252" y="1674495"/>
                <a:ext cx="80009" cy="45719"/>
              </a:xfrm>
              <a:custGeom>
                <a:avLst/>
                <a:gdLst>
                  <a:gd name="connsiteX0" fmla="*/ 17145 w 80009"/>
                  <a:gd name="connsiteY0" fmla="*/ 45720 h 45719"/>
                  <a:gd name="connsiteX1" fmla="*/ 44767 w 80009"/>
                  <a:gd name="connsiteY1" fmla="*/ 36195 h 45719"/>
                  <a:gd name="connsiteX2" fmla="*/ 54292 w 80009"/>
                  <a:gd name="connsiteY2" fmla="*/ 45720 h 45719"/>
                  <a:gd name="connsiteX3" fmla="*/ 72390 w 80009"/>
                  <a:gd name="connsiteY3" fmla="*/ 38100 h 45719"/>
                  <a:gd name="connsiteX4" fmla="*/ 80010 w 80009"/>
                  <a:gd name="connsiteY4" fmla="*/ 45720 h 45719"/>
                  <a:gd name="connsiteX5" fmla="*/ 80010 w 80009"/>
                  <a:gd name="connsiteY5" fmla="*/ 29527 h 45719"/>
                  <a:gd name="connsiteX6" fmla="*/ 67628 w 80009"/>
                  <a:gd name="connsiteY6" fmla="*/ 17145 h 45719"/>
                  <a:gd name="connsiteX7" fmla="*/ 56197 w 80009"/>
                  <a:gd name="connsiteY7" fmla="*/ 17145 h 45719"/>
                  <a:gd name="connsiteX8" fmla="*/ 46672 w 80009"/>
                  <a:gd name="connsiteY8" fmla="*/ 13335 h 45719"/>
                  <a:gd name="connsiteX9" fmla="*/ 23813 w 80009"/>
                  <a:gd name="connsiteY9" fmla="*/ 13335 h 45719"/>
                  <a:gd name="connsiteX10" fmla="*/ 9525 w 80009"/>
                  <a:gd name="connsiteY10" fmla="*/ 0 h 45719"/>
                  <a:gd name="connsiteX11" fmla="*/ 0 w 80009"/>
                  <a:gd name="connsiteY11" fmla="*/ 19050 h 45719"/>
                  <a:gd name="connsiteX12" fmla="*/ 12382 w 80009"/>
                  <a:gd name="connsiteY12" fmla="*/ 31432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009" h="45719">
                    <a:moveTo>
                      <a:pt x="17145" y="45720"/>
                    </a:moveTo>
                    <a:lnTo>
                      <a:pt x="44767" y="36195"/>
                    </a:lnTo>
                    <a:lnTo>
                      <a:pt x="54292" y="45720"/>
                    </a:lnTo>
                    <a:lnTo>
                      <a:pt x="72390" y="38100"/>
                    </a:lnTo>
                    <a:lnTo>
                      <a:pt x="80010" y="45720"/>
                    </a:lnTo>
                    <a:lnTo>
                      <a:pt x="80010" y="29527"/>
                    </a:lnTo>
                    <a:lnTo>
                      <a:pt x="67628" y="17145"/>
                    </a:lnTo>
                    <a:lnTo>
                      <a:pt x="56197" y="17145"/>
                    </a:lnTo>
                    <a:lnTo>
                      <a:pt x="46672" y="13335"/>
                    </a:lnTo>
                    <a:lnTo>
                      <a:pt x="23813" y="13335"/>
                    </a:lnTo>
                    <a:lnTo>
                      <a:pt x="9525" y="0"/>
                    </a:lnTo>
                    <a:lnTo>
                      <a:pt x="0" y="19050"/>
                    </a:lnTo>
                    <a:lnTo>
                      <a:pt x="12382" y="31432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: Shape 131">
                <a:extLst>
                  <a:ext uri="{FF2B5EF4-FFF2-40B4-BE49-F238E27FC236}">
                    <a16:creationId xmlns="" xmlns:a16="http://schemas.microsoft.com/office/drawing/2014/main" id="{E4E14E4F-2066-DE8E-D5DC-818A61F12716}"/>
                  </a:ext>
                </a:extLst>
              </p:cNvPr>
              <p:cNvSpPr/>
              <p:nvPr/>
            </p:nvSpPr>
            <p:spPr>
              <a:xfrm>
                <a:off x="5126355" y="1800225"/>
                <a:ext cx="22859" cy="14287"/>
              </a:xfrm>
              <a:custGeom>
                <a:avLst/>
                <a:gdLst>
                  <a:gd name="connsiteX0" fmla="*/ 9525 w 22859"/>
                  <a:gd name="connsiteY0" fmla="*/ 0 h 14287"/>
                  <a:gd name="connsiteX1" fmla="*/ 0 w 22859"/>
                  <a:gd name="connsiteY1" fmla="*/ 0 h 14287"/>
                  <a:gd name="connsiteX2" fmla="*/ 3810 w 22859"/>
                  <a:gd name="connsiteY2" fmla="*/ 13335 h 14287"/>
                  <a:gd name="connsiteX3" fmla="*/ 22860 w 22859"/>
                  <a:gd name="connsiteY3" fmla="*/ 14288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59" h="14287">
                    <a:moveTo>
                      <a:pt x="9525" y="0"/>
                    </a:moveTo>
                    <a:lnTo>
                      <a:pt x="0" y="0"/>
                    </a:lnTo>
                    <a:lnTo>
                      <a:pt x="3810" y="13335"/>
                    </a:lnTo>
                    <a:lnTo>
                      <a:pt x="22860" y="14288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: Shape 132">
                <a:extLst>
                  <a:ext uri="{FF2B5EF4-FFF2-40B4-BE49-F238E27FC236}">
                    <a16:creationId xmlns="" xmlns:a16="http://schemas.microsoft.com/office/drawing/2014/main" id="{2EE283CF-BAB0-69F2-FD1E-FC7B6DC521B2}"/>
                  </a:ext>
                </a:extLst>
              </p:cNvPr>
              <p:cNvSpPr/>
              <p:nvPr/>
            </p:nvSpPr>
            <p:spPr>
              <a:xfrm>
                <a:off x="5130165" y="1827847"/>
                <a:ext cx="24765" cy="20954"/>
              </a:xfrm>
              <a:custGeom>
                <a:avLst/>
                <a:gdLst>
                  <a:gd name="connsiteX0" fmla="*/ 24765 w 24765"/>
                  <a:gd name="connsiteY0" fmla="*/ 20955 h 20954"/>
                  <a:gd name="connsiteX1" fmla="*/ 13335 w 24765"/>
                  <a:gd name="connsiteY1" fmla="*/ 9525 h 20954"/>
                  <a:gd name="connsiteX2" fmla="*/ 9525 w 24765"/>
                  <a:gd name="connsiteY2" fmla="*/ 0 h 20954"/>
                  <a:gd name="connsiteX3" fmla="*/ 0 w 24765"/>
                  <a:gd name="connsiteY3" fmla="*/ 9525 h 20954"/>
                  <a:gd name="connsiteX4" fmla="*/ 7620 w 24765"/>
                  <a:gd name="connsiteY4" fmla="*/ 17145 h 2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" h="20954">
                    <a:moveTo>
                      <a:pt x="24765" y="20955"/>
                    </a:moveTo>
                    <a:lnTo>
                      <a:pt x="13335" y="9525"/>
                    </a:lnTo>
                    <a:lnTo>
                      <a:pt x="9525" y="0"/>
                    </a:lnTo>
                    <a:lnTo>
                      <a:pt x="0" y="9525"/>
                    </a:lnTo>
                    <a:lnTo>
                      <a:pt x="7620" y="1714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: Shape 133">
                <a:extLst>
                  <a:ext uri="{FF2B5EF4-FFF2-40B4-BE49-F238E27FC236}">
                    <a16:creationId xmlns="" xmlns:a16="http://schemas.microsoft.com/office/drawing/2014/main" id="{95695109-8775-94F3-FA9D-C6AA24034D87}"/>
                  </a:ext>
                </a:extLst>
              </p:cNvPr>
              <p:cNvSpPr/>
              <p:nvPr/>
            </p:nvSpPr>
            <p:spPr>
              <a:xfrm>
                <a:off x="5216842" y="1691639"/>
                <a:ext cx="20954" cy="13335"/>
              </a:xfrm>
              <a:custGeom>
                <a:avLst/>
                <a:gdLst>
                  <a:gd name="connsiteX0" fmla="*/ 20955 w 20954"/>
                  <a:gd name="connsiteY0" fmla="*/ 2858 h 13335"/>
                  <a:gd name="connsiteX1" fmla="*/ 0 w 20954"/>
                  <a:gd name="connsiteY1" fmla="*/ 0 h 13335"/>
                  <a:gd name="connsiteX2" fmla="*/ 0 w 20954"/>
                  <a:gd name="connsiteY2" fmla="*/ 13335 h 13335"/>
                  <a:gd name="connsiteX3" fmla="*/ 10477 w 20954"/>
                  <a:gd name="connsiteY3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3335">
                    <a:moveTo>
                      <a:pt x="20955" y="2858"/>
                    </a:moveTo>
                    <a:lnTo>
                      <a:pt x="0" y="0"/>
                    </a:lnTo>
                    <a:lnTo>
                      <a:pt x="0" y="13335"/>
                    </a:lnTo>
                    <a:lnTo>
                      <a:pt x="10477" y="1333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: Shape 134">
                <a:extLst>
                  <a:ext uri="{FF2B5EF4-FFF2-40B4-BE49-F238E27FC236}">
                    <a16:creationId xmlns="" xmlns:a16="http://schemas.microsoft.com/office/drawing/2014/main" id="{480F9D42-E6C7-4680-2714-F42E73740B3A}"/>
                  </a:ext>
                </a:extLst>
              </p:cNvPr>
              <p:cNvSpPr/>
              <p:nvPr/>
            </p:nvSpPr>
            <p:spPr>
              <a:xfrm>
                <a:off x="4565332" y="2396490"/>
                <a:ext cx="847725" cy="631507"/>
              </a:xfrm>
              <a:custGeom>
                <a:avLst/>
                <a:gdLst>
                  <a:gd name="connsiteX0" fmla="*/ 799148 w 847725"/>
                  <a:gd name="connsiteY0" fmla="*/ 0 h 631507"/>
                  <a:gd name="connsiteX1" fmla="*/ 765810 w 847725"/>
                  <a:gd name="connsiteY1" fmla="*/ 13335 h 631507"/>
                  <a:gd name="connsiteX2" fmla="*/ 741045 w 847725"/>
                  <a:gd name="connsiteY2" fmla="*/ 26670 h 631507"/>
                  <a:gd name="connsiteX3" fmla="*/ 719138 w 847725"/>
                  <a:gd name="connsiteY3" fmla="*/ 47625 h 631507"/>
                  <a:gd name="connsiteX4" fmla="*/ 687705 w 847725"/>
                  <a:gd name="connsiteY4" fmla="*/ 47625 h 631507"/>
                  <a:gd name="connsiteX5" fmla="*/ 664845 w 847725"/>
                  <a:gd name="connsiteY5" fmla="*/ 54292 h 631507"/>
                  <a:gd name="connsiteX6" fmla="*/ 651510 w 847725"/>
                  <a:gd name="connsiteY6" fmla="*/ 40957 h 631507"/>
                  <a:gd name="connsiteX7" fmla="*/ 624840 w 847725"/>
                  <a:gd name="connsiteY7" fmla="*/ 40957 h 631507"/>
                  <a:gd name="connsiteX8" fmla="*/ 613410 w 847725"/>
                  <a:gd name="connsiteY8" fmla="*/ 24765 h 631507"/>
                  <a:gd name="connsiteX9" fmla="*/ 588645 w 847725"/>
                  <a:gd name="connsiteY9" fmla="*/ 22860 h 631507"/>
                  <a:gd name="connsiteX10" fmla="*/ 566738 w 847725"/>
                  <a:gd name="connsiteY10" fmla="*/ 43815 h 631507"/>
                  <a:gd name="connsiteX11" fmla="*/ 535305 w 847725"/>
                  <a:gd name="connsiteY11" fmla="*/ 43815 h 631507"/>
                  <a:gd name="connsiteX12" fmla="*/ 513398 w 847725"/>
                  <a:gd name="connsiteY12" fmla="*/ 36195 h 631507"/>
                  <a:gd name="connsiteX13" fmla="*/ 482918 w 847725"/>
                  <a:gd name="connsiteY13" fmla="*/ 50482 h 631507"/>
                  <a:gd name="connsiteX14" fmla="*/ 464820 w 847725"/>
                  <a:gd name="connsiteY14" fmla="*/ 50482 h 631507"/>
                  <a:gd name="connsiteX15" fmla="*/ 450533 w 847725"/>
                  <a:gd name="connsiteY15" fmla="*/ 66675 h 631507"/>
                  <a:gd name="connsiteX16" fmla="*/ 436245 w 847725"/>
                  <a:gd name="connsiteY16" fmla="*/ 81915 h 631507"/>
                  <a:gd name="connsiteX17" fmla="*/ 408623 w 847725"/>
                  <a:gd name="connsiteY17" fmla="*/ 72390 h 631507"/>
                  <a:gd name="connsiteX18" fmla="*/ 408623 w 847725"/>
                  <a:gd name="connsiteY18" fmla="*/ 91440 h 631507"/>
                  <a:gd name="connsiteX19" fmla="*/ 388620 w 847725"/>
                  <a:gd name="connsiteY19" fmla="*/ 91440 h 631507"/>
                  <a:gd name="connsiteX20" fmla="*/ 373380 w 847725"/>
                  <a:gd name="connsiteY20" fmla="*/ 76200 h 631507"/>
                  <a:gd name="connsiteX21" fmla="*/ 364808 w 847725"/>
                  <a:gd name="connsiteY21" fmla="*/ 90488 h 631507"/>
                  <a:gd name="connsiteX22" fmla="*/ 379095 w 847725"/>
                  <a:gd name="connsiteY22" fmla="*/ 106680 h 631507"/>
                  <a:gd name="connsiteX23" fmla="*/ 365760 w 847725"/>
                  <a:gd name="connsiteY23" fmla="*/ 119063 h 631507"/>
                  <a:gd name="connsiteX24" fmla="*/ 367665 w 847725"/>
                  <a:gd name="connsiteY24" fmla="*/ 144780 h 631507"/>
                  <a:gd name="connsiteX25" fmla="*/ 357188 w 847725"/>
                  <a:gd name="connsiteY25" fmla="*/ 135255 h 631507"/>
                  <a:gd name="connsiteX26" fmla="*/ 330518 w 847725"/>
                  <a:gd name="connsiteY26" fmla="*/ 136207 h 631507"/>
                  <a:gd name="connsiteX27" fmla="*/ 346710 w 847725"/>
                  <a:gd name="connsiteY27" fmla="*/ 152400 h 631507"/>
                  <a:gd name="connsiteX28" fmla="*/ 316230 w 847725"/>
                  <a:gd name="connsiteY28" fmla="*/ 154305 h 631507"/>
                  <a:gd name="connsiteX29" fmla="*/ 316230 w 847725"/>
                  <a:gd name="connsiteY29" fmla="*/ 169545 h 631507"/>
                  <a:gd name="connsiteX30" fmla="*/ 294323 w 847725"/>
                  <a:gd name="connsiteY30" fmla="*/ 169545 h 631507"/>
                  <a:gd name="connsiteX31" fmla="*/ 277178 w 847725"/>
                  <a:gd name="connsiteY31" fmla="*/ 185738 h 631507"/>
                  <a:gd name="connsiteX32" fmla="*/ 243840 w 847725"/>
                  <a:gd name="connsiteY32" fmla="*/ 195263 h 631507"/>
                  <a:gd name="connsiteX33" fmla="*/ 212408 w 847725"/>
                  <a:gd name="connsiteY33" fmla="*/ 203835 h 631507"/>
                  <a:gd name="connsiteX34" fmla="*/ 212408 w 847725"/>
                  <a:gd name="connsiteY34" fmla="*/ 214313 h 631507"/>
                  <a:gd name="connsiteX35" fmla="*/ 240030 w 847725"/>
                  <a:gd name="connsiteY35" fmla="*/ 223838 h 631507"/>
                  <a:gd name="connsiteX36" fmla="*/ 250508 w 847725"/>
                  <a:gd name="connsiteY36" fmla="*/ 235267 h 631507"/>
                  <a:gd name="connsiteX37" fmla="*/ 219075 w 847725"/>
                  <a:gd name="connsiteY37" fmla="*/ 240982 h 631507"/>
                  <a:gd name="connsiteX38" fmla="*/ 215265 w 847725"/>
                  <a:gd name="connsiteY38" fmla="*/ 254317 h 631507"/>
                  <a:gd name="connsiteX39" fmla="*/ 200978 w 847725"/>
                  <a:gd name="connsiteY39" fmla="*/ 269557 h 631507"/>
                  <a:gd name="connsiteX40" fmla="*/ 186690 w 847725"/>
                  <a:gd name="connsiteY40" fmla="*/ 255270 h 631507"/>
                  <a:gd name="connsiteX41" fmla="*/ 157163 w 847725"/>
                  <a:gd name="connsiteY41" fmla="*/ 255270 h 631507"/>
                  <a:gd name="connsiteX42" fmla="*/ 157163 w 847725"/>
                  <a:gd name="connsiteY42" fmla="*/ 274320 h 631507"/>
                  <a:gd name="connsiteX43" fmla="*/ 150495 w 847725"/>
                  <a:gd name="connsiteY43" fmla="*/ 293370 h 631507"/>
                  <a:gd name="connsiteX44" fmla="*/ 127635 w 847725"/>
                  <a:gd name="connsiteY44" fmla="*/ 284797 h 631507"/>
                  <a:gd name="connsiteX45" fmla="*/ 107633 w 847725"/>
                  <a:gd name="connsiteY45" fmla="*/ 297180 h 631507"/>
                  <a:gd name="connsiteX46" fmla="*/ 122873 w 847725"/>
                  <a:gd name="connsiteY46" fmla="*/ 314325 h 631507"/>
                  <a:gd name="connsiteX47" fmla="*/ 100013 w 847725"/>
                  <a:gd name="connsiteY47" fmla="*/ 338138 h 631507"/>
                  <a:gd name="connsiteX48" fmla="*/ 70485 w 847725"/>
                  <a:gd name="connsiteY48" fmla="*/ 347663 h 631507"/>
                  <a:gd name="connsiteX49" fmla="*/ 66675 w 847725"/>
                  <a:gd name="connsiteY49" fmla="*/ 363855 h 631507"/>
                  <a:gd name="connsiteX50" fmla="*/ 57150 w 847725"/>
                  <a:gd name="connsiteY50" fmla="*/ 360045 h 631507"/>
                  <a:gd name="connsiteX51" fmla="*/ 49530 w 847725"/>
                  <a:gd name="connsiteY51" fmla="*/ 351472 h 631507"/>
                  <a:gd name="connsiteX52" fmla="*/ 25718 w 847725"/>
                  <a:gd name="connsiteY52" fmla="*/ 348615 h 631507"/>
                  <a:gd name="connsiteX53" fmla="*/ 4763 w 847725"/>
                  <a:gd name="connsiteY53" fmla="*/ 377190 h 631507"/>
                  <a:gd name="connsiteX54" fmla="*/ 0 w 847725"/>
                  <a:gd name="connsiteY54" fmla="*/ 404813 h 631507"/>
                  <a:gd name="connsiteX55" fmla="*/ 15240 w 847725"/>
                  <a:gd name="connsiteY55" fmla="*/ 426720 h 631507"/>
                  <a:gd name="connsiteX56" fmla="*/ 34290 w 847725"/>
                  <a:gd name="connsiteY56" fmla="*/ 428625 h 631507"/>
                  <a:gd name="connsiteX57" fmla="*/ 42863 w 847725"/>
                  <a:gd name="connsiteY57" fmla="*/ 451485 h 631507"/>
                  <a:gd name="connsiteX58" fmla="*/ 52388 w 847725"/>
                  <a:gd name="connsiteY58" fmla="*/ 453390 h 631507"/>
                  <a:gd name="connsiteX59" fmla="*/ 50483 w 847725"/>
                  <a:gd name="connsiteY59" fmla="*/ 484822 h 631507"/>
                  <a:gd name="connsiteX60" fmla="*/ 64770 w 847725"/>
                  <a:gd name="connsiteY60" fmla="*/ 496252 h 631507"/>
                  <a:gd name="connsiteX61" fmla="*/ 57150 w 847725"/>
                  <a:gd name="connsiteY61" fmla="*/ 508635 h 631507"/>
                  <a:gd name="connsiteX62" fmla="*/ 37148 w 847725"/>
                  <a:gd name="connsiteY62" fmla="*/ 515302 h 631507"/>
                  <a:gd name="connsiteX63" fmla="*/ 29528 w 847725"/>
                  <a:gd name="connsiteY63" fmla="*/ 538163 h 631507"/>
                  <a:gd name="connsiteX64" fmla="*/ 49530 w 847725"/>
                  <a:gd name="connsiteY64" fmla="*/ 560070 h 631507"/>
                  <a:gd name="connsiteX65" fmla="*/ 76200 w 847725"/>
                  <a:gd name="connsiteY65" fmla="*/ 585788 h 631507"/>
                  <a:gd name="connsiteX66" fmla="*/ 85725 w 847725"/>
                  <a:gd name="connsiteY66" fmla="*/ 581025 h 631507"/>
                  <a:gd name="connsiteX67" fmla="*/ 100965 w 847725"/>
                  <a:gd name="connsiteY67" fmla="*/ 603885 h 631507"/>
                  <a:gd name="connsiteX68" fmla="*/ 115253 w 847725"/>
                  <a:gd name="connsiteY68" fmla="*/ 603885 h 631507"/>
                  <a:gd name="connsiteX69" fmla="*/ 135255 w 847725"/>
                  <a:gd name="connsiteY69" fmla="*/ 615315 h 631507"/>
                  <a:gd name="connsiteX70" fmla="*/ 135255 w 847725"/>
                  <a:gd name="connsiteY70" fmla="*/ 631507 h 631507"/>
                  <a:gd name="connsiteX71" fmla="*/ 157163 w 847725"/>
                  <a:gd name="connsiteY71" fmla="*/ 621982 h 631507"/>
                  <a:gd name="connsiteX72" fmla="*/ 164783 w 847725"/>
                  <a:gd name="connsiteY72" fmla="*/ 614363 h 631507"/>
                  <a:gd name="connsiteX73" fmla="*/ 158115 w 847725"/>
                  <a:gd name="connsiteY73" fmla="*/ 590550 h 631507"/>
                  <a:gd name="connsiteX74" fmla="*/ 144780 w 847725"/>
                  <a:gd name="connsiteY74" fmla="*/ 568643 h 631507"/>
                  <a:gd name="connsiteX75" fmla="*/ 154305 w 847725"/>
                  <a:gd name="connsiteY75" fmla="*/ 535305 h 631507"/>
                  <a:gd name="connsiteX76" fmla="*/ 142875 w 847725"/>
                  <a:gd name="connsiteY76" fmla="*/ 502920 h 631507"/>
                  <a:gd name="connsiteX77" fmla="*/ 152400 w 847725"/>
                  <a:gd name="connsiteY77" fmla="*/ 479107 h 631507"/>
                  <a:gd name="connsiteX78" fmla="*/ 152400 w 847725"/>
                  <a:gd name="connsiteY78" fmla="*/ 447675 h 631507"/>
                  <a:gd name="connsiteX79" fmla="*/ 169545 w 847725"/>
                  <a:gd name="connsiteY79" fmla="*/ 429577 h 631507"/>
                  <a:gd name="connsiteX80" fmla="*/ 178118 w 847725"/>
                  <a:gd name="connsiteY80" fmla="*/ 403860 h 631507"/>
                  <a:gd name="connsiteX81" fmla="*/ 199073 w 847725"/>
                  <a:gd name="connsiteY81" fmla="*/ 395288 h 631507"/>
                  <a:gd name="connsiteX82" fmla="*/ 199073 w 847725"/>
                  <a:gd name="connsiteY82" fmla="*/ 370522 h 631507"/>
                  <a:gd name="connsiteX83" fmla="*/ 220980 w 847725"/>
                  <a:gd name="connsiteY83" fmla="*/ 352425 h 631507"/>
                  <a:gd name="connsiteX84" fmla="*/ 248603 w 847725"/>
                  <a:gd name="connsiteY84" fmla="*/ 352425 h 631507"/>
                  <a:gd name="connsiteX85" fmla="*/ 264795 w 847725"/>
                  <a:gd name="connsiteY85" fmla="*/ 324802 h 631507"/>
                  <a:gd name="connsiteX86" fmla="*/ 277178 w 847725"/>
                  <a:gd name="connsiteY86" fmla="*/ 307657 h 631507"/>
                  <a:gd name="connsiteX87" fmla="*/ 294323 w 847725"/>
                  <a:gd name="connsiteY87" fmla="*/ 307657 h 631507"/>
                  <a:gd name="connsiteX88" fmla="*/ 306705 w 847725"/>
                  <a:gd name="connsiteY88" fmla="*/ 295275 h 631507"/>
                  <a:gd name="connsiteX89" fmla="*/ 320993 w 847725"/>
                  <a:gd name="connsiteY89" fmla="*/ 280988 h 631507"/>
                  <a:gd name="connsiteX90" fmla="*/ 332423 w 847725"/>
                  <a:gd name="connsiteY90" fmla="*/ 292417 h 631507"/>
                  <a:gd name="connsiteX91" fmla="*/ 332423 w 847725"/>
                  <a:gd name="connsiteY91" fmla="*/ 273367 h 631507"/>
                  <a:gd name="connsiteX92" fmla="*/ 332423 w 847725"/>
                  <a:gd name="connsiteY92" fmla="*/ 260985 h 631507"/>
                  <a:gd name="connsiteX93" fmla="*/ 342900 w 847725"/>
                  <a:gd name="connsiteY93" fmla="*/ 272415 h 631507"/>
                  <a:gd name="connsiteX94" fmla="*/ 358140 w 847725"/>
                  <a:gd name="connsiteY94" fmla="*/ 272415 h 631507"/>
                  <a:gd name="connsiteX95" fmla="*/ 354330 w 847725"/>
                  <a:gd name="connsiteY95" fmla="*/ 246697 h 631507"/>
                  <a:gd name="connsiteX96" fmla="*/ 369570 w 847725"/>
                  <a:gd name="connsiteY96" fmla="*/ 232410 h 631507"/>
                  <a:gd name="connsiteX97" fmla="*/ 369570 w 847725"/>
                  <a:gd name="connsiteY97" fmla="*/ 254317 h 631507"/>
                  <a:gd name="connsiteX98" fmla="*/ 388620 w 847725"/>
                  <a:gd name="connsiteY98" fmla="*/ 240030 h 631507"/>
                  <a:gd name="connsiteX99" fmla="*/ 412433 w 847725"/>
                  <a:gd name="connsiteY99" fmla="*/ 222885 h 631507"/>
                  <a:gd name="connsiteX100" fmla="*/ 412433 w 847725"/>
                  <a:gd name="connsiteY100" fmla="*/ 200025 h 631507"/>
                  <a:gd name="connsiteX101" fmla="*/ 435293 w 847725"/>
                  <a:gd name="connsiteY101" fmla="*/ 206692 h 631507"/>
                  <a:gd name="connsiteX102" fmla="*/ 438150 w 847725"/>
                  <a:gd name="connsiteY102" fmla="*/ 192405 h 631507"/>
                  <a:gd name="connsiteX103" fmla="*/ 459105 w 847725"/>
                  <a:gd name="connsiteY103" fmla="*/ 192405 h 631507"/>
                  <a:gd name="connsiteX104" fmla="*/ 483870 w 847725"/>
                  <a:gd name="connsiteY104" fmla="*/ 195263 h 631507"/>
                  <a:gd name="connsiteX105" fmla="*/ 503873 w 847725"/>
                  <a:gd name="connsiteY105" fmla="*/ 187642 h 631507"/>
                  <a:gd name="connsiteX106" fmla="*/ 495300 w 847725"/>
                  <a:gd name="connsiteY106" fmla="*/ 166688 h 631507"/>
                  <a:gd name="connsiteX107" fmla="*/ 524828 w 847725"/>
                  <a:gd name="connsiteY107" fmla="*/ 150495 h 631507"/>
                  <a:gd name="connsiteX108" fmla="*/ 564833 w 847725"/>
                  <a:gd name="connsiteY108" fmla="*/ 150495 h 631507"/>
                  <a:gd name="connsiteX109" fmla="*/ 583883 w 847725"/>
                  <a:gd name="connsiteY109" fmla="*/ 129540 h 631507"/>
                  <a:gd name="connsiteX110" fmla="*/ 635318 w 847725"/>
                  <a:gd name="connsiteY110" fmla="*/ 129540 h 631507"/>
                  <a:gd name="connsiteX111" fmla="*/ 674370 w 847725"/>
                  <a:gd name="connsiteY111" fmla="*/ 131445 h 631507"/>
                  <a:gd name="connsiteX112" fmla="*/ 691515 w 847725"/>
                  <a:gd name="connsiteY112" fmla="*/ 114300 h 631507"/>
                  <a:gd name="connsiteX113" fmla="*/ 725805 w 847725"/>
                  <a:gd name="connsiteY113" fmla="*/ 127635 h 631507"/>
                  <a:gd name="connsiteX114" fmla="*/ 763905 w 847725"/>
                  <a:gd name="connsiteY114" fmla="*/ 109538 h 631507"/>
                  <a:gd name="connsiteX115" fmla="*/ 796290 w 847725"/>
                  <a:gd name="connsiteY115" fmla="*/ 106680 h 631507"/>
                  <a:gd name="connsiteX116" fmla="*/ 821055 w 847725"/>
                  <a:gd name="connsiteY116" fmla="*/ 83820 h 631507"/>
                  <a:gd name="connsiteX117" fmla="*/ 847725 w 847725"/>
                  <a:gd name="connsiteY117" fmla="*/ 59055 h 631507"/>
                  <a:gd name="connsiteX118" fmla="*/ 847725 w 847725"/>
                  <a:gd name="connsiteY118" fmla="*/ 28575 h 631507"/>
                  <a:gd name="connsiteX119" fmla="*/ 829628 w 847725"/>
                  <a:gd name="connsiteY119" fmla="*/ 0 h 6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47725" h="631507">
                    <a:moveTo>
                      <a:pt x="799148" y="0"/>
                    </a:moveTo>
                    <a:lnTo>
                      <a:pt x="765810" y="13335"/>
                    </a:lnTo>
                    <a:lnTo>
                      <a:pt x="741045" y="26670"/>
                    </a:lnTo>
                    <a:lnTo>
                      <a:pt x="719138" y="47625"/>
                    </a:lnTo>
                    <a:lnTo>
                      <a:pt x="687705" y="47625"/>
                    </a:lnTo>
                    <a:lnTo>
                      <a:pt x="664845" y="54292"/>
                    </a:lnTo>
                    <a:lnTo>
                      <a:pt x="651510" y="40957"/>
                    </a:lnTo>
                    <a:lnTo>
                      <a:pt x="624840" y="40957"/>
                    </a:lnTo>
                    <a:lnTo>
                      <a:pt x="613410" y="24765"/>
                    </a:lnTo>
                    <a:lnTo>
                      <a:pt x="588645" y="22860"/>
                    </a:lnTo>
                    <a:lnTo>
                      <a:pt x="566738" y="43815"/>
                    </a:lnTo>
                    <a:lnTo>
                      <a:pt x="535305" y="43815"/>
                    </a:lnTo>
                    <a:lnTo>
                      <a:pt x="513398" y="36195"/>
                    </a:lnTo>
                    <a:lnTo>
                      <a:pt x="482918" y="50482"/>
                    </a:lnTo>
                    <a:lnTo>
                      <a:pt x="464820" y="50482"/>
                    </a:lnTo>
                    <a:lnTo>
                      <a:pt x="450533" y="66675"/>
                    </a:lnTo>
                    <a:lnTo>
                      <a:pt x="436245" y="81915"/>
                    </a:lnTo>
                    <a:lnTo>
                      <a:pt x="408623" y="72390"/>
                    </a:lnTo>
                    <a:lnTo>
                      <a:pt x="408623" y="91440"/>
                    </a:lnTo>
                    <a:lnTo>
                      <a:pt x="388620" y="91440"/>
                    </a:lnTo>
                    <a:lnTo>
                      <a:pt x="373380" y="76200"/>
                    </a:lnTo>
                    <a:lnTo>
                      <a:pt x="364808" y="90488"/>
                    </a:lnTo>
                    <a:lnTo>
                      <a:pt x="379095" y="106680"/>
                    </a:lnTo>
                    <a:lnTo>
                      <a:pt x="365760" y="119063"/>
                    </a:lnTo>
                    <a:lnTo>
                      <a:pt x="367665" y="144780"/>
                    </a:lnTo>
                    <a:lnTo>
                      <a:pt x="357188" y="135255"/>
                    </a:lnTo>
                    <a:lnTo>
                      <a:pt x="330518" y="136207"/>
                    </a:lnTo>
                    <a:lnTo>
                      <a:pt x="346710" y="152400"/>
                    </a:lnTo>
                    <a:lnTo>
                      <a:pt x="316230" y="154305"/>
                    </a:lnTo>
                    <a:lnTo>
                      <a:pt x="316230" y="169545"/>
                    </a:lnTo>
                    <a:lnTo>
                      <a:pt x="294323" y="169545"/>
                    </a:lnTo>
                    <a:lnTo>
                      <a:pt x="277178" y="185738"/>
                    </a:lnTo>
                    <a:lnTo>
                      <a:pt x="243840" y="195263"/>
                    </a:lnTo>
                    <a:lnTo>
                      <a:pt x="212408" y="203835"/>
                    </a:lnTo>
                    <a:lnTo>
                      <a:pt x="212408" y="214313"/>
                    </a:lnTo>
                    <a:lnTo>
                      <a:pt x="240030" y="223838"/>
                    </a:lnTo>
                    <a:lnTo>
                      <a:pt x="250508" y="235267"/>
                    </a:lnTo>
                    <a:lnTo>
                      <a:pt x="219075" y="240982"/>
                    </a:lnTo>
                    <a:lnTo>
                      <a:pt x="215265" y="254317"/>
                    </a:lnTo>
                    <a:lnTo>
                      <a:pt x="200978" y="269557"/>
                    </a:lnTo>
                    <a:lnTo>
                      <a:pt x="186690" y="255270"/>
                    </a:lnTo>
                    <a:lnTo>
                      <a:pt x="157163" y="255270"/>
                    </a:lnTo>
                    <a:lnTo>
                      <a:pt x="157163" y="274320"/>
                    </a:lnTo>
                    <a:lnTo>
                      <a:pt x="150495" y="293370"/>
                    </a:lnTo>
                    <a:lnTo>
                      <a:pt x="127635" y="284797"/>
                    </a:lnTo>
                    <a:lnTo>
                      <a:pt x="107633" y="297180"/>
                    </a:lnTo>
                    <a:lnTo>
                      <a:pt x="122873" y="314325"/>
                    </a:lnTo>
                    <a:lnTo>
                      <a:pt x="100013" y="338138"/>
                    </a:lnTo>
                    <a:lnTo>
                      <a:pt x="70485" y="347663"/>
                    </a:lnTo>
                    <a:lnTo>
                      <a:pt x="66675" y="363855"/>
                    </a:lnTo>
                    <a:lnTo>
                      <a:pt x="57150" y="360045"/>
                    </a:lnTo>
                    <a:lnTo>
                      <a:pt x="49530" y="351472"/>
                    </a:lnTo>
                    <a:lnTo>
                      <a:pt x="25718" y="348615"/>
                    </a:lnTo>
                    <a:lnTo>
                      <a:pt x="4763" y="377190"/>
                    </a:lnTo>
                    <a:lnTo>
                      <a:pt x="0" y="404813"/>
                    </a:lnTo>
                    <a:lnTo>
                      <a:pt x="15240" y="426720"/>
                    </a:lnTo>
                    <a:lnTo>
                      <a:pt x="34290" y="428625"/>
                    </a:lnTo>
                    <a:lnTo>
                      <a:pt x="42863" y="451485"/>
                    </a:lnTo>
                    <a:lnTo>
                      <a:pt x="52388" y="453390"/>
                    </a:lnTo>
                    <a:lnTo>
                      <a:pt x="50483" y="484822"/>
                    </a:lnTo>
                    <a:lnTo>
                      <a:pt x="64770" y="496252"/>
                    </a:lnTo>
                    <a:lnTo>
                      <a:pt x="57150" y="508635"/>
                    </a:lnTo>
                    <a:lnTo>
                      <a:pt x="37148" y="515302"/>
                    </a:lnTo>
                    <a:lnTo>
                      <a:pt x="29528" y="538163"/>
                    </a:lnTo>
                    <a:lnTo>
                      <a:pt x="49530" y="560070"/>
                    </a:lnTo>
                    <a:lnTo>
                      <a:pt x="76200" y="585788"/>
                    </a:lnTo>
                    <a:lnTo>
                      <a:pt x="85725" y="581025"/>
                    </a:lnTo>
                    <a:lnTo>
                      <a:pt x="100965" y="603885"/>
                    </a:lnTo>
                    <a:lnTo>
                      <a:pt x="115253" y="603885"/>
                    </a:lnTo>
                    <a:lnTo>
                      <a:pt x="135255" y="615315"/>
                    </a:lnTo>
                    <a:lnTo>
                      <a:pt x="135255" y="631507"/>
                    </a:lnTo>
                    <a:lnTo>
                      <a:pt x="157163" y="621982"/>
                    </a:lnTo>
                    <a:lnTo>
                      <a:pt x="164783" y="614363"/>
                    </a:lnTo>
                    <a:lnTo>
                      <a:pt x="158115" y="590550"/>
                    </a:lnTo>
                    <a:lnTo>
                      <a:pt x="144780" y="568643"/>
                    </a:lnTo>
                    <a:lnTo>
                      <a:pt x="154305" y="535305"/>
                    </a:lnTo>
                    <a:lnTo>
                      <a:pt x="142875" y="502920"/>
                    </a:lnTo>
                    <a:lnTo>
                      <a:pt x="152400" y="479107"/>
                    </a:lnTo>
                    <a:lnTo>
                      <a:pt x="152400" y="447675"/>
                    </a:lnTo>
                    <a:lnTo>
                      <a:pt x="169545" y="429577"/>
                    </a:lnTo>
                    <a:lnTo>
                      <a:pt x="178118" y="403860"/>
                    </a:lnTo>
                    <a:lnTo>
                      <a:pt x="199073" y="395288"/>
                    </a:lnTo>
                    <a:lnTo>
                      <a:pt x="199073" y="370522"/>
                    </a:lnTo>
                    <a:lnTo>
                      <a:pt x="220980" y="352425"/>
                    </a:lnTo>
                    <a:lnTo>
                      <a:pt x="248603" y="352425"/>
                    </a:lnTo>
                    <a:lnTo>
                      <a:pt x="264795" y="324802"/>
                    </a:lnTo>
                    <a:lnTo>
                      <a:pt x="277178" y="307657"/>
                    </a:lnTo>
                    <a:lnTo>
                      <a:pt x="294323" y="307657"/>
                    </a:lnTo>
                    <a:lnTo>
                      <a:pt x="306705" y="295275"/>
                    </a:lnTo>
                    <a:lnTo>
                      <a:pt x="320993" y="280988"/>
                    </a:lnTo>
                    <a:lnTo>
                      <a:pt x="332423" y="292417"/>
                    </a:lnTo>
                    <a:lnTo>
                      <a:pt x="332423" y="273367"/>
                    </a:lnTo>
                    <a:lnTo>
                      <a:pt x="332423" y="260985"/>
                    </a:lnTo>
                    <a:lnTo>
                      <a:pt x="342900" y="272415"/>
                    </a:lnTo>
                    <a:lnTo>
                      <a:pt x="358140" y="272415"/>
                    </a:lnTo>
                    <a:lnTo>
                      <a:pt x="354330" y="246697"/>
                    </a:lnTo>
                    <a:lnTo>
                      <a:pt x="369570" y="232410"/>
                    </a:lnTo>
                    <a:lnTo>
                      <a:pt x="369570" y="254317"/>
                    </a:lnTo>
                    <a:lnTo>
                      <a:pt x="388620" y="240030"/>
                    </a:lnTo>
                    <a:lnTo>
                      <a:pt x="412433" y="222885"/>
                    </a:lnTo>
                    <a:lnTo>
                      <a:pt x="412433" y="200025"/>
                    </a:lnTo>
                    <a:lnTo>
                      <a:pt x="435293" y="206692"/>
                    </a:lnTo>
                    <a:lnTo>
                      <a:pt x="438150" y="192405"/>
                    </a:lnTo>
                    <a:lnTo>
                      <a:pt x="459105" y="192405"/>
                    </a:lnTo>
                    <a:lnTo>
                      <a:pt x="483870" y="195263"/>
                    </a:lnTo>
                    <a:lnTo>
                      <a:pt x="503873" y="187642"/>
                    </a:lnTo>
                    <a:lnTo>
                      <a:pt x="495300" y="166688"/>
                    </a:lnTo>
                    <a:lnTo>
                      <a:pt x="524828" y="150495"/>
                    </a:lnTo>
                    <a:lnTo>
                      <a:pt x="564833" y="150495"/>
                    </a:lnTo>
                    <a:lnTo>
                      <a:pt x="583883" y="129540"/>
                    </a:lnTo>
                    <a:lnTo>
                      <a:pt x="635318" y="129540"/>
                    </a:lnTo>
                    <a:lnTo>
                      <a:pt x="674370" y="131445"/>
                    </a:lnTo>
                    <a:lnTo>
                      <a:pt x="691515" y="114300"/>
                    </a:lnTo>
                    <a:lnTo>
                      <a:pt x="725805" y="127635"/>
                    </a:lnTo>
                    <a:lnTo>
                      <a:pt x="763905" y="109538"/>
                    </a:lnTo>
                    <a:lnTo>
                      <a:pt x="796290" y="106680"/>
                    </a:lnTo>
                    <a:lnTo>
                      <a:pt x="821055" y="83820"/>
                    </a:lnTo>
                    <a:lnTo>
                      <a:pt x="847725" y="59055"/>
                    </a:lnTo>
                    <a:lnTo>
                      <a:pt x="847725" y="28575"/>
                    </a:lnTo>
                    <a:lnTo>
                      <a:pt x="829628" y="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: Shape 135">
                <a:extLst>
                  <a:ext uri="{FF2B5EF4-FFF2-40B4-BE49-F238E27FC236}">
                    <a16:creationId xmlns="" xmlns:a16="http://schemas.microsoft.com/office/drawing/2014/main" id="{D6353E65-7BAD-2F2A-01FF-C7FC4DE37246}"/>
                  </a:ext>
                </a:extLst>
              </p:cNvPr>
              <p:cNvSpPr/>
              <p:nvPr/>
            </p:nvSpPr>
            <p:spPr>
              <a:xfrm>
                <a:off x="3481387" y="2982277"/>
                <a:ext cx="20954" cy="19050"/>
              </a:xfrm>
              <a:custGeom>
                <a:avLst/>
                <a:gdLst>
                  <a:gd name="connsiteX0" fmla="*/ 9525 w 20954"/>
                  <a:gd name="connsiteY0" fmla="*/ 19050 h 19050"/>
                  <a:gd name="connsiteX1" fmla="*/ 20955 w 20954"/>
                  <a:gd name="connsiteY1" fmla="*/ 7620 h 19050"/>
                  <a:gd name="connsiteX2" fmla="*/ 4763 w 20954"/>
                  <a:gd name="connsiteY2" fmla="*/ 0 h 19050"/>
                  <a:gd name="connsiteX3" fmla="*/ 0 w 20954"/>
                  <a:gd name="connsiteY3" fmla="*/ 762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4" h="19050">
                    <a:moveTo>
                      <a:pt x="9525" y="19050"/>
                    </a:moveTo>
                    <a:lnTo>
                      <a:pt x="20955" y="7620"/>
                    </a:lnTo>
                    <a:lnTo>
                      <a:pt x="4763" y="0"/>
                    </a:lnTo>
                    <a:lnTo>
                      <a:pt x="0" y="76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: Shape 136">
                <a:extLst>
                  <a:ext uri="{FF2B5EF4-FFF2-40B4-BE49-F238E27FC236}">
                    <a16:creationId xmlns="" xmlns:a16="http://schemas.microsoft.com/office/drawing/2014/main" id="{4B401E46-F565-BC4D-250D-BD11C739E9E6}"/>
                  </a:ext>
                </a:extLst>
              </p:cNvPr>
              <p:cNvSpPr/>
              <p:nvPr/>
            </p:nvSpPr>
            <p:spPr>
              <a:xfrm>
                <a:off x="1858327" y="3030854"/>
                <a:ext cx="169545" cy="194310"/>
              </a:xfrm>
              <a:custGeom>
                <a:avLst/>
                <a:gdLst>
                  <a:gd name="connsiteX0" fmla="*/ 154305 w 169545"/>
                  <a:gd name="connsiteY0" fmla="*/ 114300 h 194310"/>
                  <a:gd name="connsiteX1" fmla="*/ 142875 w 169545"/>
                  <a:gd name="connsiteY1" fmla="*/ 96203 h 194310"/>
                  <a:gd name="connsiteX2" fmla="*/ 145733 w 169545"/>
                  <a:gd name="connsiteY2" fmla="*/ 75248 h 194310"/>
                  <a:gd name="connsiteX3" fmla="*/ 145733 w 169545"/>
                  <a:gd name="connsiteY3" fmla="*/ 50483 h 194310"/>
                  <a:gd name="connsiteX4" fmla="*/ 126683 w 169545"/>
                  <a:gd name="connsiteY4" fmla="*/ 34290 h 194310"/>
                  <a:gd name="connsiteX5" fmla="*/ 120967 w 169545"/>
                  <a:gd name="connsiteY5" fmla="*/ 28575 h 194310"/>
                  <a:gd name="connsiteX6" fmla="*/ 111442 w 169545"/>
                  <a:gd name="connsiteY6" fmla="*/ 38100 h 194310"/>
                  <a:gd name="connsiteX7" fmla="*/ 121920 w 169545"/>
                  <a:gd name="connsiteY7" fmla="*/ 49530 h 194310"/>
                  <a:gd name="connsiteX8" fmla="*/ 117158 w 169545"/>
                  <a:gd name="connsiteY8" fmla="*/ 64770 h 194310"/>
                  <a:gd name="connsiteX9" fmla="*/ 97155 w 169545"/>
                  <a:gd name="connsiteY9" fmla="*/ 61913 h 194310"/>
                  <a:gd name="connsiteX10" fmla="*/ 94298 w 169545"/>
                  <a:gd name="connsiteY10" fmla="*/ 44767 h 194310"/>
                  <a:gd name="connsiteX11" fmla="*/ 81915 w 169545"/>
                  <a:gd name="connsiteY11" fmla="*/ 40958 h 194310"/>
                  <a:gd name="connsiteX12" fmla="*/ 80962 w 169545"/>
                  <a:gd name="connsiteY12" fmla="*/ 19050 h 194310"/>
                  <a:gd name="connsiteX13" fmla="*/ 64770 w 169545"/>
                  <a:gd name="connsiteY13" fmla="*/ 2858 h 194310"/>
                  <a:gd name="connsiteX14" fmla="*/ 48578 w 169545"/>
                  <a:gd name="connsiteY14" fmla="*/ 0 h 194310"/>
                  <a:gd name="connsiteX15" fmla="*/ 40958 w 169545"/>
                  <a:gd name="connsiteY15" fmla="*/ 14288 h 194310"/>
                  <a:gd name="connsiteX16" fmla="*/ 21908 w 169545"/>
                  <a:gd name="connsiteY16" fmla="*/ 19050 h 194310"/>
                  <a:gd name="connsiteX17" fmla="*/ 0 w 169545"/>
                  <a:gd name="connsiteY17" fmla="*/ 14288 h 194310"/>
                  <a:gd name="connsiteX18" fmla="*/ 40958 w 169545"/>
                  <a:gd name="connsiteY18" fmla="*/ 109538 h 194310"/>
                  <a:gd name="connsiteX19" fmla="*/ 112395 w 169545"/>
                  <a:gd name="connsiteY19" fmla="*/ 194310 h 194310"/>
                  <a:gd name="connsiteX20" fmla="*/ 160020 w 169545"/>
                  <a:gd name="connsiteY20" fmla="*/ 170498 h 194310"/>
                  <a:gd name="connsiteX21" fmla="*/ 169545 w 169545"/>
                  <a:gd name="connsiteY21" fmla="*/ 149542 h 194310"/>
                  <a:gd name="connsiteX22" fmla="*/ 165735 w 169545"/>
                  <a:gd name="connsiteY22" fmla="*/ 121920 h 19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9545" h="194310">
                    <a:moveTo>
                      <a:pt x="154305" y="114300"/>
                    </a:moveTo>
                    <a:lnTo>
                      <a:pt x="142875" y="96203"/>
                    </a:lnTo>
                    <a:lnTo>
                      <a:pt x="145733" y="75248"/>
                    </a:lnTo>
                    <a:lnTo>
                      <a:pt x="145733" y="50483"/>
                    </a:lnTo>
                    <a:lnTo>
                      <a:pt x="126683" y="34290"/>
                    </a:lnTo>
                    <a:lnTo>
                      <a:pt x="120967" y="28575"/>
                    </a:lnTo>
                    <a:lnTo>
                      <a:pt x="111442" y="38100"/>
                    </a:lnTo>
                    <a:lnTo>
                      <a:pt x="121920" y="49530"/>
                    </a:lnTo>
                    <a:lnTo>
                      <a:pt x="117158" y="64770"/>
                    </a:lnTo>
                    <a:lnTo>
                      <a:pt x="97155" y="61913"/>
                    </a:lnTo>
                    <a:lnTo>
                      <a:pt x="94298" y="44767"/>
                    </a:lnTo>
                    <a:lnTo>
                      <a:pt x="81915" y="40958"/>
                    </a:lnTo>
                    <a:lnTo>
                      <a:pt x="80962" y="19050"/>
                    </a:lnTo>
                    <a:lnTo>
                      <a:pt x="64770" y="2858"/>
                    </a:lnTo>
                    <a:lnTo>
                      <a:pt x="48578" y="0"/>
                    </a:lnTo>
                    <a:lnTo>
                      <a:pt x="40958" y="14288"/>
                    </a:lnTo>
                    <a:lnTo>
                      <a:pt x="21908" y="19050"/>
                    </a:lnTo>
                    <a:lnTo>
                      <a:pt x="0" y="14288"/>
                    </a:lnTo>
                    <a:lnTo>
                      <a:pt x="40958" y="109538"/>
                    </a:lnTo>
                    <a:lnTo>
                      <a:pt x="112395" y="194310"/>
                    </a:lnTo>
                    <a:lnTo>
                      <a:pt x="160020" y="170498"/>
                    </a:lnTo>
                    <a:lnTo>
                      <a:pt x="169545" y="149542"/>
                    </a:lnTo>
                    <a:lnTo>
                      <a:pt x="165735" y="12192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: Shape 137">
                <a:extLst>
                  <a:ext uri="{FF2B5EF4-FFF2-40B4-BE49-F238E27FC236}">
                    <a16:creationId xmlns="" xmlns:a16="http://schemas.microsoft.com/office/drawing/2014/main" id="{19B51017-EE00-4A65-F8EA-2C57673F6A41}"/>
                  </a:ext>
                </a:extLst>
              </p:cNvPr>
              <p:cNvSpPr/>
              <p:nvPr/>
            </p:nvSpPr>
            <p:spPr>
              <a:xfrm>
                <a:off x="4733925" y="3075622"/>
                <a:ext cx="61912" cy="100012"/>
              </a:xfrm>
              <a:custGeom>
                <a:avLst/>
                <a:gdLst>
                  <a:gd name="connsiteX0" fmla="*/ 36195 w 61912"/>
                  <a:gd name="connsiteY0" fmla="*/ 0 h 100012"/>
                  <a:gd name="connsiteX1" fmla="*/ 15240 w 61912"/>
                  <a:gd name="connsiteY1" fmla="*/ 10478 h 100012"/>
                  <a:gd name="connsiteX2" fmla="*/ 0 w 61912"/>
                  <a:gd name="connsiteY2" fmla="*/ 15240 h 100012"/>
                  <a:gd name="connsiteX3" fmla="*/ 3810 w 61912"/>
                  <a:gd name="connsiteY3" fmla="*/ 48578 h 100012"/>
                  <a:gd name="connsiteX4" fmla="*/ 6668 w 61912"/>
                  <a:gd name="connsiteY4" fmla="*/ 66675 h 100012"/>
                  <a:gd name="connsiteX5" fmla="*/ 20955 w 61912"/>
                  <a:gd name="connsiteY5" fmla="*/ 70485 h 100012"/>
                  <a:gd name="connsiteX6" fmla="*/ 25718 w 61912"/>
                  <a:gd name="connsiteY6" fmla="*/ 97155 h 100012"/>
                  <a:gd name="connsiteX7" fmla="*/ 52388 w 61912"/>
                  <a:gd name="connsiteY7" fmla="*/ 100013 h 100012"/>
                  <a:gd name="connsiteX8" fmla="*/ 61913 w 61912"/>
                  <a:gd name="connsiteY8" fmla="*/ 78105 h 100012"/>
                  <a:gd name="connsiteX9" fmla="*/ 48578 w 61912"/>
                  <a:gd name="connsiteY9" fmla="*/ 56198 h 100012"/>
                  <a:gd name="connsiteX10" fmla="*/ 50482 w 61912"/>
                  <a:gd name="connsiteY10" fmla="*/ 32385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912" h="100012">
                    <a:moveTo>
                      <a:pt x="36195" y="0"/>
                    </a:moveTo>
                    <a:lnTo>
                      <a:pt x="15240" y="10478"/>
                    </a:lnTo>
                    <a:lnTo>
                      <a:pt x="0" y="15240"/>
                    </a:lnTo>
                    <a:lnTo>
                      <a:pt x="3810" y="48578"/>
                    </a:lnTo>
                    <a:lnTo>
                      <a:pt x="6668" y="66675"/>
                    </a:lnTo>
                    <a:lnTo>
                      <a:pt x="20955" y="70485"/>
                    </a:lnTo>
                    <a:lnTo>
                      <a:pt x="25718" y="97155"/>
                    </a:lnTo>
                    <a:lnTo>
                      <a:pt x="52388" y="100013"/>
                    </a:lnTo>
                    <a:lnTo>
                      <a:pt x="61913" y="78105"/>
                    </a:lnTo>
                    <a:lnTo>
                      <a:pt x="48578" y="56198"/>
                    </a:lnTo>
                    <a:lnTo>
                      <a:pt x="50482" y="323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: Shape 138">
                <a:extLst>
                  <a:ext uri="{FF2B5EF4-FFF2-40B4-BE49-F238E27FC236}">
                    <a16:creationId xmlns="" xmlns:a16="http://schemas.microsoft.com/office/drawing/2014/main" id="{87FF20A8-1A05-AB8F-8EF6-AA80E5DC67E1}"/>
                  </a:ext>
                </a:extLst>
              </p:cNvPr>
              <p:cNvSpPr/>
              <p:nvPr/>
            </p:nvSpPr>
            <p:spPr>
              <a:xfrm>
                <a:off x="4258627" y="2964179"/>
                <a:ext cx="100012" cy="85725"/>
              </a:xfrm>
              <a:custGeom>
                <a:avLst/>
                <a:gdLst>
                  <a:gd name="connsiteX0" fmla="*/ 29528 w 100012"/>
                  <a:gd name="connsiteY0" fmla="*/ 78105 h 85725"/>
                  <a:gd name="connsiteX1" fmla="*/ 48578 w 100012"/>
                  <a:gd name="connsiteY1" fmla="*/ 85725 h 85725"/>
                  <a:gd name="connsiteX2" fmla="*/ 66675 w 100012"/>
                  <a:gd name="connsiteY2" fmla="*/ 73342 h 85725"/>
                  <a:gd name="connsiteX3" fmla="*/ 88582 w 100012"/>
                  <a:gd name="connsiteY3" fmla="*/ 77153 h 85725"/>
                  <a:gd name="connsiteX4" fmla="*/ 100013 w 100012"/>
                  <a:gd name="connsiteY4" fmla="*/ 50483 h 85725"/>
                  <a:gd name="connsiteX5" fmla="*/ 81915 w 100012"/>
                  <a:gd name="connsiteY5" fmla="*/ 26670 h 85725"/>
                  <a:gd name="connsiteX6" fmla="*/ 80963 w 100012"/>
                  <a:gd name="connsiteY6" fmla="*/ 7620 h 85725"/>
                  <a:gd name="connsiteX7" fmla="*/ 58103 w 100012"/>
                  <a:gd name="connsiteY7" fmla="*/ 0 h 85725"/>
                  <a:gd name="connsiteX8" fmla="*/ 29528 w 100012"/>
                  <a:gd name="connsiteY8" fmla="*/ 7620 h 85725"/>
                  <a:gd name="connsiteX9" fmla="*/ 13335 w 100012"/>
                  <a:gd name="connsiteY9" fmla="*/ 29528 h 85725"/>
                  <a:gd name="connsiteX10" fmla="*/ 0 w 100012"/>
                  <a:gd name="connsiteY10" fmla="*/ 46673 h 85725"/>
                  <a:gd name="connsiteX11" fmla="*/ 9525 w 100012"/>
                  <a:gd name="connsiteY11" fmla="*/ 704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12" h="85725">
                    <a:moveTo>
                      <a:pt x="29528" y="78105"/>
                    </a:moveTo>
                    <a:lnTo>
                      <a:pt x="48578" y="85725"/>
                    </a:lnTo>
                    <a:lnTo>
                      <a:pt x="66675" y="73342"/>
                    </a:lnTo>
                    <a:lnTo>
                      <a:pt x="88582" y="77153"/>
                    </a:lnTo>
                    <a:lnTo>
                      <a:pt x="100013" y="50483"/>
                    </a:lnTo>
                    <a:lnTo>
                      <a:pt x="81915" y="26670"/>
                    </a:lnTo>
                    <a:lnTo>
                      <a:pt x="80963" y="7620"/>
                    </a:lnTo>
                    <a:lnTo>
                      <a:pt x="58103" y="0"/>
                    </a:lnTo>
                    <a:lnTo>
                      <a:pt x="29528" y="7620"/>
                    </a:lnTo>
                    <a:lnTo>
                      <a:pt x="13335" y="29528"/>
                    </a:lnTo>
                    <a:lnTo>
                      <a:pt x="0" y="46673"/>
                    </a:lnTo>
                    <a:lnTo>
                      <a:pt x="9525" y="7048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: Shape 139">
                <a:extLst>
                  <a:ext uri="{FF2B5EF4-FFF2-40B4-BE49-F238E27FC236}">
                    <a16:creationId xmlns="" xmlns:a16="http://schemas.microsoft.com/office/drawing/2014/main" id="{C209C829-705D-48AC-77B7-6F314A9016BA}"/>
                  </a:ext>
                </a:extLst>
              </p:cNvPr>
              <p:cNvSpPr/>
              <p:nvPr/>
            </p:nvSpPr>
            <p:spPr>
              <a:xfrm>
                <a:off x="2366010" y="2392679"/>
                <a:ext cx="2587942" cy="1678304"/>
              </a:xfrm>
              <a:custGeom>
                <a:avLst/>
                <a:gdLst>
                  <a:gd name="connsiteX0" fmla="*/ 1354455 w 2587942"/>
                  <a:gd name="connsiteY0" fmla="*/ 1437323 h 1678304"/>
                  <a:gd name="connsiteX1" fmla="*/ 1336358 w 2587942"/>
                  <a:gd name="connsiteY1" fmla="*/ 1442085 h 1678304"/>
                  <a:gd name="connsiteX2" fmla="*/ 1339215 w 2587942"/>
                  <a:gd name="connsiteY2" fmla="*/ 1463993 h 1678304"/>
                  <a:gd name="connsiteX3" fmla="*/ 1322070 w 2587942"/>
                  <a:gd name="connsiteY3" fmla="*/ 1481138 h 1678304"/>
                  <a:gd name="connsiteX4" fmla="*/ 1322070 w 2587942"/>
                  <a:gd name="connsiteY4" fmla="*/ 1509713 h 1678304"/>
                  <a:gd name="connsiteX5" fmla="*/ 1294448 w 2587942"/>
                  <a:gd name="connsiteY5" fmla="*/ 1515427 h 1678304"/>
                  <a:gd name="connsiteX6" fmla="*/ 1294448 w 2587942"/>
                  <a:gd name="connsiteY6" fmla="*/ 1533525 h 1678304"/>
                  <a:gd name="connsiteX7" fmla="*/ 1276350 w 2587942"/>
                  <a:gd name="connsiteY7" fmla="*/ 1551623 h 1678304"/>
                  <a:gd name="connsiteX8" fmla="*/ 1276350 w 2587942"/>
                  <a:gd name="connsiteY8" fmla="*/ 1572577 h 1678304"/>
                  <a:gd name="connsiteX9" fmla="*/ 1291590 w 2587942"/>
                  <a:gd name="connsiteY9" fmla="*/ 1587818 h 1678304"/>
                  <a:gd name="connsiteX10" fmla="*/ 1291590 w 2587942"/>
                  <a:gd name="connsiteY10" fmla="*/ 1608773 h 1678304"/>
                  <a:gd name="connsiteX11" fmla="*/ 1297305 w 2587942"/>
                  <a:gd name="connsiteY11" fmla="*/ 1630680 h 1678304"/>
                  <a:gd name="connsiteX12" fmla="*/ 1288733 w 2587942"/>
                  <a:gd name="connsiteY12" fmla="*/ 1650683 h 1678304"/>
                  <a:gd name="connsiteX13" fmla="*/ 1298258 w 2587942"/>
                  <a:gd name="connsiteY13" fmla="*/ 1660208 h 1678304"/>
                  <a:gd name="connsiteX14" fmla="*/ 1314450 w 2587942"/>
                  <a:gd name="connsiteY14" fmla="*/ 1640205 h 1678304"/>
                  <a:gd name="connsiteX15" fmla="*/ 1323975 w 2587942"/>
                  <a:gd name="connsiteY15" fmla="*/ 1611630 h 1678304"/>
                  <a:gd name="connsiteX16" fmla="*/ 1348740 w 2587942"/>
                  <a:gd name="connsiteY16" fmla="*/ 1605915 h 1678304"/>
                  <a:gd name="connsiteX17" fmla="*/ 1374458 w 2587942"/>
                  <a:gd name="connsiteY17" fmla="*/ 1618298 h 1678304"/>
                  <a:gd name="connsiteX18" fmla="*/ 1390650 w 2587942"/>
                  <a:gd name="connsiteY18" fmla="*/ 1634490 h 1678304"/>
                  <a:gd name="connsiteX19" fmla="*/ 1412558 w 2587942"/>
                  <a:gd name="connsiteY19" fmla="*/ 1613535 h 1678304"/>
                  <a:gd name="connsiteX20" fmla="*/ 1423987 w 2587942"/>
                  <a:gd name="connsiteY20" fmla="*/ 1624965 h 1678304"/>
                  <a:gd name="connsiteX21" fmla="*/ 1430655 w 2587942"/>
                  <a:gd name="connsiteY21" fmla="*/ 1640205 h 1678304"/>
                  <a:gd name="connsiteX22" fmla="*/ 1451610 w 2587942"/>
                  <a:gd name="connsiteY22" fmla="*/ 1637348 h 1678304"/>
                  <a:gd name="connsiteX23" fmla="*/ 1464945 w 2587942"/>
                  <a:gd name="connsiteY23" fmla="*/ 1624013 h 1678304"/>
                  <a:gd name="connsiteX24" fmla="*/ 1487805 w 2587942"/>
                  <a:gd name="connsiteY24" fmla="*/ 1624013 h 1678304"/>
                  <a:gd name="connsiteX25" fmla="*/ 1509712 w 2587942"/>
                  <a:gd name="connsiteY25" fmla="*/ 1615440 h 1678304"/>
                  <a:gd name="connsiteX26" fmla="*/ 1509712 w 2587942"/>
                  <a:gd name="connsiteY26" fmla="*/ 1598295 h 1678304"/>
                  <a:gd name="connsiteX27" fmla="*/ 1495425 w 2587942"/>
                  <a:gd name="connsiteY27" fmla="*/ 1584008 h 1678304"/>
                  <a:gd name="connsiteX28" fmla="*/ 1508760 w 2587942"/>
                  <a:gd name="connsiteY28" fmla="*/ 1558290 h 1678304"/>
                  <a:gd name="connsiteX29" fmla="*/ 1537335 w 2587942"/>
                  <a:gd name="connsiteY29" fmla="*/ 1574483 h 1678304"/>
                  <a:gd name="connsiteX30" fmla="*/ 1547812 w 2587942"/>
                  <a:gd name="connsiteY30" fmla="*/ 1564005 h 1678304"/>
                  <a:gd name="connsiteX31" fmla="*/ 1558290 w 2587942"/>
                  <a:gd name="connsiteY31" fmla="*/ 1574483 h 1678304"/>
                  <a:gd name="connsiteX32" fmla="*/ 1571625 w 2587942"/>
                  <a:gd name="connsiteY32" fmla="*/ 1561148 h 1678304"/>
                  <a:gd name="connsiteX33" fmla="*/ 1589723 w 2587942"/>
                  <a:gd name="connsiteY33" fmla="*/ 1567815 h 1678304"/>
                  <a:gd name="connsiteX34" fmla="*/ 1597343 w 2587942"/>
                  <a:gd name="connsiteY34" fmla="*/ 1579245 h 1678304"/>
                  <a:gd name="connsiteX35" fmla="*/ 1594485 w 2587942"/>
                  <a:gd name="connsiteY35" fmla="*/ 1597343 h 1678304"/>
                  <a:gd name="connsiteX36" fmla="*/ 1609725 w 2587942"/>
                  <a:gd name="connsiteY36" fmla="*/ 1615440 h 1678304"/>
                  <a:gd name="connsiteX37" fmla="*/ 1627823 w 2587942"/>
                  <a:gd name="connsiteY37" fmla="*/ 1608773 h 1678304"/>
                  <a:gd name="connsiteX38" fmla="*/ 1658303 w 2587942"/>
                  <a:gd name="connsiteY38" fmla="*/ 1622108 h 1678304"/>
                  <a:gd name="connsiteX39" fmla="*/ 1678305 w 2587942"/>
                  <a:gd name="connsiteY39" fmla="*/ 1642110 h 1678304"/>
                  <a:gd name="connsiteX40" fmla="*/ 1700212 w 2587942"/>
                  <a:gd name="connsiteY40" fmla="*/ 1630680 h 1678304"/>
                  <a:gd name="connsiteX41" fmla="*/ 1725930 w 2587942"/>
                  <a:gd name="connsiteY41" fmla="*/ 1640205 h 1678304"/>
                  <a:gd name="connsiteX42" fmla="*/ 1740218 w 2587942"/>
                  <a:gd name="connsiteY42" fmla="*/ 1625918 h 1678304"/>
                  <a:gd name="connsiteX43" fmla="*/ 1754505 w 2587942"/>
                  <a:gd name="connsiteY43" fmla="*/ 1630680 h 1678304"/>
                  <a:gd name="connsiteX44" fmla="*/ 1764983 w 2587942"/>
                  <a:gd name="connsiteY44" fmla="*/ 1641158 h 1678304"/>
                  <a:gd name="connsiteX45" fmla="*/ 1779270 w 2587942"/>
                  <a:gd name="connsiteY45" fmla="*/ 1636395 h 1678304"/>
                  <a:gd name="connsiteX46" fmla="*/ 1787843 w 2587942"/>
                  <a:gd name="connsiteY46" fmla="*/ 1618298 h 1678304"/>
                  <a:gd name="connsiteX47" fmla="*/ 1803083 w 2587942"/>
                  <a:gd name="connsiteY47" fmla="*/ 1618298 h 1678304"/>
                  <a:gd name="connsiteX48" fmla="*/ 1835468 w 2587942"/>
                  <a:gd name="connsiteY48" fmla="*/ 1640205 h 1678304"/>
                  <a:gd name="connsiteX49" fmla="*/ 1866900 w 2587942"/>
                  <a:gd name="connsiteY49" fmla="*/ 1657350 h 1678304"/>
                  <a:gd name="connsiteX50" fmla="*/ 1903095 w 2587942"/>
                  <a:gd name="connsiteY50" fmla="*/ 1670685 h 1678304"/>
                  <a:gd name="connsiteX51" fmla="*/ 1951672 w 2587942"/>
                  <a:gd name="connsiteY51" fmla="*/ 1678305 h 1678304"/>
                  <a:gd name="connsiteX52" fmla="*/ 1959293 w 2587942"/>
                  <a:gd name="connsiteY52" fmla="*/ 1658302 h 1678304"/>
                  <a:gd name="connsiteX53" fmla="*/ 1972628 w 2587942"/>
                  <a:gd name="connsiteY53" fmla="*/ 1644968 h 1678304"/>
                  <a:gd name="connsiteX54" fmla="*/ 1977390 w 2587942"/>
                  <a:gd name="connsiteY54" fmla="*/ 1620202 h 1678304"/>
                  <a:gd name="connsiteX55" fmla="*/ 2012633 w 2587942"/>
                  <a:gd name="connsiteY55" fmla="*/ 1584960 h 1678304"/>
                  <a:gd name="connsiteX56" fmla="*/ 2012633 w 2587942"/>
                  <a:gd name="connsiteY56" fmla="*/ 1565910 h 1678304"/>
                  <a:gd name="connsiteX57" fmla="*/ 2024062 w 2587942"/>
                  <a:gd name="connsiteY57" fmla="*/ 1544002 h 1678304"/>
                  <a:gd name="connsiteX58" fmla="*/ 2018347 w 2587942"/>
                  <a:gd name="connsiteY58" fmla="*/ 1519238 h 1678304"/>
                  <a:gd name="connsiteX59" fmla="*/ 2037397 w 2587942"/>
                  <a:gd name="connsiteY59" fmla="*/ 1483043 h 1678304"/>
                  <a:gd name="connsiteX60" fmla="*/ 2065972 w 2587942"/>
                  <a:gd name="connsiteY60" fmla="*/ 1464945 h 1678304"/>
                  <a:gd name="connsiteX61" fmla="*/ 2068830 w 2587942"/>
                  <a:gd name="connsiteY61" fmla="*/ 1439227 h 1678304"/>
                  <a:gd name="connsiteX62" fmla="*/ 2103120 w 2587942"/>
                  <a:gd name="connsiteY62" fmla="*/ 1418273 h 1678304"/>
                  <a:gd name="connsiteX63" fmla="*/ 2097405 w 2587942"/>
                  <a:gd name="connsiteY63" fmla="*/ 1387793 h 1678304"/>
                  <a:gd name="connsiteX64" fmla="*/ 2109788 w 2587942"/>
                  <a:gd name="connsiteY64" fmla="*/ 1363027 h 1678304"/>
                  <a:gd name="connsiteX65" fmla="*/ 2139315 w 2587942"/>
                  <a:gd name="connsiteY65" fmla="*/ 1333500 h 1678304"/>
                  <a:gd name="connsiteX66" fmla="*/ 2161222 w 2587942"/>
                  <a:gd name="connsiteY66" fmla="*/ 1311593 h 1678304"/>
                  <a:gd name="connsiteX67" fmla="*/ 2179320 w 2587942"/>
                  <a:gd name="connsiteY67" fmla="*/ 1318260 h 1678304"/>
                  <a:gd name="connsiteX68" fmla="*/ 2179320 w 2587942"/>
                  <a:gd name="connsiteY68" fmla="*/ 1340168 h 1678304"/>
                  <a:gd name="connsiteX69" fmla="*/ 2204085 w 2587942"/>
                  <a:gd name="connsiteY69" fmla="*/ 1337310 h 1678304"/>
                  <a:gd name="connsiteX70" fmla="*/ 2230755 w 2587942"/>
                  <a:gd name="connsiteY70" fmla="*/ 1310640 h 1678304"/>
                  <a:gd name="connsiteX71" fmla="*/ 2257425 w 2587942"/>
                  <a:gd name="connsiteY71" fmla="*/ 1297305 h 1678304"/>
                  <a:gd name="connsiteX72" fmla="*/ 2272665 w 2587942"/>
                  <a:gd name="connsiteY72" fmla="*/ 1280160 h 1678304"/>
                  <a:gd name="connsiteX73" fmla="*/ 2300288 w 2587942"/>
                  <a:gd name="connsiteY73" fmla="*/ 1276350 h 1678304"/>
                  <a:gd name="connsiteX74" fmla="*/ 2337435 w 2587942"/>
                  <a:gd name="connsiteY74" fmla="*/ 1277302 h 1678304"/>
                  <a:gd name="connsiteX75" fmla="*/ 2337435 w 2587942"/>
                  <a:gd name="connsiteY75" fmla="*/ 1245870 h 1678304"/>
                  <a:gd name="connsiteX76" fmla="*/ 2382203 w 2587942"/>
                  <a:gd name="connsiteY76" fmla="*/ 1220152 h 1678304"/>
                  <a:gd name="connsiteX77" fmla="*/ 2426970 w 2587942"/>
                  <a:gd name="connsiteY77" fmla="*/ 1210627 h 1678304"/>
                  <a:gd name="connsiteX78" fmla="*/ 2474595 w 2587942"/>
                  <a:gd name="connsiteY78" fmla="*/ 1210627 h 1678304"/>
                  <a:gd name="connsiteX79" fmla="*/ 2484120 w 2587942"/>
                  <a:gd name="connsiteY79" fmla="*/ 1179195 h 1678304"/>
                  <a:gd name="connsiteX80" fmla="*/ 2510790 w 2587942"/>
                  <a:gd name="connsiteY80" fmla="*/ 1179195 h 1678304"/>
                  <a:gd name="connsiteX81" fmla="*/ 2536508 w 2587942"/>
                  <a:gd name="connsiteY81" fmla="*/ 1153477 h 1678304"/>
                  <a:gd name="connsiteX82" fmla="*/ 2570797 w 2587942"/>
                  <a:gd name="connsiteY82" fmla="*/ 1136333 h 1678304"/>
                  <a:gd name="connsiteX83" fmla="*/ 2548890 w 2587942"/>
                  <a:gd name="connsiteY83" fmla="*/ 1114425 h 1678304"/>
                  <a:gd name="connsiteX84" fmla="*/ 2574608 w 2587942"/>
                  <a:gd name="connsiteY84" fmla="*/ 1103948 h 1678304"/>
                  <a:gd name="connsiteX85" fmla="*/ 2574608 w 2587942"/>
                  <a:gd name="connsiteY85" fmla="*/ 1085850 h 1678304"/>
                  <a:gd name="connsiteX86" fmla="*/ 2546033 w 2587942"/>
                  <a:gd name="connsiteY86" fmla="*/ 1071563 h 1678304"/>
                  <a:gd name="connsiteX87" fmla="*/ 2549843 w 2587942"/>
                  <a:gd name="connsiteY87" fmla="*/ 1045845 h 1678304"/>
                  <a:gd name="connsiteX88" fmla="*/ 2561272 w 2587942"/>
                  <a:gd name="connsiteY88" fmla="*/ 1040130 h 1678304"/>
                  <a:gd name="connsiteX89" fmla="*/ 2567940 w 2587942"/>
                  <a:gd name="connsiteY89" fmla="*/ 1024890 h 1678304"/>
                  <a:gd name="connsiteX90" fmla="*/ 2559368 w 2587942"/>
                  <a:gd name="connsiteY90" fmla="*/ 1020127 h 1678304"/>
                  <a:gd name="connsiteX91" fmla="*/ 2567940 w 2587942"/>
                  <a:gd name="connsiteY91" fmla="*/ 1024890 h 1678304"/>
                  <a:gd name="connsiteX92" fmla="*/ 2581275 w 2587942"/>
                  <a:gd name="connsiteY92" fmla="*/ 1024890 h 1678304"/>
                  <a:gd name="connsiteX93" fmla="*/ 2581275 w 2587942"/>
                  <a:gd name="connsiteY93" fmla="*/ 999173 h 1678304"/>
                  <a:gd name="connsiteX94" fmla="*/ 2581275 w 2587942"/>
                  <a:gd name="connsiteY94" fmla="*/ 977265 h 1678304"/>
                  <a:gd name="connsiteX95" fmla="*/ 2570797 w 2587942"/>
                  <a:gd name="connsiteY95" fmla="*/ 973455 h 1678304"/>
                  <a:gd name="connsiteX96" fmla="*/ 2567940 w 2587942"/>
                  <a:gd name="connsiteY96" fmla="*/ 962977 h 1678304"/>
                  <a:gd name="connsiteX97" fmla="*/ 2554605 w 2587942"/>
                  <a:gd name="connsiteY97" fmla="*/ 949643 h 1678304"/>
                  <a:gd name="connsiteX98" fmla="*/ 2563178 w 2587942"/>
                  <a:gd name="connsiteY98" fmla="*/ 941070 h 1678304"/>
                  <a:gd name="connsiteX99" fmla="*/ 2576513 w 2587942"/>
                  <a:gd name="connsiteY99" fmla="*/ 927735 h 1678304"/>
                  <a:gd name="connsiteX100" fmla="*/ 2587943 w 2587942"/>
                  <a:gd name="connsiteY100" fmla="*/ 910590 h 1678304"/>
                  <a:gd name="connsiteX101" fmla="*/ 2581275 w 2587942"/>
                  <a:gd name="connsiteY101" fmla="*/ 897255 h 1678304"/>
                  <a:gd name="connsiteX102" fmla="*/ 2554605 w 2587942"/>
                  <a:gd name="connsiteY102" fmla="*/ 870585 h 1678304"/>
                  <a:gd name="connsiteX103" fmla="*/ 2521268 w 2587942"/>
                  <a:gd name="connsiteY103" fmla="*/ 837248 h 1678304"/>
                  <a:gd name="connsiteX104" fmla="*/ 2492693 w 2587942"/>
                  <a:gd name="connsiteY104" fmla="*/ 801053 h 1678304"/>
                  <a:gd name="connsiteX105" fmla="*/ 2481263 w 2587942"/>
                  <a:gd name="connsiteY105" fmla="*/ 812483 h 1678304"/>
                  <a:gd name="connsiteX106" fmla="*/ 2455545 w 2587942"/>
                  <a:gd name="connsiteY106" fmla="*/ 786765 h 1678304"/>
                  <a:gd name="connsiteX107" fmla="*/ 2433638 w 2587942"/>
                  <a:gd name="connsiteY107" fmla="*/ 793433 h 1678304"/>
                  <a:gd name="connsiteX108" fmla="*/ 2407920 w 2587942"/>
                  <a:gd name="connsiteY108" fmla="*/ 805815 h 1678304"/>
                  <a:gd name="connsiteX109" fmla="*/ 2411730 w 2587942"/>
                  <a:gd name="connsiteY109" fmla="*/ 846773 h 1678304"/>
                  <a:gd name="connsiteX110" fmla="*/ 2406015 w 2587942"/>
                  <a:gd name="connsiteY110" fmla="*/ 881063 h 1678304"/>
                  <a:gd name="connsiteX111" fmla="*/ 2379345 w 2587942"/>
                  <a:gd name="connsiteY111" fmla="*/ 884873 h 1678304"/>
                  <a:gd name="connsiteX112" fmla="*/ 2379345 w 2587942"/>
                  <a:gd name="connsiteY112" fmla="*/ 907733 h 1678304"/>
                  <a:gd name="connsiteX113" fmla="*/ 2350770 w 2587942"/>
                  <a:gd name="connsiteY113" fmla="*/ 901065 h 1678304"/>
                  <a:gd name="connsiteX114" fmla="*/ 2338388 w 2587942"/>
                  <a:gd name="connsiteY114" fmla="*/ 913448 h 1678304"/>
                  <a:gd name="connsiteX115" fmla="*/ 2336483 w 2587942"/>
                  <a:gd name="connsiteY115" fmla="*/ 939165 h 1678304"/>
                  <a:gd name="connsiteX116" fmla="*/ 2309813 w 2587942"/>
                  <a:gd name="connsiteY116" fmla="*/ 916305 h 1678304"/>
                  <a:gd name="connsiteX117" fmla="*/ 2309813 w 2587942"/>
                  <a:gd name="connsiteY117" fmla="*/ 892493 h 1678304"/>
                  <a:gd name="connsiteX118" fmla="*/ 2332672 w 2587942"/>
                  <a:gd name="connsiteY118" fmla="*/ 877253 h 1678304"/>
                  <a:gd name="connsiteX119" fmla="*/ 2336483 w 2587942"/>
                  <a:gd name="connsiteY119" fmla="*/ 857250 h 1678304"/>
                  <a:gd name="connsiteX120" fmla="*/ 2321243 w 2587942"/>
                  <a:gd name="connsiteY120" fmla="*/ 842010 h 1678304"/>
                  <a:gd name="connsiteX121" fmla="*/ 2284095 w 2587942"/>
                  <a:gd name="connsiteY121" fmla="*/ 854393 h 1678304"/>
                  <a:gd name="connsiteX122" fmla="*/ 2253615 w 2587942"/>
                  <a:gd name="connsiteY122" fmla="*/ 854393 h 1678304"/>
                  <a:gd name="connsiteX123" fmla="*/ 2238375 w 2587942"/>
                  <a:gd name="connsiteY123" fmla="*/ 869633 h 1678304"/>
                  <a:gd name="connsiteX124" fmla="*/ 2194560 w 2587942"/>
                  <a:gd name="connsiteY124" fmla="*/ 825818 h 1678304"/>
                  <a:gd name="connsiteX125" fmla="*/ 2154555 w 2587942"/>
                  <a:gd name="connsiteY125" fmla="*/ 818198 h 1678304"/>
                  <a:gd name="connsiteX126" fmla="*/ 2112645 w 2587942"/>
                  <a:gd name="connsiteY126" fmla="*/ 836295 h 1678304"/>
                  <a:gd name="connsiteX127" fmla="*/ 2089785 w 2587942"/>
                  <a:gd name="connsiteY127" fmla="*/ 836295 h 1678304"/>
                  <a:gd name="connsiteX128" fmla="*/ 2057400 w 2587942"/>
                  <a:gd name="connsiteY128" fmla="*/ 806768 h 1678304"/>
                  <a:gd name="connsiteX129" fmla="*/ 2078355 w 2587942"/>
                  <a:gd name="connsiteY129" fmla="*/ 800100 h 1678304"/>
                  <a:gd name="connsiteX130" fmla="*/ 2086928 w 2587942"/>
                  <a:gd name="connsiteY130" fmla="*/ 774383 h 1678304"/>
                  <a:gd name="connsiteX131" fmla="*/ 2113597 w 2587942"/>
                  <a:gd name="connsiteY131" fmla="*/ 774383 h 1678304"/>
                  <a:gd name="connsiteX132" fmla="*/ 2104072 w 2587942"/>
                  <a:gd name="connsiteY132" fmla="*/ 737235 h 1678304"/>
                  <a:gd name="connsiteX133" fmla="*/ 2080260 w 2587942"/>
                  <a:gd name="connsiteY133" fmla="*/ 737235 h 1678304"/>
                  <a:gd name="connsiteX134" fmla="*/ 2035493 w 2587942"/>
                  <a:gd name="connsiteY134" fmla="*/ 751523 h 1678304"/>
                  <a:gd name="connsiteX135" fmla="*/ 2035493 w 2587942"/>
                  <a:gd name="connsiteY135" fmla="*/ 777240 h 1678304"/>
                  <a:gd name="connsiteX136" fmla="*/ 2021205 w 2587942"/>
                  <a:gd name="connsiteY136" fmla="*/ 777240 h 1678304"/>
                  <a:gd name="connsiteX137" fmla="*/ 2005965 w 2587942"/>
                  <a:gd name="connsiteY137" fmla="*/ 748665 h 1678304"/>
                  <a:gd name="connsiteX138" fmla="*/ 1974533 w 2587942"/>
                  <a:gd name="connsiteY138" fmla="*/ 748665 h 1678304"/>
                  <a:gd name="connsiteX139" fmla="*/ 1921193 w 2587942"/>
                  <a:gd name="connsiteY139" fmla="*/ 741998 h 1678304"/>
                  <a:gd name="connsiteX140" fmla="*/ 1891665 w 2587942"/>
                  <a:gd name="connsiteY140" fmla="*/ 747713 h 1678304"/>
                  <a:gd name="connsiteX141" fmla="*/ 1836420 w 2587942"/>
                  <a:gd name="connsiteY141" fmla="*/ 738188 h 1678304"/>
                  <a:gd name="connsiteX142" fmla="*/ 1842135 w 2587942"/>
                  <a:gd name="connsiteY142" fmla="*/ 761048 h 1678304"/>
                  <a:gd name="connsiteX143" fmla="*/ 1806893 w 2587942"/>
                  <a:gd name="connsiteY143" fmla="*/ 743903 h 1678304"/>
                  <a:gd name="connsiteX144" fmla="*/ 1769745 w 2587942"/>
                  <a:gd name="connsiteY144" fmla="*/ 752475 h 1678304"/>
                  <a:gd name="connsiteX145" fmla="*/ 1769745 w 2587942"/>
                  <a:gd name="connsiteY145" fmla="*/ 778193 h 1678304"/>
                  <a:gd name="connsiteX146" fmla="*/ 1734503 w 2587942"/>
                  <a:gd name="connsiteY146" fmla="*/ 795338 h 1678304"/>
                  <a:gd name="connsiteX147" fmla="*/ 1703070 w 2587942"/>
                  <a:gd name="connsiteY147" fmla="*/ 781050 h 1678304"/>
                  <a:gd name="connsiteX148" fmla="*/ 1670685 w 2587942"/>
                  <a:gd name="connsiteY148" fmla="*/ 772478 h 1678304"/>
                  <a:gd name="connsiteX149" fmla="*/ 1670685 w 2587942"/>
                  <a:gd name="connsiteY149" fmla="*/ 743903 h 1678304"/>
                  <a:gd name="connsiteX150" fmla="*/ 1659255 w 2587942"/>
                  <a:gd name="connsiteY150" fmla="*/ 709613 h 1678304"/>
                  <a:gd name="connsiteX151" fmla="*/ 1659255 w 2587942"/>
                  <a:gd name="connsiteY151" fmla="*/ 672465 h 1678304"/>
                  <a:gd name="connsiteX152" fmla="*/ 1704022 w 2587942"/>
                  <a:gd name="connsiteY152" fmla="*/ 657225 h 1678304"/>
                  <a:gd name="connsiteX153" fmla="*/ 1733550 w 2587942"/>
                  <a:gd name="connsiteY153" fmla="*/ 663893 h 1678304"/>
                  <a:gd name="connsiteX154" fmla="*/ 1754505 w 2587942"/>
                  <a:gd name="connsiteY154" fmla="*/ 684848 h 1678304"/>
                  <a:gd name="connsiteX155" fmla="*/ 1766887 w 2587942"/>
                  <a:gd name="connsiteY155" fmla="*/ 672465 h 1678304"/>
                  <a:gd name="connsiteX156" fmla="*/ 1775460 w 2587942"/>
                  <a:gd name="connsiteY156" fmla="*/ 646748 h 1678304"/>
                  <a:gd name="connsiteX157" fmla="*/ 1775460 w 2587942"/>
                  <a:gd name="connsiteY157" fmla="*/ 597218 h 1678304"/>
                  <a:gd name="connsiteX158" fmla="*/ 1751647 w 2587942"/>
                  <a:gd name="connsiteY158" fmla="*/ 560070 h 1678304"/>
                  <a:gd name="connsiteX159" fmla="*/ 1720215 w 2587942"/>
                  <a:gd name="connsiteY159" fmla="*/ 528638 h 1678304"/>
                  <a:gd name="connsiteX160" fmla="*/ 1712595 w 2587942"/>
                  <a:gd name="connsiteY160" fmla="*/ 510540 h 1678304"/>
                  <a:gd name="connsiteX161" fmla="*/ 1688783 w 2587942"/>
                  <a:gd name="connsiteY161" fmla="*/ 510540 h 1678304"/>
                  <a:gd name="connsiteX162" fmla="*/ 1694497 w 2587942"/>
                  <a:gd name="connsiteY162" fmla="*/ 544830 h 1678304"/>
                  <a:gd name="connsiteX163" fmla="*/ 1694497 w 2587942"/>
                  <a:gd name="connsiteY163" fmla="*/ 580073 h 1678304"/>
                  <a:gd name="connsiteX164" fmla="*/ 1659255 w 2587942"/>
                  <a:gd name="connsiteY164" fmla="*/ 601028 h 1678304"/>
                  <a:gd name="connsiteX165" fmla="*/ 1659255 w 2587942"/>
                  <a:gd name="connsiteY165" fmla="*/ 623888 h 1678304"/>
                  <a:gd name="connsiteX166" fmla="*/ 1622108 w 2587942"/>
                  <a:gd name="connsiteY166" fmla="*/ 641985 h 1678304"/>
                  <a:gd name="connsiteX167" fmla="*/ 1610678 w 2587942"/>
                  <a:gd name="connsiteY167" fmla="*/ 665798 h 1678304"/>
                  <a:gd name="connsiteX168" fmla="*/ 1610678 w 2587942"/>
                  <a:gd name="connsiteY168" fmla="*/ 701040 h 1678304"/>
                  <a:gd name="connsiteX169" fmla="*/ 1582103 w 2587942"/>
                  <a:gd name="connsiteY169" fmla="*/ 741998 h 1678304"/>
                  <a:gd name="connsiteX170" fmla="*/ 1547812 w 2587942"/>
                  <a:gd name="connsiteY170" fmla="*/ 748665 h 1678304"/>
                  <a:gd name="connsiteX171" fmla="*/ 1547812 w 2587942"/>
                  <a:gd name="connsiteY171" fmla="*/ 748665 h 1678304"/>
                  <a:gd name="connsiteX172" fmla="*/ 1523048 w 2587942"/>
                  <a:gd name="connsiteY172" fmla="*/ 773430 h 1678304"/>
                  <a:gd name="connsiteX173" fmla="*/ 1504950 w 2587942"/>
                  <a:gd name="connsiteY173" fmla="*/ 795338 h 1678304"/>
                  <a:gd name="connsiteX174" fmla="*/ 1504950 w 2587942"/>
                  <a:gd name="connsiteY174" fmla="*/ 763905 h 1678304"/>
                  <a:gd name="connsiteX175" fmla="*/ 1524953 w 2587942"/>
                  <a:gd name="connsiteY175" fmla="*/ 743903 h 1678304"/>
                  <a:gd name="connsiteX176" fmla="*/ 1501140 w 2587942"/>
                  <a:gd name="connsiteY176" fmla="*/ 706755 h 1678304"/>
                  <a:gd name="connsiteX177" fmla="*/ 1484948 w 2587942"/>
                  <a:gd name="connsiteY177" fmla="*/ 690563 h 1678304"/>
                  <a:gd name="connsiteX178" fmla="*/ 1459230 w 2587942"/>
                  <a:gd name="connsiteY178" fmla="*/ 690563 h 1678304"/>
                  <a:gd name="connsiteX179" fmla="*/ 1421130 w 2587942"/>
                  <a:gd name="connsiteY179" fmla="*/ 702945 h 1678304"/>
                  <a:gd name="connsiteX180" fmla="*/ 1386840 w 2587942"/>
                  <a:gd name="connsiteY180" fmla="*/ 684848 h 1678304"/>
                  <a:gd name="connsiteX181" fmla="*/ 1345883 w 2587942"/>
                  <a:gd name="connsiteY181" fmla="*/ 700088 h 1678304"/>
                  <a:gd name="connsiteX182" fmla="*/ 1302068 w 2587942"/>
                  <a:gd name="connsiteY182" fmla="*/ 693420 h 1678304"/>
                  <a:gd name="connsiteX183" fmla="*/ 1301115 w 2587942"/>
                  <a:gd name="connsiteY183" fmla="*/ 742950 h 1678304"/>
                  <a:gd name="connsiteX184" fmla="*/ 1277303 w 2587942"/>
                  <a:gd name="connsiteY184" fmla="*/ 762953 h 1678304"/>
                  <a:gd name="connsiteX185" fmla="*/ 1286828 w 2587942"/>
                  <a:gd name="connsiteY185" fmla="*/ 786765 h 1678304"/>
                  <a:gd name="connsiteX186" fmla="*/ 1274445 w 2587942"/>
                  <a:gd name="connsiteY186" fmla="*/ 799148 h 1678304"/>
                  <a:gd name="connsiteX187" fmla="*/ 1234440 w 2587942"/>
                  <a:gd name="connsiteY187" fmla="*/ 786765 h 1678304"/>
                  <a:gd name="connsiteX188" fmla="*/ 1219200 w 2587942"/>
                  <a:gd name="connsiteY188" fmla="*/ 754380 h 1678304"/>
                  <a:gd name="connsiteX189" fmla="*/ 1194435 w 2587942"/>
                  <a:gd name="connsiteY189" fmla="*/ 729615 h 1678304"/>
                  <a:gd name="connsiteX190" fmla="*/ 1186815 w 2587942"/>
                  <a:gd name="connsiteY190" fmla="*/ 687705 h 1678304"/>
                  <a:gd name="connsiteX191" fmla="*/ 1178243 w 2587942"/>
                  <a:gd name="connsiteY191" fmla="*/ 623888 h 1678304"/>
                  <a:gd name="connsiteX192" fmla="*/ 1154430 w 2587942"/>
                  <a:gd name="connsiteY192" fmla="*/ 623888 h 1678304"/>
                  <a:gd name="connsiteX193" fmla="*/ 1130618 w 2587942"/>
                  <a:gd name="connsiteY193" fmla="*/ 649605 h 1678304"/>
                  <a:gd name="connsiteX194" fmla="*/ 1130618 w 2587942"/>
                  <a:gd name="connsiteY194" fmla="*/ 673418 h 1678304"/>
                  <a:gd name="connsiteX195" fmla="*/ 1127760 w 2587942"/>
                  <a:gd name="connsiteY195" fmla="*/ 704850 h 1678304"/>
                  <a:gd name="connsiteX196" fmla="*/ 1145858 w 2587942"/>
                  <a:gd name="connsiteY196" fmla="*/ 722948 h 1678304"/>
                  <a:gd name="connsiteX197" fmla="*/ 1139190 w 2587942"/>
                  <a:gd name="connsiteY197" fmla="*/ 758190 h 1678304"/>
                  <a:gd name="connsiteX198" fmla="*/ 1103948 w 2587942"/>
                  <a:gd name="connsiteY198" fmla="*/ 783908 h 1678304"/>
                  <a:gd name="connsiteX199" fmla="*/ 1072515 w 2587942"/>
                  <a:gd name="connsiteY199" fmla="*/ 752475 h 1678304"/>
                  <a:gd name="connsiteX200" fmla="*/ 1043940 w 2587942"/>
                  <a:gd name="connsiteY200" fmla="*/ 723900 h 1678304"/>
                  <a:gd name="connsiteX201" fmla="*/ 1043940 w 2587942"/>
                  <a:gd name="connsiteY201" fmla="*/ 723900 h 1678304"/>
                  <a:gd name="connsiteX202" fmla="*/ 1043940 w 2587942"/>
                  <a:gd name="connsiteY202" fmla="*/ 723900 h 1678304"/>
                  <a:gd name="connsiteX203" fmla="*/ 1063943 w 2587942"/>
                  <a:gd name="connsiteY203" fmla="*/ 687705 h 1678304"/>
                  <a:gd name="connsiteX204" fmla="*/ 1042987 w 2587942"/>
                  <a:gd name="connsiteY204" fmla="*/ 621030 h 1678304"/>
                  <a:gd name="connsiteX205" fmla="*/ 1068705 w 2587942"/>
                  <a:gd name="connsiteY205" fmla="*/ 595313 h 1678304"/>
                  <a:gd name="connsiteX206" fmla="*/ 1079183 w 2587942"/>
                  <a:gd name="connsiteY206" fmla="*/ 544830 h 1678304"/>
                  <a:gd name="connsiteX207" fmla="*/ 1106805 w 2587942"/>
                  <a:gd name="connsiteY207" fmla="*/ 517208 h 1678304"/>
                  <a:gd name="connsiteX208" fmla="*/ 1141095 w 2587942"/>
                  <a:gd name="connsiteY208" fmla="*/ 506730 h 1678304"/>
                  <a:gd name="connsiteX209" fmla="*/ 1161098 w 2587942"/>
                  <a:gd name="connsiteY209" fmla="*/ 462915 h 1678304"/>
                  <a:gd name="connsiteX210" fmla="*/ 1166812 w 2587942"/>
                  <a:gd name="connsiteY210" fmla="*/ 431483 h 1678304"/>
                  <a:gd name="connsiteX211" fmla="*/ 1146810 w 2587942"/>
                  <a:gd name="connsiteY211" fmla="*/ 411480 h 1678304"/>
                  <a:gd name="connsiteX212" fmla="*/ 1162050 w 2587942"/>
                  <a:gd name="connsiteY212" fmla="*/ 396240 h 1678304"/>
                  <a:gd name="connsiteX213" fmla="*/ 1161098 w 2587942"/>
                  <a:gd name="connsiteY213" fmla="*/ 360045 h 1678304"/>
                  <a:gd name="connsiteX214" fmla="*/ 1155383 w 2587942"/>
                  <a:gd name="connsiteY214" fmla="*/ 328613 h 1678304"/>
                  <a:gd name="connsiteX215" fmla="*/ 1168718 w 2587942"/>
                  <a:gd name="connsiteY215" fmla="*/ 315278 h 1678304"/>
                  <a:gd name="connsiteX216" fmla="*/ 1178243 w 2587942"/>
                  <a:gd name="connsiteY216" fmla="*/ 290513 h 1678304"/>
                  <a:gd name="connsiteX217" fmla="*/ 1198245 w 2587942"/>
                  <a:gd name="connsiteY217" fmla="*/ 310515 h 1678304"/>
                  <a:gd name="connsiteX218" fmla="*/ 1182053 w 2587942"/>
                  <a:gd name="connsiteY218" fmla="*/ 326708 h 1678304"/>
                  <a:gd name="connsiteX219" fmla="*/ 1175385 w 2587942"/>
                  <a:gd name="connsiteY219" fmla="*/ 358140 h 1678304"/>
                  <a:gd name="connsiteX220" fmla="*/ 1195387 w 2587942"/>
                  <a:gd name="connsiteY220" fmla="*/ 366713 h 1678304"/>
                  <a:gd name="connsiteX221" fmla="*/ 1204912 w 2587942"/>
                  <a:gd name="connsiteY221" fmla="*/ 419100 h 1678304"/>
                  <a:gd name="connsiteX222" fmla="*/ 1223010 w 2587942"/>
                  <a:gd name="connsiteY222" fmla="*/ 450533 h 1678304"/>
                  <a:gd name="connsiteX223" fmla="*/ 1232535 w 2587942"/>
                  <a:gd name="connsiteY223" fmla="*/ 479108 h 1678304"/>
                  <a:gd name="connsiteX224" fmla="*/ 1244918 w 2587942"/>
                  <a:gd name="connsiteY224" fmla="*/ 508635 h 1678304"/>
                  <a:gd name="connsiteX225" fmla="*/ 1271587 w 2587942"/>
                  <a:gd name="connsiteY225" fmla="*/ 535305 h 1678304"/>
                  <a:gd name="connsiteX226" fmla="*/ 1271587 w 2587942"/>
                  <a:gd name="connsiteY226" fmla="*/ 573405 h 1678304"/>
                  <a:gd name="connsiteX227" fmla="*/ 1297305 w 2587942"/>
                  <a:gd name="connsiteY227" fmla="*/ 599123 h 1678304"/>
                  <a:gd name="connsiteX228" fmla="*/ 1339215 w 2587942"/>
                  <a:gd name="connsiteY228" fmla="*/ 621983 h 1678304"/>
                  <a:gd name="connsiteX229" fmla="*/ 1377315 w 2587942"/>
                  <a:gd name="connsiteY229" fmla="*/ 636270 h 1678304"/>
                  <a:gd name="connsiteX230" fmla="*/ 1421130 w 2587942"/>
                  <a:gd name="connsiteY230" fmla="*/ 627698 h 1678304"/>
                  <a:gd name="connsiteX231" fmla="*/ 1460183 w 2587942"/>
                  <a:gd name="connsiteY231" fmla="*/ 627698 h 1678304"/>
                  <a:gd name="connsiteX232" fmla="*/ 1497330 w 2587942"/>
                  <a:gd name="connsiteY232" fmla="*/ 590550 h 1678304"/>
                  <a:gd name="connsiteX233" fmla="*/ 1522095 w 2587942"/>
                  <a:gd name="connsiteY233" fmla="*/ 547688 h 1678304"/>
                  <a:gd name="connsiteX234" fmla="*/ 1527810 w 2587942"/>
                  <a:gd name="connsiteY234" fmla="*/ 497205 h 1678304"/>
                  <a:gd name="connsiteX235" fmla="*/ 1528762 w 2587942"/>
                  <a:gd name="connsiteY235" fmla="*/ 465773 h 1678304"/>
                  <a:gd name="connsiteX236" fmla="*/ 1503998 w 2587942"/>
                  <a:gd name="connsiteY236" fmla="*/ 441008 h 1678304"/>
                  <a:gd name="connsiteX237" fmla="*/ 1503045 w 2587942"/>
                  <a:gd name="connsiteY237" fmla="*/ 398145 h 1678304"/>
                  <a:gd name="connsiteX238" fmla="*/ 1494473 w 2587942"/>
                  <a:gd name="connsiteY238" fmla="*/ 378142 h 1678304"/>
                  <a:gd name="connsiteX239" fmla="*/ 1501140 w 2587942"/>
                  <a:gd name="connsiteY239" fmla="*/ 342900 h 1678304"/>
                  <a:gd name="connsiteX240" fmla="*/ 1501140 w 2587942"/>
                  <a:gd name="connsiteY240" fmla="*/ 301942 h 1678304"/>
                  <a:gd name="connsiteX241" fmla="*/ 1489710 w 2587942"/>
                  <a:gd name="connsiteY241" fmla="*/ 262890 h 1678304"/>
                  <a:gd name="connsiteX242" fmla="*/ 1466850 w 2587942"/>
                  <a:gd name="connsiteY242" fmla="*/ 240030 h 1678304"/>
                  <a:gd name="connsiteX243" fmla="*/ 1466850 w 2587942"/>
                  <a:gd name="connsiteY243" fmla="*/ 206692 h 1678304"/>
                  <a:gd name="connsiteX244" fmla="*/ 1446848 w 2587942"/>
                  <a:gd name="connsiteY244" fmla="*/ 197167 h 1678304"/>
                  <a:gd name="connsiteX245" fmla="*/ 1446848 w 2587942"/>
                  <a:gd name="connsiteY245" fmla="*/ 167640 h 1678304"/>
                  <a:gd name="connsiteX246" fmla="*/ 1428750 w 2587942"/>
                  <a:gd name="connsiteY246" fmla="*/ 149542 h 1678304"/>
                  <a:gd name="connsiteX247" fmla="*/ 1404937 w 2587942"/>
                  <a:gd name="connsiteY247" fmla="*/ 137160 h 1678304"/>
                  <a:gd name="connsiteX248" fmla="*/ 1404937 w 2587942"/>
                  <a:gd name="connsiteY248" fmla="*/ 110490 h 1678304"/>
                  <a:gd name="connsiteX249" fmla="*/ 1398270 w 2587942"/>
                  <a:gd name="connsiteY249" fmla="*/ 83820 h 1678304"/>
                  <a:gd name="connsiteX250" fmla="*/ 1413510 w 2587942"/>
                  <a:gd name="connsiteY250" fmla="*/ 68580 h 1678304"/>
                  <a:gd name="connsiteX251" fmla="*/ 1429703 w 2587942"/>
                  <a:gd name="connsiteY251" fmla="*/ 84773 h 1678304"/>
                  <a:gd name="connsiteX252" fmla="*/ 1444943 w 2587942"/>
                  <a:gd name="connsiteY252" fmla="*/ 94298 h 1678304"/>
                  <a:gd name="connsiteX253" fmla="*/ 1438275 w 2587942"/>
                  <a:gd name="connsiteY253" fmla="*/ 68580 h 1678304"/>
                  <a:gd name="connsiteX254" fmla="*/ 1438275 w 2587942"/>
                  <a:gd name="connsiteY254" fmla="*/ 45720 h 1678304"/>
                  <a:gd name="connsiteX255" fmla="*/ 1403985 w 2587942"/>
                  <a:gd name="connsiteY255" fmla="*/ 44767 h 1678304"/>
                  <a:gd name="connsiteX256" fmla="*/ 1380173 w 2587942"/>
                  <a:gd name="connsiteY256" fmla="*/ 47625 h 1678304"/>
                  <a:gd name="connsiteX257" fmla="*/ 1385887 w 2587942"/>
                  <a:gd name="connsiteY257" fmla="*/ 18098 h 1678304"/>
                  <a:gd name="connsiteX258" fmla="*/ 1362075 w 2587942"/>
                  <a:gd name="connsiteY258" fmla="*/ 35242 h 1678304"/>
                  <a:gd name="connsiteX259" fmla="*/ 1342073 w 2587942"/>
                  <a:gd name="connsiteY259" fmla="*/ 15240 h 1678304"/>
                  <a:gd name="connsiteX260" fmla="*/ 1318260 w 2587942"/>
                  <a:gd name="connsiteY260" fmla="*/ 15240 h 1678304"/>
                  <a:gd name="connsiteX261" fmla="*/ 1277303 w 2587942"/>
                  <a:gd name="connsiteY261" fmla="*/ 0 h 1678304"/>
                  <a:gd name="connsiteX262" fmla="*/ 1218248 w 2587942"/>
                  <a:gd name="connsiteY262" fmla="*/ 29528 h 1678304"/>
                  <a:gd name="connsiteX263" fmla="*/ 1173480 w 2587942"/>
                  <a:gd name="connsiteY263" fmla="*/ 52388 h 1678304"/>
                  <a:gd name="connsiteX264" fmla="*/ 1173480 w 2587942"/>
                  <a:gd name="connsiteY264" fmla="*/ 128588 h 1678304"/>
                  <a:gd name="connsiteX265" fmla="*/ 1150620 w 2587942"/>
                  <a:gd name="connsiteY265" fmla="*/ 167640 h 1678304"/>
                  <a:gd name="connsiteX266" fmla="*/ 1078230 w 2587942"/>
                  <a:gd name="connsiteY266" fmla="*/ 167640 h 1678304"/>
                  <a:gd name="connsiteX267" fmla="*/ 1035368 w 2587942"/>
                  <a:gd name="connsiteY267" fmla="*/ 210503 h 1678304"/>
                  <a:gd name="connsiteX268" fmla="*/ 1031557 w 2587942"/>
                  <a:gd name="connsiteY268" fmla="*/ 236220 h 1678304"/>
                  <a:gd name="connsiteX269" fmla="*/ 979170 w 2587942"/>
                  <a:gd name="connsiteY269" fmla="*/ 333375 h 1678304"/>
                  <a:gd name="connsiteX270" fmla="*/ 955357 w 2587942"/>
                  <a:gd name="connsiteY270" fmla="*/ 321945 h 1678304"/>
                  <a:gd name="connsiteX271" fmla="*/ 905828 w 2587942"/>
                  <a:gd name="connsiteY271" fmla="*/ 360998 h 1678304"/>
                  <a:gd name="connsiteX272" fmla="*/ 882968 w 2587942"/>
                  <a:gd name="connsiteY272" fmla="*/ 361950 h 1678304"/>
                  <a:gd name="connsiteX273" fmla="*/ 882968 w 2587942"/>
                  <a:gd name="connsiteY273" fmla="*/ 409575 h 1678304"/>
                  <a:gd name="connsiteX274" fmla="*/ 857250 w 2587942"/>
                  <a:gd name="connsiteY274" fmla="*/ 419100 h 1678304"/>
                  <a:gd name="connsiteX275" fmla="*/ 857250 w 2587942"/>
                  <a:gd name="connsiteY275" fmla="*/ 456248 h 1678304"/>
                  <a:gd name="connsiteX276" fmla="*/ 822960 w 2587942"/>
                  <a:gd name="connsiteY276" fmla="*/ 482917 h 1678304"/>
                  <a:gd name="connsiteX277" fmla="*/ 783907 w 2587942"/>
                  <a:gd name="connsiteY277" fmla="*/ 482917 h 1678304"/>
                  <a:gd name="connsiteX278" fmla="*/ 774382 w 2587942"/>
                  <a:gd name="connsiteY278" fmla="*/ 576263 h 1678304"/>
                  <a:gd name="connsiteX279" fmla="*/ 774382 w 2587942"/>
                  <a:gd name="connsiteY279" fmla="*/ 613410 h 1678304"/>
                  <a:gd name="connsiteX280" fmla="*/ 715328 w 2587942"/>
                  <a:gd name="connsiteY280" fmla="*/ 634365 h 1678304"/>
                  <a:gd name="connsiteX281" fmla="*/ 528637 w 2587942"/>
                  <a:gd name="connsiteY281" fmla="*/ 635318 h 1678304"/>
                  <a:gd name="connsiteX282" fmla="*/ 399098 w 2587942"/>
                  <a:gd name="connsiteY282" fmla="*/ 635318 h 1678304"/>
                  <a:gd name="connsiteX283" fmla="*/ 417195 w 2587942"/>
                  <a:gd name="connsiteY283" fmla="*/ 656273 h 1678304"/>
                  <a:gd name="connsiteX284" fmla="*/ 448628 w 2587942"/>
                  <a:gd name="connsiteY284" fmla="*/ 668655 h 1678304"/>
                  <a:gd name="connsiteX285" fmla="*/ 441960 w 2587942"/>
                  <a:gd name="connsiteY285" fmla="*/ 675323 h 1678304"/>
                  <a:gd name="connsiteX286" fmla="*/ 419100 w 2587942"/>
                  <a:gd name="connsiteY286" fmla="*/ 681038 h 1678304"/>
                  <a:gd name="connsiteX287" fmla="*/ 419100 w 2587942"/>
                  <a:gd name="connsiteY287" fmla="*/ 728663 h 1678304"/>
                  <a:gd name="connsiteX288" fmla="*/ 444818 w 2587942"/>
                  <a:gd name="connsiteY288" fmla="*/ 751523 h 1678304"/>
                  <a:gd name="connsiteX289" fmla="*/ 447675 w 2587942"/>
                  <a:gd name="connsiteY289" fmla="*/ 792480 h 1678304"/>
                  <a:gd name="connsiteX290" fmla="*/ 430530 w 2587942"/>
                  <a:gd name="connsiteY290" fmla="*/ 809625 h 1678304"/>
                  <a:gd name="connsiteX291" fmla="*/ 419100 w 2587942"/>
                  <a:gd name="connsiteY291" fmla="*/ 781050 h 1678304"/>
                  <a:gd name="connsiteX292" fmla="*/ 407670 w 2587942"/>
                  <a:gd name="connsiteY292" fmla="*/ 755333 h 1678304"/>
                  <a:gd name="connsiteX293" fmla="*/ 376238 w 2587942"/>
                  <a:gd name="connsiteY293" fmla="*/ 745808 h 1678304"/>
                  <a:gd name="connsiteX294" fmla="*/ 356235 w 2587942"/>
                  <a:gd name="connsiteY294" fmla="*/ 724853 h 1678304"/>
                  <a:gd name="connsiteX295" fmla="*/ 332423 w 2587942"/>
                  <a:gd name="connsiteY295" fmla="*/ 713423 h 1678304"/>
                  <a:gd name="connsiteX296" fmla="*/ 320040 w 2587942"/>
                  <a:gd name="connsiteY296" fmla="*/ 725805 h 1678304"/>
                  <a:gd name="connsiteX297" fmla="*/ 314325 w 2587942"/>
                  <a:gd name="connsiteY297" fmla="*/ 746760 h 1678304"/>
                  <a:gd name="connsiteX298" fmla="*/ 276225 w 2587942"/>
                  <a:gd name="connsiteY298" fmla="*/ 738188 h 1678304"/>
                  <a:gd name="connsiteX299" fmla="*/ 247650 w 2587942"/>
                  <a:gd name="connsiteY299" fmla="*/ 755333 h 1678304"/>
                  <a:gd name="connsiteX300" fmla="*/ 215265 w 2587942"/>
                  <a:gd name="connsiteY300" fmla="*/ 754380 h 1678304"/>
                  <a:gd name="connsiteX301" fmla="*/ 191452 w 2587942"/>
                  <a:gd name="connsiteY301" fmla="*/ 786765 h 1678304"/>
                  <a:gd name="connsiteX302" fmla="*/ 161925 w 2587942"/>
                  <a:gd name="connsiteY302" fmla="*/ 798195 h 1678304"/>
                  <a:gd name="connsiteX303" fmla="*/ 160973 w 2587942"/>
                  <a:gd name="connsiteY303" fmla="*/ 819150 h 1678304"/>
                  <a:gd name="connsiteX304" fmla="*/ 145732 w 2587942"/>
                  <a:gd name="connsiteY304" fmla="*/ 837248 h 1678304"/>
                  <a:gd name="connsiteX305" fmla="*/ 110490 w 2587942"/>
                  <a:gd name="connsiteY305" fmla="*/ 838200 h 1678304"/>
                  <a:gd name="connsiteX306" fmla="*/ 96202 w 2587942"/>
                  <a:gd name="connsiteY306" fmla="*/ 855345 h 1678304"/>
                  <a:gd name="connsiteX307" fmla="*/ 96202 w 2587942"/>
                  <a:gd name="connsiteY307" fmla="*/ 884873 h 1678304"/>
                  <a:gd name="connsiteX308" fmla="*/ 61913 w 2587942"/>
                  <a:gd name="connsiteY308" fmla="*/ 905828 h 1678304"/>
                  <a:gd name="connsiteX309" fmla="*/ 39052 w 2587942"/>
                  <a:gd name="connsiteY309" fmla="*/ 911543 h 1678304"/>
                  <a:gd name="connsiteX310" fmla="*/ 45720 w 2587942"/>
                  <a:gd name="connsiteY310" fmla="*/ 937260 h 1678304"/>
                  <a:gd name="connsiteX311" fmla="*/ 30480 w 2587942"/>
                  <a:gd name="connsiteY311" fmla="*/ 965835 h 1678304"/>
                  <a:gd name="connsiteX312" fmla="*/ 3810 w 2587942"/>
                  <a:gd name="connsiteY312" fmla="*/ 992505 h 1678304"/>
                  <a:gd name="connsiteX313" fmla="*/ 0 w 2587942"/>
                  <a:gd name="connsiteY313" fmla="*/ 1012508 h 1678304"/>
                  <a:gd name="connsiteX314" fmla="*/ 12382 w 2587942"/>
                  <a:gd name="connsiteY314" fmla="*/ 1041083 h 1678304"/>
                  <a:gd name="connsiteX315" fmla="*/ 32385 w 2587942"/>
                  <a:gd name="connsiteY315" fmla="*/ 1061085 h 1678304"/>
                  <a:gd name="connsiteX316" fmla="*/ 25717 w 2587942"/>
                  <a:gd name="connsiteY316" fmla="*/ 1083945 h 1678304"/>
                  <a:gd name="connsiteX317" fmla="*/ 17145 w 2587942"/>
                  <a:gd name="connsiteY317" fmla="*/ 1104900 h 1678304"/>
                  <a:gd name="connsiteX318" fmla="*/ 43815 w 2587942"/>
                  <a:gd name="connsiteY318" fmla="*/ 1111568 h 1678304"/>
                  <a:gd name="connsiteX319" fmla="*/ 67627 w 2587942"/>
                  <a:gd name="connsiteY319" fmla="*/ 1134427 h 1678304"/>
                  <a:gd name="connsiteX320" fmla="*/ 67627 w 2587942"/>
                  <a:gd name="connsiteY320" fmla="*/ 1182052 h 1678304"/>
                  <a:gd name="connsiteX321" fmla="*/ 91440 w 2587942"/>
                  <a:gd name="connsiteY321" fmla="*/ 1180148 h 1678304"/>
                  <a:gd name="connsiteX322" fmla="*/ 110490 w 2587942"/>
                  <a:gd name="connsiteY322" fmla="*/ 1203008 h 1678304"/>
                  <a:gd name="connsiteX323" fmla="*/ 119063 w 2587942"/>
                  <a:gd name="connsiteY323" fmla="*/ 1179195 h 1678304"/>
                  <a:gd name="connsiteX324" fmla="*/ 139065 w 2587942"/>
                  <a:gd name="connsiteY324" fmla="*/ 1179195 h 1678304"/>
                  <a:gd name="connsiteX325" fmla="*/ 147638 w 2587942"/>
                  <a:gd name="connsiteY325" fmla="*/ 1163955 h 1678304"/>
                  <a:gd name="connsiteX326" fmla="*/ 155257 w 2587942"/>
                  <a:gd name="connsiteY326" fmla="*/ 1146810 h 1678304"/>
                  <a:gd name="connsiteX327" fmla="*/ 158115 w 2587942"/>
                  <a:gd name="connsiteY327" fmla="*/ 1117283 h 1678304"/>
                  <a:gd name="connsiteX328" fmla="*/ 170498 w 2587942"/>
                  <a:gd name="connsiteY328" fmla="*/ 1104900 h 1678304"/>
                  <a:gd name="connsiteX329" fmla="*/ 172402 w 2587942"/>
                  <a:gd name="connsiteY329" fmla="*/ 1086802 h 1678304"/>
                  <a:gd name="connsiteX330" fmla="*/ 194310 w 2587942"/>
                  <a:gd name="connsiteY330" fmla="*/ 1068705 h 1678304"/>
                  <a:gd name="connsiteX331" fmla="*/ 202882 w 2587942"/>
                  <a:gd name="connsiteY331" fmla="*/ 1086802 h 1678304"/>
                  <a:gd name="connsiteX332" fmla="*/ 215265 w 2587942"/>
                  <a:gd name="connsiteY332" fmla="*/ 1099185 h 1678304"/>
                  <a:gd name="connsiteX333" fmla="*/ 240030 w 2587942"/>
                  <a:gd name="connsiteY333" fmla="*/ 1099185 h 1678304"/>
                  <a:gd name="connsiteX334" fmla="*/ 252413 w 2587942"/>
                  <a:gd name="connsiteY334" fmla="*/ 1111568 h 1678304"/>
                  <a:gd name="connsiteX335" fmla="*/ 274320 w 2587942"/>
                  <a:gd name="connsiteY335" fmla="*/ 1110615 h 1678304"/>
                  <a:gd name="connsiteX336" fmla="*/ 290513 w 2587942"/>
                  <a:gd name="connsiteY336" fmla="*/ 1121093 h 1678304"/>
                  <a:gd name="connsiteX337" fmla="*/ 320992 w 2587942"/>
                  <a:gd name="connsiteY337" fmla="*/ 1121093 h 1678304"/>
                  <a:gd name="connsiteX338" fmla="*/ 337185 w 2587942"/>
                  <a:gd name="connsiteY338" fmla="*/ 1137285 h 1678304"/>
                  <a:gd name="connsiteX339" fmla="*/ 357188 w 2587942"/>
                  <a:gd name="connsiteY339" fmla="*/ 1139190 h 1678304"/>
                  <a:gd name="connsiteX340" fmla="*/ 368617 w 2587942"/>
                  <a:gd name="connsiteY340" fmla="*/ 1127760 h 1678304"/>
                  <a:gd name="connsiteX341" fmla="*/ 392430 w 2587942"/>
                  <a:gd name="connsiteY341" fmla="*/ 1127760 h 1678304"/>
                  <a:gd name="connsiteX342" fmla="*/ 407670 w 2587942"/>
                  <a:gd name="connsiteY342" fmla="*/ 1112520 h 1678304"/>
                  <a:gd name="connsiteX343" fmla="*/ 426720 w 2587942"/>
                  <a:gd name="connsiteY343" fmla="*/ 1112520 h 1678304"/>
                  <a:gd name="connsiteX344" fmla="*/ 441960 w 2587942"/>
                  <a:gd name="connsiteY344" fmla="*/ 1120140 h 1678304"/>
                  <a:gd name="connsiteX345" fmla="*/ 453390 w 2587942"/>
                  <a:gd name="connsiteY345" fmla="*/ 1131570 h 1678304"/>
                  <a:gd name="connsiteX346" fmla="*/ 458153 w 2587942"/>
                  <a:gd name="connsiteY346" fmla="*/ 1152525 h 1678304"/>
                  <a:gd name="connsiteX347" fmla="*/ 478155 w 2587942"/>
                  <a:gd name="connsiteY347" fmla="*/ 1152525 h 1678304"/>
                  <a:gd name="connsiteX348" fmla="*/ 491490 w 2587942"/>
                  <a:gd name="connsiteY348" fmla="*/ 1168718 h 1678304"/>
                  <a:gd name="connsiteX349" fmla="*/ 509587 w 2587942"/>
                  <a:gd name="connsiteY349" fmla="*/ 1168718 h 1678304"/>
                  <a:gd name="connsiteX350" fmla="*/ 513398 w 2587942"/>
                  <a:gd name="connsiteY350" fmla="*/ 1157288 h 1678304"/>
                  <a:gd name="connsiteX351" fmla="*/ 524828 w 2587942"/>
                  <a:gd name="connsiteY351" fmla="*/ 1168718 h 1678304"/>
                  <a:gd name="connsiteX352" fmla="*/ 543878 w 2587942"/>
                  <a:gd name="connsiteY352" fmla="*/ 1178243 h 1678304"/>
                  <a:gd name="connsiteX353" fmla="*/ 567690 w 2587942"/>
                  <a:gd name="connsiteY353" fmla="*/ 1187768 h 1678304"/>
                  <a:gd name="connsiteX354" fmla="*/ 597218 w 2587942"/>
                  <a:gd name="connsiteY354" fmla="*/ 1201102 h 1678304"/>
                  <a:gd name="connsiteX355" fmla="*/ 620078 w 2587942"/>
                  <a:gd name="connsiteY355" fmla="*/ 1196340 h 1678304"/>
                  <a:gd name="connsiteX356" fmla="*/ 640080 w 2587942"/>
                  <a:gd name="connsiteY356" fmla="*/ 1203008 h 1678304"/>
                  <a:gd name="connsiteX357" fmla="*/ 632460 w 2587942"/>
                  <a:gd name="connsiteY357" fmla="*/ 1226820 h 1678304"/>
                  <a:gd name="connsiteX358" fmla="*/ 632460 w 2587942"/>
                  <a:gd name="connsiteY358" fmla="*/ 1255395 h 1678304"/>
                  <a:gd name="connsiteX359" fmla="*/ 649605 w 2587942"/>
                  <a:gd name="connsiteY359" fmla="*/ 1252538 h 1678304"/>
                  <a:gd name="connsiteX360" fmla="*/ 675323 w 2587942"/>
                  <a:gd name="connsiteY360" fmla="*/ 1249680 h 1678304"/>
                  <a:gd name="connsiteX361" fmla="*/ 690562 w 2587942"/>
                  <a:gd name="connsiteY361" fmla="*/ 1264920 h 1678304"/>
                  <a:gd name="connsiteX362" fmla="*/ 725805 w 2587942"/>
                  <a:gd name="connsiteY362" fmla="*/ 1288733 h 1678304"/>
                  <a:gd name="connsiteX363" fmla="*/ 739140 w 2587942"/>
                  <a:gd name="connsiteY363" fmla="*/ 1275398 h 1678304"/>
                  <a:gd name="connsiteX364" fmla="*/ 765810 w 2587942"/>
                  <a:gd name="connsiteY364" fmla="*/ 1302068 h 1678304"/>
                  <a:gd name="connsiteX365" fmla="*/ 765810 w 2587942"/>
                  <a:gd name="connsiteY365" fmla="*/ 1327785 h 1678304"/>
                  <a:gd name="connsiteX366" fmla="*/ 765810 w 2587942"/>
                  <a:gd name="connsiteY366" fmla="*/ 1357313 h 1678304"/>
                  <a:gd name="connsiteX367" fmla="*/ 799148 w 2587942"/>
                  <a:gd name="connsiteY367" fmla="*/ 1390650 h 1678304"/>
                  <a:gd name="connsiteX368" fmla="*/ 829628 w 2587942"/>
                  <a:gd name="connsiteY368" fmla="*/ 1377315 h 1678304"/>
                  <a:gd name="connsiteX369" fmla="*/ 863918 w 2587942"/>
                  <a:gd name="connsiteY369" fmla="*/ 1368743 h 1678304"/>
                  <a:gd name="connsiteX370" fmla="*/ 894398 w 2587942"/>
                  <a:gd name="connsiteY370" fmla="*/ 1382077 h 1678304"/>
                  <a:gd name="connsiteX371" fmla="*/ 922973 w 2587942"/>
                  <a:gd name="connsiteY371" fmla="*/ 1368743 h 1678304"/>
                  <a:gd name="connsiteX372" fmla="*/ 941070 w 2587942"/>
                  <a:gd name="connsiteY372" fmla="*/ 1408748 h 1678304"/>
                  <a:gd name="connsiteX373" fmla="*/ 977265 w 2587942"/>
                  <a:gd name="connsiteY373" fmla="*/ 1415415 h 1678304"/>
                  <a:gd name="connsiteX374" fmla="*/ 1004887 w 2587942"/>
                  <a:gd name="connsiteY374" fmla="*/ 1443038 h 1678304"/>
                  <a:gd name="connsiteX375" fmla="*/ 1014412 w 2587942"/>
                  <a:gd name="connsiteY375" fmla="*/ 1470660 h 1678304"/>
                  <a:gd name="connsiteX376" fmla="*/ 1038225 w 2587942"/>
                  <a:gd name="connsiteY376" fmla="*/ 1482090 h 1678304"/>
                  <a:gd name="connsiteX377" fmla="*/ 1066800 w 2587942"/>
                  <a:gd name="connsiteY377" fmla="*/ 1498283 h 1678304"/>
                  <a:gd name="connsiteX378" fmla="*/ 1085850 w 2587942"/>
                  <a:gd name="connsiteY378" fmla="*/ 1525905 h 1678304"/>
                  <a:gd name="connsiteX379" fmla="*/ 1099185 w 2587942"/>
                  <a:gd name="connsiteY379" fmla="*/ 1512570 h 1678304"/>
                  <a:gd name="connsiteX380" fmla="*/ 1129665 w 2587942"/>
                  <a:gd name="connsiteY380" fmla="*/ 1520190 h 1678304"/>
                  <a:gd name="connsiteX381" fmla="*/ 1146810 w 2587942"/>
                  <a:gd name="connsiteY381" fmla="*/ 1492568 h 1678304"/>
                  <a:gd name="connsiteX382" fmla="*/ 1179195 w 2587942"/>
                  <a:gd name="connsiteY382" fmla="*/ 1522095 h 1678304"/>
                  <a:gd name="connsiteX383" fmla="*/ 1188720 w 2587942"/>
                  <a:gd name="connsiteY383" fmla="*/ 1512570 h 1678304"/>
                  <a:gd name="connsiteX384" fmla="*/ 1188720 w 2587942"/>
                  <a:gd name="connsiteY384" fmla="*/ 1486852 h 1678304"/>
                  <a:gd name="connsiteX385" fmla="*/ 1208723 w 2587942"/>
                  <a:gd name="connsiteY385" fmla="*/ 1477327 h 1678304"/>
                  <a:gd name="connsiteX386" fmla="*/ 1178243 w 2587942"/>
                  <a:gd name="connsiteY386" fmla="*/ 1444943 h 1678304"/>
                  <a:gd name="connsiteX387" fmla="*/ 1193483 w 2587942"/>
                  <a:gd name="connsiteY387" fmla="*/ 1431608 h 1678304"/>
                  <a:gd name="connsiteX388" fmla="*/ 1220153 w 2587942"/>
                  <a:gd name="connsiteY388" fmla="*/ 1443038 h 1678304"/>
                  <a:gd name="connsiteX389" fmla="*/ 1239203 w 2587942"/>
                  <a:gd name="connsiteY389" fmla="*/ 1423988 h 1678304"/>
                  <a:gd name="connsiteX390" fmla="*/ 1270635 w 2587942"/>
                  <a:gd name="connsiteY390" fmla="*/ 1392555 h 1678304"/>
                  <a:gd name="connsiteX391" fmla="*/ 1270635 w 2587942"/>
                  <a:gd name="connsiteY391" fmla="*/ 1392555 h 1678304"/>
                  <a:gd name="connsiteX392" fmla="*/ 1270635 w 2587942"/>
                  <a:gd name="connsiteY392" fmla="*/ 1392555 h 1678304"/>
                  <a:gd name="connsiteX393" fmla="*/ 1285875 w 2587942"/>
                  <a:gd name="connsiteY393" fmla="*/ 1379220 h 1678304"/>
                  <a:gd name="connsiteX394" fmla="*/ 1296353 w 2587942"/>
                  <a:gd name="connsiteY394" fmla="*/ 1383030 h 1678304"/>
                  <a:gd name="connsiteX395" fmla="*/ 1303973 w 2587942"/>
                  <a:gd name="connsiteY395" fmla="*/ 1395413 h 1678304"/>
                  <a:gd name="connsiteX396" fmla="*/ 1309687 w 2587942"/>
                  <a:gd name="connsiteY396" fmla="*/ 1401127 h 1678304"/>
                  <a:gd name="connsiteX397" fmla="*/ 1323023 w 2587942"/>
                  <a:gd name="connsiteY397" fmla="*/ 1414463 h 1678304"/>
                  <a:gd name="connsiteX398" fmla="*/ 1318260 w 2587942"/>
                  <a:gd name="connsiteY398" fmla="*/ 1429702 h 1678304"/>
                  <a:gd name="connsiteX399" fmla="*/ 1330643 w 2587942"/>
                  <a:gd name="connsiteY399" fmla="*/ 1436370 h 1678304"/>
                  <a:gd name="connsiteX400" fmla="*/ 1258253 w 2587942"/>
                  <a:gd name="connsiteY400" fmla="*/ 1375410 h 1678304"/>
                  <a:gd name="connsiteX401" fmla="*/ 1258253 w 2587942"/>
                  <a:gd name="connsiteY401" fmla="*/ 1375410 h 1678304"/>
                  <a:gd name="connsiteX402" fmla="*/ 1258253 w 2587942"/>
                  <a:gd name="connsiteY402" fmla="*/ 1375410 h 1678304"/>
                  <a:gd name="connsiteX403" fmla="*/ 1258253 w 2587942"/>
                  <a:gd name="connsiteY403" fmla="*/ 1375410 h 167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2587942" h="1678304">
                    <a:moveTo>
                      <a:pt x="1354455" y="1437323"/>
                    </a:moveTo>
                    <a:lnTo>
                      <a:pt x="1336358" y="1442085"/>
                    </a:lnTo>
                    <a:lnTo>
                      <a:pt x="1339215" y="1463993"/>
                    </a:lnTo>
                    <a:lnTo>
                      <a:pt x="1322070" y="1481138"/>
                    </a:lnTo>
                    <a:lnTo>
                      <a:pt x="1322070" y="1509713"/>
                    </a:lnTo>
                    <a:lnTo>
                      <a:pt x="1294448" y="1515427"/>
                    </a:lnTo>
                    <a:lnTo>
                      <a:pt x="1294448" y="1533525"/>
                    </a:lnTo>
                    <a:lnTo>
                      <a:pt x="1276350" y="1551623"/>
                    </a:lnTo>
                    <a:lnTo>
                      <a:pt x="1276350" y="1572577"/>
                    </a:lnTo>
                    <a:lnTo>
                      <a:pt x="1291590" y="1587818"/>
                    </a:lnTo>
                    <a:lnTo>
                      <a:pt x="1291590" y="1608773"/>
                    </a:lnTo>
                    <a:lnTo>
                      <a:pt x="1297305" y="1630680"/>
                    </a:lnTo>
                    <a:lnTo>
                      <a:pt x="1288733" y="1650683"/>
                    </a:lnTo>
                    <a:lnTo>
                      <a:pt x="1298258" y="1660208"/>
                    </a:lnTo>
                    <a:lnTo>
                      <a:pt x="1314450" y="1640205"/>
                    </a:lnTo>
                    <a:lnTo>
                      <a:pt x="1323975" y="1611630"/>
                    </a:lnTo>
                    <a:lnTo>
                      <a:pt x="1348740" y="1605915"/>
                    </a:lnTo>
                    <a:lnTo>
                      <a:pt x="1374458" y="1618298"/>
                    </a:lnTo>
                    <a:lnTo>
                      <a:pt x="1390650" y="1634490"/>
                    </a:lnTo>
                    <a:lnTo>
                      <a:pt x="1412558" y="1613535"/>
                    </a:lnTo>
                    <a:lnTo>
                      <a:pt x="1423987" y="1624965"/>
                    </a:lnTo>
                    <a:lnTo>
                      <a:pt x="1430655" y="1640205"/>
                    </a:lnTo>
                    <a:lnTo>
                      <a:pt x="1451610" y="1637348"/>
                    </a:lnTo>
                    <a:lnTo>
                      <a:pt x="1464945" y="1624013"/>
                    </a:lnTo>
                    <a:lnTo>
                      <a:pt x="1487805" y="1624013"/>
                    </a:lnTo>
                    <a:lnTo>
                      <a:pt x="1509712" y="1615440"/>
                    </a:lnTo>
                    <a:lnTo>
                      <a:pt x="1509712" y="1598295"/>
                    </a:lnTo>
                    <a:lnTo>
                      <a:pt x="1495425" y="1584008"/>
                    </a:lnTo>
                    <a:lnTo>
                      <a:pt x="1508760" y="1558290"/>
                    </a:lnTo>
                    <a:lnTo>
                      <a:pt x="1537335" y="1574483"/>
                    </a:lnTo>
                    <a:lnTo>
                      <a:pt x="1547812" y="1564005"/>
                    </a:lnTo>
                    <a:lnTo>
                      <a:pt x="1558290" y="1574483"/>
                    </a:lnTo>
                    <a:lnTo>
                      <a:pt x="1571625" y="1561148"/>
                    </a:lnTo>
                    <a:lnTo>
                      <a:pt x="1589723" y="1567815"/>
                    </a:lnTo>
                    <a:lnTo>
                      <a:pt x="1597343" y="1579245"/>
                    </a:lnTo>
                    <a:lnTo>
                      <a:pt x="1594485" y="1597343"/>
                    </a:lnTo>
                    <a:lnTo>
                      <a:pt x="1609725" y="1615440"/>
                    </a:lnTo>
                    <a:lnTo>
                      <a:pt x="1627823" y="1608773"/>
                    </a:lnTo>
                    <a:lnTo>
                      <a:pt x="1658303" y="1622108"/>
                    </a:lnTo>
                    <a:lnTo>
                      <a:pt x="1678305" y="1642110"/>
                    </a:lnTo>
                    <a:lnTo>
                      <a:pt x="1700212" y="1630680"/>
                    </a:lnTo>
                    <a:lnTo>
                      <a:pt x="1725930" y="1640205"/>
                    </a:lnTo>
                    <a:lnTo>
                      <a:pt x="1740218" y="1625918"/>
                    </a:lnTo>
                    <a:lnTo>
                      <a:pt x="1754505" y="1630680"/>
                    </a:lnTo>
                    <a:lnTo>
                      <a:pt x="1764983" y="1641158"/>
                    </a:lnTo>
                    <a:lnTo>
                      <a:pt x="1779270" y="1636395"/>
                    </a:lnTo>
                    <a:lnTo>
                      <a:pt x="1787843" y="1618298"/>
                    </a:lnTo>
                    <a:lnTo>
                      <a:pt x="1803083" y="1618298"/>
                    </a:lnTo>
                    <a:lnTo>
                      <a:pt x="1835468" y="1640205"/>
                    </a:lnTo>
                    <a:lnTo>
                      <a:pt x="1866900" y="1657350"/>
                    </a:lnTo>
                    <a:lnTo>
                      <a:pt x="1903095" y="1670685"/>
                    </a:lnTo>
                    <a:lnTo>
                      <a:pt x="1951672" y="1678305"/>
                    </a:lnTo>
                    <a:lnTo>
                      <a:pt x="1959293" y="1658302"/>
                    </a:lnTo>
                    <a:lnTo>
                      <a:pt x="1972628" y="1644968"/>
                    </a:lnTo>
                    <a:lnTo>
                      <a:pt x="1977390" y="1620202"/>
                    </a:lnTo>
                    <a:lnTo>
                      <a:pt x="2012633" y="1584960"/>
                    </a:lnTo>
                    <a:lnTo>
                      <a:pt x="2012633" y="1565910"/>
                    </a:lnTo>
                    <a:lnTo>
                      <a:pt x="2024062" y="1544002"/>
                    </a:lnTo>
                    <a:lnTo>
                      <a:pt x="2018347" y="1519238"/>
                    </a:lnTo>
                    <a:lnTo>
                      <a:pt x="2037397" y="1483043"/>
                    </a:lnTo>
                    <a:lnTo>
                      <a:pt x="2065972" y="1464945"/>
                    </a:lnTo>
                    <a:lnTo>
                      <a:pt x="2068830" y="1439227"/>
                    </a:lnTo>
                    <a:lnTo>
                      <a:pt x="2103120" y="1418273"/>
                    </a:lnTo>
                    <a:lnTo>
                      <a:pt x="2097405" y="1387793"/>
                    </a:lnTo>
                    <a:lnTo>
                      <a:pt x="2109788" y="1363027"/>
                    </a:lnTo>
                    <a:lnTo>
                      <a:pt x="2139315" y="1333500"/>
                    </a:lnTo>
                    <a:lnTo>
                      <a:pt x="2161222" y="1311593"/>
                    </a:lnTo>
                    <a:lnTo>
                      <a:pt x="2179320" y="1318260"/>
                    </a:lnTo>
                    <a:lnTo>
                      <a:pt x="2179320" y="1340168"/>
                    </a:lnTo>
                    <a:lnTo>
                      <a:pt x="2204085" y="1337310"/>
                    </a:lnTo>
                    <a:lnTo>
                      <a:pt x="2230755" y="1310640"/>
                    </a:lnTo>
                    <a:lnTo>
                      <a:pt x="2257425" y="1297305"/>
                    </a:lnTo>
                    <a:lnTo>
                      <a:pt x="2272665" y="1280160"/>
                    </a:lnTo>
                    <a:lnTo>
                      <a:pt x="2300288" y="1276350"/>
                    </a:lnTo>
                    <a:lnTo>
                      <a:pt x="2337435" y="1277302"/>
                    </a:lnTo>
                    <a:lnTo>
                      <a:pt x="2337435" y="1245870"/>
                    </a:lnTo>
                    <a:lnTo>
                      <a:pt x="2382203" y="1220152"/>
                    </a:lnTo>
                    <a:lnTo>
                      <a:pt x="2426970" y="1210627"/>
                    </a:lnTo>
                    <a:lnTo>
                      <a:pt x="2474595" y="1210627"/>
                    </a:lnTo>
                    <a:lnTo>
                      <a:pt x="2484120" y="1179195"/>
                    </a:lnTo>
                    <a:lnTo>
                      <a:pt x="2510790" y="1179195"/>
                    </a:lnTo>
                    <a:lnTo>
                      <a:pt x="2536508" y="1153477"/>
                    </a:lnTo>
                    <a:lnTo>
                      <a:pt x="2570797" y="1136333"/>
                    </a:lnTo>
                    <a:lnTo>
                      <a:pt x="2548890" y="1114425"/>
                    </a:lnTo>
                    <a:lnTo>
                      <a:pt x="2574608" y="1103948"/>
                    </a:lnTo>
                    <a:lnTo>
                      <a:pt x="2574608" y="1085850"/>
                    </a:lnTo>
                    <a:lnTo>
                      <a:pt x="2546033" y="1071563"/>
                    </a:lnTo>
                    <a:lnTo>
                      <a:pt x="2549843" y="1045845"/>
                    </a:lnTo>
                    <a:lnTo>
                      <a:pt x="2561272" y="1040130"/>
                    </a:lnTo>
                    <a:lnTo>
                      <a:pt x="2567940" y="1024890"/>
                    </a:lnTo>
                    <a:lnTo>
                      <a:pt x="2559368" y="1020127"/>
                    </a:lnTo>
                    <a:lnTo>
                      <a:pt x="2567940" y="1024890"/>
                    </a:lnTo>
                    <a:lnTo>
                      <a:pt x="2581275" y="1024890"/>
                    </a:lnTo>
                    <a:lnTo>
                      <a:pt x="2581275" y="999173"/>
                    </a:lnTo>
                    <a:lnTo>
                      <a:pt x="2581275" y="977265"/>
                    </a:lnTo>
                    <a:lnTo>
                      <a:pt x="2570797" y="973455"/>
                    </a:lnTo>
                    <a:lnTo>
                      <a:pt x="2567940" y="962977"/>
                    </a:lnTo>
                    <a:lnTo>
                      <a:pt x="2554605" y="949643"/>
                    </a:lnTo>
                    <a:lnTo>
                      <a:pt x="2563178" y="941070"/>
                    </a:lnTo>
                    <a:lnTo>
                      <a:pt x="2576513" y="927735"/>
                    </a:lnTo>
                    <a:lnTo>
                      <a:pt x="2587943" y="910590"/>
                    </a:lnTo>
                    <a:lnTo>
                      <a:pt x="2581275" y="897255"/>
                    </a:lnTo>
                    <a:lnTo>
                      <a:pt x="2554605" y="870585"/>
                    </a:lnTo>
                    <a:lnTo>
                      <a:pt x="2521268" y="837248"/>
                    </a:lnTo>
                    <a:lnTo>
                      <a:pt x="2492693" y="801053"/>
                    </a:lnTo>
                    <a:lnTo>
                      <a:pt x="2481263" y="812483"/>
                    </a:lnTo>
                    <a:lnTo>
                      <a:pt x="2455545" y="786765"/>
                    </a:lnTo>
                    <a:lnTo>
                      <a:pt x="2433638" y="793433"/>
                    </a:lnTo>
                    <a:lnTo>
                      <a:pt x="2407920" y="805815"/>
                    </a:lnTo>
                    <a:lnTo>
                      <a:pt x="2411730" y="846773"/>
                    </a:lnTo>
                    <a:lnTo>
                      <a:pt x="2406015" y="881063"/>
                    </a:lnTo>
                    <a:lnTo>
                      <a:pt x="2379345" y="884873"/>
                    </a:lnTo>
                    <a:lnTo>
                      <a:pt x="2379345" y="907733"/>
                    </a:lnTo>
                    <a:lnTo>
                      <a:pt x="2350770" y="901065"/>
                    </a:lnTo>
                    <a:lnTo>
                      <a:pt x="2338388" y="913448"/>
                    </a:lnTo>
                    <a:lnTo>
                      <a:pt x="2336483" y="939165"/>
                    </a:lnTo>
                    <a:lnTo>
                      <a:pt x="2309813" y="916305"/>
                    </a:lnTo>
                    <a:lnTo>
                      <a:pt x="2309813" y="892493"/>
                    </a:lnTo>
                    <a:lnTo>
                      <a:pt x="2332672" y="877253"/>
                    </a:lnTo>
                    <a:lnTo>
                      <a:pt x="2336483" y="857250"/>
                    </a:lnTo>
                    <a:lnTo>
                      <a:pt x="2321243" y="842010"/>
                    </a:lnTo>
                    <a:lnTo>
                      <a:pt x="2284095" y="854393"/>
                    </a:lnTo>
                    <a:lnTo>
                      <a:pt x="2253615" y="854393"/>
                    </a:lnTo>
                    <a:lnTo>
                      <a:pt x="2238375" y="869633"/>
                    </a:lnTo>
                    <a:lnTo>
                      <a:pt x="2194560" y="825818"/>
                    </a:lnTo>
                    <a:lnTo>
                      <a:pt x="2154555" y="818198"/>
                    </a:lnTo>
                    <a:lnTo>
                      <a:pt x="2112645" y="836295"/>
                    </a:lnTo>
                    <a:lnTo>
                      <a:pt x="2089785" y="836295"/>
                    </a:lnTo>
                    <a:lnTo>
                      <a:pt x="2057400" y="806768"/>
                    </a:lnTo>
                    <a:lnTo>
                      <a:pt x="2078355" y="800100"/>
                    </a:lnTo>
                    <a:lnTo>
                      <a:pt x="2086928" y="774383"/>
                    </a:lnTo>
                    <a:lnTo>
                      <a:pt x="2113597" y="774383"/>
                    </a:lnTo>
                    <a:lnTo>
                      <a:pt x="2104072" y="737235"/>
                    </a:lnTo>
                    <a:lnTo>
                      <a:pt x="2080260" y="737235"/>
                    </a:lnTo>
                    <a:lnTo>
                      <a:pt x="2035493" y="751523"/>
                    </a:lnTo>
                    <a:lnTo>
                      <a:pt x="2035493" y="777240"/>
                    </a:lnTo>
                    <a:lnTo>
                      <a:pt x="2021205" y="777240"/>
                    </a:lnTo>
                    <a:lnTo>
                      <a:pt x="2005965" y="748665"/>
                    </a:lnTo>
                    <a:lnTo>
                      <a:pt x="1974533" y="748665"/>
                    </a:lnTo>
                    <a:lnTo>
                      <a:pt x="1921193" y="741998"/>
                    </a:lnTo>
                    <a:lnTo>
                      <a:pt x="1891665" y="747713"/>
                    </a:lnTo>
                    <a:lnTo>
                      <a:pt x="1836420" y="738188"/>
                    </a:lnTo>
                    <a:lnTo>
                      <a:pt x="1842135" y="761048"/>
                    </a:lnTo>
                    <a:lnTo>
                      <a:pt x="1806893" y="743903"/>
                    </a:lnTo>
                    <a:lnTo>
                      <a:pt x="1769745" y="752475"/>
                    </a:lnTo>
                    <a:lnTo>
                      <a:pt x="1769745" y="778193"/>
                    </a:lnTo>
                    <a:lnTo>
                      <a:pt x="1734503" y="795338"/>
                    </a:lnTo>
                    <a:lnTo>
                      <a:pt x="1703070" y="781050"/>
                    </a:lnTo>
                    <a:lnTo>
                      <a:pt x="1670685" y="772478"/>
                    </a:lnTo>
                    <a:lnTo>
                      <a:pt x="1670685" y="743903"/>
                    </a:lnTo>
                    <a:lnTo>
                      <a:pt x="1659255" y="709613"/>
                    </a:lnTo>
                    <a:lnTo>
                      <a:pt x="1659255" y="672465"/>
                    </a:lnTo>
                    <a:lnTo>
                      <a:pt x="1704022" y="657225"/>
                    </a:lnTo>
                    <a:lnTo>
                      <a:pt x="1733550" y="663893"/>
                    </a:lnTo>
                    <a:lnTo>
                      <a:pt x="1754505" y="684848"/>
                    </a:lnTo>
                    <a:lnTo>
                      <a:pt x="1766887" y="672465"/>
                    </a:lnTo>
                    <a:lnTo>
                      <a:pt x="1775460" y="646748"/>
                    </a:lnTo>
                    <a:lnTo>
                      <a:pt x="1775460" y="597218"/>
                    </a:lnTo>
                    <a:lnTo>
                      <a:pt x="1751647" y="560070"/>
                    </a:lnTo>
                    <a:lnTo>
                      <a:pt x="1720215" y="528638"/>
                    </a:lnTo>
                    <a:lnTo>
                      <a:pt x="1712595" y="510540"/>
                    </a:lnTo>
                    <a:lnTo>
                      <a:pt x="1688783" y="510540"/>
                    </a:lnTo>
                    <a:lnTo>
                      <a:pt x="1694497" y="544830"/>
                    </a:lnTo>
                    <a:lnTo>
                      <a:pt x="1694497" y="580073"/>
                    </a:lnTo>
                    <a:lnTo>
                      <a:pt x="1659255" y="601028"/>
                    </a:lnTo>
                    <a:lnTo>
                      <a:pt x="1659255" y="623888"/>
                    </a:lnTo>
                    <a:lnTo>
                      <a:pt x="1622108" y="641985"/>
                    </a:lnTo>
                    <a:lnTo>
                      <a:pt x="1610678" y="665798"/>
                    </a:lnTo>
                    <a:lnTo>
                      <a:pt x="1610678" y="701040"/>
                    </a:lnTo>
                    <a:lnTo>
                      <a:pt x="1582103" y="741998"/>
                    </a:lnTo>
                    <a:lnTo>
                      <a:pt x="1547812" y="748665"/>
                    </a:lnTo>
                    <a:lnTo>
                      <a:pt x="1547812" y="748665"/>
                    </a:lnTo>
                    <a:lnTo>
                      <a:pt x="1523048" y="773430"/>
                    </a:lnTo>
                    <a:lnTo>
                      <a:pt x="1504950" y="795338"/>
                    </a:lnTo>
                    <a:lnTo>
                      <a:pt x="1504950" y="763905"/>
                    </a:lnTo>
                    <a:lnTo>
                      <a:pt x="1524953" y="743903"/>
                    </a:lnTo>
                    <a:lnTo>
                      <a:pt x="1501140" y="706755"/>
                    </a:lnTo>
                    <a:lnTo>
                      <a:pt x="1484948" y="690563"/>
                    </a:lnTo>
                    <a:lnTo>
                      <a:pt x="1459230" y="690563"/>
                    </a:lnTo>
                    <a:lnTo>
                      <a:pt x="1421130" y="702945"/>
                    </a:lnTo>
                    <a:lnTo>
                      <a:pt x="1386840" y="684848"/>
                    </a:lnTo>
                    <a:lnTo>
                      <a:pt x="1345883" y="700088"/>
                    </a:lnTo>
                    <a:lnTo>
                      <a:pt x="1302068" y="693420"/>
                    </a:lnTo>
                    <a:lnTo>
                      <a:pt x="1301115" y="742950"/>
                    </a:lnTo>
                    <a:lnTo>
                      <a:pt x="1277303" y="762953"/>
                    </a:lnTo>
                    <a:lnTo>
                      <a:pt x="1286828" y="786765"/>
                    </a:lnTo>
                    <a:lnTo>
                      <a:pt x="1274445" y="799148"/>
                    </a:lnTo>
                    <a:lnTo>
                      <a:pt x="1234440" y="786765"/>
                    </a:lnTo>
                    <a:lnTo>
                      <a:pt x="1219200" y="754380"/>
                    </a:lnTo>
                    <a:lnTo>
                      <a:pt x="1194435" y="729615"/>
                    </a:lnTo>
                    <a:lnTo>
                      <a:pt x="1186815" y="687705"/>
                    </a:lnTo>
                    <a:lnTo>
                      <a:pt x="1178243" y="623888"/>
                    </a:lnTo>
                    <a:lnTo>
                      <a:pt x="1154430" y="623888"/>
                    </a:lnTo>
                    <a:lnTo>
                      <a:pt x="1130618" y="649605"/>
                    </a:lnTo>
                    <a:lnTo>
                      <a:pt x="1130618" y="673418"/>
                    </a:lnTo>
                    <a:lnTo>
                      <a:pt x="1127760" y="704850"/>
                    </a:lnTo>
                    <a:lnTo>
                      <a:pt x="1145858" y="722948"/>
                    </a:lnTo>
                    <a:lnTo>
                      <a:pt x="1139190" y="758190"/>
                    </a:lnTo>
                    <a:lnTo>
                      <a:pt x="1103948" y="783908"/>
                    </a:lnTo>
                    <a:lnTo>
                      <a:pt x="1072515" y="752475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43940" y="723900"/>
                    </a:lnTo>
                    <a:lnTo>
                      <a:pt x="1063943" y="687705"/>
                    </a:lnTo>
                    <a:lnTo>
                      <a:pt x="1042987" y="621030"/>
                    </a:lnTo>
                    <a:lnTo>
                      <a:pt x="1068705" y="595313"/>
                    </a:lnTo>
                    <a:lnTo>
                      <a:pt x="1079183" y="544830"/>
                    </a:lnTo>
                    <a:lnTo>
                      <a:pt x="1106805" y="517208"/>
                    </a:lnTo>
                    <a:lnTo>
                      <a:pt x="1141095" y="506730"/>
                    </a:lnTo>
                    <a:lnTo>
                      <a:pt x="1161098" y="462915"/>
                    </a:lnTo>
                    <a:lnTo>
                      <a:pt x="1166812" y="431483"/>
                    </a:lnTo>
                    <a:lnTo>
                      <a:pt x="1146810" y="411480"/>
                    </a:lnTo>
                    <a:lnTo>
                      <a:pt x="1162050" y="396240"/>
                    </a:lnTo>
                    <a:lnTo>
                      <a:pt x="1161098" y="360045"/>
                    </a:lnTo>
                    <a:lnTo>
                      <a:pt x="1155383" y="328613"/>
                    </a:lnTo>
                    <a:lnTo>
                      <a:pt x="1168718" y="315278"/>
                    </a:lnTo>
                    <a:lnTo>
                      <a:pt x="1178243" y="290513"/>
                    </a:lnTo>
                    <a:lnTo>
                      <a:pt x="1198245" y="310515"/>
                    </a:lnTo>
                    <a:lnTo>
                      <a:pt x="1182053" y="326708"/>
                    </a:lnTo>
                    <a:lnTo>
                      <a:pt x="1175385" y="358140"/>
                    </a:lnTo>
                    <a:lnTo>
                      <a:pt x="1195387" y="366713"/>
                    </a:lnTo>
                    <a:lnTo>
                      <a:pt x="1204912" y="419100"/>
                    </a:lnTo>
                    <a:lnTo>
                      <a:pt x="1223010" y="450533"/>
                    </a:lnTo>
                    <a:lnTo>
                      <a:pt x="1232535" y="479108"/>
                    </a:lnTo>
                    <a:lnTo>
                      <a:pt x="1244918" y="508635"/>
                    </a:lnTo>
                    <a:lnTo>
                      <a:pt x="1271587" y="535305"/>
                    </a:lnTo>
                    <a:lnTo>
                      <a:pt x="1271587" y="573405"/>
                    </a:lnTo>
                    <a:lnTo>
                      <a:pt x="1297305" y="599123"/>
                    </a:lnTo>
                    <a:lnTo>
                      <a:pt x="1339215" y="621983"/>
                    </a:lnTo>
                    <a:lnTo>
                      <a:pt x="1377315" y="636270"/>
                    </a:lnTo>
                    <a:lnTo>
                      <a:pt x="1421130" y="627698"/>
                    </a:lnTo>
                    <a:lnTo>
                      <a:pt x="1460183" y="627698"/>
                    </a:lnTo>
                    <a:lnTo>
                      <a:pt x="1497330" y="590550"/>
                    </a:lnTo>
                    <a:lnTo>
                      <a:pt x="1522095" y="547688"/>
                    </a:lnTo>
                    <a:lnTo>
                      <a:pt x="1527810" y="497205"/>
                    </a:lnTo>
                    <a:lnTo>
                      <a:pt x="1528762" y="465773"/>
                    </a:lnTo>
                    <a:lnTo>
                      <a:pt x="1503998" y="441008"/>
                    </a:lnTo>
                    <a:lnTo>
                      <a:pt x="1503045" y="398145"/>
                    </a:lnTo>
                    <a:lnTo>
                      <a:pt x="1494473" y="378142"/>
                    </a:lnTo>
                    <a:lnTo>
                      <a:pt x="1501140" y="342900"/>
                    </a:lnTo>
                    <a:lnTo>
                      <a:pt x="1501140" y="301942"/>
                    </a:lnTo>
                    <a:lnTo>
                      <a:pt x="1489710" y="262890"/>
                    </a:lnTo>
                    <a:lnTo>
                      <a:pt x="1466850" y="240030"/>
                    </a:lnTo>
                    <a:lnTo>
                      <a:pt x="1466850" y="206692"/>
                    </a:lnTo>
                    <a:lnTo>
                      <a:pt x="1446848" y="197167"/>
                    </a:lnTo>
                    <a:lnTo>
                      <a:pt x="1446848" y="167640"/>
                    </a:lnTo>
                    <a:lnTo>
                      <a:pt x="1428750" y="149542"/>
                    </a:lnTo>
                    <a:lnTo>
                      <a:pt x="1404937" y="137160"/>
                    </a:lnTo>
                    <a:lnTo>
                      <a:pt x="1404937" y="110490"/>
                    </a:lnTo>
                    <a:lnTo>
                      <a:pt x="1398270" y="83820"/>
                    </a:lnTo>
                    <a:lnTo>
                      <a:pt x="1413510" y="68580"/>
                    </a:lnTo>
                    <a:lnTo>
                      <a:pt x="1429703" y="84773"/>
                    </a:lnTo>
                    <a:lnTo>
                      <a:pt x="1444943" y="94298"/>
                    </a:lnTo>
                    <a:lnTo>
                      <a:pt x="1438275" y="68580"/>
                    </a:lnTo>
                    <a:lnTo>
                      <a:pt x="1438275" y="45720"/>
                    </a:lnTo>
                    <a:lnTo>
                      <a:pt x="1403985" y="44767"/>
                    </a:lnTo>
                    <a:lnTo>
                      <a:pt x="1380173" y="47625"/>
                    </a:lnTo>
                    <a:lnTo>
                      <a:pt x="1385887" y="18098"/>
                    </a:lnTo>
                    <a:lnTo>
                      <a:pt x="1362075" y="35242"/>
                    </a:lnTo>
                    <a:lnTo>
                      <a:pt x="1342073" y="15240"/>
                    </a:lnTo>
                    <a:lnTo>
                      <a:pt x="1318260" y="15240"/>
                    </a:lnTo>
                    <a:lnTo>
                      <a:pt x="1277303" y="0"/>
                    </a:lnTo>
                    <a:lnTo>
                      <a:pt x="1218248" y="29528"/>
                    </a:lnTo>
                    <a:lnTo>
                      <a:pt x="1173480" y="52388"/>
                    </a:lnTo>
                    <a:lnTo>
                      <a:pt x="1173480" y="128588"/>
                    </a:lnTo>
                    <a:lnTo>
                      <a:pt x="1150620" y="167640"/>
                    </a:lnTo>
                    <a:lnTo>
                      <a:pt x="1078230" y="167640"/>
                    </a:lnTo>
                    <a:lnTo>
                      <a:pt x="1035368" y="210503"/>
                    </a:lnTo>
                    <a:lnTo>
                      <a:pt x="1031557" y="236220"/>
                    </a:lnTo>
                    <a:lnTo>
                      <a:pt x="979170" y="333375"/>
                    </a:lnTo>
                    <a:lnTo>
                      <a:pt x="955357" y="321945"/>
                    </a:lnTo>
                    <a:lnTo>
                      <a:pt x="905828" y="360998"/>
                    </a:lnTo>
                    <a:lnTo>
                      <a:pt x="882968" y="361950"/>
                    </a:lnTo>
                    <a:lnTo>
                      <a:pt x="882968" y="409575"/>
                    </a:lnTo>
                    <a:lnTo>
                      <a:pt x="857250" y="419100"/>
                    </a:lnTo>
                    <a:lnTo>
                      <a:pt x="857250" y="456248"/>
                    </a:lnTo>
                    <a:lnTo>
                      <a:pt x="822960" y="482917"/>
                    </a:lnTo>
                    <a:lnTo>
                      <a:pt x="783907" y="482917"/>
                    </a:lnTo>
                    <a:lnTo>
                      <a:pt x="774382" y="576263"/>
                    </a:lnTo>
                    <a:lnTo>
                      <a:pt x="774382" y="613410"/>
                    </a:lnTo>
                    <a:lnTo>
                      <a:pt x="715328" y="634365"/>
                    </a:lnTo>
                    <a:lnTo>
                      <a:pt x="528637" y="635318"/>
                    </a:lnTo>
                    <a:lnTo>
                      <a:pt x="399098" y="635318"/>
                    </a:lnTo>
                    <a:lnTo>
                      <a:pt x="417195" y="656273"/>
                    </a:lnTo>
                    <a:lnTo>
                      <a:pt x="448628" y="668655"/>
                    </a:lnTo>
                    <a:lnTo>
                      <a:pt x="441960" y="675323"/>
                    </a:lnTo>
                    <a:lnTo>
                      <a:pt x="419100" y="681038"/>
                    </a:lnTo>
                    <a:lnTo>
                      <a:pt x="419100" y="728663"/>
                    </a:lnTo>
                    <a:lnTo>
                      <a:pt x="444818" y="751523"/>
                    </a:lnTo>
                    <a:lnTo>
                      <a:pt x="447675" y="792480"/>
                    </a:lnTo>
                    <a:lnTo>
                      <a:pt x="430530" y="809625"/>
                    </a:lnTo>
                    <a:lnTo>
                      <a:pt x="419100" y="781050"/>
                    </a:lnTo>
                    <a:lnTo>
                      <a:pt x="407670" y="755333"/>
                    </a:lnTo>
                    <a:lnTo>
                      <a:pt x="376238" y="745808"/>
                    </a:lnTo>
                    <a:lnTo>
                      <a:pt x="356235" y="724853"/>
                    </a:lnTo>
                    <a:lnTo>
                      <a:pt x="332423" y="713423"/>
                    </a:lnTo>
                    <a:lnTo>
                      <a:pt x="320040" y="725805"/>
                    </a:lnTo>
                    <a:lnTo>
                      <a:pt x="314325" y="746760"/>
                    </a:lnTo>
                    <a:lnTo>
                      <a:pt x="276225" y="738188"/>
                    </a:lnTo>
                    <a:lnTo>
                      <a:pt x="247650" y="755333"/>
                    </a:lnTo>
                    <a:lnTo>
                      <a:pt x="215265" y="754380"/>
                    </a:lnTo>
                    <a:lnTo>
                      <a:pt x="191452" y="786765"/>
                    </a:lnTo>
                    <a:lnTo>
                      <a:pt x="161925" y="798195"/>
                    </a:lnTo>
                    <a:lnTo>
                      <a:pt x="160973" y="819150"/>
                    </a:lnTo>
                    <a:lnTo>
                      <a:pt x="145732" y="837248"/>
                    </a:lnTo>
                    <a:lnTo>
                      <a:pt x="110490" y="838200"/>
                    </a:lnTo>
                    <a:lnTo>
                      <a:pt x="96202" y="855345"/>
                    </a:lnTo>
                    <a:lnTo>
                      <a:pt x="96202" y="884873"/>
                    </a:lnTo>
                    <a:lnTo>
                      <a:pt x="61913" y="905828"/>
                    </a:lnTo>
                    <a:lnTo>
                      <a:pt x="39052" y="911543"/>
                    </a:lnTo>
                    <a:lnTo>
                      <a:pt x="45720" y="937260"/>
                    </a:lnTo>
                    <a:lnTo>
                      <a:pt x="30480" y="965835"/>
                    </a:lnTo>
                    <a:lnTo>
                      <a:pt x="3810" y="992505"/>
                    </a:lnTo>
                    <a:lnTo>
                      <a:pt x="0" y="1012508"/>
                    </a:lnTo>
                    <a:lnTo>
                      <a:pt x="12382" y="1041083"/>
                    </a:lnTo>
                    <a:lnTo>
                      <a:pt x="32385" y="1061085"/>
                    </a:lnTo>
                    <a:lnTo>
                      <a:pt x="25717" y="1083945"/>
                    </a:lnTo>
                    <a:lnTo>
                      <a:pt x="17145" y="1104900"/>
                    </a:lnTo>
                    <a:lnTo>
                      <a:pt x="43815" y="1111568"/>
                    </a:lnTo>
                    <a:lnTo>
                      <a:pt x="67627" y="1134427"/>
                    </a:lnTo>
                    <a:lnTo>
                      <a:pt x="67627" y="1182052"/>
                    </a:lnTo>
                    <a:lnTo>
                      <a:pt x="91440" y="1180148"/>
                    </a:lnTo>
                    <a:lnTo>
                      <a:pt x="110490" y="1203008"/>
                    </a:lnTo>
                    <a:lnTo>
                      <a:pt x="119063" y="1179195"/>
                    </a:lnTo>
                    <a:lnTo>
                      <a:pt x="139065" y="1179195"/>
                    </a:lnTo>
                    <a:lnTo>
                      <a:pt x="147638" y="1163955"/>
                    </a:lnTo>
                    <a:lnTo>
                      <a:pt x="155257" y="1146810"/>
                    </a:lnTo>
                    <a:lnTo>
                      <a:pt x="158115" y="1117283"/>
                    </a:lnTo>
                    <a:lnTo>
                      <a:pt x="170498" y="1104900"/>
                    </a:lnTo>
                    <a:lnTo>
                      <a:pt x="172402" y="1086802"/>
                    </a:lnTo>
                    <a:lnTo>
                      <a:pt x="194310" y="1068705"/>
                    </a:lnTo>
                    <a:lnTo>
                      <a:pt x="202882" y="1086802"/>
                    </a:lnTo>
                    <a:lnTo>
                      <a:pt x="215265" y="1099185"/>
                    </a:lnTo>
                    <a:lnTo>
                      <a:pt x="240030" y="1099185"/>
                    </a:lnTo>
                    <a:lnTo>
                      <a:pt x="252413" y="1111568"/>
                    </a:lnTo>
                    <a:lnTo>
                      <a:pt x="274320" y="1110615"/>
                    </a:lnTo>
                    <a:lnTo>
                      <a:pt x="290513" y="1121093"/>
                    </a:lnTo>
                    <a:lnTo>
                      <a:pt x="320992" y="1121093"/>
                    </a:lnTo>
                    <a:lnTo>
                      <a:pt x="337185" y="1137285"/>
                    </a:lnTo>
                    <a:lnTo>
                      <a:pt x="357188" y="1139190"/>
                    </a:lnTo>
                    <a:lnTo>
                      <a:pt x="368617" y="1127760"/>
                    </a:lnTo>
                    <a:lnTo>
                      <a:pt x="392430" y="1127760"/>
                    </a:lnTo>
                    <a:lnTo>
                      <a:pt x="407670" y="1112520"/>
                    </a:lnTo>
                    <a:lnTo>
                      <a:pt x="426720" y="1112520"/>
                    </a:lnTo>
                    <a:lnTo>
                      <a:pt x="441960" y="1120140"/>
                    </a:lnTo>
                    <a:lnTo>
                      <a:pt x="453390" y="1131570"/>
                    </a:lnTo>
                    <a:lnTo>
                      <a:pt x="458153" y="1152525"/>
                    </a:lnTo>
                    <a:lnTo>
                      <a:pt x="478155" y="1152525"/>
                    </a:lnTo>
                    <a:lnTo>
                      <a:pt x="491490" y="1168718"/>
                    </a:lnTo>
                    <a:lnTo>
                      <a:pt x="509587" y="1168718"/>
                    </a:lnTo>
                    <a:lnTo>
                      <a:pt x="513398" y="1157288"/>
                    </a:lnTo>
                    <a:lnTo>
                      <a:pt x="524828" y="1168718"/>
                    </a:lnTo>
                    <a:lnTo>
                      <a:pt x="543878" y="1178243"/>
                    </a:lnTo>
                    <a:lnTo>
                      <a:pt x="567690" y="1187768"/>
                    </a:lnTo>
                    <a:lnTo>
                      <a:pt x="597218" y="1201102"/>
                    </a:lnTo>
                    <a:lnTo>
                      <a:pt x="620078" y="1196340"/>
                    </a:lnTo>
                    <a:lnTo>
                      <a:pt x="640080" y="1203008"/>
                    </a:lnTo>
                    <a:lnTo>
                      <a:pt x="632460" y="1226820"/>
                    </a:lnTo>
                    <a:lnTo>
                      <a:pt x="632460" y="1255395"/>
                    </a:lnTo>
                    <a:lnTo>
                      <a:pt x="649605" y="1252538"/>
                    </a:lnTo>
                    <a:lnTo>
                      <a:pt x="675323" y="1249680"/>
                    </a:lnTo>
                    <a:lnTo>
                      <a:pt x="690562" y="1264920"/>
                    </a:lnTo>
                    <a:lnTo>
                      <a:pt x="725805" y="1288733"/>
                    </a:lnTo>
                    <a:lnTo>
                      <a:pt x="739140" y="1275398"/>
                    </a:lnTo>
                    <a:lnTo>
                      <a:pt x="765810" y="1302068"/>
                    </a:lnTo>
                    <a:lnTo>
                      <a:pt x="765810" y="1327785"/>
                    </a:lnTo>
                    <a:lnTo>
                      <a:pt x="765810" y="1357313"/>
                    </a:lnTo>
                    <a:lnTo>
                      <a:pt x="799148" y="1390650"/>
                    </a:lnTo>
                    <a:lnTo>
                      <a:pt x="829628" y="1377315"/>
                    </a:lnTo>
                    <a:lnTo>
                      <a:pt x="863918" y="1368743"/>
                    </a:lnTo>
                    <a:lnTo>
                      <a:pt x="894398" y="1382077"/>
                    </a:lnTo>
                    <a:lnTo>
                      <a:pt x="922973" y="1368743"/>
                    </a:lnTo>
                    <a:lnTo>
                      <a:pt x="941070" y="1408748"/>
                    </a:lnTo>
                    <a:lnTo>
                      <a:pt x="977265" y="1415415"/>
                    </a:lnTo>
                    <a:lnTo>
                      <a:pt x="1004887" y="1443038"/>
                    </a:lnTo>
                    <a:lnTo>
                      <a:pt x="1014412" y="1470660"/>
                    </a:lnTo>
                    <a:lnTo>
                      <a:pt x="1038225" y="1482090"/>
                    </a:lnTo>
                    <a:lnTo>
                      <a:pt x="1066800" y="1498283"/>
                    </a:lnTo>
                    <a:lnTo>
                      <a:pt x="1085850" y="1525905"/>
                    </a:lnTo>
                    <a:lnTo>
                      <a:pt x="1099185" y="1512570"/>
                    </a:lnTo>
                    <a:lnTo>
                      <a:pt x="1129665" y="1520190"/>
                    </a:lnTo>
                    <a:lnTo>
                      <a:pt x="1146810" y="1492568"/>
                    </a:lnTo>
                    <a:lnTo>
                      <a:pt x="1179195" y="1522095"/>
                    </a:lnTo>
                    <a:lnTo>
                      <a:pt x="1188720" y="1512570"/>
                    </a:lnTo>
                    <a:lnTo>
                      <a:pt x="1188720" y="1486852"/>
                    </a:lnTo>
                    <a:lnTo>
                      <a:pt x="1208723" y="1477327"/>
                    </a:lnTo>
                    <a:lnTo>
                      <a:pt x="1178243" y="1444943"/>
                    </a:lnTo>
                    <a:lnTo>
                      <a:pt x="1193483" y="1431608"/>
                    </a:lnTo>
                    <a:lnTo>
                      <a:pt x="1220153" y="1443038"/>
                    </a:lnTo>
                    <a:lnTo>
                      <a:pt x="1239203" y="1423988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70635" y="1392555"/>
                    </a:lnTo>
                    <a:lnTo>
                      <a:pt x="1285875" y="1379220"/>
                    </a:lnTo>
                    <a:lnTo>
                      <a:pt x="1296353" y="1383030"/>
                    </a:lnTo>
                    <a:lnTo>
                      <a:pt x="1303973" y="1395413"/>
                    </a:lnTo>
                    <a:lnTo>
                      <a:pt x="1309687" y="1401127"/>
                    </a:lnTo>
                    <a:lnTo>
                      <a:pt x="1323023" y="1414463"/>
                    </a:lnTo>
                    <a:lnTo>
                      <a:pt x="1318260" y="1429702"/>
                    </a:lnTo>
                    <a:lnTo>
                      <a:pt x="1330643" y="1436370"/>
                    </a:lnTo>
                    <a:moveTo>
                      <a:pt x="1258253" y="1375410"/>
                    </a:moveTo>
                    <a:lnTo>
                      <a:pt x="1258253" y="1375410"/>
                    </a:lnTo>
                    <a:lnTo>
                      <a:pt x="1258253" y="1375410"/>
                    </a:lnTo>
                    <a:lnTo>
                      <a:pt x="1258253" y="1375410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Рисунок 3">
              <a:extLst>
                <a:ext uri="{FF2B5EF4-FFF2-40B4-BE49-F238E27FC236}">
                  <a16:creationId xmlns="" xmlns:a16="http://schemas.microsoft.com/office/drawing/2014/main" id="{006CC205-0A06-C93C-DABF-340C9F510E12}"/>
                </a:ext>
              </a:extLst>
            </p:cNvPr>
            <p:cNvGrpSpPr/>
            <p:nvPr/>
          </p:nvGrpSpPr>
          <p:grpSpPr>
            <a:xfrm>
              <a:off x="1563052" y="4515802"/>
              <a:ext cx="1352550" cy="881062"/>
              <a:chOff x="1563052" y="4515802"/>
              <a:chExt cx="1352550" cy="881062"/>
            </a:xfrm>
            <a:grpFill/>
          </p:grpSpPr>
          <p:sp>
            <p:nvSpPr>
              <p:cNvPr id="108" name="Freeform: Shape 110">
                <a:extLst>
                  <a:ext uri="{FF2B5EF4-FFF2-40B4-BE49-F238E27FC236}">
                    <a16:creationId xmlns="" xmlns:a16="http://schemas.microsoft.com/office/drawing/2014/main" id="{EA601657-516B-8CF2-9587-E9B2A8695208}"/>
                  </a:ext>
                </a:extLst>
              </p:cNvPr>
              <p:cNvSpPr/>
              <p:nvPr/>
            </p:nvSpPr>
            <p:spPr>
              <a:xfrm>
                <a:off x="1846897" y="4516755"/>
                <a:ext cx="1068705" cy="880109"/>
              </a:xfrm>
              <a:custGeom>
                <a:avLst/>
                <a:gdLst>
                  <a:gd name="connsiteX0" fmla="*/ 1068705 w 1068705"/>
                  <a:gd name="connsiteY0" fmla="*/ 309563 h 880109"/>
                  <a:gd name="connsiteX1" fmla="*/ 1051560 w 1068705"/>
                  <a:gd name="connsiteY1" fmla="*/ 292417 h 880109"/>
                  <a:gd name="connsiteX2" fmla="*/ 1047750 w 1068705"/>
                  <a:gd name="connsiteY2" fmla="*/ 271463 h 880109"/>
                  <a:gd name="connsiteX3" fmla="*/ 1027748 w 1068705"/>
                  <a:gd name="connsiteY3" fmla="*/ 271463 h 880109"/>
                  <a:gd name="connsiteX4" fmla="*/ 1014412 w 1068705"/>
                  <a:gd name="connsiteY4" fmla="*/ 258127 h 880109"/>
                  <a:gd name="connsiteX5" fmla="*/ 1008698 w 1068705"/>
                  <a:gd name="connsiteY5" fmla="*/ 229552 h 880109"/>
                  <a:gd name="connsiteX6" fmla="*/ 988695 w 1068705"/>
                  <a:gd name="connsiteY6" fmla="*/ 221932 h 880109"/>
                  <a:gd name="connsiteX7" fmla="*/ 978218 w 1068705"/>
                  <a:gd name="connsiteY7" fmla="*/ 232410 h 880109"/>
                  <a:gd name="connsiteX8" fmla="*/ 959168 w 1068705"/>
                  <a:gd name="connsiteY8" fmla="*/ 214313 h 880109"/>
                  <a:gd name="connsiteX9" fmla="*/ 984885 w 1068705"/>
                  <a:gd name="connsiteY9" fmla="*/ 189547 h 880109"/>
                  <a:gd name="connsiteX10" fmla="*/ 981075 w 1068705"/>
                  <a:gd name="connsiteY10" fmla="*/ 150495 h 880109"/>
                  <a:gd name="connsiteX11" fmla="*/ 947737 w 1068705"/>
                  <a:gd name="connsiteY11" fmla="*/ 118110 h 880109"/>
                  <a:gd name="connsiteX12" fmla="*/ 919163 w 1068705"/>
                  <a:gd name="connsiteY12" fmla="*/ 119063 h 880109"/>
                  <a:gd name="connsiteX13" fmla="*/ 919163 w 1068705"/>
                  <a:gd name="connsiteY13" fmla="*/ 102870 h 880109"/>
                  <a:gd name="connsiteX14" fmla="*/ 900113 w 1068705"/>
                  <a:gd name="connsiteY14" fmla="*/ 93345 h 880109"/>
                  <a:gd name="connsiteX15" fmla="*/ 868680 w 1068705"/>
                  <a:gd name="connsiteY15" fmla="*/ 89535 h 880109"/>
                  <a:gd name="connsiteX16" fmla="*/ 860108 w 1068705"/>
                  <a:gd name="connsiteY16" fmla="*/ 56197 h 880109"/>
                  <a:gd name="connsiteX17" fmla="*/ 862013 w 1068705"/>
                  <a:gd name="connsiteY17" fmla="*/ 31432 h 880109"/>
                  <a:gd name="connsiteX18" fmla="*/ 833438 w 1068705"/>
                  <a:gd name="connsiteY18" fmla="*/ 31432 h 880109"/>
                  <a:gd name="connsiteX19" fmla="*/ 811530 w 1068705"/>
                  <a:gd name="connsiteY19" fmla="*/ 20002 h 880109"/>
                  <a:gd name="connsiteX20" fmla="*/ 806768 w 1068705"/>
                  <a:gd name="connsiteY20" fmla="*/ 3810 h 880109"/>
                  <a:gd name="connsiteX21" fmla="*/ 785813 w 1068705"/>
                  <a:gd name="connsiteY21" fmla="*/ 0 h 880109"/>
                  <a:gd name="connsiteX22" fmla="*/ 765810 w 1068705"/>
                  <a:gd name="connsiteY22" fmla="*/ 18097 h 880109"/>
                  <a:gd name="connsiteX23" fmla="*/ 725805 w 1068705"/>
                  <a:gd name="connsiteY23" fmla="*/ 18097 h 880109"/>
                  <a:gd name="connsiteX24" fmla="*/ 715328 w 1068705"/>
                  <a:gd name="connsiteY24" fmla="*/ 52388 h 880109"/>
                  <a:gd name="connsiteX25" fmla="*/ 681990 w 1068705"/>
                  <a:gd name="connsiteY25" fmla="*/ 85725 h 880109"/>
                  <a:gd name="connsiteX26" fmla="*/ 645795 w 1068705"/>
                  <a:gd name="connsiteY26" fmla="*/ 85725 h 880109"/>
                  <a:gd name="connsiteX27" fmla="*/ 633413 w 1068705"/>
                  <a:gd name="connsiteY27" fmla="*/ 98107 h 880109"/>
                  <a:gd name="connsiteX28" fmla="*/ 613410 w 1068705"/>
                  <a:gd name="connsiteY28" fmla="*/ 98107 h 880109"/>
                  <a:gd name="connsiteX29" fmla="*/ 603885 w 1068705"/>
                  <a:gd name="connsiteY29" fmla="*/ 84772 h 880109"/>
                  <a:gd name="connsiteX30" fmla="*/ 579120 w 1068705"/>
                  <a:gd name="connsiteY30" fmla="*/ 84772 h 880109"/>
                  <a:gd name="connsiteX31" fmla="*/ 579120 w 1068705"/>
                  <a:gd name="connsiteY31" fmla="*/ 64770 h 880109"/>
                  <a:gd name="connsiteX32" fmla="*/ 568643 w 1068705"/>
                  <a:gd name="connsiteY32" fmla="*/ 54292 h 880109"/>
                  <a:gd name="connsiteX33" fmla="*/ 557213 w 1068705"/>
                  <a:gd name="connsiteY33" fmla="*/ 68580 h 880109"/>
                  <a:gd name="connsiteX34" fmla="*/ 547688 w 1068705"/>
                  <a:gd name="connsiteY34" fmla="*/ 92392 h 880109"/>
                  <a:gd name="connsiteX35" fmla="*/ 495300 w 1068705"/>
                  <a:gd name="connsiteY35" fmla="*/ 99060 h 880109"/>
                  <a:gd name="connsiteX36" fmla="*/ 496253 w 1068705"/>
                  <a:gd name="connsiteY36" fmla="*/ 121920 h 880109"/>
                  <a:gd name="connsiteX37" fmla="*/ 476250 w 1068705"/>
                  <a:gd name="connsiteY37" fmla="*/ 119063 h 880109"/>
                  <a:gd name="connsiteX38" fmla="*/ 456248 w 1068705"/>
                  <a:gd name="connsiteY38" fmla="*/ 139065 h 880109"/>
                  <a:gd name="connsiteX39" fmla="*/ 461963 w 1068705"/>
                  <a:gd name="connsiteY39" fmla="*/ 170497 h 880109"/>
                  <a:gd name="connsiteX40" fmla="*/ 441007 w 1068705"/>
                  <a:gd name="connsiteY40" fmla="*/ 182880 h 880109"/>
                  <a:gd name="connsiteX41" fmla="*/ 409575 w 1068705"/>
                  <a:gd name="connsiteY41" fmla="*/ 214313 h 880109"/>
                  <a:gd name="connsiteX42" fmla="*/ 375285 w 1068705"/>
                  <a:gd name="connsiteY42" fmla="*/ 177165 h 880109"/>
                  <a:gd name="connsiteX43" fmla="*/ 352425 w 1068705"/>
                  <a:gd name="connsiteY43" fmla="*/ 153352 h 880109"/>
                  <a:gd name="connsiteX44" fmla="*/ 328613 w 1068705"/>
                  <a:gd name="connsiteY44" fmla="*/ 162877 h 880109"/>
                  <a:gd name="connsiteX45" fmla="*/ 301943 w 1068705"/>
                  <a:gd name="connsiteY45" fmla="*/ 151447 h 880109"/>
                  <a:gd name="connsiteX46" fmla="*/ 270510 w 1068705"/>
                  <a:gd name="connsiteY46" fmla="*/ 165735 h 880109"/>
                  <a:gd name="connsiteX47" fmla="*/ 249555 w 1068705"/>
                  <a:gd name="connsiteY47" fmla="*/ 188595 h 880109"/>
                  <a:gd name="connsiteX48" fmla="*/ 266700 w 1068705"/>
                  <a:gd name="connsiteY48" fmla="*/ 194310 h 880109"/>
                  <a:gd name="connsiteX49" fmla="*/ 281940 w 1068705"/>
                  <a:gd name="connsiteY49" fmla="*/ 209550 h 880109"/>
                  <a:gd name="connsiteX50" fmla="*/ 305753 w 1068705"/>
                  <a:gd name="connsiteY50" fmla="*/ 215265 h 880109"/>
                  <a:gd name="connsiteX51" fmla="*/ 322898 w 1068705"/>
                  <a:gd name="connsiteY51" fmla="*/ 227647 h 880109"/>
                  <a:gd name="connsiteX52" fmla="*/ 317183 w 1068705"/>
                  <a:gd name="connsiteY52" fmla="*/ 253365 h 880109"/>
                  <a:gd name="connsiteX53" fmla="*/ 293370 w 1068705"/>
                  <a:gd name="connsiteY53" fmla="*/ 243840 h 880109"/>
                  <a:gd name="connsiteX54" fmla="*/ 260985 w 1068705"/>
                  <a:gd name="connsiteY54" fmla="*/ 240030 h 880109"/>
                  <a:gd name="connsiteX55" fmla="*/ 240983 w 1068705"/>
                  <a:gd name="connsiteY55" fmla="*/ 231457 h 880109"/>
                  <a:gd name="connsiteX56" fmla="*/ 228600 w 1068705"/>
                  <a:gd name="connsiteY56" fmla="*/ 243840 h 880109"/>
                  <a:gd name="connsiteX57" fmla="*/ 211455 w 1068705"/>
                  <a:gd name="connsiteY57" fmla="*/ 228600 h 880109"/>
                  <a:gd name="connsiteX58" fmla="*/ 196215 w 1068705"/>
                  <a:gd name="connsiteY58" fmla="*/ 217170 h 880109"/>
                  <a:gd name="connsiteX59" fmla="*/ 179070 w 1068705"/>
                  <a:gd name="connsiteY59" fmla="*/ 214313 h 880109"/>
                  <a:gd name="connsiteX60" fmla="*/ 173355 w 1068705"/>
                  <a:gd name="connsiteY60" fmla="*/ 232410 h 880109"/>
                  <a:gd name="connsiteX61" fmla="*/ 184785 w 1068705"/>
                  <a:gd name="connsiteY61" fmla="*/ 253365 h 880109"/>
                  <a:gd name="connsiteX62" fmla="*/ 180975 w 1068705"/>
                  <a:gd name="connsiteY62" fmla="*/ 288607 h 880109"/>
                  <a:gd name="connsiteX63" fmla="*/ 160020 w 1068705"/>
                  <a:gd name="connsiteY63" fmla="*/ 281940 h 880109"/>
                  <a:gd name="connsiteX64" fmla="*/ 143828 w 1068705"/>
                  <a:gd name="connsiteY64" fmla="*/ 281940 h 880109"/>
                  <a:gd name="connsiteX65" fmla="*/ 111442 w 1068705"/>
                  <a:gd name="connsiteY65" fmla="*/ 282892 h 880109"/>
                  <a:gd name="connsiteX66" fmla="*/ 87630 w 1068705"/>
                  <a:gd name="connsiteY66" fmla="*/ 292417 h 880109"/>
                  <a:gd name="connsiteX67" fmla="*/ 78105 w 1068705"/>
                  <a:gd name="connsiteY67" fmla="*/ 313372 h 880109"/>
                  <a:gd name="connsiteX68" fmla="*/ 57150 w 1068705"/>
                  <a:gd name="connsiteY68" fmla="*/ 306705 h 880109"/>
                  <a:gd name="connsiteX69" fmla="*/ 34290 w 1068705"/>
                  <a:gd name="connsiteY69" fmla="*/ 278130 h 880109"/>
                  <a:gd name="connsiteX70" fmla="*/ 17145 w 1068705"/>
                  <a:gd name="connsiteY70" fmla="*/ 280988 h 880109"/>
                  <a:gd name="connsiteX71" fmla="*/ 1905 w 1068705"/>
                  <a:gd name="connsiteY71" fmla="*/ 296227 h 880109"/>
                  <a:gd name="connsiteX72" fmla="*/ 8572 w 1068705"/>
                  <a:gd name="connsiteY72" fmla="*/ 324802 h 880109"/>
                  <a:gd name="connsiteX73" fmla="*/ 0 w 1068705"/>
                  <a:gd name="connsiteY73" fmla="*/ 350520 h 880109"/>
                  <a:gd name="connsiteX74" fmla="*/ 11430 w 1068705"/>
                  <a:gd name="connsiteY74" fmla="*/ 373380 h 880109"/>
                  <a:gd name="connsiteX75" fmla="*/ 28575 w 1068705"/>
                  <a:gd name="connsiteY75" fmla="*/ 388620 h 880109"/>
                  <a:gd name="connsiteX76" fmla="*/ 25717 w 1068705"/>
                  <a:gd name="connsiteY76" fmla="*/ 430530 h 880109"/>
                  <a:gd name="connsiteX77" fmla="*/ 40005 w 1068705"/>
                  <a:gd name="connsiteY77" fmla="*/ 451485 h 880109"/>
                  <a:gd name="connsiteX78" fmla="*/ 51435 w 1068705"/>
                  <a:gd name="connsiteY78" fmla="*/ 475297 h 880109"/>
                  <a:gd name="connsiteX79" fmla="*/ 57150 w 1068705"/>
                  <a:gd name="connsiteY79" fmla="*/ 522922 h 880109"/>
                  <a:gd name="connsiteX80" fmla="*/ 53340 w 1068705"/>
                  <a:gd name="connsiteY80" fmla="*/ 587692 h 880109"/>
                  <a:gd name="connsiteX81" fmla="*/ 64770 w 1068705"/>
                  <a:gd name="connsiteY81" fmla="*/ 621982 h 880109"/>
                  <a:gd name="connsiteX82" fmla="*/ 82867 w 1068705"/>
                  <a:gd name="connsiteY82" fmla="*/ 619125 h 880109"/>
                  <a:gd name="connsiteX83" fmla="*/ 97155 w 1068705"/>
                  <a:gd name="connsiteY83" fmla="*/ 639127 h 880109"/>
                  <a:gd name="connsiteX84" fmla="*/ 108585 w 1068705"/>
                  <a:gd name="connsiteY84" fmla="*/ 653415 h 880109"/>
                  <a:gd name="connsiteX85" fmla="*/ 123825 w 1068705"/>
                  <a:gd name="connsiteY85" fmla="*/ 656272 h 880109"/>
                  <a:gd name="connsiteX86" fmla="*/ 140970 w 1068705"/>
                  <a:gd name="connsiteY86" fmla="*/ 639127 h 880109"/>
                  <a:gd name="connsiteX87" fmla="*/ 160973 w 1068705"/>
                  <a:gd name="connsiteY87" fmla="*/ 636270 h 880109"/>
                  <a:gd name="connsiteX88" fmla="*/ 175260 w 1068705"/>
                  <a:gd name="connsiteY88" fmla="*/ 621982 h 880109"/>
                  <a:gd name="connsiteX89" fmla="*/ 189548 w 1068705"/>
                  <a:gd name="connsiteY89" fmla="*/ 621982 h 880109"/>
                  <a:gd name="connsiteX90" fmla="*/ 197167 w 1068705"/>
                  <a:gd name="connsiteY90" fmla="*/ 639127 h 880109"/>
                  <a:gd name="connsiteX91" fmla="*/ 209550 w 1068705"/>
                  <a:gd name="connsiteY91" fmla="*/ 657225 h 880109"/>
                  <a:gd name="connsiteX92" fmla="*/ 237173 w 1068705"/>
                  <a:gd name="connsiteY92" fmla="*/ 657225 h 880109"/>
                  <a:gd name="connsiteX93" fmla="*/ 258128 w 1068705"/>
                  <a:gd name="connsiteY93" fmla="*/ 630555 h 880109"/>
                  <a:gd name="connsiteX94" fmla="*/ 265748 w 1068705"/>
                  <a:gd name="connsiteY94" fmla="*/ 615315 h 880109"/>
                  <a:gd name="connsiteX95" fmla="*/ 260033 w 1068705"/>
                  <a:gd name="connsiteY95" fmla="*/ 595313 h 880109"/>
                  <a:gd name="connsiteX96" fmla="*/ 275273 w 1068705"/>
                  <a:gd name="connsiteY96" fmla="*/ 591502 h 880109"/>
                  <a:gd name="connsiteX97" fmla="*/ 298133 w 1068705"/>
                  <a:gd name="connsiteY97" fmla="*/ 573405 h 880109"/>
                  <a:gd name="connsiteX98" fmla="*/ 284798 w 1068705"/>
                  <a:gd name="connsiteY98" fmla="*/ 560070 h 880109"/>
                  <a:gd name="connsiteX99" fmla="*/ 296228 w 1068705"/>
                  <a:gd name="connsiteY99" fmla="*/ 541972 h 880109"/>
                  <a:gd name="connsiteX100" fmla="*/ 287655 w 1068705"/>
                  <a:gd name="connsiteY100" fmla="*/ 524827 h 880109"/>
                  <a:gd name="connsiteX101" fmla="*/ 277178 w 1068705"/>
                  <a:gd name="connsiteY101" fmla="*/ 516255 h 880109"/>
                  <a:gd name="connsiteX102" fmla="*/ 288608 w 1068705"/>
                  <a:gd name="connsiteY102" fmla="*/ 499110 h 880109"/>
                  <a:gd name="connsiteX103" fmla="*/ 288608 w 1068705"/>
                  <a:gd name="connsiteY103" fmla="*/ 481965 h 880109"/>
                  <a:gd name="connsiteX104" fmla="*/ 299085 w 1068705"/>
                  <a:gd name="connsiteY104" fmla="*/ 469582 h 880109"/>
                  <a:gd name="connsiteX105" fmla="*/ 310515 w 1068705"/>
                  <a:gd name="connsiteY105" fmla="*/ 473392 h 880109"/>
                  <a:gd name="connsiteX106" fmla="*/ 318135 w 1068705"/>
                  <a:gd name="connsiteY106" fmla="*/ 484822 h 880109"/>
                  <a:gd name="connsiteX107" fmla="*/ 338138 w 1068705"/>
                  <a:gd name="connsiteY107" fmla="*/ 481965 h 880109"/>
                  <a:gd name="connsiteX108" fmla="*/ 350520 w 1068705"/>
                  <a:gd name="connsiteY108" fmla="*/ 469582 h 880109"/>
                  <a:gd name="connsiteX109" fmla="*/ 365760 w 1068705"/>
                  <a:gd name="connsiteY109" fmla="*/ 469582 h 880109"/>
                  <a:gd name="connsiteX110" fmla="*/ 376238 w 1068705"/>
                  <a:gd name="connsiteY110" fmla="*/ 480060 h 880109"/>
                  <a:gd name="connsiteX111" fmla="*/ 392430 w 1068705"/>
                  <a:gd name="connsiteY111" fmla="*/ 487680 h 880109"/>
                  <a:gd name="connsiteX112" fmla="*/ 399098 w 1068705"/>
                  <a:gd name="connsiteY112" fmla="*/ 505777 h 880109"/>
                  <a:gd name="connsiteX113" fmla="*/ 410528 w 1068705"/>
                  <a:gd name="connsiteY113" fmla="*/ 505777 h 880109"/>
                  <a:gd name="connsiteX114" fmla="*/ 421957 w 1068705"/>
                  <a:gd name="connsiteY114" fmla="*/ 501967 h 880109"/>
                  <a:gd name="connsiteX115" fmla="*/ 428625 w 1068705"/>
                  <a:gd name="connsiteY115" fmla="*/ 520065 h 880109"/>
                  <a:gd name="connsiteX116" fmla="*/ 440055 w 1068705"/>
                  <a:gd name="connsiteY116" fmla="*/ 531495 h 880109"/>
                  <a:gd name="connsiteX117" fmla="*/ 464820 w 1068705"/>
                  <a:gd name="connsiteY117" fmla="*/ 526732 h 880109"/>
                  <a:gd name="connsiteX118" fmla="*/ 481013 w 1068705"/>
                  <a:gd name="connsiteY118" fmla="*/ 533400 h 880109"/>
                  <a:gd name="connsiteX119" fmla="*/ 483870 w 1068705"/>
                  <a:gd name="connsiteY119" fmla="*/ 553402 h 880109"/>
                  <a:gd name="connsiteX120" fmla="*/ 497205 w 1068705"/>
                  <a:gd name="connsiteY120" fmla="*/ 568642 h 880109"/>
                  <a:gd name="connsiteX121" fmla="*/ 501015 w 1068705"/>
                  <a:gd name="connsiteY121" fmla="*/ 586740 h 880109"/>
                  <a:gd name="connsiteX122" fmla="*/ 514350 w 1068705"/>
                  <a:gd name="connsiteY122" fmla="*/ 600075 h 880109"/>
                  <a:gd name="connsiteX123" fmla="*/ 523875 w 1068705"/>
                  <a:gd name="connsiteY123" fmla="*/ 625792 h 880109"/>
                  <a:gd name="connsiteX124" fmla="*/ 514350 w 1068705"/>
                  <a:gd name="connsiteY124" fmla="*/ 644842 h 880109"/>
                  <a:gd name="connsiteX125" fmla="*/ 524828 w 1068705"/>
                  <a:gd name="connsiteY125" fmla="*/ 664845 h 880109"/>
                  <a:gd name="connsiteX126" fmla="*/ 539115 w 1068705"/>
                  <a:gd name="connsiteY126" fmla="*/ 679132 h 880109"/>
                  <a:gd name="connsiteX127" fmla="*/ 549593 w 1068705"/>
                  <a:gd name="connsiteY127" fmla="*/ 693420 h 880109"/>
                  <a:gd name="connsiteX128" fmla="*/ 549593 w 1068705"/>
                  <a:gd name="connsiteY128" fmla="*/ 710565 h 880109"/>
                  <a:gd name="connsiteX129" fmla="*/ 564833 w 1068705"/>
                  <a:gd name="connsiteY129" fmla="*/ 725805 h 880109"/>
                  <a:gd name="connsiteX130" fmla="*/ 568643 w 1068705"/>
                  <a:gd name="connsiteY130" fmla="*/ 747713 h 880109"/>
                  <a:gd name="connsiteX131" fmla="*/ 581025 w 1068705"/>
                  <a:gd name="connsiteY131" fmla="*/ 765810 h 880109"/>
                  <a:gd name="connsiteX132" fmla="*/ 581025 w 1068705"/>
                  <a:gd name="connsiteY132" fmla="*/ 798195 h 880109"/>
                  <a:gd name="connsiteX133" fmla="*/ 600075 w 1068705"/>
                  <a:gd name="connsiteY133" fmla="*/ 812482 h 880109"/>
                  <a:gd name="connsiteX134" fmla="*/ 609600 w 1068705"/>
                  <a:gd name="connsiteY134" fmla="*/ 826770 h 880109"/>
                  <a:gd name="connsiteX135" fmla="*/ 624840 w 1068705"/>
                  <a:gd name="connsiteY135" fmla="*/ 832485 h 880109"/>
                  <a:gd name="connsiteX136" fmla="*/ 631508 w 1068705"/>
                  <a:gd name="connsiteY136" fmla="*/ 850582 h 880109"/>
                  <a:gd name="connsiteX137" fmla="*/ 629603 w 1068705"/>
                  <a:gd name="connsiteY137" fmla="*/ 875347 h 880109"/>
                  <a:gd name="connsiteX138" fmla="*/ 646748 w 1068705"/>
                  <a:gd name="connsiteY138" fmla="*/ 880110 h 880109"/>
                  <a:gd name="connsiteX139" fmla="*/ 676275 w 1068705"/>
                  <a:gd name="connsiteY139" fmla="*/ 871538 h 880109"/>
                  <a:gd name="connsiteX140" fmla="*/ 702945 w 1068705"/>
                  <a:gd name="connsiteY140" fmla="*/ 871538 h 880109"/>
                  <a:gd name="connsiteX141" fmla="*/ 726758 w 1068705"/>
                  <a:gd name="connsiteY141" fmla="*/ 842963 h 880109"/>
                  <a:gd name="connsiteX142" fmla="*/ 746760 w 1068705"/>
                  <a:gd name="connsiteY142" fmla="*/ 834390 h 880109"/>
                  <a:gd name="connsiteX143" fmla="*/ 746760 w 1068705"/>
                  <a:gd name="connsiteY143" fmla="*/ 814388 h 880109"/>
                  <a:gd name="connsiteX144" fmla="*/ 772478 w 1068705"/>
                  <a:gd name="connsiteY144" fmla="*/ 818197 h 880109"/>
                  <a:gd name="connsiteX145" fmla="*/ 782003 w 1068705"/>
                  <a:gd name="connsiteY145" fmla="*/ 827722 h 880109"/>
                  <a:gd name="connsiteX146" fmla="*/ 802958 w 1068705"/>
                  <a:gd name="connsiteY146" fmla="*/ 833438 h 880109"/>
                  <a:gd name="connsiteX147" fmla="*/ 813435 w 1068705"/>
                  <a:gd name="connsiteY147" fmla="*/ 843915 h 880109"/>
                  <a:gd name="connsiteX148" fmla="*/ 843915 w 1068705"/>
                  <a:gd name="connsiteY148" fmla="*/ 842010 h 880109"/>
                  <a:gd name="connsiteX149" fmla="*/ 856298 w 1068705"/>
                  <a:gd name="connsiteY149" fmla="*/ 842010 h 880109"/>
                  <a:gd name="connsiteX150" fmla="*/ 871538 w 1068705"/>
                  <a:gd name="connsiteY150" fmla="*/ 842010 h 880109"/>
                  <a:gd name="connsiteX151" fmla="*/ 891540 w 1068705"/>
                  <a:gd name="connsiteY151" fmla="*/ 842010 h 880109"/>
                  <a:gd name="connsiteX152" fmla="*/ 915353 w 1068705"/>
                  <a:gd name="connsiteY152" fmla="*/ 839152 h 880109"/>
                  <a:gd name="connsiteX153" fmla="*/ 929640 w 1068705"/>
                  <a:gd name="connsiteY153" fmla="*/ 824865 h 880109"/>
                  <a:gd name="connsiteX154" fmla="*/ 911543 w 1068705"/>
                  <a:gd name="connsiteY154" fmla="*/ 806767 h 880109"/>
                  <a:gd name="connsiteX155" fmla="*/ 899160 w 1068705"/>
                  <a:gd name="connsiteY155" fmla="*/ 782002 h 880109"/>
                  <a:gd name="connsiteX156" fmla="*/ 896303 w 1068705"/>
                  <a:gd name="connsiteY156" fmla="*/ 756285 h 880109"/>
                  <a:gd name="connsiteX157" fmla="*/ 917258 w 1068705"/>
                  <a:gd name="connsiteY157" fmla="*/ 759142 h 880109"/>
                  <a:gd name="connsiteX158" fmla="*/ 931545 w 1068705"/>
                  <a:gd name="connsiteY158" fmla="*/ 774382 h 880109"/>
                  <a:gd name="connsiteX159" fmla="*/ 946785 w 1068705"/>
                  <a:gd name="connsiteY159" fmla="*/ 759142 h 880109"/>
                  <a:gd name="connsiteX160" fmla="*/ 946785 w 1068705"/>
                  <a:gd name="connsiteY160" fmla="*/ 720090 h 880109"/>
                  <a:gd name="connsiteX161" fmla="*/ 939165 w 1068705"/>
                  <a:gd name="connsiteY161" fmla="*/ 672465 h 880109"/>
                  <a:gd name="connsiteX162" fmla="*/ 945833 w 1068705"/>
                  <a:gd name="connsiteY162" fmla="*/ 635317 h 880109"/>
                  <a:gd name="connsiteX163" fmla="*/ 928688 w 1068705"/>
                  <a:gd name="connsiteY163" fmla="*/ 618172 h 880109"/>
                  <a:gd name="connsiteX164" fmla="*/ 902018 w 1068705"/>
                  <a:gd name="connsiteY164" fmla="*/ 592455 h 880109"/>
                  <a:gd name="connsiteX165" fmla="*/ 883920 w 1068705"/>
                  <a:gd name="connsiteY165" fmla="*/ 581025 h 880109"/>
                  <a:gd name="connsiteX166" fmla="*/ 902018 w 1068705"/>
                  <a:gd name="connsiteY166" fmla="*/ 562927 h 880109"/>
                  <a:gd name="connsiteX167" fmla="*/ 910590 w 1068705"/>
                  <a:gd name="connsiteY167" fmla="*/ 525780 h 880109"/>
                  <a:gd name="connsiteX168" fmla="*/ 890588 w 1068705"/>
                  <a:gd name="connsiteY168" fmla="*/ 504825 h 880109"/>
                  <a:gd name="connsiteX169" fmla="*/ 881063 w 1068705"/>
                  <a:gd name="connsiteY169" fmla="*/ 477202 h 880109"/>
                  <a:gd name="connsiteX170" fmla="*/ 903923 w 1068705"/>
                  <a:gd name="connsiteY170" fmla="*/ 461963 h 880109"/>
                  <a:gd name="connsiteX171" fmla="*/ 922020 w 1068705"/>
                  <a:gd name="connsiteY171" fmla="*/ 443865 h 880109"/>
                  <a:gd name="connsiteX172" fmla="*/ 947737 w 1068705"/>
                  <a:gd name="connsiteY172" fmla="*/ 444817 h 880109"/>
                  <a:gd name="connsiteX173" fmla="*/ 971550 w 1068705"/>
                  <a:gd name="connsiteY173" fmla="*/ 435292 h 880109"/>
                  <a:gd name="connsiteX174" fmla="*/ 971550 w 1068705"/>
                  <a:gd name="connsiteY174" fmla="*/ 409575 h 880109"/>
                  <a:gd name="connsiteX175" fmla="*/ 989648 w 1068705"/>
                  <a:gd name="connsiteY175" fmla="*/ 391477 h 880109"/>
                  <a:gd name="connsiteX176" fmla="*/ 1011555 w 1068705"/>
                  <a:gd name="connsiteY176" fmla="*/ 369570 h 880109"/>
                  <a:gd name="connsiteX177" fmla="*/ 1039178 w 1068705"/>
                  <a:gd name="connsiteY177" fmla="*/ 369570 h 880109"/>
                  <a:gd name="connsiteX178" fmla="*/ 1057275 w 1068705"/>
                  <a:gd name="connsiteY178" fmla="*/ 356235 h 880109"/>
                  <a:gd name="connsiteX179" fmla="*/ 1066800 w 1068705"/>
                  <a:gd name="connsiteY179" fmla="*/ 333375 h 880109"/>
                  <a:gd name="connsiteX180" fmla="*/ 1068705 w 1068705"/>
                  <a:gd name="connsiteY180" fmla="*/ 309563 h 880109"/>
                  <a:gd name="connsiteX181" fmla="*/ 736283 w 1068705"/>
                  <a:gd name="connsiteY181" fmla="*/ 707707 h 880109"/>
                  <a:gd name="connsiteX182" fmla="*/ 736283 w 1068705"/>
                  <a:gd name="connsiteY182" fmla="*/ 707707 h 880109"/>
                  <a:gd name="connsiteX183" fmla="*/ 736283 w 1068705"/>
                  <a:gd name="connsiteY183" fmla="*/ 707707 h 880109"/>
                  <a:gd name="connsiteX184" fmla="*/ 736283 w 1068705"/>
                  <a:gd name="connsiteY184" fmla="*/ 707707 h 88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1068705" h="880109">
                    <a:moveTo>
                      <a:pt x="1068705" y="309563"/>
                    </a:moveTo>
                    <a:lnTo>
                      <a:pt x="1051560" y="292417"/>
                    </a:lnTo>
                    <a:lnTo>
                      <a:pt x="1047750" y="271463"/>
                    </a:lnTo>
                    <a:lnTo>
                      <a:pt x="1027748" y="271463"/>
                    </a:lnTo>
                    <a:lnTo>
                      <a:pt x="1014412" y="258127"/>
                    </a:lnTo>
                    <a:lnTo>
                      <a:pt x="1008698" y="229552"/>
                    </a:lnTo>
                    <a:lnTo>
                      <a:pt x="988695" y="221932"/>
                    </a:lnTo>
                    <a:lnTo>
                      <a:pt x="978218" y="232410"/>
                    </a:lnTo>
                    <a:lnTo>
                      <a:pt x="959168" y="214313"/>
                    </a:lnTo>
                    <a:lnTo>
                      <a:pt x="984885" y="189547"/>
                    </a:lnTo>
                    <a:lnTo>
                      <a:pt x="981075" y="150495"/>
                    </a:lnTo>
                    <a:lnTo>
                      <a:pt x="947737" y="118110"/>
                    </a:lnTo>
                    <a:lnTo>
                      <a:pt x="919163" y="119063"/>
                    </a:lnTo>
                    <a:lnTo>
                      <a:pt x="919163" y="102870"/>
                    </a:lnTo>
                    <a:lnTo>
                      <a:pt x="900113" y="93345"/>
                    </a:lnTo>
                    <a:lnTo>
                      <a:pt x="868680" y="89535"/>
                    </a:lnTo>
                    <a:lnTo>
                      <a:pt x="860108" y="56197"/>
                    </a:lnTo>
                    <a:lnTo>
                      <a:pt x="862013" y="31432"/>
                    </a:lnTo>
                    <a:lnTo>
                      <a:pt x="833438" y="31432"/>
                    </a:lnTo>
                    <a:lnTo>
                      <a:pt x="811530" y="20002"/>
                    </a:lnTo>
                    <a:lnTo>
                      <a:pt x="806768" y="3810"/>
                    </a:lnTo>
                    <a:lnTo>
                      <a:pt x="785813" y="0"/>
                    </a:lnTo>
                    <a:lnTo>
                      <a:pt x="765810" y="18097"/>
                    </a:lnTo>
                    <a:lnTo>
                      <a:pt x="725805" y="18097"/>
                    </a:lnTo>
                    <a:lnTo>
                      <a:pt x="715328" y="52388"/>
                    </a:lnTo>
                    <a:lnTo>
                      <a:pt x="681990" y="85725"/>
                    </a:lnTo>
                    <a:lnTo>
                      <a:pt x="645795" y="85725"/>
                    </a:lnTo>
                    <a:lnTo>
                      <a:pt x="633413" y="98107"/>
                    </a:lnTo>
                    <a:lnTo>
                      <a:pt x="613410" y="98107"/>
                    </a:lnTo>
                    <a:lnTo>
                      <a:pt x="603885" y="84772"/>
                    </a:lnTo>
                    <a:lnTo>
                      <a:pt x="579120" y="84772"/>
                    </a:lnTo>
                    <a:lnTo>
                      <a:pt x="579120" y="64770"/>
                    </a:lnTo>
                    <a:lnTo>
                      <a:pt x="568643" y="54292"/>
                    </a:lnTo>
                    <a:lnTo>
                      <a:pt x="557213" y="68580"/>
                    </a:lnTo>
                    <a:lnTo>
                      <a:pt x="547688" y="92392"/>
                    </a:lnTo>
                    <a:lnTo>
                      <a:pt x="495300" y="99060"/>
                    </a:lnTo>
                    <a:lnTo>
                      <a:pt x="496253" y="121920"/>
                    </a:lnTo>
                    <a:lnTo>
                      <a:pt x="476250" y="119063"/>
                    </a:lnTo>
                    <a:lnTo>
                      <a:pt x="456248" y="139065"/>
                    </a:lnTo>
                    <a:lnTo>
                      <a:pt x="461963" y="170497"/>
                    </a:lnTo>
                    <a:lnTo>
                      <a:pt x="441007" y="182880"/>
                    </a:lnTo>
                    <a:lnTo>
                      <a:pt x="409575" y="214313"/>
                    </a:lnTo>
                    <a:lnTo>
                      <a:pt x="375285" y="177165"/>
                    </a:lnTo>
                    <a:lnTo>
                      <a:pt x="352425" y="153352"/>
                    </a:lnTo>
                    <a:lnTo>
                      <a:pt x="328613" y="162877"/>
                    </a:lnTo>
                    <a:lnTo>
                      <a:pt x="301943" y="151447"/>
                    </a:lnTo>
                    <a:lnTo>
                      <a:pt x="270510" y="165735"/>
                    </a:lnTo>
                    <a:lnTo>
                      <a:pt x="249555" y="188595"/>
                    </a:lnTo>
                    <a:lnTo>
                      <a:pt x="266700" y="194310"/>
                    </a:lnTo>
                    <a:lnTo>
                      <a:pt x="281940" y="209550"/>
                    </a:lnTo>
                    <a:lnTo>
                      <a:pt x="305753" y="215265"/>
                    </a:lnTo>
                    <a:lnTo>
                      <a:pt x="322898" y="227647"/>
                    </a:lnTo>
                    <a:lnTo>
                      <a:pt x="317183" y="253365"/>
                    </a:lnTo>
                    <a:lnTo>
                      <a:pt x="293370" y="243840"/>
                    </a:lnTo>
                    <a:lnTo>
                      <a:pt x="260985" y="240030"/>
                    </a:lnTo>
                    <a:lnTo>
                      <a:pt x="240983" y="231457"/>
                    </a:lnTo>
                    <a:lnTo>
                      <a:pt x="228600" y="243840"/>
                    </a:lnTo>
                    <a:lnTo>
                      <a:pt x="211455" y="228600"/>
                    </a:lnTo>
                    <a:lnTo>
                      <a:pt x="196215" y="217170"/>
                    </a:lnTo>
                    <a:lnTo>
                      <a:pt x="179070" y="214313"/>
                    </a:lnTo>
                    <a:lnTo>
                      <a:pt x="173355" y="232410"/>
                    </a:lnTo>
                    <a:lnTo>
                      <a:pt x="184785" y="253365"/>
                    </a:lnTo>
                    <a:lnTo>
                      <a:pt x="180975" y="288607"/>
                    </a:lnTo>
                    <a:lnTo>
                      <a:pt x="160020" y="281940"/>
                    </a:lnTo>
                    <a:lnTo>
                      <a:pt x="143828" y="281940"/>
                    </a:lnTo>
                    <a:lnTo>
                      <a:pt x="111442" y="282892"/>
                    </a:lnTo>
                    <a:lnTo>
                      <a:pt x="87630" y="292417"/>
                    </a:lnTo>
                    <a:lnTo>
                      <a:pt x="78105" y="313372"/>
                    </a:lnTo>
                    <a:lnTo>
                      <a:pt x="57150" y="306705"/>
                    </a:lnTo>
                    <a:lnTo>
                      <a:pt x="34290" y="278130"/>
                    </a:lnTo>
                    <a:lnTo>
                      <a:pt x="17145" y="280988"/>
                    </a:lnTo>
                    <a:lnTo>
                      <a:pt x="1905" y="296227"/>
                    </a:lnTo>
                    <a:lnTo>
                      <a:pt x="8572" y="324802"/>
                    </a:lnTo>
                    <a:lnTo>
                      <a:pt x="0" y="350520"/>
                    </a:lnTo>
                    <a:lnTo>
                      <a:pt x="11430" y="373380"/>
                    </a:lnTo>
                    <a:lnTo>
                      <a:pt x="28575" y="388620"/>
                    </a:lnTo>
                    <a:lnTo>
                      <a:pt x="25717" y="430530"/>
                    </a:lnTo>
                    <a:lnTo>
                      <a:pt x="40005" y="451485"/>
                    </a:lnTo>
                    <a:lnTo>
                      <a:pt x="51435" y="475297"/>
                    </a:lnTo>
                    <a:lnTo>
                      <a:pt x="57150" y="522922"/>
                    </a:lnTo>
                    <a:lnTo>
                      <a:pt x="53340" y="587692"/>
                    </a:lnTo>
                    <a:lnTo>
                      <a:pt x="64770" y="621982"/>
                    </a:lnTo>
                    <a:lnTo>
                      <a:pt x="82867" y="619125"/>
                    </a:lnTo>
                    <a:lnTo>
                      <a:pt x="97155" y="639127"/>
                    </a:lnTo>
                    <a:lnTo>
                      <a:pt x="108585" y="653415"/>
                    </a:lnTo>
                    <a:lnTo>
                      <a:pt x="123825" y="656272"/>
                    </a:lnTo>
                    <a:lnTo>
                      <a:pt x="140970" y="639127"/>
                    </a:lnTo>
                    <a:lnTo>
                      <a:pt x="160973" y="636270"/>
                    </a:lnTo>
                    <a:lnTo>
                      <a:pt x="175260" y="621982"/>
                    </a:lnTo>
                    <a:lnTo>
                      <a:pt x="189548" y="621982"/>
                    </a:lnTo>
                    <a:lnTo>
                      <a:pt x="197167" y="639127"/>
                    </a:lnTo>
                    <a:lnTo>
                      <a:pt x="209550" y="657225"/>
                    </a:lnTo>
                    <a:lnTo>
                      <a:pt x="237173" y="657225"/>
                    </a:lnTo>
                    <a:lnTo>
                      <a:pt x="258128" y="630555"/>
                    </a:lnTo>
                    <a:lnTo>
                      <a:pt x="265748" y="615315"/>
                    </a:lnTo>
                    <a:lnTo>
                      <a:pt x="260033" y="595313"/>
                    </a:lnTo>
                    <a:lnTo>
                      <a:pt x="275273" y="591502"/>
                    </a:lnTo>
                    <a:lnTo>
                      <a:pt x="298133" y="573405"/>
                    </a:lnTo>
                    <a:lnTo>
                      <a:pt x="284798" y="560070"/>
                    </a:lnTo>
                    <a:lnTo>
                      <a:pt x="296228" y="541972"/>
                    </a:lnTo>
                    <a:lnTo>
                      <a:pt x="287655" y="524827"/>
                    </a:lnTo>
                    <a:lnTo>
                      <a:pt x="277178" y="516255"/>
                    </a:lnTo>
                    <a:lnTo>
                      <a:pt x="288608" y="499110"/>
                    </a:lnTo>
                    <a:lnTo>
                      <a:pt x="288608" y="481965"/>
                    </a:lnTo>
                    <a:lnTo>
                      <a:pt x="299085" y="469582"/>
                    </a:lnTo>
                    <a:lnTo>
                      <a:pt x="310515" y="473392"/>
                    </a:lnTo>
                    <a:lnTo>
                      <a:pt x="318135" y="484822"/>
                    </a:lnTo>
                    <a:lnTo>
                      <a:pt x="338138" y="481965"/>
                    </a:lnTo>
                    <a:lnTo>
                      <a:pt x="350520" y="469582"/>
                    </a:lnTo>
                    <a:lnTo>
                      <a:pt x="365760" y="469582"/>
                    </a:lnTo>
                    <a:lnTo>
                      <a:pt x="376238" y="480060"/>
                    </a:lnTo>
                    <a:lnTo>
                      <a:pt x="392430" y="487680"/>
                    </a:lnTo>
                    <a:lnTo>
                      <a:pt x="399098" y="505777"/>
                    </a:lnTo>
                    <a:lnTo>
                      <a:pt x="410528" y="505777"/>
                    </a:lnTo>
                    <a:lnTo>
                      <a:pt x="421957" y="501967"/>
                    </a:lnTo>
                    <a:lnTo>
                      <a:pt x="428625" y="520065"/>
                    </a:lnTo>
                    <a:lnTo>
                      <a:pt x="440055" y="531495"/>
                    </a:lnTo>
                    <a:lnTo>
                      <a:pt x="464820" y="526732"/>
                    </a:lnTo>
                    <a:lnTo>
                      <a:pt x="481013" y="533400"/>
                    </a:lnTo>
                    <a:lnTo>
                      <a:pt x="483870" y="553402"/>
                    </a:lnTo>
                    <a:lnTo>
                      <a:pt x="497205" y="568642"/>
                    </a:lnTo>
                    <a:lnTo>
                      <a:pt x="501015" y="586740"/>
                    </a:lnTo>
                    <a:lnTo>
                      <a:pt x="514350" y="600075"/>
                    </a:lnTo>
                    <a:lnTo>
                      <a:pt x="523875" y="625792"/>
                    </a:lnTo>
                    <a:lnTo>
                      <a:pt x="514350" y="644842"/>
                    </a:lnTo>
                    <a:lnTo>
                      <a:pt x="524828" y="664845"/>
                    </a:lnTo>
                    <a:lnTo>
                      <a:pt x="539115" y="679132"/>
                    </a:lnTo>
                    <a:lnTo>
                      <a:pt x="549593" y="693420"/>
                    </a:lnTo>
                    <a:lnTo>
                      <a:pt x="549593" y="710565"/>
                    </a:lnTo>
                    <a:lnTo>
                      <a:pt x="564833" y="725805"/>
                    </a:lnTo>
                    <a:lnTo>
                      <a:pt x="568643" y="747713"/>
                    </a:lnTo>
                    <a:lnTo>
                      <a:pt x="581025" y="765810"/>
                    </a:lnTo>
                    <a:lnTo>
                      <a:pt x="581025" y="798195"/>
                    </a:lnTo>
                    <a:lnTo>
                      <a:pt x="600075" y="812482"/>
                    </a:lnTo>
                    <a:lnTo>
                      <a:pt x="609600" y="826770"/>
                    </a:lnTo>
                    <a:lnTo>
                      <a:pt x="624840" y="832485"/>
                    </a:lnTo>
                    <a:lnTo>
                      <a:pt x="631508" y="850582"/>
                    </a:lnTo>
                    <a:lnTo>
                      <a:pt x="629603" y="875347"/>
                    </a:lnTo>
                    <a:lnTo>
                      <a:pt x="646748" y="880110"/>
                    </a:lnTo>
                    <a:lnTo>
                      <a:pt x="676275" y="871538"/>
                    </a:lnTo>
                    <a:lnTo>
                      <a:pt x="702945" y="871538"/>
                    </a:lnTo>
                    <a:lnTo>
                      <a:pt x="726758" y="842963"/>
                    </a:lnTo>
                    <a:lnTo>
                      <a:pt x="746760" y="834390"/>
                    </a:lnTo>
                    <a:lnTo>
                      <a:pt x="746760" y="814388"/>
                    </a:lnTo>
                    <a:lnTo>
                      <a:pt x="772478" y="818197"/>
                    </a:lnTo>
                    <a:lnTo>
                      <a:pt x="782003" y="827722"/>
                    </a:lnTo>
                    <a:lnTo>
                      <a:pt x="802958" y="833438"/>
                    </a:lnTo>
                    <a:cubicBezTo>
                      <a:pt x="802958" y="833438"/>
                      <a:pt x="800100" y="843915"/>
                      <a:pt x="813435" y="843915"/>
                    </a:cubicBezTo>
                    <a:cubicBezTo>
                      <a:pt x="826770" y="843915"/>
                      <a:pt x="843915" y="842010"/>
                      <a:pt x="843915" y="842010"/>
                    </a:cubicBezTo>
                    <a:lnTo>
                      <a:pt x="856298" y="842010"/>
                    </a:lnTo>
                    <a:lnTo>
                      <a:pt x="871538" y="842010"/>
                    </a:lnTo>
                    <a:lnTo>
                      <a:pt x="891540" y="842010"/>
                    </a:lnTo>
                    <a:lnTo>
                      <a:pt x="915353" y="839152"/>
                    </a:lnTo>
                    <a:lnTo>
                      <a:pt x="929640" y="824865"/>
                    </a:lnTo>
                    <a:lnTo>
                      <a:pt x="911543" y="806767"/>
                    </a:lnTo>
                    <a:lnTo>
                      <a:pt x="899160" y="782002"/>
                    </a:lnTo>
                    <a:lnTo>
                      <a:pt x="896303" y="756285"/>
                    </a:lnTo>
                    <a:lnTo>
                      <a:pt x="917258" y="759142"/>
                    </a:lnTo>
                    <a:lnTo>
                      <a:pt x="931545" y="774382"/>
                    </a:lnTo>
                    <a:lnTo>
                      <a:pt x="946785" y="759142"/>
                    </a:lnTo>
                    <a:lnTo>
                      <a:pt x="946785" y="720090"/>
                    </a:lnTo>
                    <a:lnTo>
                      <a:pt x="939165" y="672465"/>
                    </a:lnTo>
                    <a:lnTo>
                      <a:pt x="945833" y="635317"/>
                    </a:lnTo>
                    <a:lnTo>
                      <a:pt x="928688" y="618172"/>
                    </a:lnTo>
                    <a:lnTo>
                      <a:pt x="902018" y="592455"/>
                    </a:lnTo>
                    <a:lnTo>
                      <a:pt x="883920" y="581025"/>
                    </a:lnTo>
                    <a:lnTo>
                      <a:pt x="902018" y="562927"/>
                    </a:lnTo>
                    <a:lnTo>
                      <a:pt x="910590" y="525780"/>
                    </a:lnTo>
                    <a:lnTo>
                      <a:pt x="890588" y="504825"/>
                    </a:lnTo>
                    <a:lnTo>
                      <a:pt x="881063" y="477202"/>
                    </a:lnTo>
                    <a:lnTo>
                      <a:pt x="903923" y="461963"/>
                    </a:lnTo>
                    <a:lnTo>
                      <a:pt x="922020" y="443865"/>
                    </a:lnTo>
                    <a:lnTo>
                      <a:pt x="947737" y="444817"/>
                    </a:lnTo>
                    <a:lnTo>
                      <a:pt x="971550" y="435292"/>
                    </a:lnTo>
                    <a:lnTo>
                      <a:pt x="971550" y="409575"/>
                    </a:lnTo>
                    <a:lnTo>
                      <a:pt x="989648" y="391477"/>
                    </a:lnTo>
                    <a:lnTo>
                      <a:pt x="1011555" y="369570"/>
                    </a:lnTo>
                    <a:lnTo>
                      <a:pt x="1039178" y="369570"/>
                    </a:lnTo>
                    <a:lnTo>
                      <a:pt x="1057275" y="356235"/>
                    </a:lnTo>
                    <a:lnTo>
                      <a:pt x="1066800" y="333375"/>
                    </a:lnTo>
                    <a:lnTo>
                      <a:pt x="1068705" y="309563"/>
                    </a:lnTo>
                    <a:close/>
                    <a:moveTo>
                      <a:pt x="736283" y="707707"/>
                    </a:moveTo>
                    <a:lnTo>
                      <a:pt x="736283" y="707707"/>
                    </a:lnTo>
                    <a:lnTo>
                      <a:pt x="736283" y="707707"/>
                    </a:lnTo>
                    <a:lnTo>
                      <a:pt x="736283" y="707707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: Shape 111">
                <a:extLst>
                  <a:ext uri="{FF2B5EF4-FFF2-40B4-BE49-F238E27FC236}">
                    <a16:creationId xmlns="" xmlns:a16="http://schemas.microsoft.com/office/drawing/2014/main" id="{57310BD8-A3E4-5FA7-909E-7D319F1589AB}"/>
                  </a:ext>
                </a:extLst>
              </p:cNvPr>
              <p:cNvSpPr/>
              <p:nvPr/>
            </p:nvSpPr>
            <p:spPr>
              <a:xfrm>
                <a:off x="1563052" y="4515802"/>
                <a:ext cx="290512" cy="276225"/>
              </a:xfrm>
              <a:custGeom>
                <a:avLst/>
                <a:gdLst>
                  <a:gd name="connsiteX0" fmla="*/ 277178 w 290512"/>
                  <a:gd name="connsiteY0" fmla="*/ 221932 h 276225"/>
                  <a:gd name="connsiteX1" fmla="*/ 199073 w 290512"/>
                  <a:gd name="connsiteY1" fmla="*/ 194310 h 276225"/>
                  <a:gd name="connsiteX2" fmla="*/ 226695 w 290512"/>
                  <a:gd name="connsiteY2" fmla="*/ 84772 h 276225"/>
                  <a:gd name="connsiteX3" fmla="*/ 207645 w 290512"/>
                  <a:gd name="connsiteY3" fmla="*/ 31432 h 276225"/>
                  <a:gd name="connsiteX4" fmla="*/ 162878 w 290512"/>
                  <a:gd name="connsiteY4" fmla="*/ 41910 h 276225"/>
                  <a:gd name="connsiteX5" fmla="*/ 89535 w 290512"/>
                  <a:gd name="connsiteY5" fmla="*/ 0 h 276225"/>
                  <a:gd name="connsiteX6" fmla="*/ 28575 w 290512"/>
                  <a:gd name="connsiteY6" fmla="*/ 0 h 276225"/>
                  <a:gd name="connsiteX7" fmla="*/ 9525 w 290512"/>
                  <a:gd name="connsiteY7" fmla="*/ 20003 h 276225"/>
                  <a:gd name="connsiteX8" fmla="*/ 39053 w 290512"/>
                  <a:gd name="connsiteY8" fmla="*/ 75247 h 276225"/>
                  <a:gd name="connsiteX9" fmla="*/ 85725 w 290512"/>
                  <a:gd name="connsiteY9" fmla="*/ 104775 h 276225"/>
                  <a:gd name="connsiteX10" fmla="*/ 48578 w 290512"/>
                  <a:gd name="connsiteY10" fmla="*/ 156210 h 276225"/>
                  <a:gd name="connsiteX11" fmla="*/ 0 w 290512"/>
                  <a:gd name="connsiteY11" fmla="*/ 155257 h 276225"/>
                  <a:gd name="connsiteX12" fmla="*/ 0 w 290512"/>
                  <a:gd name="connsiteY12" fmla="*/ 194310 h 276225"/>
                  <a:gd name="connsiteX13" fmla="*/ 36195 w 290512"/>
                  <a:gd name="connsiteY13" fmla="*/ 221932 h 276225"/>
                  <a:gd name="connsiteX14" fmla="*/ 104775 w 290512"/>
                  <a:gd name="connsiteY14" fmla="*/ 214313 h 276225"/>
                  <a:gd name="connsiteX15" fmla="*/ 160020 w 290512"/>
                  <a:gd name="connsiteY15" fmla="*/ 251460 h 276225"/>
                  <a:gd name="connsiteX16" fmla="*/ 233363 w 290512"/>
                  <a:gd name="connsiteY16" fmla="*/ 276225 h 276225"/>
                  <a:gd name="connsiteX17" fmla="*/ 290513 w 290512"/>
                  <a:gd name="connsiteY17" fmla="*/ 26860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0512" h="276225">
                    <a:moveTo>
                      <a:pt x="277178" y="221932"/>
                    </a:moveTo>
                    <a:lnTo>
                      <a:pt x="199073" y="194310"/>
                    </a:lnTo>
                    <a:lnTo>
                      <a:pt x="226695" y="84772"/>
                    </a:lnTo>
                    <a:lnTo>
                      <a:pt x="207645" y="31432"/>
                    </a:lnTo>
                    <a:lnTo>
                      <a:pt x="162878" y="41910"/>
                    </a:lnTo>
                    <a:lnTo>
                      <a:pt x="89535" y="0"/>
                    </a:lnTo>
                    <a:lnTo>
                      <a:pt x="28575" y="0"/>
                    </a:lnTo>
                    <a:lnTo>
                      <a:pt x="9525" y="20003"/>
                    </a:lnTo>
                    <a:lnTo>
                      <a:pt x="39053" y="75247"/>
                    </a:lnTo>
                    <a:lnTo>
                      <a:pt x="85725" y="104775"/>
                    </a:lnTo>
                    <a:lnTo>
                      <a:pt x="48578" y="156210"/>
                    </a:lnTo>
                    <a:lnTo>
                      <a:pt x="0" y="155257"/>
                    </a:lnTo>
                    <a:lnTo>
                      <a:pt x="0" y="194310"/>
                    </a:lnTo>
                    <a:lnTo>
                      <a:pt x="36195" y="221932"/>
                    </a:lnTo>
                    <a:lnTo>
                      <a:pt x="104775" y="214313"/>
                    </a:lnTo>
                    <a:lnTo>
                      <a:pt x="160020" y="251460"/>
                    </a:lnTo>
                    <a:lnTo>
                      <a:pt x="233363" y="276225"/>
                    </a:lnTo>
                    <a:lnTo>
                      <a:pt x="290513" y="268605"/>
                    </a:lnTo>
                    <a:close/>
                  </a:path>
                </a:pathLst>
              </a:custGeom>
              <a:grpFill/>
              <a:ln w="23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4" name="Freeform: Shape 106">
              <a:extLst>
                <a:ext uri="{FF2B5EF4-FFF2-40B4-BE49-F238E27FC236}">
                  <a16:creationId xmlns="" xmlns:a16="http://schemas.microsoft.com/office/drawing/2014/main" id="{40B877A5-10EE-7CC9-7132-8C6FF467DAEE}"/>
                </a:ext>
              </a:extLst>
            </p:cNvPr>
            <p:cNvSpPr/>
            <p:nvPr/>
          </p:nvSpPr>
          <p:spPr>
            <a:xfrm>
              <a:off x="2214750" y="4435696"/>
              <a:ext cx="202406" cy="296418"/>
            </a:xfrm>
            <a:custGeom>
              <a:avLst/>
              <a:gdLst>
                <a:gd name="connsiteX0" fmla="*/ 101822 w 202406"/>
                <a:gd name="connsiteY0" fmla="*/ 10763 h 296418"/>
                <a:gd name="connsiteX1" fmla="*/ 89440 w 202406"/>
                <a:gd name="connsiteY1" fmla="*/ 20098 h 296418"/>
                <a:gd name="connsiteX2" fmla="*/ 82582 w 202406"/>
                <a:gd name="connsiteY2" fmla="*/ 31909 h 296418"/>
                <a:gd name="connsiteX3" fmla="*/ 70771 w 202406"/>
                <a:gd name="connsiteY3" fmla="*/ 35052 h 296418"/>
                <a:gd name="connsiteX4" fmla="*/ 65818 w 202406"/>
                <a:gd name="connsiteY4" fmla="*/ 43720 h 296418"/>
                <a:gd name="connsiteX5" fmla="*/ 54674 w 202406"/>
                <a:gd name="connsiteY5" fmla="*/ 43720 h 296418"/>
                <a:gd name="connsiteX6" fmla="*/ 46577 w 202406"/>
                <a:gd name="connsiteY6" fmla="*/ 58007 h 296418"/>
                <a:gd name="connsiteX7" fmla="*/ 41624 w 202406"/>
                <a:gd name="connsiteY7" fmla="*/ 87821 h 296418"/>
                <a:gd name="connsiteX8" fmla="*/ 26099 w 202406"/>
                <a:gd name="connsiteY8" fmla="*/ 100203 h 296418"/>
                <a:gd name="connsiteX9" fmla="*/ 34766 w 202406"/>
                <a:gd name="connsiteY9" fmla="*/ 110204 h 296418"/>
                <a:gd name="connsiteX10" fmla="*/ 32290 w 202406"/>
                <a:gd name="connsiteY10" fmla="*/ 123254 h 296418"/>
                <a:gd name="connsiteX11" fmla="*/ 11811 w 202406"/>
                <a:gd name="connsiteY11" fmla="*/ 142494 h 296418"/>
                <a:gd name="connsiteX12" fmla="*/ 4953 w 202406"/>
                <a:gd name="connsiteY12" fmla="*/ 156115 h 296418"/>
                <a:gd name="connsiteX13" fmla="*/ 9049 w 202406"/>
                <a:gd name="connsiteY13" fmla="*/ 166783 h 296418"/>
                <a:gd name="connsiteX14" fmla="*/ 4953 w 202406"/>
                <a:gd name="connsiteY14" fmla="*/ 175451 h 296418"/>
                <a:gd name="connsiteX15" fmla="*/ 0 w 202406"/>
                <a:gd name="connsiteY15" fmla="*/ 175451 h 296418"/>
                <a:gd name="connsiteX16" fmla="*/ 0 w 202406"/>
                <a:gd name="connsiteY16" fmla="*/ 182880 h 296418"/>
                <a:gd name="connsiteX17" fmla="*/ 7620 w 202406"/>
                <a:gd name="connsiteY17" fmla="*/ 190310 h 296418"/>
                <a:gd name="connsiteX18" fmla="*/ 0 w 202406"/>
                <a:gd name="connsiteY18" fmla="*/ 205835 h 296418"/>
                <a:gd name="connsiteX19" fmla="*/ 9049 w 202406"/>
                <a:gd name="connsiteY19" fmla="*/ 216408 h 296418"/>
                <a:gd name="connsiteX20" fmla="*/ 0 w 202406"/>
                <a:gd name="connsiteY20" fmla="*/ 224504 h 296418"/>
                <a:gd name="connsiteX21" fmla="*/ 11811 w 202406"/>
                <a:gd name="connsiteY21" fmla="*/ 235649 h 296418"/>
                <a:gd name="connsiteX22" fmla="*/ 9049 w 202406"/>
                <a:gd name="connsiteY22" fmla="*/ 243078 h 296418"/>
                <a:gd name="connsiteX23" fmla="*/ 0 w 202406"/>
                <a:gd name="connsiteY23" fmla="*/ 248603 h 296418"/>
                <a:gd name="connsiteX24" fmla="*/ 44291 w 202406"/>
                <a:gd name="connsiteY24" fmla="*/ 296418 h 296418"/>
                <a:gd name="connsiteX25" fmla="*/ 75343 w 202406"/>
                <a:gd name="connsiteY25" fmla="*/ 265367 h 296418"/>
                <a:gd name="connsiteX26" fmla="*/ 96583 w 202406"/>
                <a:gd name="connsiteY26" fmla="*/ 252698 h 296418"/>
                <a:gd name="connsiteX27" fmla="*/ 90869 w 202406"/>
                <a:gd name="connsiteY27" fmla="*/ 221647 h 296418"/>
                <a:gd name="connsiteX28" fmla="*/ 110681 w 202406"/>
                <a:gd name="connsiteY28" fmla="*/ 201835 h 296418"/>
                <a:gd name="connsiteX29" fmla="*/ 130397 w 202406"/>
                <a:gd name="connsiteY29" fmla="*/ 204692 h 296418"/>
                <a:gd name="connsiteX30" fmla="*/ 128969 w 202406"/>
                <a:gd name="connsiteY30" fmla="*/ 182118 h 296418"/>
                <a:gd name="connsiteX31" fmla="*/ 181261 w 202406"/>
                <a:gd name="connsiteY31" fmla="*/ 175070 h 296418"/>
                <a:gd name="connsiteX32" fmla="*/ 191072 w 202406"/>
                <a:gd name="connsiteY32" fmla="*/ 151067 h 296418"/>
                <a:gd name="connsiteX33" fmla="*/ 202406 w 202406"/>
                <a:gd name="connsiteY33" fmla="*/ 136970 h 296418"/>
                <a:gd name="connsiteX34" fmla="*/ 178403 w 202406"/>
                <a:gd name="connsiteY34" fmla="*/ 125635 h 296418"/>
                <a:gd name="connsiteX35" fmla="*/ 178403 w 202406"/>
                <a:gd name="connsiteY35" fmla="*/ 96012 h 296418"/>
                <a:gd name="connsiteX36" fmla="*/ 159925 w 202406"/>
                <a:gd name="connsiteY36" fmla="*/ 75248 h 296418"/>
                <a:gd name="connsiteX37" fmla="*/ 155829 w 202406"/>
                <a:gd name="connsiteY37" fmla="*/ 70580 h 296418"/>
                <a:gd name="connsiteX38" fmla="*/ 147352 w 202406"/>
                <a:gd name="connsiteY38" fmla="*/ 38100 h 296418"/>
                <a:gd name="connsiteX39" fmla="*/ 126206 w 202406"/>
                <a:gd name="connsiteY39" fmla="*/ 25432 h 296418"/>
                <a:gd name="connsiteX40" fmla="*/ 103632 w 202406"/>
                <a:gd name="connsiteY40" fmla="*/ 0 h 296418"/>
                <a:gd name="connsiteX41" fmla="*/ 101822 w 202406"/>
                <a:gd name="connsiteY41" fmla="*/ 10763 h 29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2406" h="296418">
                  <a:moveTo>
                    <a:pt x="101822" y="10763"/>
                  </a:moveTo>
                  <a:lnTo>
                    <a:pt x="89440" y="20098"/>
                  </a:lnTo>
                  <a:lnTo>
                    <a:pt x="82582" y="31909"/>
                  </a:lnTo>
                  <a:lnTo>
                    <a:pt x="70771" y="35052"/>
                  </a:lnTo>
                  <a:lnTo>
                    <a:pt x="65818" y="43720"/>
                  </a:lnTo>
                  <a:lnTo>
                    <a:pt x="54674" y="43720"/>
                  </a:lnTo>
                  <a:lnTo>
                    <a:pt x="46577" y="58007"/>
                  </a:lnTo>
                  <a:lnTo>
                    <a:pt x="41624" y="87821"/>
                  </a:lnTo>
                  <a:lnTo>
                    <a:pt x="26099" y="100203"/>
                  </a:lnTo>
                  <a:lnTo>
                    <a:pt x="34766" y="110204"/>
                  </a:lnTo>
                  <a:lnTo>
                    <a:pt x="32290" y="123254"/>
                  </a:lnTo>
                  <a:lnTo>
                    <a:pt x="11811" y="142494"/>
                  </a:lnTo>
                  <a:lnTo>
                    <a:pt x="4953" y="156115"/>
                  </a:lnTo>
                  <a:lnTo>
                    <a:pt x="9049" y="166783"/>
                  </a:lnTo>
                  <a:lnTo>
                    <a:pt x="4953" y="175451"/>
                  </a:lnTo>
                  <a:lnTo>
                    <a:pt x="0" y="175451"/>
                  </a:lnTo>
                  <a:lnTo>
                    <a:pt x="0" y="182880"/>
                  </a:lnTo>
                  <a:lnTo>
                    <a:pt x="7620" y="190310"/>
                  </a:lnTo>
                  <a:lnTo>
                    <a:pt x="0" y="205835"/>
                  </a:lnTo>
                  <a:lnTo>
                    <a:pt x="9049" y="216408"/>
                  </a:lnTo>
                  <a:lnTo>
                    <a:pt x="0" y="224504"/>
                  </a:lnTo>
                  <a:lnTo>
                    <a:pt x="11811" y="235649"/>
                  </a:lnTo>
                  <a:lnTo>
                    <a:pt x="9049" y="243078"/>
                  </a:lnTo>
                  <a:lnTo>
                    <a:pt x="0" y="248603"/>
                  </a:lnTo>
                  <a:lnTo>
                    <a:pt x="44291" y="296418"/>
                  </a:lnTo>
                  <a:lnTo>
                    <a:pt x="75343" y="265367"/>
                  </a:lnTo>
                  <a:lnTo>
                    <a:pt x="96583" y="252698"/>
                  </a:lnTo>
                  <a:lnTo>
                    <a:pt x="90869" y="221647"/>
                  </a:lnTo>
                  <a:lnTo>
                    <a:pt x="110681" y="201835"/>
                  </a:lnTo>
                  <a:lnTo>
                    <a:pt x="130397" y="204692"/>
                  </a:lnTo>
                  <a:lnTo>
                    <a:pt x="128969" y="182118"/>
                  </a:lnTo>
                  <a:lnTo>
                    <a:pt x="181261" y="175070"/>
                  </a:lnTo>
                  <a:lnTo>
                    <a:pt x="191072" y="151067"/>
                  </a:lnTo>
                  <a:lnTo>
                    <a:pt x="202406" y="136970"/>
                  </a:lnTo>
                  <a:lnTo>
                    <a:pt x="178403" y="125635"/>
                  </a:lnTo>
                  <a:lnTo>
                    <a:pt x="178403" y="96012"/>
                  </a:lnTo>
                  <a:lnTo>
                    <a:pt x="159925" y="75248"/>
                  </a:lnTo>
                  <a:lnTo>
                    <a:pt x="155829" y="70580"/>
                  </a:lnTo>
                  <a:lnTo>
                    <a:pt x="147352" y="38100"/>
                  </a:lnTo>
                  <a:lnTo>
                    <a:pt x="126206" y="25432"/>
                  </a:lnTo>
                  <a:lnTo>
                    <a:pt x="103632" y="0"/>
                  </a:lnTo>
                  <a:lnTo>
                    <a:pt x="101822" y="10763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5" name="Freeform: Shape 107">
              <a:extLst>
                <a:ext uri="{FF2B5EF4-FFF2-40B4-BE49-F238E27FC236}">
                  <a16:creationId xmlns="" xmlns:a16="http://schemas.microsoft.com/office/drawing/2014/main" id="{5ED73400-14B3-5F65-F933-02AA3C1ED73A}"/>
                </a:ext>
              </a:extLst>
            </p:cNvPr>
            <p:cNvSpPr/>
            <p:nvPr/>
          </p:nvSpPr>
          <p:spPr>
            <a:xfrm>
              <a:off x="2009106" y="4476272"/>
              <a:ext cx="240410" cy="230409"/>
            </a:xfrm>
            <a:custGeom>
              <a:avLst/>
              <a:gdLst>
                <a:gd name="connsiteX0" fmla="*/ 231743 w 240410"/>
                <a:gd name="connsiteY0" fmla="*/ 59627 h 230409"/>
                <a:gd name="connsiteX1" fmla="*/ 219932 w 240410"/>
                <a:gd name="connsiteY1" fmla="*/ 55912 h 230409"/>
                <a:gd name="connsiteX2" fmla="*/ 213265 w 240410"/>
                <a:gd name="connsiteY2" fmla="*/ 49721 h 230409"/>
                <a:gd name="connsiteX3" fmla="*/ 213646 w 240410"/>
                <a:gd name="connsiteY3" fmla="*/ 41434 h 230409"/>
                <a:gd name="connsiteX4" fmla="*/ 210026 w 240410"/>
                <a:gd name="connsiteY4" fmla="*/ 34671 h 230409"/>
                <a:gd name="connsiteX5" fmla="*/ 213646 w 240410"/>
                <a:gd name="connsiteY5" fmla="*/ 26098 h 230409"/>
                <a:gd name="connsiteX6" fmla="*/ 205645 w 240410"/>
                <a:gd name="connsiteY6" fmla="*/ 26098 h 230409"/>
                <a:gd name="connsiteX7" fmla="*/ 210026 w 240410"/>
                <a:gd name="connsiteY7" fmla="*/ 11811 h 230409"/>
                <a:gd name="connsiteX8" fmla="*/ 193167 w 240410"/>
                <a:gd name="connsiteY8" fmla="*/ 11811 h 230409"/>
                <a:gd name="connsiteX9" fmla="*/ 187642 w 240410"/>
                <a:gd name="connsiteY9" fmla="*/ 19907 h 230409"/>
                <a:gd name="connsiteX10" fmla="*/ 166497 w 240410"/>
                <a:gd name="connsiteY10" fmla="*/ 18002 h 230409"/>
                <a:gd name="connsiteX11" fmla="*/ 157163 w 240410"/>
                <a:gd name="connsiteY11" fmla="*/ 21146 h 230409"/>
                <a:gd name="connsiteX12" fmla="*/ 157163 w 240410"/>
                <a:gd name="connsiteY12" fmla="*/ 11811 h 230409"/>
                <a:gd name="connsiteX13" fmla="*/ 149733 w 240410"/>
                <a:gd name="connsiteY13" fmla="*/ 6858 h 230409"/>
                <a:gd name="connsiteX14" fmla="*/ 143542 w 240410"/>
                <a:gd name="connsiteY14" fmla="*/ 6858 h 230409"/>
                <a:gd name="connsiteX15" fmla="*/ 143542 w 240410"/>
                <a:gd name="connsiteY15" fmla="*/ 0 h 230409"/>
                <a:gd name="connsiteX16" fmla="*/ 126778 w 240410"/>
                <a:gd name="connsiteY16" fmla="*/ 12478 h 230409"/>
                <a:gd name="connsiteX17" fmla="*/ 131064 w 240410"/>
                <a:gd name="connsiteY17" fmla="*/ 18669 h 230409"/>
                <a:gd name="connsiteX18" fmla="*/ 126778 w 240410"/>
                <a:gd name="connsiteY18" fmla="*/ 23622 h 230409"/>
                <a:gd name="connsiteX19" fmla="*/ 131731 w 240410"/>
                <a:gd name="connsiteY19" fmla="*/ 29813 h 230409"/>
                <a:gd name="connsiteX20" fmla="*/ 132302 w 240410"/>
                <a:gd name="connsiteY20" fmla="*/ 34671 h 230409"/>
                <a:gd name="connsiteX21" fmla="*/ 121729 w 240410"/>
                <a:gd name="connsiteY21" fmla="*/ 34671 h 230409"/>
                <a:gd name="connsiteX22" fmla="*/ 108109 w 240410"/>
                <a:gd name="connsiteY22" fmla="*/ 50387 h 230409"/>
                <a:gd name="connsiteX23" fmla="*/ 111823 w 240410"/>
                <a:gd name="connsiteY23" fmla="*/ 59627 h 230409"/>
                <a:gd name="connsiteX24" fmla="*/ 90488 w 240410"/>
                <a:gd name="connsiteY24" fmla="*/ 75152 h 230409"/>
                <a:gd name="connsiteX25" fmla="*/ 83248 w 240410"/>
                <a:gd name="connsiteY25" fmla="*/ 68390 h 230409"/>
                <a:gd name="connsiteX26" fmla="*/ 83248 w 240410"/>
                <a:gd name="connsiteY26" fmla="*/ 64008 h 230409"/>
                <a:gd name="connsiteX27" fmla="*/ 77629 w 240410"/>
                <a:gd name="connsiteY27" fmla="*/ 55912 h 230409"/>
                <a:gd name="connsiteX28" fmla="*/ 66484 w 240410"/>
                <a:gd name="connsiteY28" fmla="*/ 64008 h 230409"/>
                <a:gd name="connsiteX29" fmla="*/ 66484 w 240410"/>
                <a:gd name="connsiteY29" fmla="*/ 72676 h 230409"/>
                <a:gd name="connsiteX30" fmla="*/ 58388 w 240410"/>
                <a:gd name="connsiteY30" fmla="*/ 72676 h 230409"/>
                <a:gd name="connsiteX31" fmla="*/ 52197 w 240410"/>
                <a:gd name="connsiteY31" fmla="*/ 85725 h 230409"/>
                <a:gd name="connsiteX32" fmla="*/ 52197 w 240410"/>
                <a:gd name="connsiteY32" fmla="*/ 104394 h 230409"/>
                <a:gd name="connsiteX33" fmla="*/ 47815 w 240410"/>
                <a:gd name="connsiteY33" fmla="*/ 113062 h 230409"/>
                <a:gd name="connsiteX34" fmla="*/ 58388 w 240410"/>
                <a:gd name="connsiteY34" fmla="*/ 124873 h 230409"/>
                <a:gd name="connsiteX35" fmla="*/ 57150 w 240410"/>
                <a:gd name="connsiteY35" fmla="*/ 138779 h 230409"/>
                <a:gd name="connsiteX36" fmla="*/ 63341 w 240410"/>
                <a:gd name="connsiteY36" fmla="*/ 149733 h 230409"/>
                <a:gd name="connsiteX37" fmla="*/ 52197 w 240410"/>
                <a:gd name="connsiteY37" fmla="*/ 155924 h 230409"/>
                <a:gd name="connsiteX38" fmla="*/ 44767 w 240410"/>
                <a:gd name="connsiteY38" fmla="*/ 151638 h 230409"/>
                <a:gd name="connsiteX39" fmla="*/ 36671 w 240410"/>
                <a:gd name="connsiteY39" fmla="*/ 155924 h 230409"/>
                <a:gd name="connsiteX40" fmla="*/ 29242 w 240410"/>
                <a:gd name="connsiteY40" fmla="*/ 149162 h 230409"/>
                <a:gd name="connsiteX41" fmla="*/ 19050 w 240410"/>
                <a:gd name="connsiteY41" fmla="*/ 155924 h 230409"/>
                <a:gd name="connsiteX42" fmla="*/ 23622 w 240410"/>
                <a:gd name="connsiteY42" fmla="*/ 182499 h 230409"/>
                <a:gd name="connsiteX43" fmla="*/ 14288 w 240410"/>
                <a:gd name="connsiteY43" fmla="*/ 189452 h 230409"/>
                <a:gd name="connsiteX44" fmla="*/ 6858 w 240410"/>
                <a:gd name="connsiteY44" fmla="*/ 182499 h 230409"/>
                <a:gd name="connsiteX45" fmla="*/ 0 w 240410"/>
                <a:gd name="connsiteY45" fmla="*/ 189452 h 230409"/>
                <a:gd name="connsiteX46" fmla="*/ 24860 w 240410"/>
                <a:gd name="connsiteY46" fmla="*/ 197739 h 230409"/>
                <a:gd name="connsiteX47" fmla="*/ 26098 w 240410"/>
                <a:gd name="connsiteY47" fmla="*/ 205645 h 230409"/>
                <a:gd name="connsiteX48" fmla="*/ 52197 w 240410"/>
                <a:gd name="connsiteY48" fmla="*/ 197739 h 230409"/>
                <a:gd name="connsiteX49" fmla="*/ 60865 w 240410"/>
                <a:gd name="connsiteY49" fmla="*/ 202501 h 230409"/>
                <a:gd name="connsiteX50" fmla="*/ 60865 w 240410"/>
                <a:gd name="connsiteY50" fmla="*/ 210026 h 230409"/>
                <a:gd name="connsiteX51" fmla="*/ 68389 w 240410"/>
                <a:gd name="connsiteY51" fmla="*/ 215551 h 230409"/>
                <a:gd name="connsiteX52" fmla="*/ 73914 w 240410"/>
                <a:gd name="connsiteY52" fmla="*/ 213074 h 230409"/>
                <a:gd name="connsiteX53" fmla="*/ 90488 w 240410"/>
                <a:gd name="connsiteY53" fmla="*/ 230410 h 230409"/>
                <a:gd name="connsiteX54" fmla="*/ 111633 w 240410"/>
                <a:gd name="connsiteY54" fmla="*/ 207836 h 230409"/>
                <a:gd name="connsiteX55" fmla="*/ 142685 w 240410"/>
                <a:gd name="connsiteY55" fmla="*/ 193739 h 230409"/>
                <a:gd name="connsiteX56" fmla="*/ 169545 w 240410"/>
                <a:gd name="connsiteY56" fmla="*/ 204978 h 230409"/>
                <a:gd name="connsiteX57" fmla="*/ 193548 w 240410"/>
                <a:gd name="connsiteY57" fmla="*/ 195167 h 230409"/>
                <a:gd name="connsiteX58" fmla="*/ 205645 w 240410"/>
                <a:gd name="connsiteY58" fmla="*/ 208026 h 230409"/>
                <a:gd name="connsiteX59" fmla="*/ 214693 w 240410"/>
                <a:gd name="connsiteY59" fmla="*/ 202501 h 230409"/>
                <a:gd name="connsiteX60" fmla="*/ 217456 w 240410"/>
                <a:gd name="connsiteY60" fmla="*/ 195072 h 230409"/>
                <a:gd name="connsiteX61" fmla="*/ 205645 w 240410"/>
                <a:gd name="connsiteY61" fmla="*/ 183928 h 230409"/>
                <a:gd name="connsiteX62" fmla="*/ 214693 w 240410"/>
                <a:gd name="connsiteY62" fmla="*/ 175831 h 230409"/>
                <a:gd name="connsiteX63" fmla="*/ 205645 w 240410"/>
                <a:gd name="connsiteY63" fmla="*/ 165259 h 230409"/>
                <a:gd name="connsiteX64" fmla="*/ 213265 w 240410"/>
                <a:gd name="connsiteY64" fmla="*/ 149733 h 230409"/>
                <a:gd name="connsiteX65" fmla="*/ 205645 w 240410"/>
                <a:gd name="connsiteY65" fmla="*/ 142304 h 230409"/>
                <a:gd name="connsiteX66" fmla="*/ 205645 w 240410"/>
                <a:gd name="connsiteY66" fmla="*/ 134874 h 230409"/>
                <a:gd name="connsiteX67" fmla="*/ 210598 w 240410"/>
                <a:gd name="connsiteY67" fmla="*/ 134874 h 230409"/>
                <a:gd name="connsiteX68" fmla="*/ 214693 w 240410"/>
                <a:gd name="connsiteY68" fmla="*/ 126206 h 230409"/>
                <a:gd name="connsiteX69" fmla="*/ 210598 w 240410"/>
                <a:gd name="connsiteY69" fmla="*/ 115538 h 230409"/>
                <a:gd name="connsiteX70" fmla="*/ 217456 w 240410"/>
                <a:gd name="connsiteY70" fmla="*/ 101918 h 230409"/>
                <a:gd name="connsiteX71" fmla="*/ 237935 w 240410"/>
                <a:gd name="connsiteY71" fmla="*/ 82677 h 230409"/>
                <a:gd name="connsiteX72" fmla="*/ 240411 w 240410"/>
                <a:gd name="connsiteY72" fmla="*/ 69628 h 230409"/>
                <a:gd name="connsiteX73" fmla="*/ 231743 w 240410"/>
                <a:gd name="connsiteY73" fmla="*/ 59627 h 2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0410" h="230409">
                  <a:moveTo>
                    <a:pt x="231743" y="59627"/>
                  </a:moveTo>
                  <a:lnTo>
                    <a:pt x="219932" y="55912"/>
                  </a:lnTo>
                  <a:lnTo>
                    <a:pt x="213265" y="49721"/>
                  </a:lnTo>
                  <a:lnTo>
                    <a:pt x="213646" y="41434"/>
                  </a:lnTo>
                  <a:lnTo>
                    <a:pt x="210026" y="34671"/>
                  </a:lnTo>
                  <a:lnTo>
                    <a:pt x="213646" y="26098"/>
                  </a:lnTo>
                  <a:lnTo>
                    <a:pt x="205645" y="26098"/>
                  </a:lnTo>
                  <a:lnTo>
                    <a:pt x="210026" y="11811"/>
                  </a:lnTo>
                  <a:lnTo>
                    <a:pt x="193167" y="11811"/>
                  </a:lnTo>
                  <a:lnTo>
                    <a:pt x="187642" y="19907"/>
                  </a:lnTo>
                  <a:lnTo>
                    <a:pt x="166497" y="18002"/>
                  </a:lnTo>
                  <a:lnTo>
                    <a:pt x="157163" y="21146"/>
                  </a:lnTo>
                  <a:lnTo>
                    <a:pt x="157163" y="11811"/>
                  </a:lnTo>
                  <a:lnTo>
                    <a:pt x="149733" y="6858"/>
                  </a:lnTo>
                  <a:lnTo>
                    <a:pt x="143542" y="6858"/>
                  </a:lnTo>
                  <a:lnTo>
                    <a:pt x="143542" y="0"/>
                  </a:lnTo>
                  <a:lnTo>
                    <a:pt x="126778" y="12478"/>
                  </a:lnTo>
                  <a:lnTo>
                    <a:pt x="131064" y="18669"/>
                  </a:lnTo>
                  <a:lnTo>
                    <a:pt x="126778" y="23622"/>
                  </a:lnTo>
                  <a:lnTo>
                    <a:pt x="131731" y="29813"/>
                  </a:lnTo>
                  <a:lnTo>
                    <a:pt x="132302" y="34671"/>
                  </a:lnTo>
                  <a:lnTo>
                    <a:pt x="121729" y="34671"/>
                  </a:lnTo>
                  <a:lnTo>
                    <a:pt x="108109" y="50387"/>
                  </a:lnTo>
                  <a:lnTo>
                    <a:pt x="111823" y="59627"/>
                  </a:lnTo>
                  <a:lnTo>
                    <a:pt x="90488" y="75152"/>
                  </a:lnTo>
                  <a:lnTo>
                    <a:pt x="83248" y="68390"/>
                  </a:lnTo>
                  <a:lnTo>
                    <a:pt x="83248" y="64008"/>
                  </a:lnTo>
                  <a:lnTo>
                    <a:pt x="77629" y="55912"/>
                  </a:lnTo>
                  <a:lnTo>
                    <a:pt x="66484" y="64008"/>
                  </a:lnTo>
                  <a:lnTo>
                    <a:pt x="66484" y="72676"/>
                  </a:lnTo>
                  <a:lnTo>
                    <a:pt x="58388" y="72676"/>
                  </a:lnTo>
                  <a:lnTo>
                    <a:pt x="52197" y="85725"/>
                  </a:lnTo>
                  <a:lnTo>
                    <a:pt x="52197" y="104394"/>
                  </a:lnTo>
                  <a:lnTo>
                    <a:pt x="47815" y="113062"/>
                  </a:lnTo>
                  <a:lnTo>
                    <a:pt x="58388" y="124873"/>
                  </a:lnTo>
                  <a:lnTo>
                    <a:pt x="57150" y="138779"/>
                  </a:lnTo>
                  <a:lnTo>
                    <a:pt x="63341" y="149733"/>
                  </a:lnTo>
                  <a:lnTo>
                    <a:pt x="52197" y="155924"/>
                  </a:lnTo>
                  <a:lnTo>
                    <a:pt x="44767" y="151638"/>
                  </a:lnTo>
                  <a:lnTo>
                    <a:pt x="36671" y="155924"/>
                  </a:lnTo>
                  <a:lnTo>
                    <a:pt x="29242" y="149162"/>
                  </a:lnTo>
                  <a:lnTo>
                    <a:pt x="19050" y="155924"/>
                  </a:lnTo>
                  <a:lnTo>
                    <a:pt x="23622" y="182499"/>
                  </a:lnTo>
                  <a:lnTo>
                    <a:pt x="14288" y="189452"/>
                  </a:lnTo>
                  <a:lnTo>
                    <a:pt x="6858" y="182499"/>
                  </a:lnTo>
                  <a:lnTo>
                    <a:pt x="0" y="189452"/>
                  </a:lnTo>
                  <a:lnTo>
                    <a:pt x="24860" y="197739"/>
                  </a:lnTo>
                  <a:lnTo>
                    <a:pt x="26098" y="205645"/>
                  </a:lnTo>
                  <a:lnTo>
                    <a:pt x="52197" y="197739"/>
                  </a:lnTo>
                  <a:lnTo>
                    <a:pt x="60865" y="202501"/>
                  </a:lnTo>
                  <a:lnTo>
                    <a:pt x="60865" y="210026"/>
                  </a:lnTo>
                  <a:lnTo>
                    <a:pt x="68389" y="215551"/>
                  </a:lnTo>
                  <a:lnTo>
                    <a:pt x="73914" y="213074"/>
                  </a:lnTo>
                  <a:lnTo>
                    <a:pt x="90488" y="230410"/>
                  </a:lnTo>
                  <a:lnTo>
                    <a:pt x="111633" y="207836"/>
                  </a:lnTo>
                  <a:lnTo>
                    <a:pt x="142685" y="193739"/>
                  </a:lnTo>
                  <a:lnTo>
                    <a:pt x="169545" y="204978"/>
                  </a:lnTo>
                  <a:lnTo>
                    <a:pt x="193548" y="195167"/>
                  </a:lnTo>
                  <a:lnTo>
                    <a:pt x="205645" y="208026"/>
                  </a:lnTo>
                  <a:lnTo>
                    <a:pt x="214693" y="202501"/>
                  </a:lnTo>
                  <a:lnTo>
                    <a:pt x="217456" y="195072"/>
                  </a:lnTo>
                  <a:lnTo>
                    <a:pt x="205645" y="183928"/>
                  </a:lnTo>
                  <a:lnTo>
                    <a:pt x="214693" y="175831"/>
                  </a:lnTo>
                  <a:lnTo>
                    <a:pt x="205645" y="165259"/>
                  </a:lnTo>
                  <a:lnTo>
                    <a:pt x="213265" y="149733"/>
                  </a:lnTo>
                  <a:lnTo>
                    <a:pt x="205645" y="142304"/>
                  </a:lnTo>
                  <a:lnTo>
                    <a:pt x="205645" y="134874"/>
                  </a:lnTo>
                  <a:lnTo>
                    <a:pt x="210598" y="134874"/>
                  </a:lnTo>
                  <a:lnTo>
                    <a:pt x="214693" y="126206"/>
                  </a:lnTo>
                  <a:lnTo>
                    <a:pt x="210598" y="115538"/>
                  </a:lnTo>
                  <a:lnTo>
                    <a:pt x="217456" y="101918"/>
                  </a:lnTo>
                  <a:lnTo>
                    <a:pt x="237935" y="82677"/>
                  </a:lnTo>
                  <a:lnTo>
                    <a:pt x="240411" y="69628"/>
                  </a:lnTo>
                  <a:lnTo>
                    <a:pt x="231743" y="59627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6" name="Freeform: Shape 108">
              <a:extLst>
                <a:ext uri="{FF2B5EF4-FFF2-40B4-BE49-F238E27FC236}">
                  <a16:creationId xmlns="" xmlns:a16="http://schemas.microsoft.com/office/drawing/2014/main" id="{CDEA387C-E62B-27B8-B47C-574C87B84336}"/>
                </a:ext>
              </a:extLst>
            </p:cNvPr>
            <p:cNvSpPr/>
            <p:nvPr/>
          </p:nvSpPr>
          <p:spPr>
            <a:xfrm>
              <a:off x="1848419" y="4435696"/>
              <a:ext cx="224028" cy="233838"/>
            </a:xfrm>
            <a:custGeom>
              <a:avLst/>
              <a:gdLst>
                <a:gd name="connsiteX0" fmla="*/ 160687 w 224028"/>
                <a:gd name="connsiteY0" fmla="*/ 230029 h 233838"/>
                <a:gd name="connsiteX1" fmla="*/ 150781 w 224028"/>
                <a:gd name="connsiteY1" fmla="*/ 230029 h 233838"/>
                <a:gd name="connsiteX2" fmla="*/ 141446 w 224028"/>
                <a:gd name="connsiteY2" fmla="*/ 233839 h 233838"/>
                <a:gd name="connsiteX3" fmla="*/ 141446 w 224028"/>
                <a:gd name="connsiteY3" fmla="*/ 223076 h 233838"/>
                <a:gd name="connsiteX4" fmla="*/ 119729 w 224028"/>
                <a:gd name="connsiteY4" fmla="*/ 213265 h 233838"/>
                <a:gd name="connsiteX5" fmla="*/ 99251 w 224028"/>
                <a:gd name="connsiteY5" fmla="*/ 215741 h 233838"/>
                <a:gd name="connsiteX6" fmla="*/ 99251 w 224028"/>
                <a:gd name="connsiteY6" fmla="*/ 207074 h 233838"/>
                <a:gd name="connsiteX7" fmla="*/ 78677 w 224028"/>
                <a:gd name="connsiteY7" fmla="*/ 186595 h 233838"/>
                <a:gd name="connsiteX8" fmla="*/ 19050 w 224028"/>
                <a:gd name="connsiteY8" fmla="*/ 186595 h 233838"/>
                <a:gd name="connsiteX9" fmla="*/ 16574 w 224028"/>
                <a:gd name="connsiteY9" fmla="*/ 179356 h 233838"/>
                <a:gd name="connsiteX10" fmla="*/ 19717 w 224028"/>
                <a:gd name="connsiteY10" fmla="*/ 170402 h 233838"/>
                <a:gd name="connsiteX11" fmla="*/ 11621 w 224028"/>
                <a:gd name="connsiteY11" fmla="*/ 173546 h 233838"/>
                <a:gd name="connsiteX12" fmla="*/ 0 w 224028"/>
                <a:gd name="connsiteY12" fmla="*/ 173546 h 233838"/>
                <a:gd name="connsiteX13" fmla="*/ 11621 w 224028"/>
                <a:gd name="connsiteY13" fmla="*/ 155829 h 233838"/>
                <a:gd name="connsiteX14" fmla="*/ 6953 w 224028"/>
                <a:gd name="connsiteY14" fmla="*/ 148209 h 233838"/>
                <a:gd name="connsiteX15" fmla="*/ 0 w 224028"/>
                <a:gd name="connsiteY15" fmla="*/ 128207 h 233838"/>
                <a:gd name="connsiteX16" fmla="*/ 6953 w 224028"/>
                <a:gd name="connsiteY16" fmla="*/ 122587 h 233838"/>
                <a:gd name="connsiteX17" fmla="*/ 3524 w 224028"/>
                <a:gd name="connsiteY17" fmla="*/ 113252 h 233838"/>
                <a:gd name="connsiteX18" fmla="*/ 22193 w 224028"/>
                <a:gd name="connsiteY18" fmla="*/ 113252 h 233838"/>
                <a:gd name="connsiteX19" fmla="*/ 27146 w 224028"/>
                <a:gd name="connsiteY19" fmla="*/ 100203 h 233838"/>
                <a:gd name="connsiteX20" fmla="*/ 23432 w 224028"/>
                <a:gd name="connsiteY20" fmla="*/ 87154 h 233838"/>
                <a:gd name="connsiteX21" fmla="*/ 31528 w 224028"/>
                <a:gd name="connsiteY21" fmla="*/ 82010 h 233838"/>
                <a:gd name="connsiteX22" fmla="*/ 34004 w 224028"/>
                <a:gd name="connsiteY22" fmla="*/ 65437 h 233838"/>
                <a:gd name="connsiteX23" fmla="*/ 45815 w 224028"/>
                <a:gd name="connsiteY23" fmla="*/ 54864 h 233838"/>
                <a:gd name="connsiteX24" fmla="*/ 47054 w 224028"/>
                <a:gd name="connsiteY24" fmla="*/ 46863 h 233838"/>
                <a:gd name="connsiteX25" fmla="*/ 37719 w 224028"/>
                <a:gd name="connsiteY25" fmla="*/ 46863 h 233838"/>
                <a:gd name="connsiteX26" fmla="*/ 35243 w 224028"/>
                <a:gd name="connsiteY26" fmla="*/ 37529 h 233838"/>
                <a:gd name="connsiteX27" fmla="*/ 44577 w 224028"/>
                <a:gd name="connsiteY27" fmla="*/ 28766 h 233838"/>
                <a:gd name="connsiteX28" fmla="*/ 46387 w 224028"/>
                <a:gd name="connsiteY28" fmla="*/ 18860 h 233838"/>
                <a:gd name="connsiteX29" fmla="*/ 71247 w 224028"/>
                <a:gd name="connsiteY29" fmla="*/ 30004 h 233838"/>
                <a:gd name="connsiteX30" fmla="*/ 76867 w 224028"/>
                <a:gd name="connsiteY30" fmla="*/ 37529 h 233838"/>
                <a:gd name="connsiteX31" fmla="*/ 94202 w 224028"/>
                <a:gd name="connsiteY31" fmla="*/ 53626 h 233838"/>
                <a:gd name="connsiteX32" fmla="*/ 109156 w 224028"/>
                <a:gd name="connsiteY32" fmla="*/ 40577 h 233838"/>
                <a:gd name="connsiteX33" fmla="*/ 107918 w 224028"/>
                <a:gd name="connsiteY33" fmla="*/ 32576 h 233838"/>
                <a:gd name="connsiteX34" fmla="*/ 116586 w 224028"/>
                <a:gd name="connsiteY34" fmla="*/ 26956 h 233838"/>
                <a:gd name="connsiteX35" fmla="*/ 112871 w 224028"/>
                <a:gd name="connsiteY35" fmla="*/ 22574 h 233838"/>
                <a:gd name="connsiteX36" fmla="*/ 116015 w 224028"/>
                <a:gd name="connsiteY36" fmla="*/ 18860 h 233838"/>
                <a:gd name="connsiteX37" fmla="*/ 125921 w 224028"/>
                <a:gd name="connsiteY37" fmla="*/ 18860 h 233838"/>
                <a:gd name="connsiteX38" fmla="*/ 124682 w 224028"/>
                <a:gd name="connsiteY38" fmla="*/ 10763 h 233838"/>
                <a:gd name="connsiteX39" fmla="*/ 130302 w 224028"/>
                <a:gd name="connsiteY39" fmla="*/ 5239 h 233838"/>
                <a:gd name="connsiteX40" fmla="*/ 136493 w 224028"/>
                <a:gd name="connsiteY40" fmla="*/ 0 h 233838"/>
                <a:gd name="connsiteX41" fmla="*/ 141446 w 224028"/>
                <a:gd name="connsiteY41" fmla="*/ 7049 h 233838"/>
                <a:gd name="connsiteX42" fmla="*/ 147542 w 224028"/>
                <a:gd name="connsiteY42" fmla="*/ 10763 h 233838"/>
                <a:gd name="connsiteX43" fmla="*/ 160687 w 224028"/>
                <a:gd name="connsiteY43" fmla="*/ 22574 h 233838"/>
                <a:gd name="connsiteX44" fmla="*/ 170021 w 224028"/>
                <a:gd name="connsiteY44" fmla="*/ 30004 h 233838"/>
                <a:gd name="connsiteX45" fmla="*/ 170021 w 224028"/>
                <a:gd name="connsiteY45" fmla="*/ 40577 h 233838"/>
                <a:gd name="connsiteX46" fmla="*/ 187452 w 224028"/>
                <a:gd name="connsiteY46" fmla="*/ 43720 h 233838"/>
                <a:gd name="connsiteX47" fmla="*/ 191167 w 224028"/>
                <a:gd name="connsiteY47" fmla="*/ 56102 h 233838"/>
                <a:gd name="connsiteX48" fmla="*/ 201740 w 224028"/>
                <a:gd name="connsiteY48" fmla="*/ 60484 h 233838"/>
                <a:gd name="connsiteX49" fmla="*/ 197358 w 224028"/>
                <a:gd name="connsiteY49" fmla="*/ 66104 h 233838"/>
                <a:gd name="connsiteX50" fmla="*/ 201740 w 224028"/>
                <a:gd name="connsiteY50" fmla="*/ 72295 h 233838"/>
                <a:gd name="connsiteX51" fmla="*/ 196120 w 224028"/>
                <a:gd name="connsiteY51" fmla="*/ 75248 h 233838"/>
                <a:gd name="connsiteX52" fmla="*/ 195453 w 224028"/>
                <a:gd name="connsiteY52" fmla="*/ 86582 h 233838"/>
                <a:gd name="connsiteX53" fmla="*/ 190500 w 224028"/>
                <a:gd name="connsiteY53" fmla="*/ 90964 h 233838"/>
                <a:gd name="connsiteX54" fmla="*/ 185547 w 224028"/>
                <a:gd name="connsiteY54" fmla="*/ 92774 h 233838"/>
                <a:gd name="connsiteX55" fmla="*/ 194881 w 224028"/>
                <a:gd name="connsiteY55" fmla="*/ 97155 h 233838"/>
                <a:gd name="connsiteX56" fmla="*/ 195453 w 224028"/>
                <a:gd name="connsiteY56" fmla="*/ 105251 h 233838"/>
                <a:gd name="connsiteX57" fmla="*/ 201740 w 224028"/>
                <a:gd name="connsiteY57" fmla="*/ 107728 h 233838"/>
                <a:gd name="connsiteX58" fmla="*/ 208502 w 224028"/>
                <a:gd name="connsiteY58" fmla="*/ 116967 h 233838"/>
                <a:gd name="connsiteX59" fmla="*/ 219075 w 224028"/>
                <a:gd name="connsiteY59" fmla="*/ 113252 h 233838"/>
                <a:gd name="connsiteX60" fmla="*/ 212884 w 224028"/>
                <a:gd name="connsiteY60" fmla="*/ 126302 h 233838"/>
                <a:gd name="connsiteX61" fmla="*/ 212884 w 224028"/>
                <a:gd name="connsiteY61" fmla="*/ 144971 h 233838"/>
                <a:gd name="connsiteX62" fmla="*/ 208502 w 224028"/>
                <a:gd name="connsiteY62" fmla="*/ 153638 h 233838"/>
                <a:gd name="connsiteX63" fmla="*/ 219075 w 224028"/>
                <a:gd name="connsiteY63" fmla="*/ 165449 h 233838"/>
                <a:gd name="connsiteX64" fmla="*/ 217837 w 224028"/>
                <a:gd name="connsiteY64" fmla="*/ 179356 h 233838"/>
                <a:gd name="connsiteX65" fmla="*/ 224028 w 224028"/>
                <a:gd name="connsiteY65" fmla="*/ 190310 h 233838"/>
                <a:gd name="connsiteX66" fmla="*/ 212884 w 224028"/>
                <a:gd name="connsiteY66" fmla="*/ 196501 h 233838"/>
                <a:gd name="connsiteX67" fmla="*/ 205454 w 224028"/>
                <a:gd name="connsiteY67" fmla="*/ 192215 h 233838"/>
                <a:gd name="connsiteX68" fmla="*/ 197358 w 224028"/>
                <a:gd name="connsiteY68" fmla="*/ 196501 h 233838"/>
                <a:gd name="connsiteX69" fmla="*/ 189929 w 224028"/>
                <a:gd name="connsiteY69" fmla="*/ 189738 h 233838"/>
                <a:gd name="connsiteX70" fmla="*/ 179737 w 224028"/>
                <a:gd name="connsiteY70" fmla="*/ 196501 h 233838"/>
                <a:gd name="connsiteX71" fmla="*/ 184309 w 224028"/>
                <a:gd name="connsiteY71" fmla="*/ 223076 h 233838"/>
                <a:gd name="connsiteX72" fmla="*/ 174974 w 224028"/>
                <a:gd name="connsiteY72" fmla="*/ 230029 h 233838"/>
                <a:gd name="connsiteX73" fmla="*/ 167545 w 224028"/>
                <a:gd name="connsiteY73" fmla="*/ 223076 h 233838"/>
                <a:gd name="connsiteX74" fmla="*/ 160687 w 224028"/>
                <a:gd name="connsiteY74" fmla="*/ 230029 h 23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24028" h="233838">
                  <a:moveTo>
                    <a:pt x="160687" y="230029"/>
                  </a:moveTo>
                  <a:lnTo>
                    <a:pt x="150781" y="230029"/>
                  </a:lnTo>
                  <a:lnTo>
                    <a:pt x="141446" y="233839"/>
                  </a:lnTo>
                  <a:lnTo>
                    <a:pt x="141446" y="223076"/>
                  </a:lnTo>
                  <a:lnTo>
                    <a:pt x="119729" y="213265"/>
                  </a:lnTo>
                  <a:lnTo>
                    <a:pt x="99251" y="215741"/>
                  </a:lnTo>
                  <a:lnTo>
                    <a:pt x="99251" y="207074"/>
                  </a:lnTo>
                  <a:lnTo>
                    <a:pt x="78677" y="186595"/>
                  </a:lnTo>
                  <a:lnTo>
                    <a:pt x="19050" y="186595"/>
                  </a:lnTo>
                  <a:lnTo>
                    <a:pt x="16574" y="179356"/>
                  </a:lnTo>
                  <a:lnTo>
                    <a:pt x="19717" y="170402"/>
                  </a:lnTo>
                  <a:lnTo>
                    <a:pt x="11621" y="173546"/>
                  </a:lnTo>
                  <a:lnTo>
                    <a:pt x="0" y="173546"/>
                  </a:lnTo>
                  <a:lnTo>
                    <a:pt x="11621" y="155829"/>
                  </a:lnTo>
                  <a:lnTo>
                    <a:pt x="6953" y="148209"/>
                  </a:lnTo>
                  <a:lnTo>
                    <a:pt x="0" y="128207"/>
                  </a:lnTo>
                  <a:lnTo>
                    <a:pt x="6953" y="122587"/>
                  </a:lnTo>
                  <a:lnTo>
                    <a:pt x="3524" y="113252"/>
                  </a:lnTo>
                  <a:lnTo>
                    <a:pt x="22193" y="113252"/>
                  </a:lnTo>
                  <a:lnTo>
                    <a:pt x="27146" y="100203"/>
                  </a:lnTo>
                  <a:lnTo>
                    <a:pt x="23432" y="87154"/>
                  </a:lnTo>
                  <a:lnTo>
                    <a:pt x="31528" y="82010"/>
                  </a:lnTo>
                  <a:lnTo>
                    <a:pt x="34004" y="65437"/>
                  </a:lnTo>
                  <a:lnTo>
                    <a:pt x="45815" y="54864"/>
                  </a:lnTo>
                  <a:lnTo>
                    <a:pt x="47054" y="46863"/>
                  </a:lnTo>
                  <a:lnTo>
                    <a:pt x="37719" y="46863"/>
                  </a:lnTo>
                  <a:lnTo>
                    <a:pt x="35243" y="37529"/>
                  </a:lnTo>
                  <a:lnTo>
                    <a:pt x="44577" y="28766"/>
                  </a:lnTo>
                  <a:lnTo>
                    <a:pt x="46387" y="18860"/>
                  </a:lnTo>
                  <a:lnTo>
                    <a:pt x="71247" y="30004"/>
                  </a:lnTo>
                  <a:lnTo>
                    <a:pt x="76867" y="37529"/>
                  </a:lnTo>
                  <a:lnTo>
                    <a:pt x="94202" y="53626"/>
                  </a:lnTo>
                  <a:lnTo>
                    <a:pt x="109156" y="40577"/>
                  </a:lnTo>
                  <a:lnTo>
                    <a:pt x="107918" y="32576"/>
                  </a:lnTo>
                  <a:lnTo>
                    <a:pt x="116586" y="26956"/>
                  </a:lnTo>
                  <a:lnTo>
                    <a:pt x="112871" y="22574"/>
                  </a:lnTo>
                  <a:lnTo>
                    <a:pt x="116015" y="18860"/>
                  </a:lnTo>
                  <a:lnTo>
                    <a:pt x="125921" y="18860"/>
                  </a:lnTo>
                  <a:lnTo>
                    <a:pt x="124682" y="10763"/>
                  </a:lnTo>
                  <a:lnTo>
                    <a:pt x="130302" y="5239"/>
                  </a:lnTo>
                  <a:lnTo>
                    <a:pt x="136493" y="0"/>
                  </a:lnTo>
                  <a:lnTo>
                    <a:pt x="141446" y="7049"/>
                  </a:lnTo>
                  <a:lnTo>
                    <a:pt x="147542" y="10763"/>
                  </a:lnTo>
                  <a:lnTo>
                    <a:pt x="160687" y="22574"/>
                  </a:lnTo>
                  <a:lnTo>
                    <a:pt x="170021" y="30004"/>
                  </a:lnTo>
                  <a:lnTo>
                    <a:pt x="170021" y="40577"/>
                  </a:lnTo>
                  <a:lnTo>
                    <a:pt x="187452" y="43720"/>
                  </a:lnTo>
                  <a:lnTo>
                    <a:pt x="191167" y="56102"/>
                  </a:lnTo>
                  <a:lnTo>
                    <a:pt x="201740" y="60484"/>
                  </a:lnTo>
                  <a:lnTo>
                    <a:pt x="197358" y="66104"/>
                  </a:lnTo>
                  <a:lnTo>
                    <a:pt x="201740" y="72295"/>
                  </a:lnTo>
                  <a:lnTo>
                    <a:pt x="196120" y="75248"/>
                  </a:lnTo>
                  <a:lnTo>
                    <a:pt x="195453" y="86582"/>
                  </a:lnTo>
                  <a:lnTo>
                    <a:pt x="190500" y="90964"/>
                  </a:lnTo>
                  <a:lnTo>
                    <a:pt x="185547" y="92774"/>
                  </a:lnTo>
                  <a:lnTo>
                    <a:pt x="194881" y="97155"/>
                  </a:lnTo>
                  <a:lnTo>
                    <a:pt x="195453" y="105251"/>
                  </a:lnTo>
                  <a:lnTo>
                    <a:pt x="201740" y="107728"/>
                  </a:lnTo>
                  <a:lnTo>
                    <a:pt x="208502" y="116967"/>
                  </a:lnTo>
                  <a:lnTo>
                    <a:pt x="219075" y="113252"/>
                  </a:lnTo>
                  <a:lnTo>
                    <a:pt x="212884" y="126302"/>
                  </a:lnTo>
                  <a:lnTo>
                    <a:pt x="212884" y="144971"/>
                  </a:lnTo>
                  <a:lnTo>
                    <a:pt x="208502" y="153638"/>
                  </a:lnTo>
                  <a:lnTo>
                    <a:pt x="219075" y="165449"/>
                  </a:lnTo>
                  <a:lnTo>
                    <a:pt x="217837" y="179356"/>
                  </a:lnTo>
                  <a:lnTo>
                    <a:pt x="224028" y="190310"/>
                  </a:lnTo>
                  <a:lnTo>
                    <a:pt x="212884" y="196501"/>
                  </a:lnTo>
                  <a:lnTo>
                    <a:pt x="205454" y="192215"/>
                  </a:lnTo>
                  <a:lnTo>
                    <a:pt x="197358" y="196501"/>
                  </a:lnTo>
                  <a:lnTo>
                    <a:pt x="189929" y="189738"/>
                  </a:lnTo>
                  <a:lnTo>
                    <a:pt x="179737" y="196501"/>
                  </a:lnTo>
                  <a:lnTo>
                    <a:pt x="184309" y="223076"/>
                  </a:lnTo>
                  <a:lnTo>
                    <a:pt x="174974" y="230029"/>
                  </a:lnTo>
                  <a:lnTo>
                    <a:pt x="167545" y="223076"/>
                  </a:lnTo>
                  <a:lnTo>
                    <a:pt x="160687" y="230029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7" name="Freeform: Shape 109">
              <a:extLst>
                <a:ext uri="{FF2B5EF4-FFF2-40B4-BE49-F238E27FC236}">
                  <a16:creationId xmlns="" xmlns:a16="http://schemas.microsoft.com/office/drawing/2014/main" id="{EFA73748-C9AF-1C85-ED09-39420812F36D}"/>
                </a:ext>
              </a:extLst>
            </p:cNvPr>
            <p:cNvSpPr/>
            <p:nvPr/>
          </p:nvSpPr>
          <p:spPr>
            <a:xfrm>
              <a:off x="1646965" y="4379879"/>
              <a:ext cx="248507" cy="238506"/>
            </a:xfrm>
            <a:custGeom>
              <a:avLst/>
              <a:gdLst>
                <a:gd name="connsiteX0" fmla="*/ 247841 w 248507"/>
                <a:gd name="connsiteY0" fmla="*/ 74676 h 238506"/>
                <a:gd name="connsiteX1" fmla="*/ 246031 w 248507"/>
                <a:gd name="connsiteY1" fmla="*/ 84582 h 238506"/>
                <a:gd name="connsiteX2" fmla="*/ 236696 w 248507"/>
                <a:gd name="connsiteY2" fmla="*/ 93345 h 238506"/>
                <a:gd name="connsiteX3" fmla="*/ 239173 w 248507"/>
                <a:gd name="connsiteY3" fmla="*/ 102680 h 238506"/>
                <a:gd name="connsiteX4" fmla="*/ 248507 w 248507"/>
                <a:gd name="connsiteY4" fmla="*/ 102680 h 238506"/>
                <a:gd name="connsiteX5" fmla="*/ 247269 w 248507"/>
                <a:gd name="connsiteY5" fmla="*/ 110681 h 238506"/>
                <a:gd name="connsiteX6" fmla="*/ 235458 w 248507"/>
                <a:gd name="connsiteY6" fmla="*/ 121253 h 238506"/>
                <a:gd name="connsiteX7" fmla="*/ 232982 w 248507"/>
                <a:gd name="connsiteY7" fmla="*/ 137827 h 238506"/>
                <a:gd name="connsiteX8" fmla="*/ 224885 w 248507"/>
                <a:gd name="connsiteY8" fmla="*/ 142970 h 238506"/>
                <a:gd name="connsiteX9" fmla="*/ 228600 w 248507"/>
                <a:gd name="connsiteY9" fmla="*/ 156020 h 238506"/>
                <a:gd name="connsiteX10" fmla="*/ 223647 w 248507"/>
                <a:gd name="connsiteY10" fmla="*/ 169069 h 238506"/>
                <a:gd name="connsiteX11" fmla="*/ 204978 w 248507"/>
                <a:gd name="connsiteY11" fmla="*/ 169069 h 238506"/>
                <a:gd name="connsiteX12" fmla="*/ 208407 w 248507"/>
                <a:gd name="connsiteY12" fmla="*/ 178403 h 238506"/>
                <a:gd name="connsiteX13" fmla="*/ 201454 w 248507"/>
                <a:gd name="connsiteY13" fmla="*/ 184023 h 238506"/>
                <a:gd name="connsiteX14" fmla="*/ 208407 w 248507"/>
                <a:gd name="connsiteY14" fmla="*/ 204026 h 238506"/>
                <a:gd name="connsiteX15" fmla="*/ 213074 w 248507"/>
                <a:gd name="connsiteY15" fmla="*/ 211646 h 238506"/>
                <a:gd name="connsiteX16" fmla="*/ 201454 w 248507"/>
                <a:gd name="connsiteY16" fmla="*/ 229362 h 238506"/>
                <a:gd name="connsiteX17" fmla="*/ 187738 w 248507"/>
                <a:gd name="connsiteY17" fmla="*/ 226886 h 238506"/>
                <a:gd name="connsiteX18" fmla="*/ 187738 w 248507"/>
                <a:gd name="connsiteY18" fmla="*/ 220313 h 238506"/>
                <a:gd name="connsiteX19" fmla="*/ 179832 w 248507"/>
                <a:gd name="connsiteY19" fmla="*/ 222218 h 238506"/>
                <a:gd name="connsiteX20" fmla="*/ 174212 w 248507"/>
                <a:gd name="connsiteY20" fmla="*/ 229362 h 238506"/>
                <a:gd name="connsiteX21" fmla="*/ 164497 w 248507"/>
                <a:gd name="connsiteY21" fmla="*/ 238506 h 238506"/>
                <a:gd name="connsiteX22" fmla="*/ 156972 w 248507"/>
                <a:gd name="connsiteY22" fmla="*/ 238506 h 238506"/>
                <a:gd name="connsiteX23" fmla="*/ 156972 w 248507"/>
                <a:gd name="connsiteY23" fmla="*/ 232505 h 238506"/>
                <a:gd name="connsiteX24" fmla="*/ 166783 w 248507"/>
                <a:gd name="connsiteY24" fmla="*/ 225457 h 238506"/>
                <a:gd name="connsiteX25" fmla="*/ 169164 w 248507"/>
                <a:gd name="connsiteY25" fmla="*/ 218980 h 238506"/>
                <a:gd name="connsiteX26" fmla="*/ 158877 w 248507"/>
                <a:gd name="connsiteY26" fmla="*/ 211646 h 238506"/>
                <a:gd name="connsiteX27" fmla="*/ 151924 w 248507"/>
                <a:gd name="connsiteY27" fmla="*/ 222218 h 238506"/>
                <a:gd name="connsiteX28" fmla="*/ 144875 w 248507"/>
                <a:gd name="connsiteY28" fmla="*/ 215265 h 238506"/>
                <a:gd name="connsiteX29" fmla="*/ 149066 w 248507"/>
                <a:gd name="connsiteY29" fmla="*/ 211646 h 238506"/>
                <a:gd name="connsiteX30" fmla="*/ 148590 w 248507"/>
                <a:gd name="connsiteY30" fmla="*/ 196120 h 238506"/>
                <a:gd name="connsiteX31" fmla="*/ 139732 w 248507"/>
                <a:gd name="connsiteY31" fmla="*/ 196120 h 238506"/>
                <a:gd name="connsiteX32" fmla="*/ 144875 w 248507"/>
                <a:gd name="connsiteY32" fmla="*/ 175165 h 238506"/>
                <a:gd name="connsiteX33" fmla="*/ 134207 w 248507"/>
                <a:gd name="connsiteY33" fmla="*/ 178403 h 238506"/>
                <a:gd name="connsiteX34" fmla="*/ 129921 w 248507"/>
                <a:gd name="connsiteY34" fmla="*/ 181261 h 238506"/>
                <a:gd name="connsiteX35" fmla="*/ 125635 w 248507"/>
                <a:gd name="connsiteY35" fmla="*/ 168783 h 238506"/>
                <a:gd name="connsiteX36" fmla="*/ 125635 w 248507"/>
                <a:gd name="connsiteY36" fmla="*/ 164878 h 238506"/>
                <a:gd name="connsiteX37" fmla="*/ 117919 w 248507"/>
                <a:gd name="connsiteY37" fmla="*/ 163068 h 238506"/>
                <a:gd name="connsiteX38" fmla="*/ 117919 w 248507"/>
                <a:gd name="connsiteY38" fmla="*/ 152305 h 238506"/>
                <a:gd name="connsiteX39" fmla="*/ 109061 w 248507"/>
                <a:gd name="connsiteY39" fmla="*/ 156591 h 238506"/>
                <a:gd name="connsiteX40" fmla="*/ 91345 w 248507"/>
                <a:gd name="connsiteY40" fmla="*/ 154210 h 238506"/>
                <a:gd name="connsiteX41" fmla="*/ 79629 w 248507"/>
                <a:gd name="connsiteY41" fmla="*/ 153734 h 238506"/>
                <a:gd name="connsiteX42" fmla="*/ 79629 w 248507"/>
                <a:gd name="connsiteY42" fmla="*/ 147257 h 238506"/>
                <a:gd name="connsiteX43" fmla="*/ 74105 w 248507"/>
                <a:gd name="connsiteY43" fmla="*/ 137827 h 238506"/>
                <a:gd name="connsiteX44" fmla="*/ 83439 w 248507"/>
                <a:gd name="connsiteY44" fmla="*/ 126683 h 238506"/>
                <a:gd name="connsiteX45" fmla="*/ 67056 w 248507"/>
                <a:gd name="connsiteY45" fmla="*/ 126683 h 238506"/>
                <a:gd name="connsiteX46" fmla="*/ 67056 w 248507"/>
                <a:gd name="connsiteY46" fmla="*/ 120206 h 238506"/>
                <a:gd name="connsiteX47" fmla="*/ 58198 w 248507"/>
                <a:gd name="connsiteY47" fmla="*/ 121539 h 238506"/>
                <a:gd name="connsiteX48" fmla="*/ 36767 w 248507"/>
                <a:gd name="connsiteY48" fmla="*/ 96393 h 238506"/>
                <a:gd name="connsiteX49" fmla="*/ 27527 w 248507"/>
                <a:gd name="connsiteY49" fmla="*/ 93631 h 238506"/>
                <a:gd name="connsiteX50" fmla="*/ 15812 w 248507"/>
                <a:gd name="connsiteY50" fmla="*/ 84296 h 238506"/>
                <a:gd name="connsiteX51" fmla="*/ 20955 w 248507"/>
                <a:gd name="connsiteY51" fmla="*/ 72676 h 238506"/>
                <a:gd name="connsiteX52" fmla="*/ 15812 w 248507"/>
                <a:gd name="connsiteY52" fmla="*/ 66580 h 238506"/>
                <a:gd name="connsiteX53" fmla="*/ 18193 w 248507"/>
                <a:gd name="connsiteY53" fmla="*/ 55816 h 238506"/>
                <a:gd name="connsiteX54" fmla="*/ 8382 w 248507"/>
                <a:gd name="connsiteY54" fmla="*/ 47054 h 238506"/>
                <a:gd name="connsiteX55" fmla="*/ 0 w 248507"/>
                <a:gd name="connsiteY55" fmla="*/ 37243 h 238506"/>
                <a:gd name="connsiteX56" fmla="*/ 3238 w 248507"/>
                <a:gd name="connsiteY56" fmla="*/ 32099 h 238506"/>
                <a:gd name="connsiteX57" fmla="*/ 9811 w 248507"/>
                <a:gd name="connsiteY57" fmla="*/ 32099 h 238506"/>
                <a:gd name="connsiteX58" fmla="*/ 16764 w 248507"/>
                <a:gd name="connsiteY58" fmla="*/ 41434 h 238506"/>
                <a:gd name="connsiteX59" fmla="*/ 21431 w 248507"/>
                <a:gd name="connsiteY59" fmla="*/ 46101 h 238506"/>
                <a:gd name="connsiteX60" fmla="*/ 28004 w 248507"/>
                <a:gd name="connsiteY60" fmla="*/ 46101 h 238506"/>
                <a:gd name="connsiteX61" fmla="*/ 33528 w 248507"/>
                <a:gd name="connsiteY61" fmla="*/ 40481 h 238506"/>
                <a:gd name="connsiteX62" fmla="*/ 28861 w 248507"/>
                <a:gd name="connsiteY62" fmla="*/ 32099 h 238506"/>
                <a:gd name="connsiteX63" fmla="*/ 22860 w 248507"/>
                <a:gd name="connsiteY63" fmla="*/ 27432 h 238506"/>
                <a:gd name="connsiteX64" fmla="*/ 21431 w 248507"/>
                <a:gd name="connsiteY64" fmla="*/ 19526 h 238506"/>
                <a:gd name="connsiteX65" fmla="*/ 8382 w 248507"/>
                <a:gd name="connsiteY65" fmla="*/ 14859 h 238506"/>
                <a:gd name="connsiteX66" fmla="*/ 9335 w 248507"/>
                <a:gd name="connsiteY66" fmla="*/ 0 h 238506"/>
                <a:gd name="connsiteX67" fmla="*/ 20479 w 248507"/>
                <a:gd name="connsiteY67" fmla="*/ 5143 h 238506"/>
                <a:gd name="connsiteX68" fmla="*/ 28385 w 248507"/>
                <a:gd name="connsiteY68" fmla="*/ 18669 h 238506"/>
                <a:gd name="connsiteX69" fmla="*/ 34957 w 248507"/>
                <a:gd name="connsiteY69" fmla="*/ 29337 h 238506"/>
                <a:gd name="connsiteX70" fmla="*/ 41910 w 248507"/>
                <a:gd name="connsiteY70" fmla="*/ 38672 h 238506"/>
                <a:gd name="connsiteX71" fmla="*/ 48006 w 248507"/>
                <a:gd name="connsiteY71" fmla="*/ 43339 h 238506"/>
                <a:gd name="connsiteX72" fmla="*/ 49816 w 248507"/>
                <a:gd name="connsiteY72" fmla="*/ 50292 h 238506"/>
                <a:gd name="connsiteX73" fmla="*/ 51721 w 248507"/>
                <a:gd name="connsiteY73" fmla="*/ 58198 h 238506"/>
                <a:gd name="connsiteX74" fmla="*/ 67056 w 248507"/>
                <a:gd name="connsiteY74" fmla="*/ 55816 h 238506"/>
                <a:gd name="connsiteX75" fmla="*/ 60579 w 248507"/>
                <a:gd name="connsiteY75" fmla="*/ 47054 h 238506"/>
                <a:gd name="connsiteX76" fmla="*/ 56864 w 248507"/>
                <a:gd name="connsiteY76" fmla="*/ 41434 h 238506"/>
                <a:gd name="connsiteX77" fmla="*/ 60103 w 248507"/>
                <a:gd name="connsiteY77" fmla="*/ 38195 h 238506"/>
                <a:gd name="connsiteX78" fmla="*/ 48959 w 248507"/>
                <a:gd name="connsiteY78" fmla="*/ 30290 h 238506"/>
                <a:gd name="connsiteX79" fmla="*/ 47530 w 248507"/>
                <a:gd name="connsiteY79" fmla="*/ 16288 h 238506"/>
                <a:gd name="connsiteX80" fmla="*/ 51245 w 248507"/>
                <a:gd name="connsiteY80" fmla="*/ 8858 h 238506"/>
                <a:gd name="connsiteX81" fmla="*/ 63151 w 248507"/>
                <a:gd name="connsiteY81" fmla="*/ 20479 h 238506"/>
                <a:gd name="connsiteX82" fmla="*/ 72676 w 248507"/>
                <a:gd name="connsiteY82" fmla="*/ 17240 h 238506"/>
                <a:gd name="connsiteX83" fmla="*/ 74581 w 248507"/>
                <a:gd name="connsiteY83" fmla="*/ 29337 h 238506"/>
                <a:gd name="connsiteX84" fmla="*/ 81058 w 248507"/>
                <a:gd name="connsiteY84" fmla="*/ 24670 h 238506"/>
                <a:gd name="connsiteX85" fmla="*/ 89916 w 248507"/>
                <a:gd name="connsiteY85" fmla="*/ 34004 h 238506"/>
                <a:gd name="connsiteX86" fmla="*/ 95060 w 248507"/>
                <a:gd name="connsiteY86" fmla="*/ 31242 h 238506"/>
                <a:gd name="connsiteX87" fmla="*/ 104870 w 248507"/>
                <a:gd name="connsiteY87" fmla="*/ 39148 h 238506"/>
                <a:gd name="connsiteX88" fmla="*/ 101060 w 248507"/>
                <a:gd name="connsiteY88" fmla="*/ 48863 h 238506"/>
                <a:gd name="connsiteX89" fmla="*/ 109442 w 248507"/>
                <a:gd name="connsiteY89" fmla="*/ 51245 h 238506"/>
                <a:gd name="connsiteX90" fmla="*/ 116015 w 248507"/>
                <a:gd name="connsiteY90" fmla="*/ 47054 h 238506"/>
                <a:gd name="connsiteX91" fmla="*/ 124206 w 248507"/>
                <a:gd name="connsiteY91" fmla="*/ 55816 h 238506"/>
                <a:gd name="connsiteX92" fmla="*/ 127540 w 248507"/>
                <a:gd name="connsiteY92" fmla="*/ 48482 h 238506"/>
                <a:gd name="connsiteX93" fmla="*/ 136493 w 248507"/>
                <a:gd name="connsiteY93" fmla="*/ 51721 h 238506"/>
                <a:gd name="connsiteX94" fmla="*/ 138398 w 248507"/>
                <a:gd name="connsiteY94" fmla="*/ 44291 h 238506"/>
                <a:gd name="connsiteX95" fmla="*/ 135160 w 248507"/>
                <a:gd name="connsiteY95" fmla="*/ 31623 h 238506"/>
                <a:gd name="connsiteX96" fmla="*/ 146304 w 248507"/>
                <a:gd name="connsiteY96" fmla="*/ 28861 h 238506"/>
                <a:gd name="connsiteX97" fmla="*/ 157448 w 248507"/>
                <a:gd name="connsiteY97" fmla="*/ 35814 h 238506"/>
                <a:gd name="connsiteX98" fmla="*/ 171926 w 248507"/>
                <a:gd name="connsiteY98" fmla="*/ 21431 h 238506"/>
                <a:gd name="connsiteX99" fmla="*/ 173355 w 248507"/>
                <a:gd name="connsiteY99" fmla="*/ 11621 h 238506"/>
                <a:gd name="connsiteX100" fmla="*/ 178403 w 248507"/>
                <a:gd name="connsiteY100" fmla="*/ 16764 h 238506"/>
                <a:gd name="connsiteX101" fmla="*/ 188214 w 248507"/>
                <a:gd name="connsiteY101" fmla="*/ 7429 h 238506"/>
                <a:gd name="connsiteX102" fmla="*/ 189643 w 248507"/>
                <a:gd name="connsiteY102" fmla="*/ 0 h 238506"/>
                <a:gd name="connsiteX103" fmla="*/ 201454 w 248507"/>
                <a:gd name="connsiteY103" fmla="*/ 16764 h 238506"/>
                <a:gd name="connsiteX104" fmla="*/ 193834 w 248507"/>
                <a:gd name="connsiteY104" fmla="*/ 25146 h 238506"/>
                <a:gd name="connsiteX105" fmla="*/ 214789 w 248507"/>
                <a:gd name="connsiteY105" fmla="*/ 27051 h 238506"/>
                <a:gd name="connsiteX106" fmla="*/ 214789 w 248507"/>
                <a:gd name="connsiteY106" fmla="*/ 43339 h 238506"/>
                <a:gd name="connsiteX107" fmla="*/ 232982 w 248507"/>
                <a:gd name="connsiteY107" fmla="*/ 55816 h 238506"/>
                <a:gd name="connsiteX108" fmla="*/ 241840 w 248507"/>
                <a:gd name="connsiteY108" fmla="*/ 62865 h 238506"/>
                <a:gd name="connsiteX109" fmla="*/ 247841 w 248507"/>
                <a:gd name="connsiteY109" fmla="*/ 74676 h 2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8507" h="238506">
                  <a:moveTo>
                    <a:pt x="247841" y="74676"/>
                  </a:moveTo>
                  <a:lnTo>
                    <a:pt x="246031" y="84582"/>
                  </a:lnTo>
                  <a:lnTo>
                    <a:pt x="236696" y="93345"/>
                  </a:lnTo>
                  <a:lnTo>
                    <a:pt x="239173" y="102680"/>
                  </a:lnTo>
                  <a:lnTo>
                    <a:pt x="248507" y="102680"/>
                  </a:lnTo>
                  <a:lnTo>
                    <a:pt x="247269" y="110681"/>
                  </a:lnTo>
                  <a:lnTo>
                    <a:pt x="235458" y="121253"/>
                  </a:lnTo>
                  <a:lnTo>
                    <a:pt x="232982" y="137827"/>
                  </a:lnTo>
                  <a:lnTo>
                    <a:pt x="224885" y="142970"/>
                  </a:lnTo>
                  <a:lnTo>
                    <a:pt x="228600" y="156020"/>
                  </a:lnTo>
                  <a:lnTo>
                    <a:pt x="223647" y="169069"/>
                  </a:lnTo>
                  <a:lnTo>
                    <a:pt x="204978" y="169069"/>
                  </a:lnTo>
                  <a:lnTo>
                    <a:pt x="208407" y="178403"/>
                  </a:lnTo>
                  <a:lnTo>
                    <a:pt x="201454" y="184023"/>
                  </a:lnTo>
                  <a:lnTo>
                    <a:pt x="208407" y="204026"/>
                  </a:lnTo>
                  <a:lnTo>
                    <a:pt x="213074" y="211646"/>
                  </a:lnTo>
                  <a:lnTo>
                    <a:pt x="201454" y="229362"/>
                  </a:lnTo>
                  <a:lnTo>
                    <a:pt x="187738" y="226886"/>
                  </a:lnTo>
                  <a:lnTo>
                    <a:pt x="187738" y="220313"/>
                  </a:lnTo>
                  <a:lnTo>
                    <a:pt x="179832" y="222218"/>
                  </a:lnTo>
                  <a:lnTo>
                    <a:pt x="174212" y="229362"/>
                  </a:lnTo>
                  <a:lnTo>
                    <a:pt x="164497" y="238506"/>
                  </a:lnTo>
                  <a:lnTo>
                    <a:pt x="156972" y="238506"/>
                  </a:lnTo>
                  <a:lnTo>
                    <a:pt x="156972" y="232505"/>
                  </a:lnTo>
                  <a:lnTo>
                    <a:pt x="166783" y="225457"/>
                  </a:lnTo>
                  <a:lnTo>
                    <a:pt x="169164" y="218980"/>
                  </a:lnTo>
                  <a:lnTo>
                    <a:pt x="158877" y="211646"/>
                  </a:lnTo>
                  <a:lnTo>
                    <a:pt x="151924" y="222218"/>
                  </a:lnTo>
                  <a:lnTo>
                    <a:pt x="144875" y="215265"/>
                  </a:lnTo>
                  <a:lnTo>
                    <a:pt x="149066" y="211646"/>
                  </a:lnTo>
                  <a:lnTo>
                    <a:pt x="148590" y="196120"/>
                  </a:lnTo>
                  <a:lnTo>
                    <a:pt x="139732" y="196120"/>
                  </a:lnTo>
                  <a:lnTo>
                    <a:pt x="144875" y="175165"/>
                  </a:lnTo>
                  <a:lnTo>
                    <a:pt x="134207" y="178403"/>
                  </a:lnTo>
                  <a:lnTo>
                    <a:pt x="129921" y="181261"/>
                  </a:lnTo>
                  <a:lnTo>
                    <a:pt x="125635" y="168783"/>
                  </a:lnTo>
                  <a:lnTo>
                    <a:pt x="125635" y="164878"/>
                  </a:lnTo>
                  <a:lnTo>
                    <a:pt x="117919" y="163068"/>
                  </a:lnTo>
                  <a:lnTo>
                    <a:pt x="117919" y="152305"/>
                  </a:lnTo>
                  <a:lnTo>
                    <a:pt x="109061" y="156591"/>
                  </a:lnTo>
                  <a:lnTo>
                    <a:pt x="91345" y="154210"/>
                  </a:lnTo>
                  <a:lnTo>
                    <a:pt x="79629" y="153734"/>
                  </a:lnTo>
                  <a:lnTo>
                    <a:pt x="79629" y="147257"/>
                  </a:lnTo>
                  <a:lnTo>
                    <a:pt x="74105" y="137827"/>
                  </a:lnTo>
                  <a:lnTo>
                    <a:pt x="83439" y="126683"/>
                  </a:lnTo>
                  <a:lnTo>
                    <a:pt x="67056" y="126683"/>
                  </a:lnTo>
                  <a:lnTo>
                    <a:pt x="67056" y="120206"/>
                  </a:lnTo>
                  <a:lnTo>
                    <a:pt x="58198" y="121539"/>
                  </a:lnTo>
                  <a:lnTo>
                    <a:pt x="36767" y="96393"/>
                  </a:lnTo>
                  <a:lnTo>
                    <a:pt x="27527" y="93631"/>
                  </a:lnTo>
                  <a:lnTo>
                    <a:pt x="15812" y="84296"/>
                  </a:lnTo>
                  <a:lnTo>
                    <a:pt x="20955" y="72676"/>
                  </a:lnTo>
                  <a:lnTo>
                    <a:pt x="15812" y="66580"/>
                  </a:lnTo>
                  <a:lnTo>
                    <a:pt x="18193" y="55816"/>
                  </a:lnTo>
                  <a:lnTo>
                    <a:pt x="8382" y="47054"/>
                  </a:lnTo>
                  <a:lnTo>
                    <a:pt x="0" y="37243"/>
                  </a:lnTo>
                  <a:lnTo>
                    <a:pt x="3238" y="32099"/>
                  </a:lnTo>
                  <a:lnTo>
                    <a:pt x="9811" y="32099"/>
                  </a:lnTo>
                  <a:lnTo>
                    <a:pt x="16764" y="41434"/>
                  </a:lnTo>
                  <a:lnTo>
                    <a:pt x="21431" y="46101"/>
                  </a:lnTo>
                  <a:lnTo>
                    <a:pt x="28004" y="46101"/>
                  </a:lnTo>
                  <a:lnTo>
                    <a:pt x="33528" y="40481"/>
                  </a:lnTo>
                  <a:lnTo>
                    <a:pt x="28861" y="32099"/>
                  </a:lnTo>
                  <a:lnTo>
                    <a:pt x="22860" y="27432"/>
                  </a:lnTo>
                  <a:lnTo>
                    <a:pt x="21431" y="19526"/>
                  </a:lnTo>
                  <a:lnTo>
                    <a:pt x="8382" y="14859"/>
                  </a:lnTo>
                  <a:lnTo>
                    <a:pt x="9335" y="0"/>
                  </a:lnTo>
                  <a:lnTo>
                    <a:pt x="20479" y="5143"/>
                  </a:lnTo>
                  <a:lnTo>
                    <a:pt x="28385" y="18669"/>
                  </a:lnTo>
                  <a:lnTo>
                    <a:pt x="34957" y="29337"/>
                  </a:lnTo>
                  <a:lnTo>
                    <a:pt x="41910" y="38672"/>
                  </a:lnTo>
                  <a:lnTo>
                    <a:pt x="48006" y="43339"/>
                  </a:lnTo>
                  <a:lnTo>
                    <a:pt x="49816" y="50292"/>
                  </a:lnTo>
                  <a:lnTo>
                    <a:pt x="51721" y="58198"/>
                  </a:lnTo>
                  <a:lnTo>
                    <a:pt x="67056" y="55816"/>
                  </a:lnTo>
                  <a:lnTo>
                    <a:pt x="60579" y="47054"/>
                  </a:lnTo>
                  <a:lnTo>
                    <a:pt x="56864" y="41434"/>
                  </a:lnTo>
                  <a:lnTo>
                    <a:pt x="60103" y="38195"/>
                  </a:lnTo>
                  <a:lnTo>
                    <a:pt x="48959" y="30290"/>
                  </a:lnTo>
                  <a:lnTo>
                    <a:pt x="47530" y="16288"/>
                  </a:lnTo>
                  <a:lnTo>
                    <a:pt x="51245" y="8858"/>
                  </a:lnTo>
                  <a:lnTo>
                    <a:pt x="63151" y="20479"/>
                  </a:lnTo>
                  <a:lnTo>
                    <a:pt x="72676" y="17240"/>
                  </a:lnTo>
                  <a:lnTo>
                    <a:pt x="74581" y="29337"/>
                  </a:lnTo>
                  <a:lnTo>
                    <a:pt x="81058" y="24670"/>
                  </a:lnTo>
                  <a:lnTo>
                    <a:pt x="89916" y="34004"/>
                  </a:lnTo>
                  <a:lnTo>
                    <a:pt x="95060" y="31242"/>
                  </a:lnTo>
                  <a:lnTo>
                    <a:pt x="104870" y="39148"/>
                  </a:lnTo>
                  <a:lnTo>
                    <a:pt x="101060" y="48863"/>
                  </a:lnTo>
                  <a:lnTo>
                    <a:pt x="109442" y="51245"/>
                  </a:lnTo>
                  <a:lnTo>
                    <a:pt x="116015" y="47054"/>
                  </a:lnTo>
                  <a:lnTo>
                    <a:pt x="124206" y="55816"/>
                  </a:lnTo>
                  <a:lnTo>
                    <a:pt x="127540" y="48482"/>
                  </a:lnTo>
                  <a:lnTo>
                    <a:pt x="136493" y="51721"/>
                  </a:lnTo>
                  <a:lnTo>
                    <a:pt x="138398" y="44291"/>
                  </a:lnTo>
                  <a:lnTo>
                    <a:pt x="135160" y="31623"/>
                  </a:lnTo>
                  <a:lnTo>
                    <a:pt x="146304" y="28861"/>
                  </a:lnTo>
                  <a:lnTo>
                    <a:pt x="157448" y="35814"/>
                  </a:lnTo>
                  <a:lnTo>
                    <a:pt x="171926" y="21431"/>
                  </a:lnTo>
                  <a:lnTo>
                    <a:pt x="173355" y="11621"/>
                  </a:lnTo>
                  <a:lnTo>
                    <a:pt x="178403" y="16764"/>
                  </a:lnTo>
                  <a:lnTo>
                    <a:pt x="188214" y="7429"/>
                  </a:lnTo>
                  <a:lnTo>
                    <a:pt x="189643" y="0"/>
                  </a:lnTo>
                  <a:lnTo>
                    <a:pt x="201454" y="16764"/>
                  </a:lnTo>
                  <a:lnTo>
                    <a:pt x="193834" y="25146"/>
                  </a:lnTo>
                  <a:lnTo>
                    <a:pt x="214789" y="27051"/>
                  </a:lnTo>
                  <a:lnTo>
                    <a:pt x="214789" y="43339"/>
                  </a:lnTo>
                  <a:lnTo>
                    <a:pt x="232982" y="55816"/>
                  </a:lnTo>
                  <a:lnTo>
                    <a:pt x="241840" y="62865"/>
                  </a:lnTo>
                  <a:lnTo>
                    <a:pt x="247841" y="74676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46A754D3-CDF8-2813-0127-64D41EB2C674}"/>
              </a:ext>
            </a:extLst>
          </p:cNvPr>
          <p:cNvSpPr txBox="1"/>
          <p:nvPr/>
        </p:nvSpPr>
        <p:spPr>
          <a:xfrm>
            <a:off x="3911941" y="2742369"/>
            <a:ext cx="3904551" cy="161890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СПАСИБО </a:t>
            </a:r>
            <a:b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</a:br>
            <a:r>
              <a:rPr lang="ru-RU" sz="2800" b="1" cap="all" spc="-150" dirty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ЗА </a:t>
            </a:r>
            <a:r>
              <a:rPr lang="ru-RU" sz="2800" b="1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ВНИМАНИЕ,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b="1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Передаю слово</a:t>
            </a:r>
          </a:p>
          <a:p>
            <a:pPr algn="ctr" defTabSz="1219170">
              <a:lnSpc>
                <a:spcPct val="85000"/>
              </a:lnSpc>
              <a:spcAft>
                <a:spcPts val="600"/>
              </a:spcAft>
              <a:defRPr/>
            </a:pPr>
            <a:r>
              <a:rPr lang="ru-RU" sz="2800" cap="all" spc="-150" dirty="0" smtClean="0">
                <a:ln w="22225">
                  <a:noFill/>
                </a:ln>
                <a:solidFill>
                  <a:srgbClr val="B5D1FA">
                    <a:lumMod val="25000"/>
                  </a:srgbClr>
                </a:solidFill>
                <a:ea typeface="Golos Text" panose="020B0503020202020204" pitchFamily="34" charset="0"/>
              </a:rPr>
              <a:t>АРТЕМУ РУТТЕНУ….</a:t>
            </a:r>
            <a:endParaRPr lang="ru-RU" sz="2800" cap="all" spc="-150" dirty="0">
              <a:ln w="22225">
                <a:noFill/>
              </a:ln>
              <a:solidFill>
                <a:srgbClr val="B5D1FA">
                  <a:lumMod val="25000"/>
                </a:srgbClr>
              </a:solidFill>
              <a:ea typeface="Golos Text" panose="020B0503020202020204" pitchFamily="34" charset="0"/>
            </a:endParaRPr>
          </a:p>
        </p:txBody>
      </p:sp>
      <p:grpSp>
        <p:nvGrpSpPr>
          <p:cNvPr id="91" name="Group 21">
            <a:extLst>
              <a:ext uri="{FF2B5EF4-FFF2-40B4-BE49-F238E27FC236}">
                <a16:creationId xmlns="" xmlns:a16="http://schemas.microsoft.com/office/drawing/2014/main" id="{5BD210D2-FC0F-0064-6D90-43496A94B580}"/>
              </a:ext>
            </a:extLst>
          </p:cNvPr>
          <p:cNvGrpSpPr/>
          <p:nvPr/>
        </p:nvGrpSpPr>
        <p:grpSpPr>
          <a:xfrm>
            <a:off x="921370" y="3158242"/>
            <a:ext cx="1721962" cy="626727"/>
            <a:chOff x="1699404" y="761224"/>
            <a:chExt cx="1721962" cy="626727"/>
          </a:xfrm>
        </p:grpSpPr>
        <p:pic>
          <p:nvPicPr>
            <p:cNvPr id="92" name="Graphic 2">
              <a:extLst>
                <a:ext uri="{FF2B5EF4-FFF2-40B4-BE49-F238E27FC236}">
                  <a16:creationId xmlns="" xmlns:a16="http://schemas.microsoft.com/office/drawing/2014/main" id="{5B3FDE6E-C821-B9EB-9146-C8B781C3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77"/>
            <a:stretch>
              <a:fillRect/>
            </a:stretch>
          </p:blipFill>
          <p:spPr>
            <a:xfrm>
              <a:off x="2309614" y="791827"/>
              <a:ext cx="1111752" cy="565520"/>
            </a:xfrm>
            <a:prstGeom prst="rect">
              <a:avLst/>
            </a:prstGeom>
          </p:spPr>
        </p:pic>
        <p:pic>
          <p:nvPicPr>
            <p:cNvPr id="93" name="Рисунок 11">
              <a:extLst>
                <a:ext uri="{FF2B5EF4-FFF2-40B4-BE49-F238E27FC236}">
                  <a16:creationId xmlns="" xmlns:a16="http://schemas.microsoft.com/office/drawing/2014/main" id="{85A5ADE3-8F02-A038-C622-2B6FBC2D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9404" y="761224"/>
              <a:ext cx="548386" cy="626727"/>
            </a:xfrm>
            <a:prstGeom prst="rect">
              <a:avLst/>
            </a:prstGeom>
          </p:spPr>
        </p:pic>
      </p:grpSp>
      <p:sp>
        <p:nvSpPr>
          <p:cNvPr id="94" name="Subtitle 2">
            <a:extLst>
              <a:ext uri="{FF2B5EF4-FFF2-40B4-BE49-F238E27FC236}">
                <a16:creationId xmlns="" xmlns:a16="http://schemas.microsoft.com/office/drawing/2014/main" id="{D4412D55-F14E-7F0C-AEFF-C22BCBD57ABC}"/>
              </a:ext>
            </a:extLst>
          </p:cNvPr>
          <p:cNvSpPr txBox="1">
            <a:spLocks/>
          </p:cNvSpPr>
          <p:nvPr/>
        </p:nvSpPr>
        <p:spPr>
          <a:xfrm>
            <a:off x="10128397" y="3276005"/>
            <a:ext cx="1232063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0561FC"/>
              </a:buClr>
              <a:tabLst>
                <a:tab pos="342900" algn="l"/>
              </a:tabLst>
            </a:pP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Вместе</a:t>
            </a:r>
            <a:b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мы это точно </a:t>
            </a:r>
            <a:b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prstClr val="black">
                    <a:lumMod val="75000"/>
                  </a:prstClr>
                </a:solidFill>
                <a:ea typeface="Golos Text" panose="020B0503020202020204" pitchFamily="34" charset="0"/>
              </a:rPr>
              <a:t>сделаем!</a:t>
            </a:r>
          </a:p>
        </p:txBody>
      </p:sp>
      <p:cxnSp>
        <p:nvCxnSpPr>
          <p:cNvPr id="183" name="Straight Connector 4">
            <a:extLst>
              <a:ext uri="{FF2B5EF4-FFF2-40B4-BE49-F238E27FC236}">
                <a16:creationId xmlns="" xmlns:a16="http://schemas.microsoft.com/office/drawing/2014/main" id="{CA77010F-22DC-71B3-F625-80E9BD999096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5492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8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"/>
          <p:cNvSpPr/>
          <p:nvPr/>
        </p:nvSpPr>
        <p:spPr>
          <a:xfrm>
            <a:off x="8319071" y="2388066"/>
            <a:ext cx="3522365" cy="3735884"/>
          </a:xfrm>
          <a:prstGeom prst="roundRect">
            <a:avLst>
              <a:gd name="adj" fmla="val 2345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0" name="Shape 2"/>
          <p:cNvSpPr/>
          <p:nvPr/>
        </p:nvSpPr>
        <p:spPr>
          <a:xfrm>
            <a:off x="4661414" y="2358692"/>
            <a:ext cx="3522365" cy="3735884"/>
          </a:xfrm>
          <a:prstGeom prst="roundRect">
            <a:avLst>
              <a:gd name="adj" fmla="val 2345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704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19699" y="1195887"/>
            <a:ext cx="6585909" cy="1336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6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Контроль и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ответственность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/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в налоговой сфере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4789051" y="2532215"/>
            <a:ext cx="2375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Полномочия ФНС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4715933" y="3084508"/>
            <a:ext cx="3426132" cy="1306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Федеральная налоговая служба России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осуществляет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контроль</a:t>
            </a: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за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соблюдением налогового законодательства,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сбором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налогов</a:t>
            </a: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их своевременным поступлением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бюджет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704375" y="4390624"/>
            <a:ext cx="3353014" cy="943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Проведение налоговых проверок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Контроль правильности исчисления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Обеспечение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полноты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поступлений</a:t>
            </a:r>
            <a:endParaRPr lang="ru-RU" sz="1300" dirty="0" smtClean="0">
              <a:solidFill>
                <a:schemeClr val="accent1">
                  <a:lumMod val="50000"/>
                </a:schemeClr>
              </a:solidFill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endParaRPr lang="ru-RU" sz="1300" dirty="0">
              <a:solidFill>
                <a:schemeClr val="accent1">
                  <a:lumMod val="50000"/>
                </a:schemeClr>
              </a:solidFill>
              <a:cs typeface="Sora Light" pitchFamily="34" charset="-120"/>
            </a:endParaRPr>
          </a:p>
          <a:p>
            <a:pPr>
              <a:lnSpc>
                <a:spcPts val="2009"/>
              </a:lnSpc>
              <a:buSzPct val="100000"/>
            </a:pP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8430809" y="2521022"/>
            <a:ext cx="2957810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Права налогоплательщиков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8430809" y="3307154"/>
            <a:ext cx="2957810" cy="1083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За совершение налоговых правонарушений предусмотрена ответственность,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но налогоплательщики имеют права: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8430809" y="4528314"/>
            <a:ext cx="2957810" cy="1611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Обжаловать акты налоговых органов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Обращаться с жалобами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 действия должностных лиц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 marL="255118" indent="-255118">
              <a:lnSpc>
                <a:spcPts val="2009"/>
              </a:lnSpc>
              <a:buSzPct val="10000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Получать консультации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2009"/>
              </a:lnSpc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 разъяснения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67200" y="4226634"/>
            <a:ext cx="203200" cy="301680"/>
          </a:xfrm>
          <a:prstGeom prst="rect">
            <a:avLst/>
          </a:prstGeom>
          <a:solidFill>
            <a:schemeClr val="bg1"/>
          </a:solidFill>
          <a:ln w="635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011978" y="6300333"/>
            <a:ext cx="7180022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9"/>
              </a:lnSpc>
              <a:buSzPct val="100000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Sora Light" pitchFamily="34" charset="-120"/>
              </a:rPr>
              <a:t>О контрольно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Sora Light" pitchFamily="34" charset="-120"/>
              </a:rPr>
              <a:t>– надзорной деятельности расскажет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Sora Light" pitchFamily="34" charset="-120"/>
              </a:rPr>
              <a:t>Артём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cs typeface="Sora Light" pitchFamily="34" charset="-120"/>
              </a:rPr>
              <a:t>Руттен</a:t>
            </a:r>
            <a:endParaRPr lang="ru-RU" sz="1400" dirty="0">
              <a:solidFill>
                <a:schemeClr val="accent1">
                  <a:lumMod val="50000"/>
                </a:schemeClr>
              </a:solidFill>
              <a:cs typeface="Sora Light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107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NS-20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1FC"/>
      </a:accent1>
      <a:accent2>
        <a:srgbClr val="5494FC"/>
      </a:accent2>
      <a:accent3>
        <a:srgbClr val="8CB7FB"/>
      </a:accent3>
      <a:accent4>
        <a:srgbClr val="B5D1FA"/>
      </a:accent4>
      <a:accent5>
        <a:srgbClr val="D1E3F9"/>
      </a:accent5>
      <a:accent6>
        <a:srgbClr val="DEEBF7"/>
      </a:accent6>
      <a:hlink>
        <a:srgbClr val="0561FC"/>
      </a:hlink>
      <a:folHlink>
        <a:srgbClr val="954F72"/>
      </a:folHlink>
    </a:clrScheme>
    <a:fontScheme name="Custom 1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rgbClr val="0561FC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gradFill>
          <a:gsLst>
            <a:gs pos="0">
              <a:schemeClr val="bg1">
                <a:alpha val="99000"/>
              </a:schemeClr>
            </a:gs>
            <a:gs pos="41000">
              <a:schemeClr val="bg1">
                <a:alpha val="0"/>
              </a:schemeClr>
            </a:gs>
          </a:gsLst>
          <a:lin ang="3600000" scaled="0"/>
        </a:gradFill>
        <a:ln w="6350">
          <a:solidFill>
            <a:schemeClr val="bg1">
              <a:lumMod val="95000"/>
            </a:schemeClr>
          </a:solidFill>
          <a:prstDash val="solid"/>
        </a:ln>
      </a:spPr>
      <a:bodyPr/>
      <a:lstStyle/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NS-20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1FC"/>
      </a:accent1>
      <a:accent2>
        <a:srgbClr val="5494FC"/>
      </a:accent2>
      <a:accent3>
        <a:srgbClr val="8CB7FB"/>
      </a:accent3>
      <a:accent4>
        <a:srgbClr val="B5D1FA"/>
      </a:accent4>
      <a:accent5>
        <a:srgbClr val="D1E3F9"/>
      </a:accent5>
      <a:accent6>
        <a:srgbClr val="DEEBF7"/>
      </a:accent6>
      <a:hlink>
        <a:srgbClr val="0561FC"/>
      </a:hlink>
      <a:folHlink>
        <a:srgbClr val="954F72"/>
      </a:folHlink>
    </a:clrScheme>
    <a:fontScheme name="Custom 1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rgbClr val="0561FC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gradFill>
          <a:gsLst>
            <a:gs pos="0">
              <a:schemeClr val="bg1">
                <a:alpha val="99000"/>
              </a:schemeClr>
            </a:gs>
            <a:gs pos="41000">
              <a:schemeClr val="bg1">
                <a:alpha val="0"/>
              </a:schemeClr>
            </a:gs>
          </a:gsLst>
          <a:lin ang="3600000" scaled="0"/>
        </a:gradFill>
        <a:ln w="6350">
          <a:solidFill>
            <a:schemeClr val="bg1">
              <a:lumMod val="95000"/>
            </a:schemeClr>
          </a:solidFill>
          <a:prstDash val="solid"/>
        </a:ln>
      </a:spPr>
      <a:bodyPr/>
      <a:lstStyle/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FNS-20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1FC"/>
      </a:accent1>
      <a:accent2>
        <a:srgbClr val="5494FC"/>
      </a:accent2>
      <a:accent3>
        <a:srgbClr val="8CB7FB"/>
      </a:accent3>
      <a:accent4>
        <a:srgbClr val="B5D1FA"/>
      </a:accent4>
      <a:accent5>
        <a:srgbClr val="D1E3F9"/>
      </a:accent5>
      <a:accent6>
        <a:srgbClr val="DEEBF7"/>
      </a:accent6>
      <a:hlink>
        <a:srgbClr val="0561FC"/>
      </a:hlink>
      <a:folHlink>
        <a:srgbClr val="954F72"/>
      </a:folHlink>
    </a:clrScheme>
    <a:fontScheme name="Custom 1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rgbClr val="0561FC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gradFill>
          <a:gsLst>
            <a:gs pos="0">
              <a:schemeClr val="bg1">
                <a:alpha val="99000"/>
              </a:schemeClr>
            </a:gs>
            <a:gs pos="41000">
              <a:schemeClr val="bg1">
                <a:alpha val="0"/>
              </a:schemeClr>
            </a:gs>
          </a:gsLst>
          <a:lin ang="3600000" scaled="0"/>
        </a:gradFill>
        <a:ln w="6350">
          <a:solidFill>
            <a:schemeClr val="bg1">
              <a:lumMod val="95000"/>
            </a:schemeClr>
          </a:solidFill>
          <a:prstDash val="solid"/>
        </a:ln>
      </a:spPr>
      <a:bodyPr/>
      <a:lstStyle/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FNS-20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1FC"/>
      </a:accent1>
      <a:accent2>
        <a:srgbClr val="5494FC"/>
      </a:accent2>
      <a:accent3>
        <a:srgbClr val="8CB7FB"/>
      </a:accent3>
      <a:accent4>
        <a:srgbClr val="B5D1FA"/>
      </a:accent4>
      <a:accent5>
        <a:srgbClr val="D1E3F9"/>
      </a:accent5>
      <a:accent6>
        <a:srgbClr val="DEEBF7"/>
      </a:accent6>
      <a:hlink>
        <a:srgbClr val="0561FC"/>
      </a:hlink>
      <a:folHlink>
        <a:srgbClr val="954F72"/>
      </a:folHlink>
    </a:clrScheme>
    <a:fontScheme name="Custom 1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rgbClr val="0561FC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gradFill>
          <a:gsLst>
            <a:gs pos="0">
              <a:schemeClr val="bg1">
                <a:alpha val="99000"/>
              </a:schemeClr>
            </a:gs>
            <a:gs pos="41000">
              <a:schemeClr val="bg1">
                <a:alpha val="0"/>
              </a:schemeClr>
            </a:gs>
          </a:gsLst>
          <a:lin ang="3600000" scaled="0"/>
        </a:gradFill>
        <a:ln w="6350">
          <a:solidFill>
            <a:schemeClr val="bg1">
              <a:lumMod val="95000"/>
            </a:schemeClr>
          </a:solidFill>
          <a:prstDash val="solid"/>
        </a:ln>
      </a:spPr>
      <a:bodyPr/>
      <a:lstStyle/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3707</Words>
  <Application>Microsoft Office PowerPoint</Application>
  <PresentationFormat>Произвольный</PresentationFormat>
  <Paragraphs>609</Paragraphs>
  <Slides>72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72</vt:i4>
      </vt:variant>
    </vt:vector>
  </HeadingPairs>
  <TitlesOfParts>
    <vt:vector size="76" baseType="lpstr">
      <vt:lpstr>Office Theme</vt:lpstr>
      <vt:lpstr>1_Office Theme</vt:lpstr>
      <vt:lpstr>2_Office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Контрольно-надзорная деятельность  Федеральной налоговой службы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Упрощенная система налогообложения</vt:lpstr>
      <vt:lpstr> Применение УСН освобождает  от уплаты следующих налогов: </vt:lpstr>
      <vt:lpstr>Краткая характеристика  упрощенной системы налогообложения </vt:lpstr>
      <vt:lpstr>ОСОБЕННОСТИ ПРИМЕНЕНИЯ  УПРОЩЕННОЙ СИСТЕМЫ НАЛОГООБЛОЖЕНИЯ</vt:lpstr>
      <vt:lpstr>налоговые ставки  ПРИ применении упрощенной системы налогообложения на территории республики Хакасия </vt:lpstr>
      <vt:lpstr>Федеральный закон от 25.02.2022 №17-ФЗ АВТОМАТИЗИРОВАННАЯ УПРОЩЕННАЯ СИСТЕМА НАЛОГООБЛОЖЕНИЯ (АУСН)</vt:lpstr>
      <vt:lpstr>Не вправе применять специальный налоговый режим: </vt:lpstr>
      <vt:lpstr>Презентация PowerPoint</vt:lpstr>
      <vt:lpstr>Патентная система налогообложения</vt:lpstr>
      <vt:lpstr>краткая характеристика  патентной системы налогообложения </vt:lpstr>
      <vt:lpstr>Презентация PowerPoint</vt:lpstr>
      <vt:lpstr>Ограничения применения патентной системы налогообложения: </vt:lpstr>
      <vt:lpstr>Краткая характеристика  Единого сельскохозяйственного налога</vt:lpstr>
      <vt:lpstr>Презентация PowerPoint</vt:lpstr>
      <vt:lpstr>Применение единого сельскохозяйственного налога  освобождает от уплаты следующих налогов:</vt:lpstr>
      <vt:lpstr>Налог на профессиональный доход</vt:lpstr>
      <vt:lpstr>Особенности Специального налогового режима  «Налог на профессиональный доход»</vt:lpstr>
      <vt:lpstr>Презентация PowerPoint</vt:lpstr>
      <vt:lpstr>Краткая характеристика  Режима «Налог на профессиональный доход»</vt:lpstr>
      <vt:lpstr>Алгоритм формирования чека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Расчет налога при УСНО</vt:lpstr>
      <vt:lpstr>В ЛК ИП отображается актуальная информация: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Гаврикова</dc:creator>
  <cp:lastModifiedBy>Корнейчук Ольга Анатольевна</cp:lastModifiedBy>
  <cp:revision>379</cp:revision>
  <cp:lastPrinted>2026-04-08T16:55:02Z</cp:lastPrinted>
  <dcterms:created xsi:type="dcterms:W3CDTF">2025-05-13T09:24:29Z</dcterms:created>
  <dcterms:modified xsi:type="dcterms:W3CDTF">2026-04-29T04:54:17Z</dcterms:modified>
</cp:coreProperties>
</file>